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2" r:id="rId3"/>
    <p:sldId id="258" r:id="rId4"/>
    <p:sldId id="269" r:id="rId5"/>
    <p:sldId id="257" r:id="rId6"/>
    <p:sldId id="278" r:id="rId7"/>
    <p:sldId id="277" r:id="rId8"/>
    <p:sldId id="260" r:id="rId9"/>
    <p:sldId id="263" r:id="rId10"/>
    <p:sldId id="265" r:id="rId11"/>
    <p:sldId id="276" r:id="rId12"/>
    <p:sldId id="273" r:id="rId13"/>
    <p:sldId id="264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38522-4B58-4538-A6FD-A29364C8AFA9}" type="doc">
      <dgm:prSet loTypeId="urn:microsoft.com/office/officeart/2005/8/layout/chevron1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1CCC74-690F-4CEA-90BA-05061CBB675B}">
      <dgm:prSet/>
      <dgm:spPr/>
      <dgm:t>
        <a:bodyPr/>
        <a:lstStyle/>
        <a:p>
          <a:pPr>
            <a:defRPr b="1"/>
          </a:pPr>
          <a:r>
            <a:rPr lang="en-US" dirty="0"/>
            <a:t>Paulina</a:t>
          </a:r>
          <a:r>
            <a:rPr lang="pl-PL" dirty="0"/>
            <a:t> Maciejewska</a:t>
          </a:r>
          <a:r>
            <a:rPr lang="en-US" dirty="0"/>
            <a:t> POZNAN</a:t>
          </a:r>
        </a:p>
      </dgm:t>
    </dgm:pt>
    <dgm:pt modelId="{435A5DB5-72F6-4733-9E86-5681C6B52E5D}" type="parTrans" cxnId="{67EC5479-308E-4B65-A510-D3C693C061D2}">
      <dgm:prSet/>
      <dgm:spPr/>
      <dgm:t>
        <a:bodyPr/>
        <a:lstStyle/>
        <a:p>
          <a:endParaRPr lang="en-US"/>
        </a:p>
      </dgm:t>
    </dgm:pt>
    <dgm:pt modelId="{B2A2B3FA-4D07-4C88-BB4F-C6053B9D69E3}" type="sibTrans" cxnId="{67EC5479-308E-4B65-A510-D3C693C061D2}">
      <dgm:prSet/>
      <dgm:spPr/>
      <dgm:t>
        <a:bodyPr/>
        <a:lstStyle/>
        <a:p>
          <a:endParaRPr lang="en-US"/>
        </a:p>
      </dgm:t>
    </dgm:pt>
    <dgm:pt modelId="{EDFEAD2E-F682-4AD6-B249-350CD314A0C5}">
      <dgm:prSet/>
      <dgm:spPr/>
      <dgm:t>
        <a:bodyPr/>
        <a:lstStyle/>
        <a:p>
          <a:r>
            <a:rPr lang="pl-PL" dirty="0"/>
            <a:t>S</a:t>
          </a:r>
          <a:r>
            <a:rPr lang="en-US" dirty="0" err="1"/>
            <a:t>tudent</a:t>
          </a:r>
          <a:r>
            <a:rPr lang="en-US" dirty="0"/>
            <a:t> at Technical University</a:t>
          </a:r>
        </a:p>
      </dgm:t>
    </dgm:pt>
    <dgm:pt modelId="{BC09A708-B524-40D7-AE19-EB464F0A7CDB}" type="parTrans" cxnId="{28B61512-810F-46C7-B203-EBDA800ACEBF}">
      <dgm:prSet/>
      <dgm:spPr/>
      <dgm:t>
        <a:bodyPr/>
        <a:lstStyle/>
        <a:p>
          <a:endParaRPr lang="en-US"/>
        </a:p>
      </dgm:t>
    </dgm:pt>
    <dgm:pt modelId="{8455DC3E-1500-474E-BDCF-7F109A18D0B2}" type="sibTrans" cxnId="{28B61512-810F-46C7-B203-EBDA800ACEBF}">
      <dgm:prSet/>
      <dgm:spPr/>
      <dgm:t>
        <a:bodyPr/>
        <a:lstStyle/>
        <a:p>
          <a:endParaRPr lang="en-US"/>
        </a:p>
      </dgm:t>
    </dgm:pt>
    <dgm:pt modelId="{BA8B46C1-A2AF-47EB-9291-EF2ABC57D84B}">
      <dgm:prSet/>
      <dgm:spPr/>
      <dgm:t>
        <a:bodyPr/>
        <a:lstStyle/>
        <a:p>
          <a:r>
            <a:rPr lang="en-US" dirty="0"/>
            <a:t>young, </a:t>
          </a:r>
        </a:p>
      </dgm:t>
    </dgm:pt>
    <dgm:pt modelId="{90914D73-C1FD-4128-9D2C-3A6C1F16EB8B}" type="parTrans" cxnId="{883A5FFF-A4D4-4B83-B993-5BBB09D65553}">
      <dgm:prSet/>
      <dgm:spPr/>
      <dgm:t>
        <a:bodyPr/>
        <a:lstStyle/>
        <a:p>
          <a:endParaRPr lang="en-US"/>
        </a:p>
      </dgm:t>
    </dgm:pt>
    <dgm:pt modelId="{FC9527B0-A63F-4F8C-8D64-7FC98437E925}" type="sibTrans" cxnId="{883A5FFF-A4D4-4B83-B993-5BBB09D65553}">
      <dgm:prSet/>
      <dgm:spPr/>
      <dgm:t>
        <a:bodyPr/>
        <a:lstStyle/>
        <a:p>
          <a:endParaRPr lang="en-US"/>
        </a:p>
      </dgm:t>
    </dgm:pt>
    <dgm:pt modelId="{CA02C686-CECE-46FF-BEF4-76E90739BD41}">
      <dgm:prSet/>
      <dgm:spPr/>
      <dgm:t>
        <a:bodyPr/>
        <a:lstStyle/>
        <a:p>
          <a:r>
            <a:rPr lang="en-US" dirty="0" err="1"/>
            <a:t>brillant</a:t>
          </a:r>
          <a:r>
            <a:rPr lang="en-US" dirty="0"/>
            <a:t> mind,</a:t>
          </a:r>
          <a:r>
            <a:rPr lang="pl-PL" dirty="0"/>
            <a:t> </a:t>
          </a:r>
          <a:r>
            <a:rPr lang="en-US" dirty="0" err="1"/>
            <a:t>alway</a:t>
          </a:r>
          <a:r>
            <a:rPr lang="pl-PL" dirty="0"/>
            <a:t>s</a:t>
          </a:r>
          <a:r>
            <a:rPr lang="en-US" dirty="0"/>
            <a:t> focus </a:t>
          </a:r>
          <a:r>
            <a:rPr lang="en-US" dirty="0" err="1"/>
            <a:t>ect</a:t>
          </a:r>
          <a:endParaRPr lang="en-US" dirty="0"/>
        </a:p>
      </dgm:t>
    </dgm:pt>
    <dgm:pt modelId="{C0D5CEEA-AA49-403C-A1F1-2015618439D0}" type="parTrans" cxnId="{A29B7438-1CFC-4C73-B6FB-318A610A5DAA}">
      <dgm:prSet/>
      <dgm:spPr/>
      <dgm:t>
        <a:bodyPr/>
        <a:lstStyle/>
        <a:p>
          <a:endParaRPr lang="en-US"/>
        </a:p>
      </dgm:t>
    </dgm:pt>
    <dgm:pt modelId="{4CC8E821-5E87-4C3A-B640-A5EA6CBAE201}" type="sibTrans" cxnId="{A29B7438-1CFC-4C73-B6FB-318A610A5DAA}">
      <dgm:prSet/>
      <dgm:spPr/>
      <dgm:t>
        <a:bodyPr/>
        <a:lstStyle/>
        <a:p>
          <a:endParaRPr lang="en-US"/>
        </a:p>
      </dgm:t>
    </dgm:pt>
    <dgm:pt modelId="{B439BD30-C90A-43BB-B80F-9D520AAB7F56}">
      <dgm:prSet/>
      <dgm:spPr/>
      <dgm:t>
        <a:bodyPr/>
        <a:lstStyle/>
        <a:p>
          <a:pPr>
            <a:defRPr b="1"/>
          </a:pPr>
          <a:r>
            <a:rPr lang="en-US" dirty="0" err="1"/>
            <a:t>Arek</a:t>
          </a:r>
          <a:r>
            <a:rPr lang="pl-PL" dirty="0"/>
            <a:t> Bojara</a:t>
          </a:r>
          <a:r>
            <a:rPr lang="en-US" dirty="0"/>
            <a:t> </a:t>
          </a:r>
          <a:endParaRPr lang="pl-PL" dirty="0"/>
        </a:p>
        <a:p>
          <a:pPr>
            <a:defRPr b="1"/>
          </a:pPr>
          <a:r>
            <a:rPr lang="en-US" dirty="0"/>
            <a:t> WARSAW</a:t>
          </a:r>
        </a:p>
      </dgm:t>
    </dgm:pt>
    <dgm:pt modelId="{CF3A0CAF-171E-4A43-ADE6-83497521C2C8}" type="parTrans" cxnId="{048934BE-A471-497D-91CD-53AA4847359E}">
      <dgm:prSet/>
      <dgm:spPr/>
      <dgm:t>
        <a:bodyPr/>
        <a:lstStyle/>
        <a:p>
          <a:endParaRPr lang="en-US"/>
        </a:p>
      </dgm:t>
    </dgm:pt>
    <dgm:pt modelId="{2EC49271-53B3-4EFE-BC98-C9E4D5F25CBB}" type="sibTrans" cxnId="{048934BE-A471-497D-91CD-53AA4847359E}">
      <dgm:prSet/>
      <dgm:spPr/>
      <dgm:t>
        <a:bodyPr/>
        <a:lstStyle/>
        <a:p>
          <a:endParaRPr lang="en-US"/>
        </a:p>
      </dgm:t>
    </dgm:pt>
    <dgm:pt modelId="{25FFA4CD-B9D9-48D7-93EA-1F2CFE48DE88}">
      <dgm:prSet/>
      <dgm:spPr/>
      <dgm:t>
        <a:bodyPr/>
        <a:lstStyle/>
        <a:p>
          <a:r>
            <a:rPr lang="pl-PL" dirty="0" err="1"/>
            <a:t>Graduated</a:t>
          </a:r>
          <a:r>
            <a:rPr lang="pl-PL" dirty="0"/>
            <a:t> </a:t>
          </a:r>
          <a:r>
            <a:rPr lang="en-US" dirty="0"/>
            <a:t>at Tech</a:t>
          </a:r>
          <a:r>
            <a:rPr lang="pl-PL" dirty="0"/>
            <a:t>n</a:t>
          </a:r>
          <a:r>
            <a:rPr lang="en-US" dirty="0" err="1"/>
            <a:t>ical</a:t>
          </a:r>
          <a:r>
            <a:rPr lang="en-US" dirty="0"/>
            <a:t> University and postgraduate in Finance</a:t>
          </a:r>
        </a:p>
      </dgm:t>
    </dgm:pt>
    <dgm:pt modelId="{7AC77879-5FC4-47B6-AC83-8098CAB4ABD1}" type="parTrans" cxnId="{89E1E334-4EBD-4A15-B2F6-832F71639F81}">
      <dgm:prSet/>
      <dgm:spPr/>
      <dgm:t>
        <a:bodyPr/>
        <a:lstStyle/>
        <a:p>
          <a:endParaRPr lang="en-US"/>
        </a:p>
      </dgm:t>
    </dgm:pt>
    <dgm:pt modelId="{65029E4E-E2B2-466E-9D2A-7023542CA34D}" type="sibTrans" cxnId="{89E1E334-4EBD-4A15-B2F6-832F71639F81}">
      <dgm:prSet/>
      <dgm:spPr/>
      <dgm:t>
        <a:bodyPr/>
        <a:lstStyle/>
        <a:p>
          <a:endParaRPr lang="en-US"/>
        </a:p>
      </dgm:t>
    </dgm:pt>
    <dgm:pt modelId="{0A4E8667-D9AE-475B-8BC6-5A44D86503BF}">
      <dgm:prSet/>
      <dgm:spPr/>
      <dgm:t>
        <a:bodyPr/>
        <a:lstStyle/>
        <a:p>
          <a:r>
            <a:rPr lang="en-US" dirty="0"/>
            <a:t>was young couple of decades ago</a:t>
          </a:r>
        </a:p>
      </dgm:t>
    </dgm:pt>
    <dgm:pt modelId="{39AA3F0B-B5FC-4540-BD34-AF3DA96661F2}" type="parTrans" cxnId="{1FB548A3-2883-42D3-ABD7-CA682062B716}">
      <dgm:prSet/>
      <dgm:spPr/>
      <dgm:t>
        <a:bodyPr/>
        <a:lstStyle/>
        <a:p>
          <a:endParaRPr lang="en-US"/>
        </a:p>
      </dgm:t>
    </dgm:pt>
    <dgm:pt modelId="{EC26AA17-28C8-47E4-B195-4581E64B9C68}" type="sibTrans" cxnId="{1FB548A3-2883-42D3-ABD7-CA682062B716}">
      <dgm:prSet/>
      <dgm:spPr/>
      <dgm:t>
        <a:bodyPr/>
        <a:lstStyle/>
        <a:p>
          <a:endParaRPr lang="en-US"/>
        </a:p>
      </dgm:t>
    </dgm:pt>
    <dgm:pt modelId="{019C8DF0-A3CC-4833-8F2B-80FCEF184F20}">
      <dgm:prSet/>
      <dgm:spPr/>
      <dgm:t>
        <a:bodyPr/>
        <a:lstStyle/>
        <a:p>
          <a:r>
            <a:rPr lang="en-US"/>
            <a:t>hard worker</a:t>
          </a:r>
        </a:p>
      </dgm:t>
    </dgm:pt>
    <dgm:pt modelId="{C8290BFB-AA58-40F1-86A6-1DF5F53C20FB}" type="parTrans" cxnId="{66A91233-28E3-4892-A568-D8D1710AC4B1}">
      <dgm:prSet/>
      <dgm:spPr/>
      <dgm:t>
        <a:bodyPr/>
        <a:lstStyle/>
        <a:p>
          <a:endParaRPr lang="en-US"/>
        </a:p>
      </dgm:t>
    </dgm:pt>
    <dgm:pt modelId="{997D6E1D-9A2F-4F83-B29D-55E8CA5E8C59}" type="sibTrans" cxnId="{66A91233-28E3-4892-A568-D8D1710AC4B1}">
      <dgm:prSet/>
      <dgm:spPr/>
      <dgm:t>
        <a:bodyPr/>
        <a:lstStyle/>
        <a:p>
          <a:endParaRPr lang="en-US"/>
        </a:p>
      </dgm:t>
    </dgm:pt>
    <dgm:pt modelId="{D2E87103-7C91-413D-8E44-4D8692333585}" type="pres">
      <dgm:prSet presAssocID="{12438522-4B58-4538-A6FD-A29364C8AFA9}" presName="Name0" presStyleCnt="0">
        <dgm:presLayoutVars>
          <dgm:dir/>
          <dgm:animLvl val="lvl"/>
          <dgm:resizeHandles val="exact"/>
        </dgm:presLayoutVars>
      </dgm:prSet>
      <dgm:spPr/>
    </dgm:pt>
    <dgm:pt modelId="{ADF35E1B-A748-4222-A503-A30CA9012EF9}" type="pres">
      <dgm:prSet presAssocID="{711CCC74-690F-4CEA-90BA-05061CBB675B}" presName="composite" presStyleCnt="0"/>
      <dgm:spPr/>
    </dgm:pt>
    <dgm:pt modelId="{E02F85FA-ACE3-4EF1-A92E-EC0054F8B374}" type="pres">
      <dgm:prSet presAssocID="{711CCC74-690F-4CEA-90BA-05061CBB675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9A9EAC2-BA10-4C3C-B7DA-36F344D9BCE0}" type="pres">
      <dgm:prSet presAssocID="{711CCC74-690F-4CEA-90BA-05061CBB675B}" presName="desTx" presStyleLbl="revTx" presStyleIdx="0" presStyleCnt="2">
        <dgm:presLayoutVars>
          <dgm:bulletEnabled val="1"/>
        </dgm:presLayoutVars>
      </dgm:prSet>
      <dgm:spPr/>
    </dgm:pt>
    <dgm:pt modelId="{805BEC7B-0D7A-4E97-967B-617DEF43C7FC}" type="pres">
      <dgm:prSet presAssocID="{B2A2B3FA-4D07-4C88-BB4F-C6053B9D69E3}" presName="space" presStyleCnt="0"/>
      <dgm:spPr/>
    </dgm:pt>
    <dgm:pt modelId="{AF04D71C-6ED2-456B-B4A9-DB280480BE5D}" type="pres">
      <dgm:prSet presAssocID="{B439BD30-C90A-43BB-B80F-9D520AAB7F56}" presName="composite" presStyleCnt="0"/>
      <dgm:spPr/>
    </dgm:pt>
    <dgm:pt modelId="{444F682E-AC40-4149-AABC-2BE3D1027EAE}" type="pres">
      <dgm:prSet presAssocID="{B439BD30-C90A-43BB-B80F-9D520AAB7F56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00F4FC76-3756-453F-A9CF-FEE0CDD0F2F9}" type="pres">
      <dgm:prSet presAssocID="{B439BD30-C90A-43BB-B80F-9D520AAB7F56}" presName="desTx" presStyleLbl="revTx" presStyleIdx="1" presStyleCnt="2" custScaleX="124899">
        <dgm:presLayoutVars>
          <dgm:bulletEnabled val="1"/>
        </dgm:presLayoutVars>
      </dgm:prSet>
      <dgm:spPr/>
    </dgm:pt>
  </dgm:ptLst>
  <dgm:cxnLst>
    <dgm:cxn modelId="{6EE48C00-D11B-421C-8765-F8C18F29D1D2}" type="presOf" srcId="{711CCC74-690F-4CEA-90BA-05061CBB675B}" destId="{E02F85FA-ACE3-4EF1-A92E-EC0054F8B374}" srcOrd="0" destOrd="0" presId="urn:microsoft.com/office/officeart/2005/8/layout/chevron1"/>
    <dgm:cxn modelId="{28B61512-810F-46C7-B203-EBDA800ACEBF}" srcId="{711CCC74-690F-4CEA-90BA-05061CBB675B}" destId="{EDFEAD2E-F682-4AD6-B249-350CD314A0C5}" srcOrd="0" destOrd="0" parTransId="{BC09A708-B524-40D7-AE19-EB464F0A7CDB}" sibTransId="{8455DC3E-1500-474E-BDCF-7F109A18D0B2}"/>
    <dgm:cxn modelId="{6B781F1A-E322-4337-8EDC-2990E830B71E}" type="presOf" srcId="{EDFEAD2E-F682-4AD6-B249-350CD314A0C5}" destId="{F9A9EAC2-BA10-4C3C-B7DA-36F344D9BCE0}" srcOrd="0" destOrd="0" presId="urn:microsoft.com/office/officeart/2005/8/layout/chevron1"/>
    <dgm:cxn modelId="{66A91233-28E3-4892-A568-D8D1710AC4B1}" srcId="{B439BD30-C90A-43BB-B80F-9D520AAB7F56}" destId="{019C8DF0-A3CC-4833-8F2B-80FCEF184F20}" srcOrd="2" destOrd="0" parTransId="{C8290BFB-AA58-40F1-86A6-1DF5F53C20FB}" sibTransId="{997D6E1D-9A2F-4F83-B29D-55E8CA5E8C59}"/>
    <dgm:cxn modelId="{89E1E334-4EBD-4A15-B2F6-832F71639F81}" srcId="{B439BD30-C90A-43BB-B80F-9D520AAB7F56}" destId="{25FFA4CD-B9D9-48D7-93EA-1F2CFE48DE88}" srcOrd="0" destOrd="0" parTransId="{7AC77879-5FC4-47B6-AC83-8098CAB4ABD1}" sibTransId="{65029E4E-E2B2-466E-9D2A-7023542CA34D}"/>
    <dgm:cxn modelId="{A29B7438-1CFC-4C73-B6FB-318A610A5DAA}" srcId="{711CCC74-690F-4CEA-90BA-05061CBB675B}" destId="{CA02C686-CECE-46FF-BEF4-76E90739BD41}" srcOrd="2" destOrd="0" parTransId="{C0D5CEEA-AA49-403C-A1F1-2015618439D0}" sibTransId="{4CC8E821-5E87-4C3A-B640-A5EA6CBAE201}"/>
    <dgm:cxn modelId="{DD12EA3E-CA0A-4A6A-883A-2D63260A9393}" type="presOf" srcId="{BA8B46C1-A2AF-47EB-9291-EF2ABC57D84B}" destId="{F9A9EAC2-BA10-4C3C-B7DA-36F344D9BCE0}" srcOrd="0" destOrd="1" presId="urn:microsoft.com/office/officeart/2005/8/layout/chevron1"/>
    <dgm:cxn modelId="{2F8CA348-D886-46C7-AA52-C3A908CD5440}" type="presOf" srcId="{0A4E8667-D9AE-475B-8BC6-5A44D86503BF}" destId="{00F4FC76-3756-453F-A9CF-FEE0CDD0F2F9}" srcOrd="0" destOrd="1" presId="urn:microsoft.com/office/officeart/2005/8/layout/chevron1"/>
    <dgm:cxn modelId="{67EC5479-308E-4B65-A510-D3C693C061D2}" srcId="{12438522-4B58-4538-A6FD-A29364C8AFA9}" destId="{711CCC74-690F-4CEA-90BA-05061CBB675B}" srcOrd="0" destOrd="0" parTransId="{435A5DB5-72F6-4733-9E86-5681C6B52E5D}" sibTransId="{B2A2B3FA-4D07-4C88-BB4F-C6053B9D69E3}"/>
    <dgm:cxn modelId="{5E33419C-AD20-40B7-974D-2F9E8C3B60DC}" type="presOf" srcId="{25FFA4CD-B9D9-48D7-93EA-1F2CFE48DE88}" destId="{00F4FC76-3756-453F-A9CF-FEE0CDD0F2F9}" srcOrd="0" destOrd="0" presId="urn:microsoft.com/office/officeart/2005/8/layout/chevron1"/>
    <dgm:cxn modelId="{1FB548A3-2883-42D3-ABD7-CA682062B716}" srcId="{B439BD30-C90A-43BB-B80F-9D520AAB7F56}" destId="{0A4E8667-D9AE-475B-8BC6-5A44D86503BF}" srcOrd="1" destOrd="0" parTransId="{39AA3F0B-B5FC-4540-BD34-AF3DA96661F2}" sibTransId="{EC26AA17-28C8-47E4-B195-4581E64B9C68}"/>
    <dgm:cxn modelId="{FC46B7B0-4C86-4ED2-9486-1A52E996D3D7}" type="presOf" srcId="{019C8DF0-A3CC-4833-8F2B-80FCEF184F20}" destId="{00F4FC76-3756-453F-A9CF-FEE0CDD0F2F9}" srcOrd="0" destOrd="2" presId="urn:microsoft.com/office/officeart/2005/8/layout/chevron1"/>
    <dgm:cxn modelId="{048934BE-A471-497D-91CD-53AA4847359E}" srcId="{12438522-4B58-4538-A6FD-A29364C8AFA9}" destId="{B439BD30-C90A-43BB-B80F-9D520AAB7F56}" srcOrd="1" destOrd="0" parTransId="{CF3A0CAF-171E-4A43-ADE6-83497521C2C8}" sibTransId="{2EC49271-53B3-4EFE-BC98-C9E4D5F25CBB}"/>
    <dgm:cxn modelId="{3BE502C8-3A0D-469E-878E-08B2C78B6B4B}" type="presOf" srcId="{B439BD30-C90A-43BB-B80F-9D520AAB7F56}" destId="{444F682E-AC40-4149-AABC-2BE3D1027EAE}" srcOrd="0" destOrd="0" presId="urn:microsoft.com/office/officeart/2005/8/layout/chevron1"/>
    <dgm:cxn modelId="{92AC94D2-12F5-41D3-9687-BE50AB9863BE}" type="presOf" srcId="{12438522-4B58-4538-A6FD-A29364C8AFA9}" destId="{D2E87103-7C91-413D-8E44-4D8692333585}" srcOrd="0" destOrd="0" presId="urn:microsoft.com/office/officeart/2005/8/layout/chevron1"/>
    <dgm:cxn modelId="{754E9FFE-AEA1-424F-8593-22ADAAC16D64}" type="presOf" srcId="{CA02C686-CECE-46FF-BEF4-76E90739BD41}" destId="{F9A9EAC2-BA10-4C3C-B7DA-36F344D9BCE0}" srcOrd="0" destOrd="2" presId="urn:microsoft.com/office/officeart/2005/8/layout/chevron1"/>
    <dgm:cxn modelId="{883A5FFF-A4D4-4B83-B993-5BBB09D65553}" srcId="{711CCC74-690F-4CEA-90BA-05061CBB675B}" destId="{BA8B46C1-A2AF-47EB-9291-EF2ABC57D84B}" srcOrd="1" destOrd="0" parTransId="{90914D73-C1FD-4128-9D2C-3A6C1F16EB8B}" sibTransId="{FC9527B0-A63F-4F8C-8D64-7FC98437E925}"/>
    <dgm:cxn modelId="{EDE68237-9F9E-477A-95FC-F8D3959ACB51}" type="presParOf" srcId="{D2E87103-7C91-413D-8E44-4D8692333585}" destId="{ADF35E1B-A748-4222-A503-A30CA9012EF9}" srcOrd="0" destOrd="0" presId="urn:microsoft.com/office/officeart/2005/8/layout/chevron1"/>
    <dgm:cxn modelId="{E54A5654-984A-4D6A-B2B8-62AF9D337705}" type="presParOf" srcId="{ADF35E1B-A748-4222-A503-A30CA9012EF9}" destId="{E02F85FA-ACE3-4EF1-A92E-EC0054F8B374}" srcOrd="0" destOrd="0" presId="urn:microsoft.com/office/officeart/2005/8/layout/chevron1"/>
    <dgm:cxn modelId="{82196303-F8B1-4F40-A659-F938889C5296}" type="presParOf" srcId="{ADF35E1B-A748-4222-A503-A30CA9012EF9}" destId="{F9A9EAC2-BA10-4C3C-B7DA-36F344D9BCE0}" srcOrd="1" destOrd="0" presId="urn:microsoft.com/office/officeart/2005/8/layout/chevron1"/>
    <dgm:cxn modelId="{1EF00E48-71C2-421B-9C56-96EDED667BA2}" type="presParOf" srcId="{D2E87103-7C91-413D-8E44-4D8692333585}" destId="{805BEC7B-0D7A-4E97-967B-617DEF43C7FC}" srcOrd="1" destOrd="0" presId="urn:microsoft.com/office/officeart/2005/8/layout/chevron1"/>
    <dgm:cxn modelId="{7DE65EED-AEC6-4701-AE72-AEBE98FD1E7E}" type="presParOf" srcId="{D2E87103-7C91-413D-8E44-4D8692333585}" destId="{AF04D71C-6ED2-456B-B4A9-DB280480BE5D}" srcOrd="2" destOrd="0" presId="urn:microsoft.com/office/officeart/2005/8/layout/chevron1"/>
    <dgm:cxn modelId="{96CC78EA-3F53-411F-9192-6BF7BCC0AE41}" type="presParOf" srcId="{AF04D71C-6ED2-456B-B4A9-DB280480BE5D}" destId="{444F682E-AC40-4149-AABC-2BE3D1027EAE}" srcOrd="0" destOrd="0" presId="urn:microsoft.com/office/officeart/2005/8/layout/chevron1"/>
    <dgm:cxn modelId="{2C914C45-C4B1-491D-94D3-A4D4504FB6C3}" type="presParOf" srcId="{AF04D71C-6ED2-456B-B4A9-DB280480BE5D}" destId="{00F4FC76-3756-453F-A9CF-FEE0CDD0F2F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F85FA-ACE3-4EF1-A92E-EC0054F8B374}">
      <dsp:nvSpPr>
        <dsp:cNvPr id="0" name=""/>
        <dsp:cNvSpPr/>
      </dsp:nvSpPr>
      <dsp:spPr>
        <a:xfrm>
          <a:off x="2934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Paulina</a:t>
          </a:r>
          <a:r>
            <a:rPr lang="pl-PL" sz="2300" kern="1200" dirty="0"/>
            <a:t> Maciejewska</a:t>
          </a:r>
          <a:r>
            <a:rPr lang="en-US" sz="2300" kern="1200" dirty="0"/>
            <a:t> POZNAN</a:t>
          </a:r>
        </a:p>
      </dsp:txBody>
      <dsp:txXfrm>
        <a:off x="623934" y="65535"/>
        <a:ext cx="4412918" cy="1242000"/>
      </dsp:txXfrm>
    </dsp:sp>
    <dsp:sp modelId="{F9A9EAC2-BA10-4C3C-B7DA-36F344D9BCE0}">
      <dsp:nvSpPr>
        <dsp:cNvPr id="0" name=""/>
        <dsp:cNvSpPr/>
      </dsp:nvSpPr>
      <dsp:spPr>
        <a:xfrm>
          <a:off x="2934" y="1462785"/>
          <a:ext cx="4523934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/>
            <a:t>S</a:t>
          </a:r>
          <a:r>
            <a:rPr lang="en-US" sz="2300" kern="1200" dirty="0" err="1"/>
            <a:t>tudent</a:t>
          </a:r>
          <a:r>
            <a:rPr lang="en-US" sz="2300" kern="1200" dirty="0"/>
            <a:t> at Technical University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young,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brillant</a:t>
          </a:r>
          <a:r>
            <a:rPr lang="en-US" sz="2300" kern="1200" dirty="0"/>
            <a:t> mind,</a:t>
          </a:r>
          <a:r>
            <a:rPr lang="pl-PL" sz="2300" kern="1200" dirty="0"/>
            <a:t> </a:t>
          </a:r>
          <a:r>
            <a:rPr lang="en-US" sz="2300" kern="1200" dirty="0" err="1"/>
            <a:t>alway</a:t>
          </a:r>
          <a:r>
            <a:rPr lang="pl-PL" sz="2300" kern="1200" dirty="0"/>
            <a:t>s</a:t>
          </a:r>
          <a:r>
            <a:rPr lang="en-US" sz="2300" kern="1200" dirty="0"/>
            <a:t> focus </a:t>
          </a:r>
          <a:r>
            <a:rPr lang="en-US" sz="2300" kern="1200" dirty="0" err="1"/>
            <a:t>ect</a:t>
          </a:r>
          <a:endParaRPr lang="en-US" sz="2300" kern="1200" dirty="0"/>
        </a:p>
      </dsp:txBody>
      <dsp:txXfrm>
        <a:off x="2934" y="1462785"/>
        <a:ext cx="4523934" cy="1985096"/>
      </dsp:txXfrm>
    </dsp:sp>
    <dsp:sp modelId="{444F682E-AC40-4149-AABC-2BE3D1027EAE}">
      <dsp:nvSpPr>
        <dsp:cNvPr id="0" name=""/>
        <dsp:cNvSpPr/>
      </dsp:nvSpPr>
      <dsp:spPr>
        <a:xfrm>
          <a:off x="6005060" y="65535"/>
          <a:ext cx="5654918" cy="124200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 err="1"/>
            <a:t>Arek</a:t>
          </a:r>
          <a:r>
            <a:rPr lang="pl-PL" sz="2300" kern="1200" dirty="0"/>
            <a:t> Bojara</a:t>
          </a:r>
          <a:r>
            <a:rPr lang="en-US" sz="2300" kern="1200" dirty="0"/>
            <a:t> </a:t>
          </a:r>
          <a:endParaRPr lang="pl-PL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 WARSAW</a:t>
          </a:r>
        </a:p>
      </dsp:txBody>
      <dsp:txXfrm>
        <a:off x="6626060" y="65535"/>
        <a:ext cx="4412918" cy="1242000"/>
      </dsp:txXfrm>
    </dsp:sp>
    <dsp:sp modelId="{00F4FC76-3756-453F-A9CF-FEE0CDD0F2F9}">
      <dsp:nvSpPr>
        <dsp:cNvPr id="0" name=""/>
        <dsp:cNvSpPr/>
      </dsp:nvSpPr>
      <dsp:spPr>
        <a:xfrm>
          <a:off x="5441852" y="1462785"/>
          <a:ext cx="5650349" cy="1985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 dirty="0" err="1"/>
            <a:t>Graduated</a:t>
          </a:r>
          <a:r>
            <a:rPr lang="pl-PL" sz="2300" kern="1200" dirty="0"/>
            <a:t> </a:t>
          </a:r>
          <a:r>
            <a:rPr lang="en-US" sz="2300" kern="1200" dirty="0"/>
            <a:t>at Tech</a:t>
          </a:r>
          <a:r>
            <a:rPr lang="pl-PL" sz="2300" kern="1200" dirty="0"/>
            <a:t>n</a:t>
          </a:r>
          <a:r>
            <a:rPr lang="en-US" sz="2300" kern="1200" dirty="0" err="1"/>
            <a:t>ical</a:t>
          </a:r>
          <a:r>
            <a:rPr lang="en-US" sz="2300" kern="1200" dirty="0"/>
            <a:t> University and postgraduate in Finance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was young couple of decades ago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hard worker</a:t>
          </a:r>
        </a:p>
      </dsp:txBody>
      <dsp:txXfrm>
        <a:off x="5441852" y="1462785"/>
        <a:ext cx="5650349" cy="198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972815B-9D0D-F6DF-E442-F0954F4FE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1B5554-135A-F8B0-746D-E63432FDC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C648-1B50-454C-B8F2-13433CFD6CA3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C83FD6C-5D39-EDF0-AFB2-F7700C3C51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F051A8-37E6-E4CD-B8A6-2B529BFA7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B6F3-B8CB-4460-9E9A-184FB8D1EE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743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D184-E275-4FE7-A0C8-16FC0CEBD8D6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A693-0F5A-494F-9C3A-0B163C6CA94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80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8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5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64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030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13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7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5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393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3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7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27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5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0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84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4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79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Paulin &amp; Arek  - WAW.2022.04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43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B6F7-52FD-4B8B-B8F4-F14CFCAD8148}" type="datetimeFigureOut">
              <a:rPr lang="pl-PL" smtClean="0"/>
              <a:t>05.06.2022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Paulin &amp; Arek  - WAW.2022.04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0FCF-F242-4660-9CE5-3BF7DF870037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2" descr="Codecool Poland Sp. z o.o. - Baza Usług Rozwojowych - PARP">
            <a:extLst>
              <a:ext uri="{FF2B5EF4-FFF2-40B4-BE49-F238E27FC236}">
                <a16:creationId xmlns:a16="http://schemas.microsoft.com/office/drawing/2014/main" id="{AE5D17D4-5A02-E39E-CDEF-397217B09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225" r="76163" b="28400"/>
          <a:stretch/>
        </p:blipFill>
        <p:spPr bwMode="auto">
          <a:xfrm>
            <a:off x="0" y="0"/>
            <a:ext cx="1147313" cy="96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35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Battleship_(gam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tytuł 2">
            <a:extLst>
              <a:ext uri="{FF2B5EF4-FFF2-40B4-BE49-F238E27FC236}">
                <a16:creationId xmlns:a16="http://schemas.microsoft.com/office/drawing/2014/main" id="{06804FAD-3DCA-7E5F-0377-00155B9AD106}"/>
              </a:ext>
            </a:extLst>
          </p:cNvPr>
          <p:cNvSpPr txBox="1">
            <a:spLocks/>
          </p:cNvSpPr>
          <p:nvPr/>
        </p:nvSpPr>
        <p:spPr>
          <a:xfrm>
            <a:off x="1595269" y="4612766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 err="1"/>
              <a:t>CodeCool</a:t>
            </a:r>
            <a:endParaRPr lang="pl-PL" dirty="0"/>
          </a:p>
          <a:p>
            <a:pPr algn="ctr"/>
            <a:r>
              <a:rPr lang="pl-PL" dirty="0"/>
              <a:t>WAW.2022.04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B5310B6-7A89-03EA-4F95-134084A8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8" y="2058594"/>
            <a:ext cx="11808944" cy="20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10322621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PROCESS – HUMAN </a:t>
            </a:r>
            <a:r>
              <a:rPr lang="pl-PL" dirty="0" err="1"/>
              <a:t>Placement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4D2FE64-D223-5E3A-2AE2-2B8EDE837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"/>
          <a:stretch/>
        </p:blipFill>
        <p:spPr>
          <a:xfrm>
            <a:off x="1237965" y="1151786"/>
            <a:ext cx="9300599" cy="432434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196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8847645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– END OF PARAMETRISATION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65346E-3B13-2F93-4F5F-26550D79A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61" r="35703" b="20487"/>
          <a:stretch/>
        </p:blipFill>
        <p:spPr>
          <a:xfrm>
            <a:off x="2533461" y="1028875"/>
            <a:ext cx="7839182" cy="500351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83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8767906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PROCESS - </a:t>
            </a:r>
            <a:r>
              <a:rPr lang="pl-PL" dirty="0" err="1"/>
              <a:t>Shooting</a:t>
            </a:r>
            <a:r>
              <a:rPr lang="pl-PL" dirty="0"/>
              <a:t> </a:t>
            </a:r>
            <a:r>
              <a:rPr lang="pl-PL" dirty="0" err="1"/>
              <a:t>phase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5F61D81-F8A2-9ABE-BAD5-A3BF518E2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9063" r="40398" b="41330"/>
          <a:stretch/>
        </p:blipFill>
        <p:spPr>
          <a:xfrm>
            <a:off x="1143668" y="1814219"/>
            <a:ext cx="9904663" cy="264457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Strzałka: w górę 2">
            <a:extLst>
              <a:ext uri="{FF2B5EF4-FFF2-40B4-BE49-F238E27FC236}">
                <a16:creationId xmlns:a16="http://schemas.microsoft.com/office/drawing/2014/main" id="{69A0A790-0382-DA09-46C3-63780FBF18A7}"/>
              </a:ext>
            </a:extLst>
          </p:cNvPr>
          <p:cNvSpPr/>
          <p:nvPr/>
        </p:nvSpPr>
        <p:spPr>
          <a:xfrm>
            <a:off x="2502206" y="4366310"/>
            <a:ext cx="563212" cy="11026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górę 8">
            <a:extLst>
              <a:ext uri="{FF2B5EF4-FFF2-40B4-BE49-F238E27FC236}">
                <a16:creationId xmlns:a16="http://schemas.microsoft.com/office/drawing/2014/main" id="{C362A8C1-8623-5D95-B578-89501BC505CB}"/>
              </a:ext>
            </a:extLst>
          </p:cNvPr>
          <p:cNvSpPr/>
          <p:nvPr/>
        </p:nvSpPr>
        <p:spPr>
          <a:xfrm rot="10800000">
            <a:off x="1827293" y="921044"/>
            <a:ext cx="563212" cy="110267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1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1108 0.04005 C 0.13385 0.04908 0.16862 0.05394 0.20494 0.05394 C 0.24635 0.05394 0.27955 0.04908 0.3026 0.04005 L 0.41354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WINNING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D2E0E25-E07A-0545-4789-C081C332F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203" r="35343" b="-1"/>
          <a:stretch/>
        </p:blipFill>
        <p:spPr>
          <a:xfrm>
            <a:off x="2154512" y="978185"/>
            <a:ext cx="7882976" cy="490162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099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124574"/>
            <a:ext cx="4488872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HELP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FFA6BF-AE8B-47FB-02C2-B67F4DCC98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96" r="44376" b="29438"/>
          <a:stretch/>
        </p:blipFill>
        <p:spPr>
          <a:xfrm>
            <a:off x="2360915" y="628280"/>
            <a:ext cx="6901224" cy="60088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871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7235819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GAME </a:t>
            </a:r>
            <a:r>
              <a:rPr lang="pl-PL" dirty="0" err="1"/>
              <a:t>stAtisticS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93DAC79-9145-A4FA-AD80-317B2A87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11" y="1114248"/>
            <a:ext cx="5166578" cy="527702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518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834718" cy="4928558"/>
          </a:xfrm>
        </p:spPr>
        <p:txBody>
          <a:bodyPr>
            <a:normAutofit/>
          </a:bodyPr>
          <a:lstStyle/>
          <a:p>
            <a:r>
              <a:rPr lang="pl-PL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38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48C340C-CED7-868F-31CF-DD1680F0F3C4}"/>
              </a:ext>
            </a:extLst>
          </p:cNvPr>
          <p:cNvSpPr/>
          <p:nvPr/>
        </p:nvSpPr>
        <p:spPr>
          <a:xfrm>
            <a:off x="757881" y="767752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FA9892F6-BD61-919D-C516-121D9CC0A225}"/>
              </a:ext>
            </a:extLst>
          </p:cNvPr>
          <p:cNvSpPr/>
          <p:nvPr/>
        </p:nvSpPr>
        <p:spPr>
          <a:xfrm>
            <a:off x="4252432" y="749784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870652D-7504-75B2-9798-4424AC78AA76}"/>
              </a:ext>
            </a:extLst>
          </p:cNvPr>
          <p:cNvSpPr/>
          <p:nvPr/>
        </p:nvSpPr>
        <p:spPr>
          <a:xfrm>
            <a:off x="7755237" y="678161"/>
            <a:ext cx="3291840" cy="291572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694D9459-DC02-DFF6-4AED-38389D6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81" y="3578909"/>
            <a:ext cx="3291840" cy="5294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 dirty="0"/>
              <a:t>VISUAL STUDIO CODE</a:t>
            </a:r>
            <a:endParaRPr lang="en-US" sz="2000" dirty="0"/>
          </a:p>
        </p:txBody>
      </p:sp>
      <p:pic>
        <p:nvPicPr>
          <p:cNvPr id="5" name="Picture 4" descr="Zobacz obraz źródłowy">
            <a:extLst>
              <a:ext uri="{FF2B5EF4-FFF2-40B4-BE49-F238E27FC236}">
                <a16:creationId xmlns:a16="http://schemas.microsoft.com/office/drawing/2014/main" id="{11FEA75C-650E-A3C7-E4C2-728403E4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007" y="1100414"/>
            <a:ext cx="2183587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Zobacz obraz źródłowy">
            <a:extLst>
              <a:ext uri="{FF2B5EF4-FFF2-40B4-BE49-F238E27FC236}">
                <a16:creationId xmlns:a16="http://schemas.microsoft.com/office/drawing/2014/main" id="{7939BB6F-458B-BA97-7327-55A73F5C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720" y="1128131"/>
            <a:ext cx="2194560" cy="21945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Zobacz obraz źródłowy">
            <a:extLst>
              <a:ext uri="{FF2B5EF4-FFF2-40B4-BE49-F238E27FC236}">
                <a16:creationId xmlns:a16="http://schemas.microsoft.com/office/drawing/2014/main" id="{CBFC232D-F35A-B21B-174A-3A2A448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6" b="94429" l="10000" r="90000">
                        <a14:foregroundMark x1="60778" y1="16429" x2="60778" y2="16429"/>
                        <a14:foregroundMark x1="35889" y1="4286" x2="54333" y2="3286"/>
                        <a14:foregroundMark x1="54333" y1="3286" x2="58111" y2="10857"/>
                        <a14:foregroundMark x1="58111" y1="10857" x2="61111" y2="24143"/>
                        <a14:foregroundMark x1="61111" y1="24143" x2="51667" y2="36143"/>
                        <a14:foregroundMark x1="51667" y1="36143" x2="31778" y2="38571"/>
                        <a14:foregroundMark x1="31778" y1="38571" x2="24667" y2="43857"/>
                        <a14:foregroundMark x1="24667" y1="43857" x2="20778" y2="63286"/>
                        <a14:foregroundMark x1="20778" y1="63286" x2="20778" y2="63286"/>
                        <a14:foregroundMark x1="78444" y1="35143" x2="78889" y2="43714"/>
                        <a14:foregroundMark x1="78889" y1="43714" x2="65222" y2="61857"/>
                        <a14:foregroundMark x1="65222" y1="61857" x2="44000" y2="63714"/>
                        <a14:foregroundMark x1="44000" y1="63714" x2="37333" y2="73857"/>
                        <a14:foregroundMark x1="37333" y1="73857" x2="40778" y2="85429"/>
                        <a14:foregroundMark x1="40778" y1="85429" x2="47444" y2="88857"/>
                        <a14:foregroundMark x1="47444" y1="88857" x2="55222" y2="82571"/>
                        <a14:foregroundMark x1="55222" y1="82571" x2="62444" y2="80286"/>
                        <a14:foregroundMark x1="49000" y1="92714" x2="63000" y2="94429"/>
                        <a14:foregroundMark x1="63000" y1="94429" x2="66222" y2="84000"/>
                        <a14:foregroundMark x1="66222" y1="84000" x2="62000" y2="78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9557" y="1099593"/>
            <a:ext cx="2743200" cy="213283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03B0619C-4EDB-E955-9080-FDAFB663816D}"/>
              </a:ext>
            </a:extLst>
          </p:cNvPr>
          <p:cNvSpPr txBox="1">
            <a:spLocks/>
          </p:cNvSpPr>
          <p:nvPr/>
        </p:nvSpPr>
        <p:spPr>
          <a:xfrm>
            <a:off x="757881" y="4595621"/>
            <a:ext cx="6786391" cy="190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TOOLS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68836282-EBA5-6C77-57B5-74070331D853}"/>
              </a:ext>
            </a:extLst>
          </p:cNvPr>
          <p:cNvSpPr txBox="1">
            <a:spLocks/>
          </p:cNvSpPr>
          <p:nvPr/>
        </p:nvSpPr>
        <p:spPr>
          <a:xfrm>
            <a:off x="4252432" y="3633979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GITHUB</a:t>
            </a:r>
            <a:endParaRPr lang="en-US" sz="2000" dirty="0"/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BBC565FA-C1BE-3836-957C-85E875F8043A}"/>
              </a:ext>
            </a:extLst>
          </p:cNvPr>
          <p:cNvSpPr txBox="1">
            <a:spLocks/>
          </p:cNvSpPr>
          <p:nvPr/>
        </p:nvSpPr>
        <p:spPr>
          <a:xfrm>
            <a:off x="7746983" y="3578909"/>
            <a:ext cx="329184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PYTHON</a:t>
            </a:r>
            <a:endParaRPr lang="en-US" sz="2000" dirty="0"/>
          </a:p>
        </p:txBody>
      </p:sp>
      <p:pic>
        <p:nvPicPr>
          <p:cNvPr id="11" name="Picture 2" descr="Zobacz obraz źródłowy">
            <a:extLst>
              <a:ext uri="{FF2B5EF4-FFF2-40B4-BE49-F238E27FC236}">
                <a16:creationId xmlns:a16="http://schemas.microsoft.com/office/drawing/2014/main" id="{FA795F4C-5B78-FD9D-25B3-F90F74F0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09" y="4275704"/>
            <a:ext cx="1524010" cy="17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">
            <a:extLst>
              <a:ext uri="{FF2B5EF4-FFF2-40B4-BE49-F238E27FC236}">
                <a16:creationId xmlns:a16="http://schemas.microsoft.com/office/drawing/2014/main" id="{50963618-3CB7-0D73-6ACD-8EB69FFB81E0}"/>
              </a:ext>
            </a:extLst>
          </p:cNvPr>
          <p:cNvSpPr txBox="1">
            <a:spLocks/>
          </p:cNvSpPr>
          <p:nvPr/>
        </p:nvSpPr>
        <p:spPr>
          <a:xfrm>
            <a:off x="9910109" y="6133845"/>
            <a:ext cx="1524010" cy="52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l-PL" sz="2000" dirty="0"/>
              <a:t>DISCORD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96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4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dirty="0" err="1"/>
              <a:t>Participants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04A6F78-582E-22A9-EB8C-3564B965A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554302"/>
              </p:ext>
            </p:extLst>
          </p:nvPr>
        </p:nvGraphicFramePr>
        <p:xfrm>
          <a:off x="327804" y="2257654"/>
          <a:ext cx="11662913" cy="351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91B394F-B2E1-3910-7E6D-EEF39E16C81D}"/>
              </a:ext>
            </a:extLst>
          </p:cNvPr>
          <p:cNvSpPr/>
          <p:nvPr/>
        </p:nvSpPr>
        <p:spPr>
          <a:xfrm>
            <a:off x="8724900" y="3429000"/>
            <a:ext cx="3368488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857523-24C8-206E-357B-B6C3AA78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3" y="1343025"/>
            <a:ext cx="11712387" cy="495299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Following WIKIPEDIA - </a:t>
            </a:r>
            <a:r>
              <a:rPr lang="en-US" sz="16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https://en.wikipedia.org/wiki/Battleship_(game)</a:t>
            </a:r>
            <a:endParaRPr lang="pl-PL" sz="1600" b="1" dirty="0">
              <a:solidFill>
                <a:srgbClr val="FF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Battleship (also known as Battleships or Sea Battle[1]) is a strategy type guessing game for two players.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It is played on ruled grids (paper or board) on which each player's fleet of warships are marked.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The locations of the fleets are concealed from the other player.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Players alternate turns calling "shots" at the other player's ships, and the objective of the game is to destroy the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</a:t>
            </a:r>
            <a:r>
              <a:rPr lang="pl-PL" sz="1600" b="1" dirty="0">
                <a:effectLst/>
                <a:latin typeface="Century Gothic" panose="020B0502020202020204" pitchFamily="34" charset="0"/>
              </a:rPr>
              <a:t>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opposing player's fleet.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 Battleship is known worldwide as a pencil and paper game which dates from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World War I.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>
                <a:effectLst/>
                <a:latin typeface="Century Gothic" panose="020B0502020202020204" pitchFamily="34" charset="0"/>
              </a:rPr>
              <a:t>  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 It was published by various companies as a pad-and-pencil game in the 1930s </a:t>
            </a:r>
            <a:endParaRPr lang="pl-PL" sz="1600" b="1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l-PL" sz="1600" b="1" dirty="0">
                <a:effectLst/>
                <a:latin typeface="Century Gothic" panose="020B0502020202020204" pitchFamily="34" charset="0"/>
              </a:rPr>
              <a:t>    </a:t>
            </a:r>
            <a:r>
              <a:rPr lang="en-US" sz="1600" b="1" dirty="0">
                <a:effectLst/>
                <a:latin typeface="Century Gothic" panose="020B0502020202020204" pitchFamily="34" charset="0"/>
              </a:rPr>
              <a:t>and was released as a plastic board game by Milton Bradley in 1967. 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71B8E232-1B32-60F8-F5A9-45E5D99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277906"/>
            <a:ext cx="10353675" cy="555812"/>
          </a:xfrm>
        </p:spPr>
        <p:txBody>
          <a:bodyPr>
            <a:normAutofit fontScale="90000"/>
          </a:bodyPr>
          <a:lstStyle/>
          <a:p>
            <a:r>
              <a:rPr lang="pl-PL" dirty="0"/>
              <a:t>BATTLESHIP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AE4F32-EB88-9B77-51B7-49795B34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4766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925003" y="1185720"/>
            <a:ext cx="10596437" cy="4753526"/>
            <a:chOff x="594500" y="3697963"/>
            <a:chExt cx="1986142" cy="83630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594500" y="3697962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kern="1200" dirty="0"/>
                <a:t>Player </a:t>
              </a:r>
              <a:r>
                <a:rPr lang="pl-PL" sz="2000" kern="1200" dirty="0" err="1"/>
                <a:t>can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choose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size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Minimum 5x5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kern="1200" dirty="0"/>
                <a:t>Maximum 26 x 26</a:t>
              </a:r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dirty="0"/>
                <a:t>Player </a:t>
              </a:r>
              <a:r>
                <a:rPr lang="pl-PL" sz="2000" dirty="0" err="1"/>
                <a:t>can</a:t>
              </a:r>
              <a:r>
                <a:rPr lang="pl-PL" sz="2000" dirty="0"/>
                <a:t> </a:t>
              </a:r>
              <a:r>
                <a:rPr lang="pl-PL" sz="2000" dirty="0" err="1"/>
                <a:t>choose</a:t>
              </a:r>
              <a:r>
                <a:rPr lang="pl-PL" sz="2000" dirty="0"/>
                <a:t> </a:t>
              </a:r>
              <a:r>
                <a:rPr lang="pl-PL" sz="2000" dirty="0" err="1"/>
                <a:t>who</a:t>
              </a:r>
              <a:r>
                <a:rPr lang="pl-PL" sz="2000" dirty="0"/>
                <a:t> </a:t>
              </a:r>
              <a:r>
                <a:rPr lang="pl-PL" sz="2000" dirty="0" err="1"/>
                <a:t>will</a:t>
              </a:r>
              <a:r>
                <a:rPr lang="pl-PL" sz="2000" dirty="0"/>
                <a:t> </a:t>
              </a:r>
              <a:r>
                <a:rPr lang="pl-PL" sz="2000" dirty="0" err="1"/>
                <a:t>play</a:t>
              </a:r>
              <a:r>
                <a:rPr lang="pl-PL" sz="2000" dirty="0"/>
                <a:t>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Human vs Human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Human vs </a:t>
              </a:r>
              <a:r>
                <a:rPr lang="pl-PL" sz="2000" dirty="0" err="1"/>
                <a:t>Computer</a:t>
              </a:r>
              <a:endParaRPr lang="pl-PL" sz="20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 err="1"/>
                <a:t>Computer</a:t>
              </a:r>
              <a:r>
                <a:rPr lang="pl-PL" sz="2000" dirty="0"/>
                <a:t> vs Human </a:t>
              </a:r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 err="1"/>
                <a:t>Computer</a:t>
              </a:r>
              <a:r>
                <a:rPr lang="pl-PL" sz="2000" dirty="0"/>
                <a:t> vs </a:t>
              </a:r>
              <a:r>
                <a:rPr lang="pl-PL" sz="2000" dirty="0" err="1"/>
                <a:t>Computer</a:t>
              </a:r>
              <a:endParaRPr lang="pl-PL" sz="2000" dirty="0"/>
            </a:p>
            <a:p>
              <a:pPr marL="514350" lvl="0" indent="-51435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pl-PL" sz="2000" kern="1200" dirty="0"/>
                <a:t>Player </a:t>
              </a:r>
              <a:r>
                <a:rPr lang="pl-PL" sz="2000" kern="1200" dirty="0" err="1"/>
                <a:t>can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choose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level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difficulty</a:t>
              </a:r>
              <a:endParaRPr lang="pl-PL" sz="2000" kern="12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It </a:t>
              </a:r>
              <a:r>
                <a:rPr lang="pl-PL" sz="2000" dirty="0" err="1"/>
                <a:t>idepends</a:t>
              </a:r>
              <a:r>
                <a:rPr lang="pl-PL" sz="2000" dirty="0"/>
                <a:t> on the </a:t>
              </a:r>
              <a:r>
                <a:rPr lang="pl-PL" sz="2000" dirty="0" err="1"/>
                <a:t>amount</a:t>
              </a:r>
              <a:r>
                <a:rPr lang="pl-PL" sz="2000" dirty="0"/>
                <a:t> of </a:t>
              </a:r>
              <a:r>
                <a:rPr lang="pl-PL" sz="2000" dirty="0" err="1"/>
                <a:t>ammunition</a:t>
              </a:r>
              <a:r>
                <a:rPr lang="pl-PL" sz="2000" dirty="0"/>
                <a:t> but </a:t>
              </a:r>
              <a:r>
                <a:rPr lang="pl-PL" sz="2000" dirty="0" err="1"/>
                <a:t>also</a:t>
              </a:r>
              <a:r>
                <a:rPr lang="pl-PL" sz="2000" dirty="0"/>
                <a:t> – </a:t>
              </a:r>
              <a:r>
                <a:rPr lang="pl-PL" sz="2000" dirty="0" err="1"/>
                <a:t>shoots</a:t>
              </a:r>
              <a:r>
                <a:rPr lang="pl-PL" sz="2000" dirty="0"/>
                <a:t> error </a:t>
              </a:r>
              <a:r>
                <a:rPr lang="pl-PL" sz="2000" dirty="0" err="1"/>
                <a:t>handlig</a:t>
              </a:r>
              <a:endParaRPr lang="pl-PL" sz="2000" dirty="0"/>
            </a:p>
            <a:p>
              <a:pPr marL="971550" lvl="1" indent="-514350" defTabSz="488950">
                <a:spcBef>
                  <a:spcPct val="0"/>
                </a:spcBef>
                <a:spcAft>
                  <a:spcPct val="35000"/>
                </a:spcAft>
                <a:buFont typeface="+mj-lt"/>
                <a:buAutoNum type="alphaLcParenR"/>
              </a:pPr>
              <a:r>
                <a:rPr lang="pl-PL" sz="2000" dirty="0"/>
                <a:t>HARD </a:t>
              </a:r>
              <a:r>
                <a:rPr lang="pl-PL" sz="2000" dirty="0" err="1"/>
                <a:t>uses</a:t>
              </a:r>
              <a:r>
                <a:rPr lang="pl-PL" sz="2000" dirty="0"/>
                <a:t> AI and </a:t>
              </a:r>
              <a:r>
                <a:rPr lang="pl-PL" sz="2000" dirty="0" err="1"/>
                <a:t>is</a:t>
              </a:r>
              <a:r>
                <a:rPr lang="pl-PL" sz="2000" dirty="0"/>
                <a:t> </a:t>
              </a:r>
              <a:r>
                <a:rPr lang="pl-PL" sz="2000" dirty="0" err="1"/>
                <a:t>very</a:t>
              </a:r>
              <a:r>
                <a:rPr lang="pl-PL" sz="2000" dirty="0"/>
                <a:t> </a:t>
              </a:r>
              <a:r>
                <a:rPr lang="pl-PL" sz="2000" dirty="0" err="1"/>
                <a:t>difficult</a:t>
              </a:r>
              <a:r>
                <a:rPr lang="pl-PL" sz="2000" dirty="0"/>
                <a:t> to beat</a:t>
              </a:r>
              <a:endParaRPr lang="pl-PL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/>
              <a:t>General INTRO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444CF36-E3E8-9D8B-00C3-BD8EA0344BA4}"/>
              </a:ext>
            </a:extLst>
          </p:cNvPr>
          <p:cNvGrpSpPr/>
          <p:nvPr/>
        </p:nvGrpSpPr>
        <p:grpSpPr>
          <a:xfrm>
            <a:off x="925003" y="918755"/>
            <a:ext cx="10596437" cy="5020491"/>
            <a:chOff x="594500" y="3650995"/>
            <a:chExt cx="1986142" cy="883271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5625D594-DF20-F23C-EA83-D2D1D911619B}"/>
                </a:ext>
              </a:extLst>
            </p:cNvPr>
            <p:cNvSpPr/>
            <p:nvPr/>
          </p:nvSpPr>
          <p:spPr>
            <a:xfrm>
              <a:off x="1028494" y="390362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4B3A1F55-C969-390A-984B-E97C7C204054}"/>
                </a:ext>
              </a:extLst>
            </p:cNvPr>
            <p:cNvSpPr txBox="1"/>
            <p:nvPr/>
          </p:nvSpPr>
          <p:spPr>
            <a:xfrm>
              <a:off x="594500" y="3650995"/>
              <a:ext cx="1737597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b="1" kern="1200" dirty="0"/>
                <a:t>LEVEL OF DIFFICULTY </a:t>
              </a:r>
              <a:endParaRPr lang="pl-PL" sz="2000" b="1" dirty="0"/>
            </a:p>
            <a:p>
              <a:pPr marL="457200" lvl="0" indent="-45720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pl-PL" sz="2000" kern="1200" dirty="0" err="1"/>
                <a:t>If</a:t>
              </a:r>
              <a:r>
                <a:rPr lang="pl-PL" sz="2000" kern="1200" dirty="0"/>
                <a:t> HUMAN</a:t>
              </a:r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kern="1200" dirty="0"/>
                <a:t>EASY </a:t>
              </a:r>
              <a:r>
                <a:rPr lang="pl-PL" sz="2000" kern="1200" dirty="0">
                  <a:sym typeface="Wingdings" panose="05000000000000000000" pitchFamily="2" charset="2"/>
                </a:rPr>
                <a:t> 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200%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spaces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MEDIUM 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>
                  <a:sym typeface="Wingdings" panose="05000000000000000000" pitchFamily="2" charset="2"/>
                </a:rPr>
                <a:t>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100%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HARD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>
                  <a:sym typeface="Wingdings" panose="05000000000000000000" pitchFamily="2" charset="2"/>
                </a:rPr>
                <a:t>the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amount</a:t>
              </a:r>
              <a:r>
                <a:rPr lang="pl-PL" sz="2000" kern="1200" dirty="0"/>
                <a:t> of </a:t>
              </a:r>
              <a:r>
                <a:rPr lang="pl-PL" sz="2000" kern="1200" dirty="0" err="1"/>
                <a:t>ammunition</a:t>
              </a:r>
              <a:r>
                <a:rPr lang="pl-PL" sz="2000" kern="1200" dirty="0"/>
                <a:t> </a:t>
              </a:r>
              <a:r>
                <a:rPr lang="pl-PL" sz="2000" dirty="0" err="1"/>
                <a:t>is</a:t>
              </a:r>
              <a:r>
                <a:rPr lang="pl-PL" sz="2000" kern="1200" dirty="0"/>
                <a:t> 75% of </a:t>
              </a:r>
              <a:r>
                <a:rPr lang="pl-PL" sz="2000" kern="1200" dirty="0" err="1"/>
                <a:t>number</a:t>
              </a:r>
              <a:r>
                <a:rPr lang="pl-PL" sz="2000" kern="1200" dirty="0"/>
                <a:t> of the </a:t>
              </a:r>
              <a:r>
                <a:rPr lang="pl-PL" sz="2000" kern="1200" dirty="0" err="1"/>
                <a:t>board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space</a:t>
              </a:r>
              <a:endParaRPr lang="pl-PL" sz="2000" dirty="0"/>
            </a:p>
            <a:p>
              <a:pPr lvl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2000" kern="1200" dirty="0"/>
            </a:p>
            <a:p>
              <a:pPr lvl="0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dirty="0"/>
                <a:t>2.	</a:t>
              </a:r>
              <a:r>
                <a:rPr lang="pl-PL" sz="2000" dirty="0" err="1"/>
                <a:t>If</a:t>
              </a:r>
              <a:r>
                <a:rPr lang="pl-PL" sz="2000" dirty="0"/>
                <a:t> COMPUTER (</a:t>
              </a:r>
              <a:r>
                <a:rPr lang="pl-PL" sz="2000" dirty="0" err="1"/>
                <a:t>besides</a:t>
              </a:r>
              <a:r>
                <a:rPr lang="pl-PL" sz="2000" dirty="0"/>
                <a:t> the </a:t>
              </a:r>
              <a:r>
                <a:rPr lang="pl-PL" sz="2000" dirty="0" err="1"/>
                <a:t>amount</a:t>
              </a:r>
              <a:r>
                <a:rPr lang="pl-PL" sz="2000" dirty="0"/>
                <a:t> of </a:t>
              </a:r>
              <a:r>
                <a:rPr lang="pl-PL" sz="2000" dirty="0" err="1"/>
                <a:t>ammunition</a:t>
              </a:r>
              <a:r>
                <a:rPr lang="pl-PL" sz="2000" dirty="0"/>
                <a:t>)</a:t>
              </a:r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kern="1200" dirty="0"/>
                <a:t>EASY </a:t>
              </a:r>
              <a:r>
                <a:rPr lang="pl-PL" sz="2000" kern="1200" dirty="0">
                  <a:sym typeface="Wingdings" panose="05000000000000000000" pitchFamily="2" charset="2"/>
                </a:rPr>
                <a:t> the </a:t>
              </a:r>
              <a:r>
                <a:rPr lang="pl-PL" sz="2000" kern="1200" dirty="0" err="1">
                  <a:sym typeface="Wingdings" panose="05000000000000000000" pitchFamily="2" charset="2"/>
                </a:rPr>
                <a:t>computer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places</a:t>
              </a:r>
              <a:r>
                <a:rPr lang="pl-PL" sz="2000" kern="1200" dirty="0">
                  <a:sym typeface="Wingdings" panose="05000000000000000000" pitchFamily="2" charset="2"/>
                </a:rPr>
                <a:t> and </a:t>
              </a:r>
              <a:r>
                <a:rPr lang="pl-PL" sz="2000" kern="1200" dirty="0" err="1">
                  <a:sym typeface="Wingdings" panose="05000000000000000000" pitchFamily="2" charset="2"/>
                </a:rPr>
                <a:t>can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repeat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itself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MEDIUM  </a:t>
              </a:r>
              <a:r>
                <a:rPr lang="pl-PL" sz="2000" dirty="0">
                  <a:sym typeface="Wingdings" panose="05000000000000000000" pitchFamily="2" charset="2"/>
                </a:rPr>
                <a:t>the </a:t>
              </a:r>
              <a:r>
                <a:rPr lang="pl-PL" sz="2000" kern="1200" dirty="0" err="1">
                  <a:sym typeface="Wingdings" panose="05000000000000000000" pitchFamily="2" charset="2"/>
                </a:rPr>
                <a:t>computer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places</a:t>
              </a:r>
              <a:r>
                <a:rPr lang="pl-PL" sz="2000" kern="1200" dirty="0">
                  <a:sym typeface="Wingdings" panose="05000000000000000000" pitchFamily="2" charset="2"/>
                </a:rPr>
                <a:t> but </a:t>
              </a:r>
              <a:r>
                <a:rPr lang="pl-PL" sz="2000" kern="1200" dirty="0" err="1">
                  <a:sym typeface="Wingdings" panose="05000000000000000000" pitchFamily="2" charset="2"/>
                </a:rPr>
                <a:t>remember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where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shot</a:t>
              </a:r>
              <a:endParaRPr lang="pl-PL" sz="2000" kern="1200" dirty="0"/>
            </a:p>
            <a:p>
              <a:pPr marL="800100" lvl="1" indent="-342900" defTabSz="48895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pl-PL" sz="2000" dirty="0"/>
                <a:t>HARD (AI) </a:t>
              </a:r>
              <a:r>
                <a:rPr lang="pl-PL" sz="2000" dirty="0">
                  <a:sym typeface="Wingdings" panose="05000000000000000000" pitchFamily="2" charset="2"/>
                </a:rPr>
                <a:t> </a:t>
              </a:r>
              <a:r>
                <a:rPr lang="pl-PL" sz="2000" kern="1200" dirty="0" err="1">
                  <a:sym typeface="Wingdings" panose="05000000000000000000" pitchFamily="2" charset="2"/>
                </a:rPr>
                <a:t>initially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shoots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randomly</a:t>
              </a:r>
              <a:r>
                <a:rPr lang="pl-PL" sz="2000" kern="1200" dirty="0">
                  <a:sym typeface="Wingdings" panose="05000000000000000000" pitchFamily="2" charset="2"/>
                </a:rPr>
                <a:t>, but </a:t>
              </a:r>
              <a:r>
                <a:rPr lang="pl-PL" sz="2000" kern="1200" dirty="0" err="1">
                  <a:sym typeface="Wingdings" panose="05000000000000000000" pitchFamily="2" charset="2"/>
                </a:rPr>
                <a:t>has</a:t>
              </a:r>
              <a:r>
                <a:rPr lang="pl-PL" sz="2000" kern="1200" dirty="0">
                  <a:sym typeface="Wingdings" panose="05000000000000000000" pitchFamily="2" charset="2"/>
                </a:rPr>
                <a:t> a list with hit part of </a:t>
              </a:r>
              <a:r>
                <a:rPr lang="pl-PL" sz="2000" kern="1200" dirty="0" err="1">
                  <a:sym typeface="Wingdings" panose="05000000000000000000" pitchFamily="2" charset="2"/>
                </a:rPr>
                <a:t>ships</a:t>
              </a:r>
              <a:r>
                <a:rPr lang="pl-PL" sz="2000" kern="1200" dirty="0">
                  <a:sym typeface="Wingdings" panose="05000000000000000000" pitchFamily="2" charset="2"/>
                </a:rPr>
                <a:t> and </a:t>
              </a:r>
              <a:r>
                <a:rPr lang="pl-PL" sz="2000" kern="1200" dirty="0" err="1">
                  <a:sym typeface="Wingdings" panose="05000000000000000000" pitchFamily="2" charset="2"/>
                </a:rPr>
                <a:t>it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try</a:t>
              </a:r>
              <a:r>
                <a:rPr lang="pl-PL" sz="2000" kern="1200" dirty="0">
                  <a:sym typeface="Wingdings" panose="05000000000000000000" pitchFamily="2" charset="2"/>
                </a:rPr>
                <a:t> to </a:t>
              </a:r>
              <a:r>
                <a:rPr lang="pl-PL" sz="2000" kern="1200" dirty="0" err="1">
                  <a:sym typeface="Wingdings" panose="05000000000000000000" pitchFamily="2" charset="2"/>
                </a:rPr>
                <a:t>sunk</a:t>
              </a:r>
              <a:r>
                <a:rPr lang="pl-PL" sz="2000" kern="1200" dirty="0">
                  <a:sym typeface="Wingdings" panose="05000000000000000000" pitchFamily="2" charset="2"/>
                </a:rPr>
                <a:t> </a:t>
              </a:r>
              <a:r>
                <a:rPr lang="pl-PL" sz="2000" kern="1200" dirty="0" err="1">
                  <a:sym typeface="Wingdings" panose="05000000000000000000" pitchFamily="2" charset="2"/>
                </a:rPr>
                <a:t>them</a:t>
              </a:r>
              <a:endParaRPr lang="pl-PL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70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04" y="192688"/>
            <a:ext cx="4897826" cy="692989"/>
          </a:xfrm>
        </p:spPr>
        <p:txBody>
          <a:bodyPr>
            <a:normAutofit/>
          </a:bodyPr>
          <a:lstStyle/>
          <a:p>
            <a:r>
              <a:rPr lang="pl-PL" dirty="0" err="1"/>
              <a:t>SomE</a:t>
            </a:r>
            <a:r>
              <a:rPr lang="pl-PL" dirty="0"/>
              <a:t> extra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70FA93FA-E7AB-7F92-680E-E6AB262A4366}"/>
              </a:ext>
            </a:extLst>
          </p:cNvPr>
          <p:cNvSpPr/>
          <p:nvPr/>
        </p:nvSpPr>
        <p:spPr>
          <a:xfrm rot="10800000" flipV="1">
            <a:off x="1703150" y="1095085"/>
            <a:ext cx="6043371" cy="2760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5D9D14D-FB10-65F3-2D44-5F2C72470BB0}"/>
              </a:ext>
            </a:extLst>
          </p:cNvPr>
          <p:cNvGrpSpPr/>
          <p:nvPr/>
        </p:nvGrpSpPr>
        <p:grpSpPr>
          <a:xfrm>
            <a:off x="925004" y="0"/>
            <a:ext cx="1677616" cy="2260443"/>
            <a:chOff x="3787480" y="1216922"/>
            <a:chExt cx="1677616" cy="2117031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8557A09C-70DA-C561-97EF-26E67AC92C6F}"/>
                </a:ext>
              </a:extLst>
            </p:cNvPr>
            <p:cNvSpPr/>
            <p:nvPr/>
          </p:nvSpPr>
          <p:spPr>
            <a:xfrm>
              <a:off x="3854662" y="1216922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59E07703-3918-CAF6-0D5B-1AEA20A556BE}"/>
                </a:ext>
              </a:extLst>
            </p:cNvPr>
            <p:cNvSpPr txBox="1"/>
            <p:nvPr/>
          </p:nvSpPr>
          <p:spPr>
            <a:xfrm>
              <a:off x="3787480" y="2703307"/>
              <a:ext cx="167761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T</a:t>
              </a:r>
              <a:r>
                <a:rPr lang="pl-PL" sz="2000" kern="1200" dirty="0"/>
                <a:t>erminal </a:t>
              </a:r>
              <a:r>
                <a:rPr lang="pl-PL" sz="2000" kern="1200" dirty="0" err="1"/>
                <a:t>parameters</a:t>
              </a:r>
              <a:endParaRPr lang="en-US" sz="2000" kern="1200" dirty="0"/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6C19BFBB-16FC-4B44-0709-A63D7F7A0FD1}"/>
              </a:ext>
            </a:extLst>
          </p:cNvPr>
          <p:cNvGrpSpPr/>
          <p:nvPr/>
        </p:nvGrpSpPr>
        <p:grpSpPr>
          <a:xfrm>
            <a:off x="7395357" y="1465378"/>
            <a:ext cx="2131886" cy="888864"/>
            <a:chOff x="1358637" y="843000"/>
            <a:chExt cx="14079356" cy="888864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A87411B9-B349-76CA-30C5-E5FC0CA394FB}"/>
                </a:ext>
              </a:extLst>
            </p:cNvPr>
            <p:cNvSpPr/>
            <p:nvPr/>
          </p:nvSpPr>
          <p:spPr>
            <a:xfrm>
              <a:off x="5678524" y="84300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E419A551-1119-1298-1AFB-988719170EDC}"/>
                </a:ext>
              </a:extLst>
            </p:cNvPr>
            <p:cNvSpPr txBox="1"/>
            <p:nvPr/>
          </p:nvSpPr>
          <p:spPr>
            <a:xfrm>
              <a:off x="1358637" y="1101218"/>
              <a:ext cx="1407935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/>
                <a:t>F</a:t>
              </a:r>
              <a:r>
                <a:rPr lang="pl-PL" sz="2000" kern="1200" dirty="0"/>
                <a:t>ile </a:t>
              </a:r>
              <a:r>
                <a:rPr lang="pl-PL" sz="2000" kern="1200" dirty="0" err="1"/>
                <a:t>handling</a:t>
              </a:r>
              <a:r>
                <a:rPr lang="pl-PL" sz="2000" kern="1200" dirty="0"/>
                <a:t> with </a:t>
              </a:r>
              <a:r>
                <a:rPr lang="pl-PL" sz="2000" kern="1200" dirty="0" err="1"/>
                <a:t>game</a:t>
              </a:r>
              <a:r>
                <a:rPr lang="pl-PL" sz="2000" kern="1200" dirty="0"/>
                <a:t> </a:t>
              </a:r>
              <a:r>
                <a:rPr lang="pl-PL" sz="2000" kern="1200" dirty="0" err="1"/>
                <a:t>statistic</a:t>
              </a:r>
              <a:endParaRPr lang="en-US" sz="2000" kern="1200" dirty="0"/>
            </a:p>
          </p:txBody>
        </p:sp>
      </p:grpSp>
      <p:pic>
        <p:nvPicPr>
          <p:cNvPr id="4" name="Grafika 3" descr="Plan z wypełnieniem pełnym">
            <a:extLst>
              <a:ext uri="{FF2B5EF4-FFF2-40B4-BE49-F238E27FC236}">
                <a16:creationId xmlns:a16="http://schemas.microsoft.com/office/drawing/2014/main" id="{89030A1B-FB67-AC13-C80E-28B5DB195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48" y="1474560"/>
            <a:ext cx="914400" cy="914400"/>
          </a:xfrm>
          <a:prstGeom prst="rect">
            <a:avLst/>
          </a:prstGeom>
        </p:spPr>
      </p:pic>
      <p:pic>
        <p:nvPicPr>
          <p:cNvPr id="8" name="Grafika 7" descr="Lista kontrolna kontur">
            <a:extLst>
              <a:ext uri="{FF2B5EF4-FFF2-40B4-BE49-F238E27FC236}">
                <a16:creationId xmlns:a16="http://schemas.microsoft.com/office/drawing/2014/main" id="{40BA369B-8BF2-097E-FD6A-475458757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2731" y="1544023"/>
            <a:ext cx="914400" cy="914400"/>
          </a:xfrm>
          <a:prstGeom prst="rect">
            <a:avLst/>
          </a:prstGeom>
        </p:spPr>
      </p:pic>
      <p:grpSp>
        <p:nvGrpSpPr>
          <p:cNvPr id="24" name="Grupa 23">
            <a:extLst>
              <a:ext uri="{FF2B5EF4-FFF2-40B4-BE49-F238E27FC236}">
                <a16:creationId xmlns:a16="http://schemas.microsoft.com/office/drawing/2014/main" id="{0EC88E1F-48CE-F3EE-5CE1-D27A8D6217EA}"/>
              </a:ext>
            </a:extLst>
          </p:cNvPr>
          <p:cNvGrpSpPr/>
          <p:nvPr/>
        </p:nvGrpSpPr>
        <p:grpSpPr>
          <a:xfrm>
            <a:off x="4962246" y="5610418"/>
            <a:ext cx="2131886" cy="888864"/>
            <a:chOff x="1358637" y="843000"/>
            <a:chExt cx="14079356" cy="888864"/>
          </a:xfrm>
        </p:grpSpPr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8677CEF1-F8F3-2017-9B27-9FD73A93B6CB}"/>
                </a:ext>
              </a:extLst>
            </p:cNvPr>
            <p:cNvSpPr/>
            <p:nvPr/>
          </p:nvSpPr>
          <p:spPr>
            <a:xfrm>
              <a:off x="5678524" y="843000"/>
              <a:ext cx="1552148" cy="6306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44085344-7036-39C7-FEBC-65A86E4C35C7}"/>
                </a:ext>
              </a:extLst>
            </p:cNvPr>
            <p:cNvSpPr txBox="1"/>
            <p:nvPr/>
          </p:nvSpPr>
          <p:spPr>
            <a:xfrm>
              <a:off x="1358637" y="1101218"/>
              <a:ext cx="14079356" cy="6306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000" dirty="0" err="1"/>
                <a:t>Our</a:t>
              </a:r>
              <a:r>
                <a:rPr lang="pl-PL" sz="2000" dirty="0"/>
                <a:t> </a:t>
              </a:r>
              <a:r>
                <a:rPr lang="pl-PL" sz="2000" dirty="0" err="1"/>
                <a:t>first</a:t>
              </a:r>
              <a:r>
                <a:rPr lang="pl-PL" sz="2000" dirty="0"/>
                <a:t> AI</a:t>
              </a:r>
              <a:endParaRPr lang="en-US" sz="2000" kern="1200" dirty="0"/>
            </a:p>
          </p:txBody>
        </p:sp>
      </p:grpSp>
      <p:pic>
        <p:nvPicPr>
          <p:cNvPr id="1026" name="Picture 2" descr="Artificial intelligence, brain computer interface, computer brain, computer  sciences, intelligence, machine learning icon - Download on Iconfinder">
            <a:extLst>
              <a:ext uri="{FF2B5EF4-FFF2-40B4-BE49-F238E27FC236}">
                <a16:creationId xmlns:a16="http://schemas.microsoft.com/office/drawing/2014/main" id="{B18B726C-5906-5DB1-C726-5F19FB1C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31" y="2855946"/>
            <a:ext cx="2982117" cy="29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BCB4D-7919-80A5-0876-21A8E739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880" y="201489"/>
            <a:ext cx="3098916" cy="816222"/>
          </a:xfrm>
        </p:spPr>
        <p:txBody>
          <a:bodyPr>
            <a:normAutofit/>
          </a:bodyPr>
          <a:lstStyle/>
          <a:p>
            <a:r>
              <a:rPr lang="pl-PL" dirty="0"/>
              <a:t>Diagram </a:t>
            </a:r>
            <a:r>
              <a:rPr lang="pl-PL" sz="1600" dirty="0" err="1"/>
              <a:t>simpliFY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DA3FF41-A6DB-B344-0D33-857F01B77295}"/>
              </a:ext>
            </a:extLst>
          </p:cNvPr>
          <p:cNvSpPr/>
          <p:nvPr/>
        </p:nvSpPr>
        <p:spPr>
          <a:xfrm>
            <a:off x="1270227" y="173542"/>
            <a:ext cx="1196340" cy="947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START</a:t>
            </a:r>
          </a:p>
        </p:txBody>
      </p:sp>
      <p:sp>
        <p:nvSpPr>
          <p:cNvPr id="6" name="Schemat blokowy: terminator 5">
            <a:extLst>
              <a:ext uri="{FF2B5EF4-FFF2-40B4-BE49-F238E27FC236}">
                <a16:creationId xmlns:a16="http://schemas.microsoft.com/office/drawing/2014/main" id="{CAE04BBE-4C79-9260-37D7-984CFE6D7444}"/>
              </a:ext>
            </a:extLst>
          </p:cNvPr>
          <p:cNvSpPr/>
          <p:nvPr/>
        </p:nvSpPr>
        <p:spPr>
          <a:xfrm>
            <a:off x="228213" y="5111485"/>
            <a:ext cx="1195145" cy="101485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END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1043F67-8AAF-9AA6-22F7-C5AAE1883BC5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flipH="1">
            <a:off x="4557830" y="1588585"/>
            <a:ext cx="3039" cy="2689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>
            <a:extLst>
              <a:ext uri="{FF2B5EF4-FFF2-40B4-BE49-F238E27FC236}">
                <a16:creationId xmlns:a16="http://schemas.microsoft.com/office/drawing/2014/main" id="{E9B3606E-B2FB-A671-A28D-C66C41E27A46}"/>
              </a:ext>
            </a:extLst>
          </p:cNvPr>
          <p:cNvSpPr/>
          <p:nvPr/>
        </p:nvSpPr>
        <p:spPr>
          <a:xfrm>
            <a:off x="3726480" y="376175"/>
            <a:ext cx="1668779" cy="499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PARAMETRYZACJA</a:t>
            </a:r>
            <a:endParaRPr lang="pl-PL" sz="1100" b="0" dirty="0">
              <a:solidFill>
                <a:srgbClr val="D4D4D4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19A3B318-E431-879F-D47E-2013F0AF085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466567" y="626061"/>
            <a:ext cx="1259913" cy="210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hemat blokowy: decyzja 32">
            <a:extLst>
              <a:ext uri="{FF2B5EF4-FFF2-40B4-BE49-F238E27FC236}">
                <a16:creationId xmlns:a16="http://schemas.microsoft.com/office/drawing/2014/main" id="{7D8876D7-D46D-56E8-3A74-15DA2B675354}"/>
              </a:ext>
            </a:extLst>
          </p:cNvPr>
          <p:cNvSpPr/>
          <p:nvPr/>
        </p:nvSpPr>
        <p:spPr>
          <a:xfrm>
            <a:off x="3821994" y="1857536"/>
            <a:ext cx="1471671" cy="46482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</a:t>
            </a:r>
            <a:endParaRPr lang="pl-PL" sz="9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7A7BB0F4-0838-FAD8-53E7-879B82AEF3BF}"/>
              </a:ext>
            </a:extLst>
          </p:cNvPr>
          <p:cNvCxnSpPr>
            <a:cxnSpLocks/>
            <a:stCxn id="27" idx="2"/>
            <a:endCxn id="46" idx="0"/>
          </p:cNvCxnSpPr>
          <p:nvPr/>
        </p:nvCxnSpPr>
        <p:spPr>
          <a:xfrm flipH="1">
            <a:off x="4560869" y="875946"/>
            <a:ext cx="1" cy="247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stokąt 45">
            <a:extLst>
              <a:ext uri="{FF2B5EF4-FFF2-40B4-BE49-F238E27FC236}">
                <a16:creationId xmlns:a16="http://schemas.microsoft.com/office/drawing/2014/main" id="{642C6F7C-B97F-63EA-95B0-1A3FCC3A4C9B}"/>
              </a:ext>
            </a:extLst>
          </p:cNvPr>
          <p:cNvSpPr/>
          <p:nvPr/>
        </p:nvSpPr>
        <p:spPr>
          <a:xfrm>
            <a:off x="3726479" y="1123765"/>
            <a:ext cx="1668779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BOARD CREATION</a:t>
            </a:r>
          </a:p>
        </p:txBody>
      </p:sp>
      <p:sp>
        <p:nvSpPr>
          <p:cNvPr id="110" name="Schemat blokowy: decyzja 109">
            <a:extLst>
              <a:ext uri="{FF2B5EF4-FFF2-40B4-BE49-F238E27FC236}">
                <a16:creationId xmlns:a16="http://schemas.microsoft.com/office/drawing/2014/main" id="{9631F27C-5C61-3AB2-026E-2B0079DA9922}"/>
              </a:ext>
            </a:extLst>
          </p:cNvPr>
          <p:cNvSpPr/>
          <p:nvPr/>
        </p:nvSpPr>
        <p:spPr>
          <a:xfrm>
            <a:off x="5496806" y="2599258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INPUT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14" name="Łącznik: łamany 113">
            <a:extLst>
              <a:ext uri="{FF2B5EF4-FFF2-40B4-BE49-F238E27FC236}">
                <a16:creationId xmlns:a16="http://schemas.microsoft.com/office/drawing/2014/main" id="{C5F2E1B3-035C-4321-3424-C32969D33BB9}"/>
              </a:ext>
            </a:extLst>
          </p:cNvPr>
          <p:cNvCxnSpPr>
            <a:cxnSpLocks/>
            <a:stCxn id="110" idx="3"/>
            <a:endCxn id="106" idx="0"/>
          </p:cNvCxnSpPr>
          <p:nvPr/>
        </p:nvCxnSpPr>
        <p:spPr>
          <a:xfrm flipH="1" flipV="1">
            <a:off x="6441342" y="1850286"/>
            <a:ext cx="937604" cy="1076412"/>
          </a:xfrm>
          <a:prstGeom prst="bentConnector4">
            <a:avLst>
              <a:gd name="adj1" fmla="val -214787"/>
              <a:gd name="adj2" fmla="val 1212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2AD48228-0D38-53F4-5F37-1DED6C1FAD37}"/>
              </a:ext>
            </a:extLst>
          </p:cNvPr>
          <p:cNvCxnSpPr>
            <a:cxnSpLocks/>
            <a:stCxn id="176" idx="2"/>
            <a:endCxn id="156" idx="0"/>
          </p:cNvCxnSpPr>
          <p:nvPr/>
        </p:nvCxnSpPr>
        <p:spPr>
          <a:xfrm rot="16200000" flipH="1">
            <a:off x="5053389" y="1695853"/>
            <a:ext cx="270054" cy="480601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ostokąt 67">
            <a:extLst>
              <a:ext uri="{FF2B5EF4-FFF2-40B4-BE49-F238E27FC236}">
                <a16:creationId xmlns:a16="http://schemas.microsoft.com/office/drawing/2014/main" id="{6FF2EECA-180F-8315-8CD6-4A5C5ED84B10}"/>
              </a:ext>
            </a:extLst>
          </p:cNvPr>
          <p:cNvSpPr/>
          <p:nvPr/>
        </p:nvSpPr>
        <p:spPr>
          <a:xfrm>
            <a:off x="7432244" y="201489"/>
            <a:ext cx="1668779" cy="816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BOARD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WHO PLAY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BOARD SIZE</a:t>
            </a:r>
            <a:endParaRPr lang="pl-PL" sz="1100" b="0" dirty="0">
              <a:solidFill>
                <a:srgbClr val="DCDCAA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80" name="Łącznik prosty ze strzałką 79">
            <a:extLst>
              <a:ext uri="{FF2B5EF4-FFF2-40B4-BE49-F238E27FC236}">
                <a16:creationId xmlns:a16="http://schemas.microsoft.com/office/drawing/2014/main" id="{59E6779E-FCAF-E450-09D3-8CCBE4480445}"/>
              </a:ext>
            </a:extLst>
          </p:cNvPr>
          <p:cNvCxnSpPr>
            <a:cxnSpLocks/>
            <a:stCxn id="27" idx="3"/>
            <a:endCxn id="68" idx="1"/>
          </p:cNvCxnSpPr>
          <p:nvPr/>
        </p:nvCxnSpPr>
        <p:spPr>
          <a:xfrm flipV="1">
            <a:off x="5395259" y="609600"/>
            <a:ext cx="2036985" cy="16461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rostokąt 99">
            <a:extLst>
              <a:ext uri="{FF2B5EF4-FFF2-40B4-BE49-F238E27FC236}">
                <a16:creationId xmlns:a16="http://schemas.microsoft.com/office/drawing/2014/main" id="{017A469E-2D42-829F-C585-479EEE87210E}"/>
              </a:ext>
            </a:extLst>
          </p:cNvPr>
          <p:cNvSpPr/>
          <p:nvPr/>
        </p:nvSpPr>
        <p:spPr>
          <a:xfrm>
            <a:off x="2122312" y="1857536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COMP_BOARD</a:t>
            </a:r>
          </a:p>
        </p:txBody>
      </p: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053CDE21-1F17-8AC2-47CD-4AC76A2307AD}"/>
              </a:ext>
            </a:extLst>
          </p:cNvPr>
          <p:cNvSpPr/>
          <p:nvPr/>
        </p:nvSpPr>
        <p:spPr>
          <a:xfrm>
            <a:off x="5780307" y="1850286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HUMAN_BOARD</a:t>
            </a:r>
          </a:p>
        </p:txBody>
      </p:sp>
      <p:cxnSp>
        <p:nvCxnSpPr>
          <p:cNvPr id="113" name="Łącznik prosty ze strzałką 112">
            <a:extLst>
              <a:ext uri="{FF2B5EF4-FFF2-40B4-BE49-F238E27FC236}">
                <a16:creationId xmlns:a16="http://schemas.microsoft.com/office/drawing/2014/main" id="{A53C5EE9-B4CF-A857-649C-DC4F407C4C26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7102377" y="2082696"/>
            <a:ext cx="403621" cy="0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Prostokąt 114">
            <a:extLst>
              <a:ext uri="{FF2B5EF4-FFF2-40B4-BE49-F238E27FC236}">
                <a16:creationId xmlns:a16="http://schemas.microsoft.com/office/drawing/2014/main" id="{7F7C314F-9501-0B75-71E1-347ECD9EAAB1}"/>
              </a:ext>
            </a:extLst>
          </p:cNvPr>
          <p:cNvSpPr/>
          <p:nvPr/>
        </p:nvSpPr>
        <p:spPr>
          <a:xfrm>
            <a:off x="7505998" y="1674585"/>
            <a:ext cx="1668779" cy="816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COLUMN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ROW</a:t>
            </a:r>
          </a:p>
          <a:p>
            <a:pPr algn="ctr"/>
            <a:r>
              <a:rPr lang="pl-PL" sz="1100" b="0" dirty="0">
                <a:solidFill>
                  <a:srgbClr val="DCDCAA"/>
                </a:solidFill>
                <a:effectLst/>
                <a:latin typeface="Arial Narrow" panose="020B0606020202030204" pitchFamily="34" charset="0"/>
              </a:rPr>
              <a:t>SHIP LENG</a:t>
            </a:r>
          </a:p>
        </p:txBody>
      </p:sp>
      <p:cxnSp>
        <p:nvCxnSpPr>
          <p:cNvPr id="124" name="Łącznik: łamany 123">
            <a:extLst>
              <a:ext uri="{FF2B5EF4-FFF2-40B4-BE49-F238E27FC236}">
                <a16:creationId xmlns:a16="http://schemas.microsoft.com/office/drawing/2014/main" id="{85E4EFD2-9FB6-0DBD-CE4D-540243769EFB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rot="5400000">
            <a:off x="6297533" y="2455449"/>
            <a:ext cx="284152" cy="346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Prostokąt 155">
            <a:extLst>
              <a:ext uri="{FF2B5EF4-FFF2-40B4-BE49-F238E27FC236}">
                <a16:creationId xmlns:a16="http://schemas.microsoft.com/office/drawing/2014/main" id="{18C9DB24-2D43-5179-8FD7-4B6E2B317940}"/>
              </a:ext>
            </a:extLst>
          </p:cNvPr>
          <p:cNvSpPr/>
          <p:nvPr/>
        </p:nvSpPr>
        <p:spPr>
          <a:xfrm>
            <a:off x="6930389" y="4233888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SHOOTIN PHASE</a:t>
            </a:r>
          </a:p>
        </p:txBody>
      </p:sp>
      <p:sp>
        <p:nvSpPr>
          <p:cNvPr id="159" name="pole tekstowe 158">
            <a:extLst>
              <a:ext uri="{FF2B5EF4-FFF2-40B4-BE49-F238E27FC236}">
                <a16:creationId xmlns:a16="http://schemas.microsoft.com/office/drawing/2014/main" id="{B402A130-BDD4-0151-FA01-12E81FBD413F}"/>
              </a:ext>
            </a:extLst>
          </p:cNvPr>
          <p:cNvSpPr txBox="1"/>
          <p:nvPr/>
        </p:nvSpPr>
        <p:spPr>
          <a:xfrm>
            <a:off x="6694587" y="3414880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</a:t>
            </a:r>
          </a:p>
        </p:txBody>
      </p:sp>
      <p:cxnSp>
        <p:nvCxnSpPr>
          <p:cNvPr id="165" name="Łącznik: łamany 164">
            <a:extLst>
              <a:ext uri="{FF2B5EF4-FFF2-40B4-BE49-F238E27FC236}">
                <a16:creationId xmlns:a16="http://schemas.microsoft.com/office/drawing/2014/main" id="{FAE52811-BFD6-2144-D55E-52C66473DF15}"/>
              </a:ext>
            </a:extLst>
          </p:cNvPr>
          <p:cNvCxnSpPr>
            <a:cxnSpLocks/>
            <a:stCxn id="110" idx="1"/>
            <a:endCxn id="176" idx="0"/>
          </p:cNvCxnSpPr>
          <p:nvPr/>
        </p:nvCxnSpPr>
        <p:spPr>
          <a:xfrm rot="10800000" flipV="1">
            <a:off x="2785410" y="2926697"/>
            <a:ext cx="2711397" cy="382257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: łamany 165">
            <a:extLst>
              <a:ext uri="{FF2B5EF4-FFF2-40B4-BE49-F238E27FC236}">
                <a16:creationId xmlns:a16="http://schemas.microsoft.com/office/drawing/2014/main" id="{BF762B94-51DE-4D35-5092-E43896E25ABC}"/>
              </a:ext>
            </a:extLst>
          </p:cNvPr>
          <p:cNvCxnSpPr>
            <a:cxnSpLocks/>
            <a:stCxn id="100" idx="2"/>
            <a:endCxn id="176" idx="0"/>
          </p:cNvCxnSpPr>
          <p:nvPr/>
        </p:nvCxnSpPr>
        <p:spPr>
          <a:xfrm rot="16200000" flipH="1">
            <a:off x="2291079" y="2814624"/>
            <a:ext cx="986599" cy="206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ole tekstowe 170">
            <a:extLst>
              <a:ext uri="{FF2B5EF4-FFF2-40B4-BE49-F238E27FC236}">
                <a16:creationId xmlns:a16="http://schemas.microsoft.com/office/drawing/2014/main" id="{B42CA5CE-3025-D044-8922-2480DC3890C5}"/>
              </a:ext>
            </a:extLst>
          </p:cNvPr>
          <p:cNvSpPr txBox="1"/>
          <p:nvPr/>
        </p:nvSpPr>
        <p:spPr>
          <a:xfrm>
            <a:off x="3473442" y="1821086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YES</a:t>
            </a:r>
          </a:p>
        </p:txBody>
      </p:sp>
      <p:sp>
        <p:nvSpPr>
          <p:cNvPr id="176" name="Schemat blokowy: decyzja 175">
            <a:extLst>
              <a:ext uri="{FF2B5EF4-FFF2-40B4-BE49-F238E27FC236}">
                <a16:creationId xmlns:a16="http://schemas.microsoft.com/office/drawing/2014/main" id="{5B7548B1-670C-512A-6F25-13481AB70C0D}"/>
              </a:ext>
            </a:extLst>
          </p:cNvPr>
          <p:cNvSpPr/>
          <p:nvPr/>
        </p:nvSpPr>
        <p:spPr>
          <a:xfrm>
            <a:off x="1844339" y="3308955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PLACMENT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182" name="Łącznik: łamany 181">
            <a:extLst>
              <a:ext uri="{FF2B5EF4-FFF2-40B4-BE49-F238E27FC236}">
                <a16:creationId xmlns:a16="http://schemas.microsoft.com/office/drawing/2014/main" id="{BDD3188E-B74E-B172-67E1-55B08DA5D8AE}"/>
              </a:ext>
            </a:extLst>
          </p:cNvPr>
          <p:cNvCxnSpPr>
            <a:cxnSpLocks/>
            <a:stCxn id="176" idx="1"/>
            <a:endCxn id="100" idx="1"/>
          </p:cNvCxnSpPr>
          <p:nvPr/>
        </p:nvCxnSpPr>
        <p:spPr>
          <a:xfrm rot="10800000" flipH="1">
            <a:off x="1844338" y="2089947"/>
            <a:ext cx="277973" cy="1546449"/>
          </a:xfrm>
          <a:prstGeom prst="bentConnector3">
            <a:avLst>
              <a:gd name="adj1" fmla="val -21695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: łamany 185">
            <a:extLst>
              <a:ext uri="{FF2B5EF4-FFF2-40B4-BE49-F238E27FC236}">
                <a16:creationId xmlns:a16="http://schemas.microsoft.com/office/drawing/2014/main" id="{56D9ECEF-2FBD-6C9D-CDDD-04929508BEFB}"/>
              </a:ext>
            </a:extLst>
          </p:cNvPr>
          <p:cNvCxnSpPr>
            <a:cxnSpLocks/>
            <a:stCxn id="176" idx="3"/>
            <a:endCxn id="106" idx="0"/>
          </p:cNvCxnSpPr>
          <p:nvPr/>
        </p:nvCxnSpPr>
        <p:spPr>
          <a:xfrm flipV="1">
            <a:off x="3726479" y="1850286"/>
            <a:ext cx="2714863" cy="1786109"/>
          </a:xfrm>
          <a:prstGeom prst="bentConnector4">
            <a:avLst>
              <a:gd name="adj1" fmla="val 265896"/>
              <a:gd name="adj2" fmla="val 11279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pole tekstowe 213">
            <a:extLst>
              <a:ext uri="{FF2B5EF4-FFF2-40B4-BE49-F238E27FC236}">
                <a16:creationId xmlns:a16="http://schemas.microsoft.com/office/drawing/2014/main" id="{A07F4D4F-6483-289B-28E1-EDD9E91C334D}"/>
              </a:ext>
            </a:extLst>
          </p:cNvPr>
          <p:cNvSpPr txBox="1"/>
          <p:nvPr/>
        </p:nvSpPr>
        <p:spPr>
          <a:xfrm>
            <a:off x="3877485" y="3324082"/>
            <a:ext cx="115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 HUMAN</a:t>
            </a:r>
          </a:p>
        </p:txBody>
      </p:sp>
      <p:sp>
        <p:nvSpPr>
          <p:cNvPr id="216" name="pole tekstowe 215">
            <a:extLst>
              <a:ext uri="{FF2B5EF4-FFF2-40B4-BE49-F238E27FC236}">
                <a16:creationId xmlns:a16="http://schemas.microsoft.com/office/drawing/2014/main" id="{BB9F9FF8-BC69-69F6-DA53-9F68D0767487}"/>
              </a:ext>
            </a:extLst>
          </p:cNvPr>
          <p:cNvSpPr txBox="1"/>
          <p:nvPr/>
        </p:nvSpPr>
        <p:spPr>
          <a:xfrm>
            <a:off x="1313628" y="3308955"/>
            <a:ext cx="115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 COMP</a:t>
            </a:r>
          </a:p>
        </p:txBody>
      </p:sp>
      <p:sp>
        <p:nvSpPr>
          <p:cNvPr id="229" name="Schemat blokowy: decyzja 228">
            <a:extLst>
              <a:ext uri="{FF2B5EF4-FFF2-40B4-BE49-F238E27FC236}">
                <a16:creationId xmlns:a16="http://schemas.microsoft.com/office/drawing/2014/main" id="{85B42416-C955-157E-8F68-9BC2D687F2D1}"/>
              </a:ext>
            </a:extLst>
          </p:cNvPr>
          <p:cNvSpPr/>
          <p:nvPr/>
        </p:nvSpPr>
        <p:spPr>
          <a:xfrm>
            <a:off x="5048248" y="5677405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</a:t>
            </a:r>
            <a:b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END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32" name="Schemat blokowy: decyzja 231">
            <a:extLst>
              <a:ext uri="{FF2B5EF4-FFF2-40B4-BE49-F238E27FC236}">
                <a16:creationId xmlns:a16="http://schemas.microsoft.com/office/drawing/2014/main" id="{A0031BA8-D206-B12D-2946-060984B3298A}"/>
              </a:ext>
            </a:extLst>
          </p:cNvPr>
          <p:cNvSpPr/>
          <p:nvPr/>
        </p:nvSpPr>
        <p:spPr>
          <a:xfrm>
            <a:off x="6842107" y="5111485"/>
            <a:ext cx="1471671" cy="46482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>
                <a:solidFill>
                  <a:srgbClr val="FF0000"/>
                </a:solidFill>
                <a:latin typeface="Arial Narrow" panose="020B0606020202030204" pitchFamily="34" charset="0"/>
              </a:rPr>
              <a:t>COMPUTER</a:t>
            </a:r>
            <a:endParaRPr lang="pl-PL" sz="90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33" name="Łącznik: łamany 232">
            <a:extLst>
              <a:ext uri="{FF2B5EF4-FFF2-40B4-BE49-F238E27FC236}">
                <a16:creationId xmlns:a16="http://schemas.microsoft.com/office/drawing/2014/main" id="{014E8EE6-AA76-9D13-5905-5BEDE847E702}"/>
              </a:ext>
            </a:extLst>
          </p:cNvPr>
          <p:cNvCxnSpPr>
            <a:cxnSpLocks/>
            <a:stCxn id="156" idx="2"/>
            <a:endCxn id="232" idx="0"/>
          </p:cNvCxnSpPr>
          <p:nvPr/>
        </p:nvCxnSpPr>
        <p:spPr>
          <a:xfrm rot="5400000">
            <a:off x="7378296" y="4898356"/>
            <a:ext cx="412777" cy="1348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Prostokąt 235">
            <a:extLst>
              <a:ext uri="{FF2B5EF4-FFF2-40B4-BE49-F238E27FC236}">
                <a16:creationId xmlns:a16="http://schemas.microsoft.com/office/drawing/2014/main" id="{206C2045-89FF-A00E-F0AB-E444508D848A}"/>
              </a:ext>
            </a:extLst>
          </p:cNvPr>
          <p:cNvSpPr/>
          <p:nvPr/>
        </p:nvSpPr>
        <p:spPr>
          <a:xfrm>
            <a:off x="10684482" y="4698708"/>
            <a:ext cx="1145351" cy="4540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COLUMN</a:t>
            </a:r>
            <a:b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</a:br>
            <a:r>
              <a:rPr lang="pl-PL" sz="1100" dirty="0">
                <a:solidFill>
                  <a:srgbClr val="DCDCAA"/>
                </a:solidFill>
                <a:latin typeface="Arial Narrow" panose="020B0606020202030204" pitchFamily="34" charset="0"/>
              </a:rPr>
              <a:t>ROW</a:t>
            </a:r>
          </a:p>
        </p:txBody>
      </p:sp>
      <p:sp>
        <p:nvSpPr>
          <p:cNvPr id="238" name="Prostokąt 237">
            <a:extLst>
              <a:ext uri="{FF2B5EF4-FFF2-40B4-BE49-F238E27FC236}">
                <a16:creationId xmlns:a16="http://schemas.microsoft.com/office/drawing/2014/main" id="{96764262-D1B3-9596-3DA0-043370171644}"/>
              </a:ext>
            </a:extLst>
          </p:cNvPr>
          <p:cNvSpPr/>
          <p:nvPr/>
        </p:nvSpPr>
        <p:spPr>
          <a:xfrm>
            <a:off x="8961333" y="4698708"/>
            <a:ext cx="1322070" cy="464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Arial Narrow" panose="020B0606020202030204" pitchFamily="34" charset="0"/>
              </a:rPr>
              <a:t>HUMA INPUT</a:t>
            </a:r>
          </a:p>
        </p:txBody>
      </p:sp>
      <p:sp>
        <p:nvSpPr>
          <p:cNvPr id="239" name="Schemat blokowy: decyzja 238">
            <a:extLst>
              <a:ext uri="{FF2B5EF4-FFF2-40B4-BE49-F238E27FC236}">
                <a16:creationId xmlns:a16="http://schemas.microsoft.com/office/drawing/2014/main" id="{FD51D2CC-28F2-B6D3-EC30-45F240155297}"/>
              </a:ext>
            </a:extLst>
          </p:cNvPr>
          <p:cNvSpPr/>
          <p:nvPr/>
        </p:nvSpPr>
        <p:spPr>
          <a:xfrm>
            <a:off x="8690007" y="5674448"/>
            <a:ext cx="1882140" cy="65487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VALIDATION INPUT</a:t>
            </a:r>
            <a:endParaRPr lang="pl-PL" sz="1050" b="0" dirty="0">
              <a:solidFill>
                <a:srgbClr val="FF0000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40" name="Łącznik: łamany 239">
            <a:extLst>
              <a:ext uri="{FF2B5EF4-FFF2-40B4-BE49-F238E27FC236}">
                <a16:creationId xmlns:a16="http://schemas.microsoft.com/office/drawing/2014/main" id="{8F5C4616-AF32-43EF-723A-33364A5E22BC}"/>
              </a:ext>
            </a:extLst>
          </p:cNvPr>
          <p:cNvCxnSpPr>
            <a:cxnSpLocks/>
            <a:stCxn id="232" idx="1"/>
            <a:endCxn id="229" idx="0"/>
          </p:cNvCxnSpPr>
          <p:nvPr/>
        </p:nvCxnSpPr>
        <p:spPr>
          <a:xfrm rot="10800000" flipV="1">
            <a:off x="5989319" y="5343895"/>
            <a:ext cx="852789" cy="33351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: łamany 242">
            <a:extLst>
              <a:ext uri="{FF2B5EF4-FFF2-40B4-BE49-F238E27FC236}">
                <a16:creationId xmlns:a16="http://schemas.microsoft.com/office/drawing/2014/main" id="{30BDDD96-E0C9-2424-1784-527A05C8680D}"/>
              </a:ext>
            </a:extLst>
          </p:cNvPr>
          <p:cNvCxnSpPr>
            <a:cxnSpLocks/>
            <a:stCxn id="232" idx="3"/>
            <a:endCxn id="238" idx="1"/>
          </p:cNvCxnSpPr>
          <p:nvPr/>
        </p:nvCxnSpPr>
        <p:spPr>
          <a:xfrm flipV="1">
            <a:off x="8313778" y="4931118"/>
            <a:ext cx="647555" cy="41277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Łącznik: łamany 247">
            <a:extLst>
              <a:ext uri="{FF2B5EF4-FFF2-40B4-BE49-F238E27FC236}">
                <a16:creationId xmlns:a16="http://schemas.microsoft.com/office/drawing/2014/main" id="{478FC277-DBED-5506-36B4-CAEC62C50918}"/>
              </a:ext>
            </a:extLst>
          </p:cNvPr>
          <p:cNvCxnSpPr>
            <a:cxnSpLocks/>
            <a:stCxn id="238" idx="2"/>
            <a:endCxn id="239" idx="0"/>
          </p:cNvCxnSpPr>
          <p:nvPr/>
        </p:nvCxnSpPr>
        <p:spPr>
          <a:xfrm rot="16200000" flipH="1">
            <a:off x="9371262" y="5414633"/>
            <a:ext cx="510920" cy="870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Łącznik prosty ze strzałką 261">
            <a:extLst>
              <a:ext uri="{FF2B5EF4-FFF2-40B4-BE49-F238E27FC236}">
                <a16:creationId xmlns:a16="http://schemas.microsoft.com/office/drawing/2014/main" id="{1CC3624F-66E5-0223-F3C3-B12D81D403E2}"/>
              </a:ext>
            </a:extLst>
          </p:cNvPr>
          <p:cNvCxnSpPr>
            <a:cxnSpLocks/>
            <a:stCxn id="238" idx="3"/>
            <a:endCxn id="236" idx="1"/>
          </p:cNvCxnSpPr>
          <p:nvPr/>
        </p:nvCxnSpPr>
        <p:spPr>
          <a:xfrm flipV="1">
            <a:off x="10283403" y="4925747"/>
            <a:ext cx="401079" cy="5371"/>
          </a:xfrm>
          <a:prstGeom prst="straightConnector1">
            <a:avLst/>
          </a:prstGeom>
          <a:ln w="317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Łącznik: łamany 265">
            <a:extLst>
              <a:ext uri="{FF2B5EF4-FFF2-40B4-BE49-F238E27FC236}">
                <a16:creationId xmlns:a16="http://schemas.microsoft.com/office/drawing/2014/main" id="{381CB2F9-AD73-38F7-41F5-E4BFC39458EF}"/>
              </a:ext>
            </a:extLst>
          </p:cNvPr>
          <p:cNvCxnSpPr>
            <a:cxnSpLocks/>
            <a:stCxn id="239" idx="3"/>
            <a:endCxn id="238" idx="0"/>
          </p:cNvCxnSpPr>
          <p:nvPr/>
        </p:nvCxnSpPr>
        <p:spPr>
          <a:xfrm flipH="1" flipV="1">
            <a:off x="9622368" y="4698708"/>
            <a:ext cx="949779" cy="1303180"/>
          </a:xfrm>
          <a:prstGeom prst="bentConnector4">
            <a:avLst>
              <a:gd name="adj1" fmla="val -147851"/>
              <a:gd name="adj2" fmla="val 11754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Łącznik: łamany 269">
            <a:extLst>
              <a:ext uri="{FF2B5EF4-FFF2-40B4-BE49-F238E27FC236}">
                <a16:creationId xmlns:a16="http://schemas.microsoft.com/office/drawing/2014/main" id="{BEEF708B-1607-C15E-4950-44C0B2EFA207}"/>
              </a:ext>
            </a:extLst>
          </p:cNvPr>
          <p:cNvCxnSpPr>
            <a:cxnSpLocks/>
            <a:stCxn id="239" idx="1"/>
            <a:endCxn id="229" idx="3"/>
          </p:cNvCxnSpPr>
          <p:nvPr/>
        </p:nvCxnSpPr>
        <p:spPr>
          <a:xfrm rot="10800000" flipV="1">
            <a:off x="6930389" y="6001887"/>
            <a:ext cx="1759619" cy="295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Łącznik: łamany 280">
            <a:extLst>
              <a:ext uri="{FF2B5EF4-FFF2-40B4-BE49-F238E27FC236}">
                <a16:creationId xmlns:a16="http://schemas.microsoft.com/office/drawing/2014/main" id="{2827D759-68DA-2CB9-ACF2-30F62AEE32A7}"/>
              </a:ext>
            </a:extLst>
          </p:cNvPr>
          <p:cNvCxnSpPr>
            <a:cxnSpLocks/>
            <a:stCxn id="229" idx="1"/>
            <a:endCxn id="156" idx="1"/>
          </p:cNvCxnSpPr>
          <p:nvPr/>
        </p:nvCxnSpPr>
        <p:spPr>
          <a:xfrm rot="10800000" flipH="1">
            <a:off x="5048247" y="4466299"/>
            <a:ext cx="1882141" cy="1538547"/>
          </a:xfrm>
          <a:prstGeom prst="bentConnector3">
            <a:avLst>
              <a:gd name="adj1" fmla="val -1214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Łącznik: łamany 295">
            <a:extLst>
              <a:ext uri="{FF2B5EF4-FFF2-40B4-BE49-F238E27FC236}">
                <a16:creationId xmlns:a16="http://schemas.microsoft.com/office/drawing/2014/main" id="{FCE9090D-6D4D-5061-659E-76F530AC8752}"/>
              </a:ext>
            </a:extLst>
          </p:cNvPr>
          <p:cNvCxnSpPr>
            <a:cxnSpLocks/>
            <a:stCxn id="229" idx="2"/>
            <a:endCxn id="6" idx="2"/>
          </p:cNvCxnSpPr>
          <p:nvPr/>
        </p:nvCxnSpPr>
        <p:spPr>
          <a:xfrm rot="5400000" flipH="1">
            <a:off x="3304581" y="3647548"/>
            <a:ext cx="205941" cy="5163532"/>
          </a:xfrm>
          <a:prstGeom prst="bentConnector3">
            <a:avLst>
              <a:gd name="adj1" fmla="val -11100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Łącznik prosty ze strzałką 314">
            <a:extLst>
              <a:ext uri="{FF2B5EF4-FFF2-40B4-BE49-F238E27FC236}">
                <a16:creationId xmlns:a16="http://schemas.microsoft.com/office/drawing/2014/main" id="{BE51447D-8BB4-2ABD-0900-74A15035D271}"/>
              </a:ext>
            </a:extLst>
          </p:cNvPr>
          <p:cNvCxnSpPr>
            <a:cxnSpLocks/>
            <a:stCxn id="33" idx="1"/>
            <a:endCxn id="100" idx="3"/>
          </p:cNvCxnSpPr>
          <p:nvPr/>
        </p:nvCxnSpPr>
        <p:spPr>
          <a:xfrm flipH="1">
            <a:off x="3444382" y="2089946"/>
            <a:ext cx="37761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Łącznik prosty ze strzałką 329">
            <a:extLst>
              <a:ext uri="{FF2B5EF4-FFF2-40B4-BE49-F238E27FC236}">
                <a16:creationId xmlns:a16="http://schemas.microsoft.com/office/drawing/2014/main" id="{2CBD3B4E-E287-D856-887A-BED8226B74A4}"/>
              </a:ext>
            </a:extLst>
          </p:cNvPr>
          <p:cNvCxnSpPr>
            <a:cxnSpLocks/>
            <a:stCxn id="33" idx="3"/>
            <a:endCxn id="106" idx="1"/>
          </p:cNvCxnSpPr>
          <p:nvPr/>
        </p:nvCxnSpPr>
        <p:spPr>
          <a:xfrm flipV="1">
            <a:off x="5293665" y="2082696"/>
            <a:ext cx="486642" cy="7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ole tekstowe 337">
            <a:extLst>
              <a:ext uri="{FF2B5EF4-FFF2-40B4-BE49-F238E27FC236}">
                <a16:creationId xmlns:a16="http://schemas.microsoft.com/office/drawing/2014/main" id="{4175163B-7648-EBAD-994F-4FEC0AA5D9F2}"/>
              </a:ext>
            </a:extLst>
          </p:cNvPr>
          <p:cNvSpPr txBox="1"/>
          <p:nvPr/>
        </p:nvSpPr>
        <p:spPr>
          <a:xfrm>
            <a:off x="5301184" y="1809294"/>
            <a:ext cx="471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42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1E5B88-C5B4-D9CA-515B-C19D943E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8" y="124574"/>
            <a:ext cx="5500831" cy="503707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START - PARAMETERS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2E85ED5-E2B6-BB40-6451-9E6545D1E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"/>
          <a:stretch/>
        </p:blipFill>
        <p:spPr>
          <a:xfrm>
            <a:off x="1476374" y="912192"/>
            <a:ext cx="8681584" cy="566005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340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Niebieski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462</Words>
  <Application>Microsoft Office PowerPoint</Application>
  <PresentationFormat>Panoramiczny</PresentationFormat>
  <Paragraphs>90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Bookman Old Style</vt:lpstr>
      <vt:lpstr>Calibri</vt:lpstr>
      <vt:lpstr>Century Gothic</vt:lpstr>
      <vt:lpstr>Rockwell</vt:lpstr>
      <vt:lpstr>Damask</vt:lpstr>
      <vt:lpstr>Prezentacja programu PowerPoint</vt:lpstr>
      <vt:lpstr>VISUAL STUDIO CODE</vt:lpstr>
      <vt:lpstr>Participants</vt:lpstr>
      <vt:lpstr>BATTLESHIP</vt:lpstr>
      <vt:lpstr>General INTRO</vt:lpstr>
      <vt:lpstr>General INTRO</vt:lpstr>
      <vt:lpstr>SomE extra</vt:lpstr>
      <vt:lpstr>Diagram simpliFY</vt:lpstr>
      <vt:lpstr>START - PARAMETERS</vt:lpstr>
      <vt:lpstr>GAME PROCESS – HUMAN Placement phase</vt:lpstr>
      <vt:lpstr>START – END OF PARAMETRISATION</vt:lpstr>
      <vt:lpstr>GAME PROCESS - Shooting phase</vt:lpstr>
      <vt:lpstr>WINNING</vt:lpstr>
      <vt:lpstr>HELP</vt:lpstr>
      <vt:lpstr>GAME stAtisticS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######### ### #########    ######### ######### #########    ######### ######### #########          ######### ### #########    ######### ######### #########    ######### ######### #########             1   |  2   |  3           ###    ### ###             ###    ###   ### ###             ###    ###   ### ###                  ------+------+-----           ###    ### ###             ###    ###   ### ###             ###    ###   ### ###                A    X   |  .   |  .         ###    ### ###    #####    ###    ###   ### ###    ####     ###    ###   ### ######                 ------+------+-----         ###    ### ###    #####    ###    ###   ### ###    ####     ###    ###   ### ######               B    .   |  O   |  .       ###    ### ###             ###    ######### ###             ###    ###   ### ###                      ------+------+-----       ###    ### ###             ###    ######### ###             ###    ###   ### ###                    C    .   |  .   |  X        ###    ### #########       ###    ###   ### #########       ###    ######### #########                  ------+------+-----     ###    ### #########       ###    ###   ### #########       ###    ######### #########</dc:title>
  <dc:creator>Arkadiusz Bojara</dc:creator>
  <cp:lastModifiedBy>Arkadiusz Bojara</cp:lastModifiedBy>
  <cp:revision>60</cp:revision>
  <dcterms:created xsi:type="dcterms:W3CDTF">2022-05-11T17:23:46Z</dcterms:created>
  <dcterms:modified xsi:type="dcterms:W3CDTF">2022-06-05T12:56:55Z</dcterms:modified>
</cp:coreProperties>
</file>