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3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40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1" descr="Neon — ozdobny okrąg 3W">
            <a:extLst>
              <a:ext uri="{FF2B5EF4-FFF2-40B4-BE49-F238E27FC236}">
                <a16:creationId xmlns:a16="http://schemas.microsoft.com/office/drawing/2014/main" id="{AF0CB362-5952-E251-9621-D686F0842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47"/>
          <a:stretch/>
        </p:blipFill>
        <p:spPr>
          <a:xfrm>
            <a:off x="20" y="1612"/>
            <a:ext cx="12191980" cy="685638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65DF04C-6FF7-E19A-9554-7E981339881D}"/>
              </a:ext>
            </a:extLst>
          </p:cNvPr>
          <p:cNvSpPr txBox="1"/>
          <p:nvPr/>
        </p:nvSpPr>
        <p:spPr>
          <a:xfrm>
            <a:off x="4293139" y="4670890"/>
            <a:ext cx="3408497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pl-PL" sz="4000" dirty="0">
                <a:latin typeface="Broadway" panose="04040905080B02020502" pitchFamily="82" charset="0"/>
              </a:rPr>
              <a:t>GAME OVER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3C00479-289D-B6E2-0B8D-9EAC5ECEB962}"/>
              </a:ext>
            </a:extLst>
          </p:cNvPr>
          <p:cNvSpPr txBox="1"/>
          <p:nvPr/>
        </p:nvSpPr>
        <p:spPr>
          <a:xfrm>
            <a:off x="4780429" y="5194110"/>
            <a:ext cx="2631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 err="1">
                <a:latin typeface="Broadway" panose="04040905080B02020502" pitchFamily="82" charset="0"/>
              </a:rPr>
              <a:t>See</a:t>
            </a:r>
            <a:r>
              <a:rPr lang="pl-PL" sz="1800" dirty="0">
                <a:latin typeface="Broadway" panose="04040905080B02020502" pitchFamily="82" charset="0"/>
              </a:rPr>
              <a:t> </a:t>
            </a:r>
            <a:r>
              <a:rPr lang="pl-PL" sz="1800" dirty="0" err="1">
                <a:latin typeface="Broadway" panose="04040905080B02020502" pitchFamily="82" charset="0"/>
              </a:rPr>
              <a:t>You</a:t>
            </a:r>
            <a:r>
              <a:rPr lang="pl-PL" sz="1800" dirty="0">
                <a:latin typeface="Broadway" panose="04040905080B02020502" pitchFamily="82" charset="0"/>
              </a:rPr>
              <a:t> </a:t>
            </a:r>
            <a:r>
              <a:rPr lang="pl-PL" sz="1800" dirty="0" err="1">
                <a:latin typeface="Broadway" panose="04040905080B02020502" pitchFamily="82" charset="0"/>
              </a:rPr>
              <a:t>next</a:t>
            </a:r>
            <a:r>
              <a:rPr lang="pl-PL" sz="1800" dirty="0">
                <a:latin typeface="Broadway" panose="04040905080B02020502" pitchFamily="82" charset="0"/>
              </a:rPr>
              <a:t> </a:t>
            </a:r>
            <a:r>
              <a:rPr lang="pl-PL" sz="1800" dirty="0" err="1">
                <a:latin typeface="Broadway" panose="04040905080B02020502" pitchFamily="82" charset="0"/>
              </a:rPr>
              <a:t>tiem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8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0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2" name="Rectangle 1032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043" name="Rectangle 1034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044" name="Rectangle 1036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52,833 Dziurka Grafika Wektorowa, Clipartów i Ilustracji - 123RF">
            <a:extLst>
              <a:ext uri="{FF2B5EF4-FFF2-40B4-BE49-F238E27FC236}">
                <a16:creationId xmlns:a16="http://schemas.microsoft.com/office/drawing/2014/main" id="{0E7F6873-B877-020F-6518-B768629F8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8" b="2314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38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650BCF-A05F-60AF-AEC1-D9A0EF63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7500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45FE42-EF1F-723B-37CB-0906ECEA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3072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CFDB7A-43B0-5DAE-EE5A-05BE6C12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0001" y="33072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F44D88-9913-017F-AA53-0BB5BC96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84" y="35324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B7BC0F-3603-EF0E-2690-0AEFF9E1D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42" y="33072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01D3FA1-4E11-0A88-037C-010B36D4A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00" y="245348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ey icon PNG, ICO or ICNS | Free vector icons">
            <a:extLst>
              <a:ext uri="{FF2B5EF4-FFF2-40B4-BE49-F238E27FC236}">
                <a16:creationId xmlns:a16="http://schemas.microsoft.com/office/drawing/2014/main" id="{42D83C0B-4CDA-E47F-5D28-40A481302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82" y="33072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224753A-D6C5-9B9F-4F2F-A8A419FA2770}"/>
              </a:ext>
            </a:extLst>
          </p:cNvPr>
          <p:cNvCxnSpPr>
            <a:cxnSpLocks/>
          </p:cNvCxnSpPr>
          <p:nvPr/>
        </p:nvCxnSpPr>
        <p:spPr>
          <a:xfrm>
            <a:off x="4808560" y="3648478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a 14">
            <a:extLst>
              <a:ext uri="{FF2B5EF4-FFF2-40B4-BE49-F238E27FC236}">
                <a16:creationId xmlns:a16="http://schemas.microsoft.com/office/drawing/2014/main" id="{64FF2223-3617-B5F4-A258-4B8E9E5493D6}"/>
              </a:ext>
            </a:extLst>
          </p:cNvPr>
          <p:cNvGrpSpPr/>
          <p:nvPr/>
        </p:nvGrpSpPr>
        <p:grpSpPr>
          <a:xfrm>
            <a:off x="1800000" y="2880000"/>
            <a:ext cx="360000" cy="360000"/>
            <a:chOff x="2084999" y="3278228"/>
            <a:chExt cx="360000" cy="360000"/>
          </a:xfrm>
        </p:grpSpPr>
        <p:pic>
          <p:nvPicPr>
            <p:cNvPr id="2" name="Picture 4" descr="Key icon PNG, ICO or ICNS | Free vector icons">
              <a:extLst>
                <a:ext uri="{FF2B5EF4-FFF2-40B4-BE49-F238E27FC236}">
                  <a16:creationId xmlns:a16="http://schemas.microsoft.com/office/drawing/2014/main" id="{6BFD3C18-B422-7518-7ECA-6BA44C337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999" y="327822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nak mnożenia 13">
              <a:extLst>
                <a:ext uri="{FF2B5EF4-FFF2-40B4-BE49-F238E27FC236}">
                  <a16:creationId xmlns:a16="http://schemas.microsoft.com/office/drawing/2014/main" id="{777F5FCB-32A1-BFF4-96FF-5A29C261F716}"/>
                </a:ext>
              </a:extLst>
            </p:cNvPr>
            <p:cNvSpPr/>
            <p:nvPr/>
          </p:nvSpPr>
          <p:spPr>
            <a:xfrm>
              <a:off x="2084999" y="3286286"/>
              <a:ext cx="360000" cy="285428"/>
            </a:xfrm>
            <a:prstGeom prst="mathMultiply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l-PL" dirty="0"/>
            </a:p>
          </p:txBody>
        </p:sp>
      </p:grpSp>
      <p:pic>
        <p:nvPicPr>
          <p:cNvPr id="16" name="Picture 4" descr="Key icon PNG, ICO or ICNS | Free vector icons">
            <a:extLst>
              <a:ext uri="{FF2B5EF4-FFF2-40B4-BE49-F238E27FC236}">
                <a16:creationId xmlns:a16="http://schemas.microsoft.com/office/drawing/2014/main" id="{6ABD8188-C339-782E-9084-76540C6B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66" y="311565"/>
            <a:ext cx="360000" cy="360000"/>
          </a:xfrm>
          <a:prstGeom prst="rect">
            <a:avLst/>
          </a:prstGeom>
          <a:noFill/>
          <a:effectLst>
            <a:softEdge rad="12700"/>
          </a:effectLst>
          <a:scene3d>
            <a:camera prst="perspective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zdzielczość Diament, klejnoty, Ikony komputerowe, Tapeta na pulpit png |  PNGEgg">
            <a:extLst>
              <a:ext uri="{FF2B5EF4-FFF2-40B4-BE49-F238E27FC236}">
                <a16:creationId xmlns:a16="http://schemas.microsoft.com/office/drawing/2014/main" id="{69A11D4C-5488-6C0F-0FFE-00A243A02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7000" y1="72750" x2="47000" y2="72750"/>
                        <a14:foregroundMark x1="48222" y1="75625" x2="48222" y2="75625"/>
                        <a14:foregroundMark x1="49889" y1="77750" x2="49889" y2="77750"/>
                        <a14:foregroundMark x1="52667" y1="74875" x2="52667" y2="74875"/>
                        <a14:foregroundMark x1="51711" y1="76125" x2="51444" y2="76875"/>
                        <a14:foregroundMark x1="53000" y1="72500" x2="51711" y2="76125"/>
                        <a14:foregroundMark x1="23000" y1="43750" x2="23000" y2="43750"/>
                        <a14:foregroundMark x1="20444" y1="43250" x2="20444" y2="43250"/>
                        <a14:foregroundMark x1="22333" y1="43375" x2="22333" y2="43375"/>
                        <a14:foregroundMark x1="17111" y1="40500" x2="17111" y2="40500"/>
                        <a14:foregroundMark x1="16444" y1="40750" x2="16444" y2="40750"/>
                        <a14:foregroundMark x1="15778" y1="40375" x2="15778" y2="40375"/>
                        <a14:foregroundMark x1="22333" y1="43625" x2="22444" y2="43250"/>
                        <a14:foregroundMark x1="81667" y1="39625" x2="81667" y2="39625"/>
                        <a14:foregroundMark x1="83000" y1="40625" x2="83000" y2="40625"/>
                        <a14:foregroundMark x1="84444" y1="41625" x2="84444" y2="41625"/>
                        <a14:foregroundMark x1="84889" y1="42125" x2="84889" y2="42125"/>
                        <a14:foregroundMark x1="64111" y1="62375" x2="64111" y2="62375"/>
                        <a14:foregroundMark x1="63222" y1="63500" x2="63222" y2="63500"/>
                        <a14:foregroundMark x1="47889" y1="28750" x2="47889" y2="28750"/>
                        <a14:foregroundMark x1="51222" y1="28500" x2="51222" y2="28500"/>
                        <a14:foregroundMark x1="52111" y1="28875" x2="52111" y2="28875"/>
                        <a14:foregroundMark x1="49333" y1="28625" x2="49333" y2="28625"/>
                        <a14:foregroundMark x1="50333" y1="28625" x2="50333" y2="28625"/>
                        <a14:foregroundMark x1="69333" y1="28875" x2="69333" y2="28875"/>
                        <a14:foregroundMark x1="68778" y1="28875" x2="68778" y2="28875"/>
                        <a14:foregroundMark x1="68111" y1="28750" x2="68111" y2="28750"/>
                        <a14:foregroundMark x1="67444" y1="28625" x2="67444" y2="28625"/>
                        <a14:foregroundMark x1="67111" y1="28500" x2="67111" y2="28500"/>
                        <a14:foregroundMark x1="29222" y1="28500" x2="43333" y2="29125"/>
                        <a14:foregroundMark x1="43333" y1="29125" x2="46444" y2="28750"/>
                        <a14:backgroundMark x1="47667" y1="76000" x2="47667" y2="76000"/>
                        <a14:backgroundMark x1="52444" y1="76125" x2="52444" y2="76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1" t="3952" r="8687" b="2390"/>
          <a:stretch/>
        </p:blipFill>
        <p:spPr bwMode="auto">
          <a:xfrm>
            <a:off x="4662608" y="311566"/>
            <a:ext cx="360000" cy="35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583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</Words>
  <Application>Microsoft Office PowerPoint</Application>
  <PresentationFormat>Panoramiczny</PresentationFormat>
  <Paragraphs>3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9" baseType="lpstr">
      <vt:lpstr>Arial</vt:lpstr>
      <vt:lpstr>AvenirNext LT Pro Medium</vt:lpstr>
      <vt:lpstr>Broadway</vt:lpstr>
      <vt:lpstr>Calibri</vt:lpstr>
      <vt:lpstr>Gill Sans Nova</vt:lpstr>
      <vt:lpstr>CelebrationVTI</vt:lpstr>
      <vt:lpstr>Prezentacja programu PowerPoint</vt:lpstr>
      <vt:lpstr>WELCOME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Arkadiusz Bojara</dc:creator>
  <cp:lastModifiedBy>Arkadiusz Bojara</cp:lastModifiedBy>
  <cp:revision>11</cp:revision>
  <dcterms:created xsi:type="dcterms:W3CDTF">2022-11-14T09:44:52Z</dcterms:created>
  <dcterms:modified xsi:type="dcterms:W3CDTF">2022-11-26T19:25:18Z</dcterms:modified>
</cp:coreProperties>
</file>