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57" r:id="rId3"/>
    <p:sldId id="258" r:id="rId4"/>
    <p:sldId id="272" r:id="rId5"/>
    <p:sldId id="269" r:id="rId6"/>
    <p:sldId id="260" r:id="rId7"/>
    <p:sldId id="263" r:id="rId8"/>
    <p:sldId id="265" r:id="rId9"/>
    <p:sldId id="264" r:id="rId10"/>
    <p:sldId id="266" r:id="rId11"/>
    <p:sldId id="267" r:id="rId12"/>
    <p:sldId id="26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38522-4B58-4538-A6FD-A29364C8AFA9}" type="doc">
      <dgm:prSet loTypeId="urn:microsoft.com/office/officeart/2005/8/layout/chevron1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1CCC74-690F-4CEA-90BA-05061CBB675B}">
      <dgm:prSet/>
      <dgm:spPr/>
      <dgm:t>
        <a:bodyPr/>
        <a:lstStyle/>
        <a:p>
          <a:pPr>
            <a:defRPr b="1"/>
          </a:pPr>
          <a:r>
            <a:rPr lang="en-US"/>
            <a:t>Paulina from POZNAN</a:t>
          </a:r>
        </a:p>
      </dgm:t>
    </dgm:pt>
    <dgm:pt modelId="{435A5DB5-72F6-4733-9E86-5681C6B52E5D}" type="parTrans" cxnId="{67EC5479-308E-4B65-A510-D3C693C061D2}">
      <dgm:prSet/>
      <dgm:spPr/>
      <dgm:t>
        <a:bodyPr/>
        <a:lstStyle/>
        <a:p>
          <a:endParaRPr lang="en-US"/>
        </a:p>
      </dgm:t>
    </dgm:pt>
    <dgm:pt modelId="{B2A2B3FA-4D07-4C88-BB4F-C6053B9D69E3}" type="sibTrans" cxnId="{67EC5479-308E-4B65-A510-D3C693C061D2}">
      <dgm:prSet/>
      <dgm:spPr/>
      <dgm:t>
        <a:bodyPr/>
        <a:lstStyle/>
        <a:p>
          <a:endParaRPr lang="en-US"/>
        </a:p>
      </dgm:t>
    </dgm:pt>
    <dgm:pt modelId="{EDFEAD2E-F682-4AD6-B249-350CD314A0C5}">
      <dgm:prSet/>
      <dgm:spPr/>
      <dgm:t>
        <a:bodyPr/>
        <a:lstStyle/>
        <a:p>
          <a:r>
            <a:rPr lang="pl-PL" dirty="0"/>
            <a:t>S</a:t>
          </a:r>
          <a:r>
            <a:rPr lang="en-US" dirty="0" err="1"/>
            <a:t>tudent</a:t>
          </a:r>
          <a:r>
            <a:rPr lang="en-US" dirty="0"/>
            <a:t> at Technical University</a:t>
          </a:r>
        </a:p>
      </dgm:t>
    </dgm:pt>
    <dgm:pt modelId="{BC09A708-B524-40D7-AE19-EB464F0A7CDB}" type="parTrans" cxnId="{28B61512-810F-46C7-B203-EBDA800ACEBF}">
      <dgm:prSet/>
      <dgm:spPr/>
      <dgm:t>
        <a:bodyPr/>
        <a:lstStyle/>
        <a:p>
          <a:endParaRPr lang="en-US"/>
        </a:p>
      </dgm:t>
    </dgm:pt>
    <dgm:pt modelId="{8455DC3E-1500-474E-BDCF-7F109A18D0B2}" type="sibTrans" cxnId="{28B61512-810F-46C7-B203-EBDA800ACEBF}">
      <dgm:prSet/>
      <dgm:spPr/>
      <dgm:t>
        <a:bodyPr/>
        <a:lstStyle/>
        <a:p>
          <a:endParaRPr lang="en-US"/>
        </a:p>
      </dgm:t>
    </dgm:pt>
    <dgm:pt modelId="{BA8B46C1-A2AF-47EB-9291-EF2ABC57D84B}">
      <dgm:prSet/>
      <dgm:spPr/>
      <dgm:t>
        <a:bodyPr/>
        <a:lstStyle/>
        <a:p>
          <a:r>
            <a:rPr lang="en-US" dirty="0"/>
            <a:t>young, </a:t>
          </a:r>
        </a:p>
      </dgm:t>
    </dgm:pt>
    <dgm:pt modelId="{90914D73-C1FD-4128-9D2C-3A6C1F16EB8B}" type="parTrans" cxnId="{883A5FFF-A4D4-4B83-B993-5BBB09D65553}">
      <dgm:prSet/>
      <dgm:spPr/>
      <dgm:t>
        <a:bodyPr/>
        <a:lstStyle/>
        <a:p>
          <a:endParaRPr lang="en-US"/>
        </a:p>
      </dgm:t>
    </dgm:pt>
    <dgm:pt modelId="{FC9527B0-A63F-4F8C-8D64-7FC98437E925}" type="sibTrans" cxnId="{883A5FFF-A4D4-4B83-B993-5BBB09D65553}">
      <dgm:prSet/>
      <dgm:spPr/>
      <dgm:t>
        <a:bodyPr/>
        <a:lstStyle/>
        <a:p>
          <a:endParaRPr lang="en-US"/>
        </a:p>
      </dgm:t>
    </dgm:pt>
    <dgm:pt modelId="{CA02C686-CECE-46FF-BEF4-76E90739BD41}">
      <dgm:prSet/>
      <dgm:spPr/>
      <dgm:t>
        <a:bodyPr/>
        <a:lstStyle/>
        <a:p>
          <a:r>
            <a:rPr lang="en-US" dirty="0" err="1"/>
            <a:t>brillant</a:t>
          </a:r>
          <a:r>
            <a:rPr lang="en-US" dirty="0"/>
            <a:t> mind,</a:t>
          </a:r>
          <a:r>
            <a:rPr lang="pl-PL" dirty="0"/>
            <a:t> </a:t>
          </a:r>
          <a:r>
            <a:rPr lang="en-US" dirty="0" err="1"/>
            <a:t>alway</a:t>
          </a:r>
          <a:r>
            <a:rPr lang="pl-PL" dirty="0"/>
            <a:t>s</a:t>
          </a:r>
          <a:r>
            <a:rPr lang="en-US" dirty="0"/>
            <a:t> focus </a:t>
          </a:r>
          <a:r>
            <a:rPr lang="en-US" dirty="0" err="1"/>
            <a:t>ect</a:t>
          </a:r>
          <a:endParaRPr lang="en-US" dirty="0"/>
        </a:p>
      </dgm:t>
    </dgm:pt>
    <dgm:pt modelId="{C0D5CEEA-AA49-403C-A1F1-2015618439D0}" type="parTrans" cxnId="{A29B7438-1CFC-4C73-B6FB-318A610A5DAA}">
      <dgm:prSet/>
      <dgm:spPr/>
      <dgm:t>
        <a:bodyPr/>
        <a:lstStyle/>
        <a:p>
          <a:endParaRPr lang="en-US"/>
        </a:p>
      </dgm:t>
    </dgm:pt>
    <dgm:pt modelId="{4CC8E821-5E87-4C3A-B640-A5EA6CBAE201}" type="sibTrans" cxnId="{A29B7438-1CFC-4C73-B6FB-318A610A5DAA}">
      <dgm:prSet/>
      <dgm:spPr/>
      <dgm:t>
        <a:bodyPr/>
        <a:lstStyle/>
        <a:p>
          <a:endParaRPr lang="en-US"/>
        </a:p>
      </dgm:t>
    </dgm:pt>
    <dgm:pt modelId="{B439BD30-C90A-43BB-B80F-9D520AAB7F56}">
      <dgm:prSet/>
      <dgm:spPr/>
      <dgm:t>
        <a:bodyPr/>
        <a:lstStyle/>
        <a:p>
          <a:pPr>
            <a:defRPr b="1"/>
          </a:pPr>
          <a:r>
            <a:rPr lang="en-US"/>
            <a:t>Arek from WARSAW</a:t>
          </a:r>
        </a:p>
      </dgm:t>
    </dgm:pt>
    <dgm:pt modelId="{CF3A0CAF-171E-4A43-ADE6-83497521C2C8}" type="parTrans" cxnId="{048934BE-A471-497D-91CD-53AA4847359E}">
      <dgm:prSet/>
      <dgm:spPr/>
      <dgm:t>
        <a:bodyPr/>
        <a:lstStyle/>
        <a:p>
          <a:endParaRPr lang="en-US"/>
        </a:p>
      </dgm:t>
    </dgm:pt>
    <dgm:pt modelId="{2EC49271-53B3-4EFE-BC98-C9E4D5F25CBB}" type="sibTrans" cxnId="{048934BE-A471-497D-91CD-53AA4847359E}">
      <dgm:prSet/>
      <dgm:spPr/>
      <dgm:t>
        <a:bodyPr/>
        <a:lstStyle/>
        <a:p>
          <a:endParaRPr lang="en-US"/>
        </a:p>
      </dgm:t>
    </dgm:pt>
    <dgm:pt modelId="{25FFA4CD-B9D9-48D7-93EA-1F2CFE48DE88}">
      <dgm:prSet/>
      <dgm:spPr/>
      <dgm:t>
        <a:bodyPr/>
        <a:lstStyle/>
        <a:p>
          <a:r>
            <a:rPr lang="pl-PL" dirty="0" err="1"/>
            <a:t>Graduated</a:t>
          </a:r>
          <a:r>
            <a:rPr lang="pl-PL" dirty="0"/>
            <a:t> </a:t>
          </a:r>
          <a:r>
            <a:rPr lang="en-US" dirty="0"/>
            <a:t>at Tech</a:t>
          </a:r>
          <a:r>
            <a:rPr lang="pl-PL" dirty="0"/>
            <a:t>n</a:t>
          </a:r>
          <a:r>
            <a:rPr lang="en-US" dirty="0" err="1"/>
            <a:t>ical</a:t>
          </a:r>
          <a:r>
            <a:rPr lang="en-US" dirty="0"/>
            <a:t> University and postgraduate in Finance</a:t>
          </a:r>
        </a:p>
      </dgm:t>
    </dgm:pt>
    <dgm:pt modelId="{7AC77879-5FC4-47B6-AC83-8098CAB4ABD1}" type="parTrans" cxnId="{89E1E334-4EBD-4A15-B2F6-832F71639F81}">
      <dgm:prSet/>
      <dgm:spPr/>
      <dgm:t>
        <a:bodyPr/>
        <a:lstStyle/>
        <a:p>
          <a:endParaRPr lang="en-US"/>
        </a:p>
      </dgm:t>
    </dgm:pt>
    <dgm:pt modelId="{65029E4E-E2B2-466E-9D2A-7023542CA34D}" type="sibTrans" cxnId="{89E1E334-4EBD-4A15-B2F6-832F71639F81}">
      <dgm:prSet/>
      <dgm:spPr/>
      <dgm:t>
        <a:bodyPr/>
        <a:lstStyle/>
        <a:p>
          <a:endParaRPr lang="en-US"/>
        </a:p>
      </dgm:t>
    </dgm:pt>
    <dgm:pt modelId="{0A4E8667-D9AE-475B-8BC6-5A44D86503BF}">
      <dgm:prSet/>
      <dgm:spPr/>
      <dgm:t>
        <a:bodyPr/>
        <a:lstStyle/>
        <a:p>
          <a:r>
            <a:rPr lang="en-US" dirty="0"/>
            <a:t>was young couple of decades ago</a:t>
          </a:r>
        </a:p>
      </dgm:t>
    </dgm:pt>
    <dgm:pt modelId="{39AA3F0B-B5FC-4540-BD34-AF3DA96661F2}" type="parTrans" cxnId="{1FB548A3-2883-42D3-ABD7-CA682062B716}">
      <dgm:prSet/>
      <dgm:spPr/>
      <dgm:t>
        <a:bodyPr/>
        <a:lstStyle/>
        <a:p>
          <a:endParaRPr lang="en-US"/>
        </a:p>
      </dgm:t>
    </dgm:pt>
    <dgm:pt modelId="{EC26AA17-28C8-47E4-B195-4581E64B9C68}" type="sibTrans" cxnId="{1FB548A3-2883-42D3-ABD7-CA682062B716}">
      <dgm:prSet/>
      <dgm:spPr/>
      <dgm:t>
        <a:bodyPr/>
        <a:lstStyle/>
        <a:p>
          <a:endParaRPr lang="en-US"/>
        </a:p>
      </dgm:t>
    </dgm:pt>
    <dgm:pt modelId="{019C8DF0-A3CC-4833-8F2B-80FCEF184F20}">
      <dgm:prSet/>
      <dgm:spPr/>
      <dgm:t>
        <a:bodyPr/>
        <a:lstStyle/>
        <a:p>
          <a:r>
            <a:rPr lang="en-US"/>
            <a:t>hard worker</a:t>
          </a:r>
        </a:p>
      </dgm:t>
    </dgm:pt>
    <dgm:pt modelId="{C8290BFB-AA58-40F1-86A6-1DF5F53C20FB}" type="parTrans" cxnId="{66A91233-28E3-4892-A568-D8D1710AC4B1}">
      <dgm:prSet/>
      <dgm:spPr/>
      <dgm:t>
        <a:bodyPr/>
        <a:lstStyle/>
        <a:p>
          <a:endParaRPr lang="en-US"/>
        </a:p>
      </dgm:t>
    </dgm:pt>
    <dgm:pt modelId="{997D6E1D-9A2F-4F83-B29D-55E8CA5E8C59}" type="sibTrans" cxnId="{66A91233-28E3-4892-A568-D8D1710AC4B1}">
      <dgm:prSet/>
      <dgm:spPr/>
      <dgm:t>
        <a:bodyPr/>
        <a:lstStyle/>
        <a:p>
          <a:endParaRPr lang="en-US"/>
        </a:p>
      </dgm:t>
    </dgm:pt>
    <dgm:pt modelId="{D2E87103-7C91-413D-8E44-4D8692333585}" type="pres">
      <dgm:prSet presAssocID="{12438522-4B58-4538-A6FD-A29364C8AFA9}" presName="Name0" presStyleCnt="0">
        <dgm:presLayoutVars>
          <dgm:dir/>
          <dgm:animLvl val="lvl"/>
          <dgm:resizeHandles val="exact"/>
        </dgm:presLayoutVars>
      </dgm:prSet>
      <dgm:spPr/>
    </dgm:pt>
    <dgm:pt modelId="{ADF35E1B-A748-4222-A503-A30CA9012EF9}" type="pres">
      <dgm:prSet presAssocID="{711CCC74-690F-4CEA-90BA-05061CBB675B}" presName="composite" presStyleCnt="0"/>
      <dgm:spPr/>
    </dgm:pt>
    <dgm:pt modelId="{E02F85FA-ACE3-4EF1-A92E-EC0054F8B374}" type="pres">
      <dgm:prSet presAssocID="{711CCC74-690F-4CEA-90BA-05061CBB675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9A9EAC2-BA10-4C3C-B7DA-36F344D9BCE0}" type="pres">
      <dgm:prSet presAssocID="{711CCC74-690F-4CEA-90BA-05061CBB675B}" presName="desTx" presStyleLbl="revTx" presStyleIdx="0" presStyleCnt="2">
        <dgm:presLayoutVars>
          <dgm:bulletEnabled val="1"/>
        </dgm:presLayoutVars>
      </dgm:prSet>
      <dgm:spPr/>
    </dgm:pt>
    <dgm:pt modelId="{805BEC7B-0D7A-4E97-967B-617DEF43C7FC}" type="pres">
      <dgm:prSet presAssocID="{B2A2B3FA-4D07-4C88-BB4F-C6053B9D69E3}" presName="space" presStyleCnt="0"/>
      <dgm:spPr/>
    </dgm:pt>
    <dgm:pt modelId="{AF04D71C-6ED2-456B-B4A9-DB280480BE5D}" type="pres">
      <dgm:prSet presAssocID="{B439BD30-C90A-43BB-B80F-9D520AAB7F56}" presName="composite" presStyleCnt="0"/>
      <dgm:spPr/>
    </dgm:pt>
    <dgm:pt modelId="{444F682E-AC40-4149-AABC-2BE3D1027EAE}" type="pres">
      <dgm:prSet presAssocID="{B439BD30-C90A-43BB-B80F-9D520AAB7F5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00F4FC76-3756-453F-A9CF-FEE0CDD0F2F9}" type="pres">
      <dgm:prSet presAssocID="{B439BD30-C90A-43BB-B80F-9D520AAB7F56}" presName="desTx" presStyleLbl="revTx" presStyleIdx="1" presStyleCnt="2" custScaleX="124899">
        <dgm:presLayoutVars>
          <dgm:bulletEnabled val="1"/>
        </dgm:presLayoutVars>
      </dgm:prSet>
      <dgm:spPr/>
    </dgm:pt>
  </dgm:ptLst>
  <dgm:cxnLst>
    <dgm:cxn modelId="{6EE48C00-D11B-421C-8765-F8C18F29D1D2}" type="presOf" srcId="{711CCC74-690F-4CEA-90BA-05061CBB675B}" destId="{E02F85FA-ACE3-4EF1-A92E-EC0054F8B374}" srcOrd="0" destOrd="0" presId="urn:microsoft.com/office/officeart/2005/8/layout/chevron1"/>
    <dgm:cxn modelId="{28B61512-810F-46C7-B203-EBDA800ACEBF}" srcId="{711CCC74-690F-4CEA-90BA-05061CBB675B}" destId="{EDFEAD2E-F682-4AD6-B249-350CD314A0C5}" srcOrd="0" destOrd="0" parTransId="{BC09A708-B524-40D7-AE19-EB464F0A7CDB}" sibTransId="{8455DC3E-1500-474E-BDCF-7F109A18D0B2}"/>
    <dgm:cxn modelId="{6B781F1A-E322-4337-8EDC-2990E830B71E}" type="presOf" srcId="{EDFEAD2E-F682-4AD6-B249-350CD314A0C5}" destId="{F9A9EAC2-BA10-4C3C-B7DA-36F344D9BCE0}" srcOrd="0" destOrd="0" presId="urn:microsoft.com/office/officeart/2005/8/layout/chevron1"/>
    <dgm:cxn modelId="{66A91233-28E3-4892-A568-D8D1710AC4B1}" srcId="{B439BD30-C90A-43BB-B80F-9D520AAB7F56}" destId="{019C8DF0-A3CC-4833-8F2B-80FCEF184F20}" srcOrd="2" destOrd="0" parTransId="{C8290BFB-AA58-40F1-86A6-1DF5F53C20FB}" sibTransId="{997D6E1D-9A2F-4F83-B29D-55E8CA5E8C59}"/>
    <dgm:cxn modelId="{89E1E334-4EBD-4A15-B2F6-832F71639F81}" srcId="{B439BD30-C90A-43BB-B80F-9D520AAB7F56}" destId="{25FFA4CD-B9D9-48D7-93EA-1F2CFE48DE88}" srcOrd="0" destOrd="0" parTransId="{7AC77879-5FC4-47B6-AC83-8098CAB4ABD1}" sibTransId="{65029E4E-E2B2-466E-9D2A-7023542CA34D}"/>
    <dgm:cxn modelId="{A29B7438-1CFC-4C73-B6FB-318A610A5DAA}" srcId="{711CCC74-690F-4CEA-90BA-05061CBB675B}" destId="{CA02C686-CECE-46FF-BEF4-76E90739BD41}" srcOrd="2" destOrd="0" parTransId="{C0D5CEEA-AA49-403C-A1F1-2015618439D0}" sibTransId="{4CC8E821-5E87-4C3A-B640-A5EA6CBAE201}"/>
    <dgm:cxn modelId="{DD12EA3E-CA0A-4A6A-883A-2D63260A9393}" type="presOf" srcId="{BA8B46C1-A2AF-47EB-9291-EF2ABC57D84B}" destId="{F9A9EAC2-BA10-4C3C-B7DA-36F344D9BCE0}" srcOrd="0" destOrd="1" presId="urn:microsoft.com/office/officeart/2005/8/layout/chevron1"/>
    <dgm:cxn modelId="{2F8CA348-D886-46C7-AA52-C3A908CD5440}" type="presOf" srcId="{0A4E8667-D9AE-475B-8BC6-5A44D86503BF}" destId="{00F4FC76-3756-453F-A9CF-FEE0CDD0F2F9}" srcOrd="0" destOrd="1" presId="urn:microsoft.com/office/officeart/2005/8/layout/chevron1"/>
    <dgm:cxn modelId="{67EC5479-308E-4B65-A510-D3C693C061D2}" srcId="{12438522-4B58-4538-A6FD-A29364C8AFA9}" destId="{711CCC74-690F-4CEA-90BA-05061CBB675B}" srcOrd="0" destOrd="0" parTransId="{435A5DB5-72F6-4733-9E86-5681C6B52E5D}" sibTransId="{B2A2B3FA-4D07-4C88-BB4F-C6053B9D69E3}"/>
    <dgm:cxn modelId="{5E33419C-AD20-40B7-974D-2F9E8C3B60DC}" type="presOf" srcId="{25FFA4CD-B9D9-48D7-93EA-1F2CFE48DE88}" destId="{00F4FC76-3756-453F-A9CF-FEE0CDD0F2F9}" srcOrd="0" destOrd="0" presId="urn:microsoft.com/office/officeart/2005/8/layout/chevron1"/>
    <dgm:cxn modelId="{1FB548A3-2883-42D3-ABD7-CA682062B716}" srcId="{B439BD30-C90A-43BB-B80F-9D520AAB7F56}" destId="{0A4E8667-D9AE-475B-8BC6-5A44D86503BF}" srcOrd="1" destOrd="0" parTransId="{39AA3F0B-B5FC-4540-BD34-AF3DA96661F2}" sibTransId="{EC26AA17-28C8-47E4-B195-4581E64B9C68}"/>
    <dgm:cxn modelId="{FC46B7B0-4C86-4ED2-9486-1A52E996D3D7}" type="presOf" srcId="{019C8DF0-A3CC-4833-8F2B-80FCEF184F20}" destId="{00F4FC76-3756-453F-A9CF-FEE0CDD0F2F9}" srcOrd="0" destOrd="2" presId="urn:microsoft.com/office/officeart/2005/8/layout/chevron1"/>
    <dgm:cxn modelId="{048934BE-A471-497D-91CD-53AA4847359E}" srcId="{12438522-4B58-4538-A6FD-A29364C8AFA9}" destId="{B439BD30-C90A-43BB-B80F-9D520AAB7F56}" srcOrd="1" destOrd="0" parTransId="{CF3A0CAF-171E-4A43-ADE6-83497521C2C8}" sibTransId="{2EC49271-53B3-4EFE-BC98-C9E4D5F25CBB}"/>
    <dgm:cxn modelId="{3BE502C8-3A0D-469E-878E-08B2C78B6B4B}" type="presOf" srcId="{B439BD30-C90A-43BB-B80F-9D520AAB7F56}" destId="{444F682E-AC40-4149-AABC-2BE3D1027EAE}" srcOrd="0" destOrd="0" presId="urn:microsoft.com/office/officeart/2005/8/layout/chevron1"/>
    <dgm:cxn modelId="{92AC94D2-12F5-41D3-9687-BE50AB9863BE}" type="presOf" srcId="{12438522-4B58-4538-A6FD-A29364C8AFA9}" destId="{D2E87103-7C91-413D-8E44-4D8692333585}" srcOrd="0" destOrd="0" presId="urn:microsoft.com/office/officeart/2005/8/layout/chevron1"/>
    <dgm:cxn modelId="{754E9FFE-AEA1-424F-8593-22ADAAC16D64}" type="presOf" srcId="{CA02C686-CECE-46FF-BEF4-76E90739BD41}" destId="{F9A9EAC2-BA10-4C3C-B7DA-36F344D9BCE0}" srcOrd="0" destOrd="2" presId="urn:microsoft.com/office/officeart/2005/8/layout/chevron1"/>
    <dgm:cxn modelId="{883A5FFF-A4D4-4B83-B993-5BBB09D65553}" srcId="{711CCC74-690F-4CEA-90BA-05061CBB675B}" destId="{BA8B46C1-A2AF-47EB-9291-EF2ABC57D84B}" srcOrd="1" destOrd="0" parTransId="{90914D73-C1FD-4128-9D2C-3A6C1F16EB8B}" sibTransId="{FC9527B0-A63F-4F8C-8D64-7FC98437E925}"/>
    <dgm:cxn modelId="{EDE68237-9F9E-477A-95FC-F8D3959ACB51}" type="presParOf" srcId="{D2E87103-7C91-413D-8E44-4D8692333585}" destId="{ADF35E1B-A748-4222-A503-A30CA9012EF9}" srcOrd="0" destOrd="0" presId="urn:microsoft.com/office/officeart/2005/8/layout/chevron1"/>
    <dgm:cxn modelId="{E54A5654-984A-4D6A-B2B8-62AF9D337705}" type="presParOf" srcId="{ADF35E1B-A748-4222-A503-A30CA9012EF9}" destId="{E02F85FA-ACE3-4EF1-A92E-EC0054F8B374}" srcOrd="0" destOrd="0" presId="urn:microsoft.com/office/officeart/2005/8/layout/chevron1"/>
    <dgm:cxn modelId="{82196303-F8B1-4F40-A659-F938889C5296}" type="presParOf" srcId="{ADF35E1B-A748-4222-A503-A30CA9012EF9}" destId="{F9A9EAC2-BA10-4C3C-B7DA-36F344D9BCE0}" srcOrd="1" destOrd="0" presId="urn:microsoft.com/office/officeart/2005/8/layout/chevron1"/>
    <dgm:cxn modelId="{1EF00E48-71C2-421B-9C56-96EDED667BA2}" type="presParOf" srcId="{D2E87103-7C91-413D-8E44-4D8692333585}" destId="{805BEC7B-0D7A-4E97-967B-617DEF43C7FC}" srcOrd="1" destOrd="0" presId="urn:microsoft.com/office/officeart/2005/8/layout/chevron1"/>
    <dgm:cxn modelId="{7DE65EED-AEC6-4701-AE72-AEBE98FD1E7E}" type="presParOf" srcId="{D2E87103-7C91-413D-8E44-4D8692333585}" destId="{AF04D71C-6ED2-456B-B4A9-DB280480BE5D}" srcOrd="2" destOrd="0" presId="urn:microsoft.com/office/officeart/2005/8/layout/chevron1"/>
    <dgm:cxn modelId="{96CC78EA-3F53-411F-9192-6BF7BCC0AE41}" type="presParOf" srcId="{AF04D71C-6ED2-456B-B4A9-DB280480BE5D}" destId="{444F682E-AC40-4149-AABC-2BE3D1027EAE}" srcOrd="0" destOrd="0" presId="urn:microsoft.com/office/officeart/2005/8/layout/chevron1"/>
    <dgm:cxn modelId="{2C914C45-C4B1-491D-94D3-A4D4504FB6C3}" type="presParOf" srcId="{AF04D71C-6ED2-456B-B4A9-DB280480BE5D}" destId="{00F4FC76-3756-453F-A9CF-FEE0CDD0F2F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F85FA-ACE3-4EF1-A92E-EC0054F8B374}">
      <dsp:nvSpPr>
        <dsp:cNvPr id="0" name=""/>
        <dsp:cNvSpPr/>
      </dsp:nvSpPr>
      <dsp:spPr>
        <a:xfrm>
          <a:off x="2934" y="65535"/>
          <a:ext cx="5654918" cy="124200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Paulina from POZNAN</a:t>
          </a:r>
        </a:p>
      </dsp:txBody>
      <dsp:txXfrm>
        <a:off x="623934" y="65535"/>
        <a:ext cx="4412918" cy="1242000"/>
      </dsp:txXfrm>
    </dsp:sp>
    <dsp:sp modelId="{F9A9EAC2-BA10-4C3C-B7DA-36F344D9BCE0}">
      <dsp:nvSpPr>
        <dsp:cNvPr id="0" name=""/>
        <dsp:cNvSpPr/>
      </dsp:nvSpPr>
      <dsp:spPr>
        <a:xfrm>
          <a:off x="2934" y="1462785"/>
          <a:ext cx="4523934" cy="198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/>
            <a:t>S</a:t>
          </a:r>
          <a:r>
            <a:rPr lang="en-US" sz="2300" kern="1200" dirty="0" err="1"/>
            <a:t>tudent</a:t>
          </a:r>
          <a:r>
            <a:rPr lang="en-US" sz="2300" kern="1200" dirty="0"/>
            <a:t> at Technical University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young,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brillant</a:t>
          </a:r>
          <a:r>
            <a:rPr lang="en-US" sz="2300" kern="1200" dirty="0"/>
            <a:t> mind,</a:t>
          </a:r>
          <a:r>
            <a:rPr lang="pl-PL" sz="2300" kern="1200" dirty="0"/>
            <a:t> </a:t>
          </a:r>
          <a:r>
            <a:rPr lang="en-US" sz="2300" kern="1200" dirty="0" err="1"/>
            <a:t>alway</a:t>
          </a:r>
          <a:r>
            <a:rPr lang="pl-PL" sz="2300" kern="1200" dirty="0"/>
            <a:t>s</a:t>
          </a:r>
          <a:r>
            <a:rPr lang="en-US" sz="2300" kern="1200" dirty="0"/>
            <a:t> focus </a:t>
          </a:r>
          <a:r>
            <a:rPr lang="en-US" sz="2300" kern="1200" dirty="0" err="1"/>
            <a:t>ect</a:t>
          </a:r>
          <a:endParaRPr lang="en-US" sz="2300" kern="1200" dirty="0"/>
        </a:p>
      </dsp:txBody>
      <dsp:txXfrm>
        <a:off x="2934" y="1462785"/>
        <a:ext cx="4523934" cy="1985096"/>
      </dsp:txXfrm>
    </dsp:sp>
    <dsp:sp modelId="{444F682E-AC40-4149-AABC-2BE3D1027EAE}">
      <dsp:nvSpPr>
        <dsp:cNvPr id="0" name=""/>
        <dsp:cNvSpPr/>
      </dsp:nvSpPr>
      <dsp:spPr>
        <a:xfrm>
          <a:off x="6005060" y="65535"/>
          <a:ext cx="5654918" cy="124200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Arek from WARSAW</a:t>
          </a:r>
        </a:p>
      </dsp:txBody>
      <dsp:txXfrm>
        <a:off x="6626060" y="65535"/>
        <a:ext cx="4412918" cy="1242000"/>
      </dsp:txXfrm>
    </dsp:sp>
    <dsp:sp modelId="{00F4FC76-3756-453F-A9CF-FEE0CDD0F2F9}">
      <dsp:nvSpPr>
        <dsp:cNvPr id="0" name=""/>
        <dsp:cNvSpPr/>
      </dsp:nvSpPr>
      <dsp:spPr>
        <a:xfrm>
          <a:off x="5441852" y="1462785"/>
          <a:ext cx="5650349" cy="198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 err="1"/>
            <a:t>Graduated</a:t>
          </a:r>
          <a:r>
            <a:rPr lang="pl-PL" sz="2300" kern="1200" dirty="0"/>
            <a:t> </a:t>
          </a:r>
          <a:r>
            <a:rPr lang="en-US" sz="2300" kern="1200" dirty="0"/>
            <a:t>at Tech</a:t>
          </a:r>
          <a:r>
            <a:rPr lang="pl-PL" sz="2300" kern="1200" dirty="0"/>
            <a:t>n</a:t>
          </a:r>
          <a:r>
            <a:rPr lang="en-US" sz="2300" kern="1200" dirty="0" err="1"/>
            <a:t>ical</a:t>
          </a:r>
          <a:r>
            <a:rPr lang="en-US" sz="2300" kern="1200" dirty="0"/>
            <a:t> University and postgraduate in Finance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was young couple of decades ago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hard worker</a:t>
          </a:r>
        </a:p>
      </dsp:txBody>
      <dsp:txXfrm>
        <a:off x="5441852" y="1462785"/>
        <a:ext cx="5650349" cy="198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972815B-9D0D-F6DF-E442-F0954F4FE1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31B5554-135A-F8B0-746D-E63432FDCE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FC648-1B50-454C-B8F2-13433CFD6CA3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C83FD6C-5D39-EDF0-AFB2-F7700C3C5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F051A8-37E6-E4CD-B8A6-2B529BFA7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CB6F3-B8CB-4460-9E9A-184FB8D1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74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D184-E275-4FE7-A0C8-16FC0CEBD8D6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A693-0F5A-494F-9C3A-0B163C6CA9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8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5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5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64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03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13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7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50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93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3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7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27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5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0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84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4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79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4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B6F7-52FD-4B8B-B8F4-F14CFCAD8148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2" descr="Codecool Poland Sp. z o.o. - Baza Usług Rozwojowych - PARP">
            <a:extLst>
              <a:ext uri="{FF2B5EF4-FFF2-40B4-BE49-F238E27FC236}">
                <a16:creationId xmlns:a16="http://schemas.microsoft.com/office/drawing/2014/main" id="{AE5D17D4-5A02-E39E-CDEF-397217B09C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225" r="76163" b="28400"/>
          <a:stretch/>
        </p:blipFill>
        <p:spPr bwMode="auto">
          <a:xfrm>
            <a:off x="0" y="0"/>
            <a:ext cx="1147313" cy="96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3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c-tac-toe?msclkid=464a4905d05d11ec88638b810a995cf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DF9CA3FB-3000-16E6-753D-F5D0A838B9A3}"/>
              </a:ext>
            </a:extLst>
          </p:cNvPr>
          <p:cNvSpPr txBox="1">
            <a:spLocks/>
          </p:cNvSpPr>
          <p:nvPr/>
        </p:nvSpPr>
        <p:spPr>
          <a:xfrm>
            <a:off x="1043796" y="808038"/>
            <a:ext cx="103171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effectLst/>
                <a:latin typeface="Consolas" panose="020B0609020204030204" pitchFamily="49" charset="0"/>
              </a:rPr>
              <a:t>                                                                                   </a:t>
            </a:r>
            <a:br>
              <a:rPr lang="pl-PL" sz="1200" dirty="0">
                <a:effectLst/>
                <a:latin typeface="Consolas" panose="020B0609020204030204" pitchFamily="49" charset="0"/>
              </a:rPr>
            </a:br>
            <a:r>
              <a:rPr lang="pl-PL" sz="1200" dirty="0">
                <a:effectLst/>
                <a:latin typeface="Consolas" panose="020B0609020204030204" pitchFamily="49" charset="0"/>
              </a:rPr>
              <a:t> 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######### ### #########    ######### ######### #########    ######### 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#######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 ######### </a:t>
            </a:r>
            <a:r>
              <a:rPr lang="pl-PL" sz="1200" dirty="0">
                <a:effectLst/>
                <a:latin typeface="Consolas" panose="020B0609020204030204" pitchFamily="49" charset="0"/>
              </a:rPr>
              <a:t>	</a:t>
            </a:r>
            <a:r>
              <a:rPr lang="pt-BR" sz="1200" dirty="0">
                <a:effectLst/>
                <a:latin typeface="Consolas" panose="020B0609020204030204" pitchFamily="49" charset="0"/>
              </a:rPr>
              <a:t> 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1   |  2   |  3</a:t>
            </a:r>
            <a:br>
              <a:rPr lang="pl-PL" sz="1200" dirty="0">
                <a:effectLst/>
                <a:latin typeface="Consolas" panose="020B0609020204030204" pitchFamily="49" charset="0"/>
              </a:rPr>
            </a:br>
            <a:r>
              <a:rPr lang="pl-PL" sz="1200" dirty="0">
                <a:effectLst/>
                <a:latin typeface="Consolas" panose="020B0609020204030204" pitchFamily="49" charset="0"/>
              </a:rPr>
              <a:t>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######### ### #########    ######### ######### #########    ######### ######### #########     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------+------+-----</a:t>
            </a:r>
            <a:br>
              <a:rPr lang="pt-BR" sz="1200" dirty="0">
                <a:effectLst/>
                <a:latin typeface="Consolas" panose="020B0609020204030204" pitchFamily="49" charset="0"/>
              </a:rPr>
            </a:br>
            <a:r>
              <a:rPr lang="pl-PL" sz="1200" dirty="0">
                <a:effectLst/>
                <a:latin typeface="Consolas" panose="020B0609020204030204" pitchFamily="49" charset="0"/>
              </a:rPr>
              <a:t>  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   ### ###             ###    ###   ### ###             ###    ###   ### ###          A    X   |  .   |  .</a:t>
            </a:r>
            <a:br>
              <a:rPr lang="pt-BR" sz="1200" dirty="0">
                <a:effectLst/>
                <a:latin typeface="Consolas" panose="020B0609020204030204" pitchFamily="49" charset="0"/>
              </a:rPr>
            </a:br>
            <a:r>
              <a:rPr lang="pt-BR" sz="1200" dirty="0">
                <a:effectLst/>
                <a:latin typeface="Consolas" panose="020B0609020204030204" pitchFamily="49" charset="0"/>
              </a:rPr>
              <a:t>  </a:t>
            </a:r>
            <a:r>
              <a:rPr lang="pl-PL" sz="1200" dirty="0">
                <a:effectLst/>
                <a:latin typeface="Consolas" panose="020B0609020204030204" pitchFamily="49" charset="0"/>
              </a:rPr>
              <a:t>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   ### ###   </a:t>
            </a:r>
            <a:r>
              <a:rPr lang="pl-PL" sz="1200" dirty="0">
                <a:effectLst/>
                <a:latin typeface="Consolas" panose="020B0609020204030204" pitchFamily="49" charset="0"/>
              </a:rPr>
              <a:t>       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   ###   ### ###    </a:t>
            </a:r>
            <a:r>
              <a:rPr lang="pl-PL" sz="1200" dirty="0">
                <a:effectLst/>
                <a:latin typeface="Consolas" panose="020B0609020204030204" pitchFamily="49" charset="0"/>
              </a:rPr>
              <a:t> 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     ###    ###   ### ###              ------+------+----</a:t>
            </a:r>
            <a:br>
              <a:rPr lang="pl-PL" sz="1200" dirty="0">
                <a:effectLst/>
                <a:latin typeface="Consolas" panose="020B0609020204030204" pitchFamily="49" charset="0"/>
              </a:rPr>
            </a:br>
            <a:r>
              <a:rPr lang="pl-PL" sz="1200" dirty="0">
                <a:effectLst/>
                <a:latin typeface="Consolas" panose="020B0609020204030204" pitchFamily="49" charset="0"/>
              </a:rPr>
              <a:t>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   ### ###    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####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   ###    ###</a:t>
            </a:r>
            <a:r>
              <a:rPr lang="pl-PL" sz="1200" dirty="0">
                <a:effectLst/>
                <a:latin typeface="Consolas" panose="020B0609020204030204" pitchFamily="49" charset="0"/>
              </a:rPr>
              <a:t>###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###   </a:t>
            </a:r>
            <a:r>
              <a:rPr lang="pl-PL" sz="1200" dirty="0">
                <a:effectLst/>
                <a:latin typeface="Consolas" panose="020B0609020204030204" pitchFamily="49" charset="0"/>
              </a:rPr>
              <a:t>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####   ###    ###   ### ######  </a:t>
            </a:r>
            <a:r>
              <a:rPr lang="pl-PL" sz="1200" dirty="0">
                <a:effectLst/>
                <a:latin typeface="Consolas" panose="020B0609020204030204" pitchFamily="49" charset="0"/>
              </a:rPr>
              <a:t>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     B    .   |  O   |  .</a:t>
            </a:r>
            <a:br>
              <a:rPr lang="pl-PL" sz="1200" dirty="0">
                <a:effectLst/>
                <a:latin typeface="Consolas" panose="020B0609020204030204" pitchFamily="49" charset="0"/>
              </a:rPr>
            </a:br>
            <a:r>
              <a:rPr lang="pl-PL" sz="1200" dirty="0">
                <a:effectLst/>
                <a:latin typeface="Consolas" panose="020B0609020204030204" pitchFamily="49" charset="0"/>
              </a:rPr>
              <a:t>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   ### ###             ###    ###</a:t>
            </a:r>
            <a:r>
              <a:rPr lang="pl-PL" sz="1200" dirty="0">
                <a:effectLst/>
                <a:latin typeface="Consolas" panose="020B0609020204030204" pitchFamily="49" charset="0"/>
              </a:rPr>
              <a:t>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###             ###    ###   ### ###                ------+------+----- </a:t>
            </a:r>
            <a:br>
              <a:rPr lang="pl-PL" sz="1200" dirty="0">
                <a:effectLst/>
                <a:latin typeface="Consolas" panose="020B0609020204030204" pitchFamily="49" charset="0"/>
              </a:rPr>
            </a:b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    ### #########       ###    ###   ### #########       ###    ######### #########        C    .   |  .   |  X</a:t>
            </a:r>
            <a:br>
              <a:rPr lang="pl-PL" sz="1200" dirty="0">
                <a:effectLst/>
                <a:latin typeface="Consolas" panose="020B0609020204030204" pitchFamily="49" charset="0"/>
              </a:rPr>
            </a:br>
            <a:r>
              <a:rPr lang="pt-BR" sz="1200" dirty="0">
                <a:effectLst/>
                <a:latin typeface="Consolas" panose="020B0609020204030204" pitchFamily="49" charset="0"/>
              </a:rPr>
              <a:t>###    ### #########       ###    ###   ### #########       ###    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#######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 #########</a:t>
            </a:r>
            <a:r>
              <a:rPr lang="pl-PL" sz="1200" dirty="0">
                <a:effectLst/>
                <a:latin typeface="Consolas" panose="020B0609020204030204" pitchFamily="49" charset="0"/>
              </a:rPr>
              <a:t>          </a:t>
            </a:r>
            <a:r>
              <a:rPr lang="pt-BR" sz="1200" dirty="0">
                <a:effectLst/>
                <a:latin typeface="Consolas" panose="020B0609020204030204" pitchFamily="49" charset="0"/>
              </a:rPr>
              <a:t> </a:t>
            </a:r>
            <a:r>
              <a:rPr lang="pl-PL" sz="120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effectLst/>
                <a:latin typeface="Consolas" panose="020B0609020204030204" pitchFamily="49" charset="0"/>
              </a:rPr>
              <a:t>------+------+-----</a:t>
            </a:r>
            <a:br>
              <a:rPr lang="pt-BR" sz="1200" dirty="0">
                <a:effectLst/>
                <a:latin typeface="Consolas" panose="020B0609020204030204" pitchFamily="49" charset="0"/>
              </a:rPr>
            </a:br>
            <a:br>
              <a:rPr lang="pl-PL" sz="1200" dirty="0">
                <a:effectLst/>
                <a:latin typeface="Consolas" panose="020B0609020204030204" pitchFamily="49" charset="0"/>
              </a:rPr>
            </a:br>
            <a:br>
              <a:rPr lang="pl-PL" sz="1200" dirty="0">
                <a:effectLst/>
                <a:latin typeface="Consolas" panose="020B0609020204030204" pitchFamily="49" charset="0"/>
              </a:rPr>
            </a:br>
            <a:br>
              <a:rPr lang="pt-BR" sz="1200" dirty="0">
                <a:effectLst/>
                <a:latin typeface="Consolas" panose="020B0609020204030204" pitchFamily="49" charset="0"/>
              </a:rPr>
            </a:br>
            <a:endParaRPr lang="pl-PL" sz="1200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06804FAD-3DCA-7E5F-0377-00155B9AD106}"/>
              </a:ext>
            </a:extLst>
          </p:cNvPr>
          <p:cNvSpPr txBox="1">
            <a:spLocks/>
          </p:cNvSpPr>
          <p:nvPr/>
        </p:nvSpPr>
        <p:spPr>
          <a:xfrm>
            <a:off x="1595269" y="3774566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/>
              <a:t>by Paulina and Arek</a:t>
            </a:r>
          </a:p>
          <a:p>
            <a:pPr algn="ctr"/>
            <a:r>
              <a:rPr lang="pl-PL"/>
              <a:t>CodeCool</a:t>
            </a:r>
          </a:p>
          <a:p>
            <a:pPr algn="ctr"/>
            <a:r>
              <a:rPr lang="pl-PL"/>
              <a:t>WAW.2022.04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672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HELP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921FB12-80A2-F8E5-48EE-8989CB98C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4" r="38767" b="5118"/>
          <a:stretch/>
        </p:blipFill>
        <p:spPr>
          <a:xfrm>
            <a:off x="2956858" y="628281"/>
            <a:ext cx="7107778" cy="560384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871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7235819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</a:t>
            </a:r>
            <a:r>
              <a:rPr lang="pl-PL" dirty="0" err="1"/>
              <a:t>stAtistisc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BBE552-B872-6E7E-11B6-0AABC2671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6" r="42972" b="51119"/>
          <a:stretch/>
        </p:blipFill>
        <p:spPr>
          <a:xfrm>
            <a:off x="422694" y="1475116"/>
            <a:ext cx="11157513" cy="40975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518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76" y="238665"/>
            <a:ext cx="2027813" cy="615328"/>
          </a:xfrm>
        </p:spPr>
        <p:txBody>
          <a:bodyPr/>
          <a:lstStyle/>
          <a:p>
            <a:r>
              <a:rPr lang="pl-PL" dirty="0"/>
              <a:t>EXTRA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E056A2E-B934-0DB9-613E-ED6777BF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58" y="715992"/>
            <a:ext cx="4781550" cy="50673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9F203BC-6800-9DCB-E280-D653AA6CA3F0}"/>
              </a:ext>
            </a:extLst>
          </p:cNvPr>
          <p:cNvSpPr txBox="1">
            <a:spLocks/>
          </p:cNvSpPr>
          <p:nvPr/>
        </p:nvSpPr>
        <p:spPr>
          <a:xfrm>
            <a:off x="333608" y="6116128"/>
            <a:ext cx="5236180" cy="6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OUR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screen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D2699C3-6118-970E-E459-15F5BF1C9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31" t="15287" r="13502" b="79924"/>
          <a:stretch/>
        </p:blipFill>
        <p:spPr>
          <a:xfrm>
            <a:off x="582976" y="2811290"/>
            <a:ext cx="5513024" cy="6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834718" cy="4928558"/>
          </a:xfrm>
        </p:spPr>
        <p:txBody>
          <a:bodyPr>
            <a:normAutofit/>
          </a:bodyPr>
          <a:lstStyle/>
          <a:p>
            <a:r>
              <a:rPr lang="pl-PL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38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/>
              <a:t>General INTRO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777561B0-78F3-84FF-63ED-09CBA958DAC5}"/>
              </a:ext>
            </a:extLst>
          </p:cNvPr>
          <p:cNvGrpSpPr/>
          <p:nvPr/>
        </p:nvGrpSpPr>
        <p:grpSpPr>
          <a:xfrm>
            <a:off x="1703150" y="1095085"/>
            <a:ext cx="6043371" cy="276077"/>
            <a:chOff x="722349" y="839974"/>
            <a:chExt cx="1552148" cy="276077"/>
          </a:xfrm>
        </p:grpSpPr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70FA93FA-E7AB-7F92-680E-E6AB262A4366}"/>
                </a:ext>
              </a:extLst>
            </p:cNvPr>
            <p:cNvSpPr/>
            <p:nvPr/>
          </p:nvSpPr>
          <p:spPr>
            <a:xfrm rot="10800000" flipV="1">
              <a:off x="722349" y="839974"/>
              <a:ext cx="1552148" cy="276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AA909197-62E1-5FD2-0405-3A63678950A1}"/>
                </a:ext>
              </a:extLst>
            </p:cNvPr>
            <p:cNvSpPr txBox="1"/>
            <p:nvPr/>
          </p:nvSpPr>
          <p:spPr>
            <a:xfrm>
              <a:off x="722349" y="839974"/>
              <a:ext cx="1552148" cy="276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We are learning and it is our main goal !</a:t>
              </a:r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7444CF36-E3E8-9D8B-00C3-BD8EA0344BA4}"/>
              </a:ext>
            </a:extLst>
          </p:cNvPr>
          <p:cNvGrpSpPr/>
          <p:nvPr/>
        </p:nvGrpSpPr>
        <p:grpSpPr>
          <a:xfrm>
            <a:off x="1203055" y="1767581"/>
            <a:ext cx="9239549" cy="1798606"/>
            <a:chOff x="652195" y="3903620"/>
            <a:chExt cx="1928447" cy="647021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5625D594-DF20-F23C-EA83-D2D1D911619B}"/>
                </a:ext>
              </a:extLst>
            </p:cNvPr>
            <p:cNvSpPr/>
            <p:nvPr/>
          </p:nvSpPr>
          <p:spPr>
            <a:xfrm>
              <a:off x="1028494" y="390362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4B3A1F55-C969-390A-984B-E97C7C204054}"/>
                </a:ext>
              </a:extLst>
            </p:cNvPr>
            <p:cNvSpPr txBox="1"/>
            <p:nvPr/>
          </p:nvSpPr>
          <p:spPr>
            <a:xfrm>
              <a:off x="652195" y="3919995"/>
              <a:ext cx="1737597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Thinking about our solution we decided to practice as much as possible of wisdom provided by our mentor thus some „unnecessary” items from given task perspective were used.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5D9D14D-FB10-65F3-2D44-5F2C72470BB0}"/>
              </a:ext>
            </a:extLst>
          </p:cNvPr>
          <p:cNvGrpSpPr/>
          <p:nvPr/>
        </p:nvGrpSpPr>
        <p:grpSpPr>
          <a:xfrm>
            <a:off x="1703150" y="2723296"/>
            <a:ext cx="1823394" cy="1902378"/>
            <a:chOff x="3583416" y="1216922"/>
            <a:chExt cx="1823394" cy="1781683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8557A09C-70DA-C561-97EF-26E67AC92C6F}"/>
                </a:ext>
              </a:extLst>
            </p:cNvPr>
            <p:cNvSpPr/>
            <p:nvPr/>
          </p:nvSpPr>
          <p:spPr>
            <a:xfrm>
              <a:off x="3854662" y="1216922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59E07703-3918-CAF6-0D5B-1AEA20A556BE}"/>
                </a:ext>
              </a:extLst>
            </p:cNvPr>
            <p:cNvSpPr txBox="1"/>
            <p:nvPr/>
          </p:nvSpPr>
          <p:spPr>
            <a:xfrm>
              <a:off x="3583416" y="2367959"/>
              <a:ext cx="167761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/>
                <a:t>T</a:t>
              </a:r>
              <a:r>
                <a:rPr lang="pl-PL" sz="2000" kern="1200" dirty="0"/>
                <a:t>erminal </a:t>
              </a:r>
              <a:r>
                <a:rPr lang="pl-PL" sz="2000" kern="1200" dirty="0" err="1"/>
                <a:t>parameters</a:t>
              </a:r>
              <a:r>
                <a:rPr lang="pl-PL" sz="2000" kern="1200" dirty="0"/>
                <a:t>,</a:t>
              </a:r>
              <a:endParaRPr lang="en-US" sz="2000" kern="1200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6C19BFBB-16FC-4B44-0709-A63D7F7A0FD1}"/>
              </a:ext>
            </a:extLst>
          </p:cNvPr>
          <p:cNvGrpSpPr/>
          <p:nvPr/>
        </p:nvGrpSpPr>
        <p:grpSpPr>
          <a:xfrm>
            <a:off x="4871450" y="3796865"/>
            <a:ext cx="2131886" cy="888864"/>
            <a:chOff x="1358637" y="843000"/>
            <a:chExt cx="14079356" cy="888864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A87411B9-B349-76CA-30C5-E5FC0CA394FB}"/>
                </a:ext>
              </a:extLst>
            </p:cNvPr>
            <p:cNvSpPr/>
            <p:nvPr/>
          </p:nvSpPr>
          <p:spPr>
            <a:xfrm>
              <a:off x="5678524" y="84300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E419A551-1119-1298-1AFB-988719170EDC}"/>
                </a:ext>
              </a:extLst>
            </p:cNvPr>
            <p:cNvSpPr txBox="1"/>
            <p:nvPr/>
          </p:nvSpPr>
          <p:spPr>
            <a:xfrm>
              <a:off x="1358637" y="1101218"/>
              <a:ext cx="1407935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/>
                <a:t>F</a:t>
              </a:r>
              <a:r>
                <a:rPr lang="pl-PL" sz="2000" kern="1200" dirty="0"/>
                <a:t>ile </a:t>
              </a:r>
              <a:r>
                <a:rPr lang="pl-PL" sz="2000" kern="1200" dirty="0" err="1"/>
                <a:t>handling</a:t>
              </a:r>
              <a:r>
                <a:rPr lang="pl-PL" sz="2000" kern="1200" dirty="0"/>
                <a:t> with </a:t>
              </a:r>
              <a:r>
                <a:rPr lang="pl-PL" sz="2000" kern="1200" dirty="0" err="1"/>
                <a:t>game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statistic</a:t>
              </a:r>
              <a:r>
                <a:rPr lang="pl-PL" sz="2000" kern="1200" dirty="0"/>
                <a:t>,</a:t>
              </a:r>
              <a:endParaRPr lang="en-US" sz="2000" kern="1200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F11A808A-5D05-9690-FAD3-F3FAA23667D7}"/>
              </a:ext>
            </a:extLst>
          </p:cNvPr>
          <p:cNvGrpSpPr/>
          <p:nvPr/>
        </p:nvGrpSpPr>
        <p:grpSpPr>
          <a:xfrm>
            <a:off x="8667116" y="3973667"/>
            <a:ext cx="1552148" cy="630646"/>
            <a:chOff x="4323007" y="4037214"/>
            <a:chExt cx="1552148" cy="630646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326C6F0-BD0E-2478-B91D-4738671AB9A5}"/>
                </a:ext>
              </a:extLst>
            </p:cNvPr>
            <p:cNvSpPr/>
            <p:nvPr/>
          </p:nvSpPr>
          <p:spPr>
            <a:xfrm>
              <a:off x="4323007" y="4037214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89595B8F-75EC-C09D-92A5-CF8F84AF3644}"/>
                </a:ext>
              </a:extLst>
            </p:cNvPr>
            <p:cNvSpPr txBox="1"/>
            <p:nvPr/>
          </p:nvSpPr>
          <p:spPr>
            <a:xfrm>
              <a:off x="4323007" y="4037214"/>
              <a:ext cx="1552148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kern="1200" dirty="0"/>
                <a:t>„Extra” </a:t>
              </a:r>
              <a:r>
                <a:rPr lang="pl-PL" sz="2000" kern="1200" dirty="0" err="1"/>
                <a:t>first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screen</a:t>
              </a:r>
              <a:endParaRPr lang="en-US" sz="2000" kern="1200" dirty="0"/>
            </a:p>
          </p:txBody>
        </p:sp>
      </p:grpSp>
      <p:pic>
        <p:nvPicPr>
          <p:cNvPr id="4" name="Grafika 3" descr="Plan z wypełnieniem pełnym">
            <a:extLst>
              <a:ext uri="{FF2B5EF4-FFF2-40B4-BE49-F238E27FC236}">
                <a16:creationId xmlns:a16="http://schemas.microsoft.com/office/drawing/2014/main" id="{89030A1B-FB67-AC13-C80E-28B5DB195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105" y="5102833"/>
            <a:ext cx="914400" cy="914400"/>
          </a:xfrm>
          <a:prstGeom prst="rect">
            <a:avLst/>
          </a:prstGeom>
        </p:spPr>
      </p:pic>
      <p:pic>
        <p:nvPicPr>
          <p:cNvPr id="8" name="Grafika 7" descr="Lista kontrolna kontur">
            <a:extLst>
              <a:ext uri="{FF2B5EF4-FFF2-40B4-BE49-F238E27FC236}">
                <a16:creationId xmlns:a16="http://schemas.microsoft.com/office/drawing/2014/main" id="{40BA369B-8BF2-097E-FD6A-475458757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4396" y="5053077"/>
            <a:ext cx="914400" cy="914400"/>
          </a:xfrm>
          <a:prstGeom prst="rect">
            <a:avLst/>
          </a:prstGeom>
        </p:spPr>
      </p:pic>
      <p:pic>
        <p:nvPicPr>
          <p:cNvPr id="25" name="Grafika 24" descr="Ilustrator kontur">
            <a:extLst>
              <a:ext uri="{FF2B5EF4-FFF2-40B4-BE49-F238E27FC236}">
                <a16:creationId xmlns:a16="http://schemas.microsoft.com/office/drawing/2014/main" id="{EDEEE9C0-7FBE-73E9-D1FE-6E1AB5D3E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5990" y="5102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l-PL" dirty="0" err="1"/>
              <a:t>Participants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04A6F78-582E-22A9-EB8C-3564B965A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052612"/>
              </p:ext>
            </p:extLst>
          </p:nvPr>
        </p:nvGraphicFramePr>
        <p:xfrm>
          <a:off x="327804" y="2257654"/>
          <a:ext cx="11662913" cy="351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9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C48C340C-CED7-868F-31CF-DD1680F0F3C4}"/>
              </a:ext>
            </a:extLst>
          </p:cNvPr>
          <p:cNvSpPr/>
          <p:nvPr/>
        </p:nvSpPr>
        <p:spPr>
          <a:xfrm>
            <a:off x="757881" y="767752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A9892F6-BD61-919D-C516-121D9CC0A225}"/>
              </a:ext>
            </a:extLst>
          </p:cNvPr>
          <p:cNvSpPr/>
          <p:nvPr/>
        </p:nvSpPr>
        <p:spPr>
          <a:xfrm>
            <a:off x="4252432" y="749784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1870652D-7504-75B2-9798-4424AC78AA76}"/>
              </a:ext>
            </a:extLst>
          </p:cNvPr>
          <p:cNvSpPr/>
          <p:nvPr/>
        </p:nvSpPr>
        <p:spPr>
          <a:xfrm>
            <a:off x="7755237" y="678161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94D9459-DC02-DFF6-4AED-38389D6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81" y="3578909"/>
            <a:ext cx="3291840" cy="5294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dirty="0"/>
              <a:t>VISUAL STUDIO CODE</a:t>
            </a:r>
            <a:endParaRPr lang="en-US" sz="2000" dirty="0"/>
          </a:p>
        </p:txBody>
      </p:sp>
      <p:pic>
        <p:nvPicPr>
          <p:cNvPr id="5" name="Picture 4" descr="Zobacz obraz źródłowy">
            <a:extLst>
              <a:ext uri="{FF2B5EF4-FFF2-40B4-BE49-F238E27FC236}">
                <a16:creationId xmlns:a16="http://schemas.microsoft.com/office/drawing/2014/main" id="{11FEA75C-650E-A3C7-E4C2-728403E4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007" y="1100414"/>
            <a:ext cx="2183587" cy="21945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Zobacz obraz źródłowy">
            <a:extLst>
              <a:ext uri="{FF2B5EF4-FFF2-40B4-BE49-F238E27FC236}">
                <a16:creationId xmlns:a16="http://schemas.microsoft.com/office/drawing/2014/main" id="{7939BB6F-458B-BA97-7327-55A73F5C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3444" y="1100414"/>
            <a:ext cx="2194560" cy="21945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Zobacz obraz źródłowy">
            <a:extLst>
              <a:ext uri="{FF2B5EF4-FFF2-40B4-BE49-F238E27FC236}">
                <a16:creationId xmlns:a16="http://schemas.microsoft.com/office/drawing/2014/main" id="{CBFC232D-F35A-B21B-174A-3A2A448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86" b="94429" l="10000" r="90000">
                        <a14:foregroundMark x1="60778" y1="16429" x2="60778" y2="16429"/>
                        <a14:foregroundMark x1="35889" y1="4286" x2="54333" y2="3286"/>
                        <a14:foregroundMark x1="54333" y1="3286" x2="58111" y2="10857"/>
                        <a14:foregroundMark x1="58111" y1="10857" x2="61111" y2="24143"/>
                        <a14:foregroundMark x1="61111" y1="24143" x2="51667" y2="36143"/>
                        <a14:foregroundMark x1="51667" y1="36143" x2="31778" y2="38571"/>
                        <a14:foregroundMark x1="31778" y1="38571" x2="24667" y2="43857"/>
                        <a14:foregroundMark x1="24667" y1="43857" x2="20778" y2="63286"/>
                        <a14:foregroundMark x1="20778" y1="63286" x2="20778" y2="63286"/>
                        <a14:foregroundMark x1="78444" y1="35143" x2="78889" y2="43714"/>
                        <a14:foregroundMark x1="78889" y1="43714" x2="65222" y2="61857"/>
                        <a14:foregroundMark x1="65222" y1="61857" x2="44000" y2="63714"/>
                        <a14:foregroundMark x1="44000" y1="63714" x2="37333" y2="73857"/>
                        <a14:foregroundMark x1="37333" y1="73857" x2="40778" y2="85429"/>
                        <a14:foregroundMark x1="40778" y1="85429" x2="47444" y2="88857"/>
                        <a14:foregroundMark x1="47444" y1="88857" x2="55222" y2="82571"/>
                        <a14:foregroundMark x1="55222" y1="82571" x2="62444" y2="80286"/>
                        <a14:foregroundMark x1="49000" y1="92714" x2="63000" y2="94429"/>
                        <a14:foregroundMark x1="63000" y1="94429" x2="66222" y2="84000"/>
                        <a14:foregroundMark x1="66222" y1="84000" x2="62000" y2="78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0166" y="1131275"/>
            <a:ext cx="2743200" cy="213283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03B0619C-4EDB-E955-9080-FDAFB663816D}"/>
              </a:ext>
            </a:extLst>
          </p:cNvPr>
          <p:cNvSpPr txBox="1">
            <a:spLocks/>
          </p:cNvSpPr>
          <p:nvPr/>
        </p:nvSpPr>
        <p:spPr>
          <a:xfrm>
            <a:off x="757881" y="4595621"/>
            <a:ext cx="6786391" cy="190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TOOLS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68836282-EBA5-6C77-57B5-74070331D853}"/>
              </a:ext>
            </a:extLst>
          </p:cNvPr>
          <p:cNvSpPr txBox="1">
            <a:spLocks/>
          </p:cNvSpPr>
          <p:nvPr/>
        </p:nvSpPr>
        <p:spPr>
          <a:xfrm>
            <a:off x="7755237" y="3569293"/>
            <a:ext cx="329184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PYTHON</a:t>
            </a:r>
            <a:endParaRPr lang="en-US" sz="2000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BBC565FA-C1BE-3836-957C-85E875F8043A}"/>
              </a:ext>
            </a:extLst>
          </p:cNvPr>
          <p:cNvSpPr txBox="1">
            <a:spLocks/>
          </p:cNvSpPr>
          <p:nvPr/>
        </p:nvSpPr>
        <p:spPr>
          <a:xfrm>
            <a:off x="4252432" y="3569293"/>
            <a:ext cx="329184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GITHUB</a:t>
            </a:r>
            <a:endParaRPr lang="en-US" sz="2000" dirty="0"/>
          </a:p>
        </p:txBody>
      </p:sp>
      <p:pic>
        <p:nvPicPr>
          <p:cNvPr id="11" name="Picture 2" descr="Zobacz obraz źródłowy">
            <a:extLst>
              <a:ext uri="{FF2B5EF4-FFF2-40B4-BE49-F238E27FC236}">
                <a16:creationId xmlns:a16="http://schemas.microsoft.com/office/drawing/2014/main" id="{FA795F4C-5B78-FD9D-25B3-F90F74F0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09" y="4275704"/>
            <a:ext cx="1524010" cy="17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50963618-3CB7-0D73-6ACD-8EB69FFB81E0}"/>
              </a:ext>
            </a:extLst>
          </p:cNvPr>
          <p:cNvSpPr txBox="1">
            <a:spLocks/>
          </p:cNvSpPr>
          <p:nvPr/>
        </p:nvSpPr>
        <p:spPr>
          <a:xfrm>
            <a:off x="9910109" y="6133845"/>
            <a:ext cx="152401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DISCORD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196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4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857523-24C8-206E-357B-B6C3AA78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604682"/>
            <a:ext cx="11842375" cy="418651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Following WIKIPEDIA - </a:t>
            </a:r>
            <a:r>
              <a:rPr lang="en-US" sz="1600" b="1" dirty="0">
                <a:effectLst/>
                <a:highlight>
                  <a:srgbClr val="FF0000"/>
                </a:highlight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https://en.wikipedia.org/wiki/Tic-tac-toe?msclkid=464a4905d05d11ec88638b810a995cf3</a:t>
            </a:r>
            <a:endParaRPr lang="pl-PL" sz="1600" b="1" dirty="0">
              <a:effectLst/>
              <a:highlight>
                <a:srgbClr val="FF0000"/>
              </a:highlight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Tic-tac-toe (American English),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	</a:t>
            </a:r>
            <a:r>
              <a:rPr lang="en-US" sz="1600" b="1" dirty="0" err="1">
                <a:effectLst/>
                <a:latin typeface="Century Gothic" panose="020B0502020202020204" pitchFamily="34" charset="0"/>
              </a:rPr>
              <a:t>noughts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 and crosses (Commonwealth English),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or </a:t>
            </a:r>
            <a:r>
              <a:rPr lang="en-US" sz="1600" b="1" dirty="0" err="1">
                <a:effectLst/>
                <a:latin typeface="Century Gothic" panose="020B0502020202020204" pitchFamily="34" charset="0"/>
              </a:rPr>
              <a:t>Xs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 and </a:t>
            </a:r>
            <a:r>
              <a:rPr lang="en-US" sz="1600" b="1" dirty="0" err="1">
                <a:effectLst/>
                <a:latin typeface="Century Gothic" panose="020B0502020202020204" pitchFamily="34" charset="0"/>
              </a:rPr>
              <a:t>Os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 (Irish English)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is a paper-and-pencil game for two players who take turns marking the spaces in a three-by-three grid with X or O.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The player who succeeds in placing three of their marks in a horizontal, vertical, or diagonal row is the winner.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It is a solved game, with a forced draw assuming best play from both players.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Games played on three-in-a-row boards can be traced back to ancient Egypt, where such game boards have been found on roofing tiles dating from around 1300 BC</a:t>
            </a:r>
            <a:endParaRPr lang="pl-PL" sz="16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1B8E232-1B32-60F8-F5A9-45E5D99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277906"/>
            <a:ext cx="10353675" cy="555812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Tic</a:t>
            </a:r>
            <a:r>
              <a:rPr lang="pl-PL" dirty="0"/>
              <a:t> – TAC - TOE</a:t>
            </a:r>
          </a:p>
        </p:txBody>
      </p:sp>
    </p:spTree>
    <p:extLst>
      <p:ext uri="{BB962C8B-B14F-4D97-AF65-F5344CB8AC3E}">
        <p14:creationId xmlns:p14="http://schemas.microsoft.com/office/powerpoint/2010/main" val="861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BCB4D-7919-80A5-0876-21A8E739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880" y="201489"/>
            <a:ext cx="3098916" cy="816222"/>
          </a:xfrm>
        </p:spPr>
        <p:txBody>
          <a:bodyPr>
            <a:normAutofit/>
          </a:bodyPr>
          <a:lstStyle/>
          <a:p>
            <a:r>
              <a:rPr lang="pl-PL" dirty="0"/>
              <a:t>Diagram </a:t>
            </a:r>
            <a:r>
              <a:rPr lang="pl-PL" sz="1600" dirty="0" err="1"/>
              <a:t>simpliFY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DA3FF41-A6DB-B344-0D33-857F01B77295}"/>
              </a:ext>
            </a:extLst>
          </p:cNvPr>
          <p:cNvSpPr/>
          <p:nvPr/>
        </p:nvSpPr>
        <p:spPr>
          <a:xfrm>
            <a:off x="1920240" y="373380"/>
            <a:ext cx="1196340" cy="4724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START</a:t>
            </a:r>
          </a:p>
        </p:txBody>
      </p:sp>
      <p:sp>
        <p:nvSpPr>
          <p:cNvPr id="6" name="Schemat blokowy: terminator 5">
            <a:extLst>
              <a:ext uri="{FF2B5EF4-FFF2-40B4-BE49-F238E27FC236}">
                <a16:creationId xmlns:a16="http://schemas.microsoft.com/office/drawing/2014/main" id="{CAE04BBE-4C79-9260-37D7-984CFE6D7444}"/>
              </a:ext>
            </a:extLst>
          </p:cNvPr>
          <p:cNvSpPr/>
          <p:nvPr/>
        </p:nvSpPr>
        <p:spPr>
          <a:xfrm>
            <a:off x="228213" y="5653903"/>
            <a:ext cx="1195145" cy="472440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END</a:t>
            </a:r>
          </a:p>
        </p:txBody>
      </p:sp>
      <p:sp>
        <p:nvSpPr>
          <p:cNvPr id="7" name="Schemat blokowy: decyzja 6">
            <a:extLst>
              <a:ext uri="{FF2B5EF4-FFF2-40B4-BE49-F238E27FC236}">
                <a16:creationId xmlns:a16="http://schemas.microsoft.com/office/drawing/2014/main" id="{D02652EC-9417-D796-2D00-5C022C409739}"/>
              </a:ext>
            </a:extLst>
          </p:cNvPr>
          <p:cNvSpPr/>
          <p:nvPr/>
        </p:nvSpPr>
        <p:spPr>
          <a:xfrm>
            <a:off x="1577340" y="1281042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  <a:p>
            <a:pPr algn="ctr"/>
            <a:r>
              <a:rPr lang="pl-PL" sz="1100" b="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TERMINAL</a:t>
            </a:r>
          </a:p>
          <a:p>
            <a:pPr algn="ctr"/>
            <a:r>
              <a:rPr lang="pl-PL" sz="1100" b="0" dirty="0" err="1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game_star</a:t>
            </a:r>
            <a: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(</a:t>
            </a:r>
            <a:r>
              <a:rPr lang="pl-PL" sz="1100" b="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)</a:t>
            </a:r>
          </a:p>
          <a:p>
            <a:pPr algn="ctr"/>
            <a:endParaRPr lang="pl-PL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98E74A1-532F-BE67-0BF2-3A6CBE01A9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518410" y="845820"/>
            <a:ext cx="0" cy="43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1043F67-8AAF-9AA6-22F7-C5AAE1883BC5}"/>
              </a:ext>
            </a:extLst>
          </p:cNvPr>
          <p:cNvCxnSpPr>
            <a:cxnSpLocks/>
            <a:stCxn id="33" idx="1"/>
            <a:endCxn id="46" idx="3"/>
          </p:cNvCxnSpPr>
          <p:nvPr/>
        </p:nvCxnSpPr>
        <p:spPr>
          <a:xfrm flipH="1" flipV="1">
            <a:off x="4178617" y="3022430"/>
            <a:ext cx="719137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>
            <a:extLst>
              <a:ext uri="{FF2B5EF4-FFF2-40B4-BE49-F238E27FC236}">
                <a16:creationId xmlns:a16="http://schemas.microsoft.com/office/drawing/2014/main" id="{C3E94C90-32E9-ED02-CFC8-33944BE38CC6}"/>
              </a:ext>
            </a:extLst>
          </p:cNvPr>
          <p:cNvSpPr/>
          <p:nvPr/>
        </p:nvSpPr>
        <p:spPr>
          <a:xfrm>
            <a:off x="166453" y="3521135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>
                <a:latin typeface="Arial Narrow" panose="020B0606020202030204" pitchFamily="34" charset="0"/>
              </a:rPr>
              <a:t>print</a:t>
            </a:r>
            <a:r>
              <a:rPr lang="pl-PL" sz="1100" dirty="0">
                <a:latin typeface="Arial Narrow" panose="020B0606020202030204" pitchFamily="34" charset="0"/>
              </a:rPr>
              <a:t>(</a:t>
            </a:r>
            <a:r>
              <a:rPr lang="pl-PL" sz="1100" dirty="0" err="1">
                <a:latin typeface="Arial Narrow" panose="020B0606020202030204" pitchFamily="34" charset="0"/>
              </a:rPr>
              <a:t>help</a:t>
            </a:r>
            <a:r>
              <a:rPr lang="pl-PL" sz="1100" dirty="0">
                <a:latin typeface="Arial Narrow" panose="020B0606020202030204" pitchFamily="34" charset="0"/>
              </a:rPr>
              <a:t>)</a:t>
            </a:r>
          </a:p>
          <a:p>
            <a:pPr algn="ctr"/>
            <a:r>
              <a:rPr lang="pl-PL" sz="1100" dirty="0" err="1">
                <a:latin typeface="Arial Narrow" panose="020B0606020202030204" pitchFamily="34" charset="0"/>
              </a:rPr>
              <a:t>print</a:t>
            </a:r>
            <a:r>
              <a:rPr lang="pl-PL" sz="1100" dirty="0">
                <a:latin typeface="Arial Narrow" panose="020B0606020202030204" pitchFamily="34" charset="0"/>
              </a:rPr>
              <a:t>(</a:t>
            </a:r>
            <a:r>
              <a:rPr lang="pl-PL" sz="1100" dirty="0" err="1">
                <a:latin typeface="Arial Narrow" panose="020B0606020202030204" pitchFamily="34" charset="0"/>
              </a:rPr>
              <a:t>stat</a:t>
            </a:r>
            <a:r>
              <a:rPr lang="pl-PL" sz="11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E9B3606E-B2FB-A671-A28D-C66C41E27A46}"/>
              </a:ext>
            </a:extLst>
          </p:cNvPr>
          <p:cNvSpPr/>
          <p:nvPr/>
        </p:nvSpPr>
        <p:spPr>
          <a:xfrm>
            <a:off x="5004435" y="1358595"/>
            <a:ext cx="1668779" cy="499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0" dirty="0" err="1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game_initiation</a:t>
            </a:r>
            <a:r>
              <a:rPr lang="pl-PL" sz="1100" b="0" dirty="0">
                <a:solidFill>
                  <a:srgbClr val="D4D4D4"/>
                </a:solidFill>
                <a:effectLst/>
                <a:latin typeface="Arial Narrow" panose="020B0606020202030204" pitchFamily="34" charset="0"/>
              </a:rPr>
              <a:t>()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19A3B318-E431-879F-D47E-2013F0AF085E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 flipV="1">
            <a:off x="3459480" y="1608481"/>
            <a:ext cx="154495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chemat blokowy: decyzja 32">
            <a:extLst>
              <a:ext uri="{FF2B5EF4-FFF2-40B4-BE49-F238E27FC236}">
                <a16:creationId xmlns:a16="http://schemas.microsoft.com/office/drawing/2014/main" id="{7D8876D7-D46D-56E8-3A74-15DA2B675354}"/>
              </a:ext>
            </a:extLst>
          </p:cNvPr>
          <p:cNvSpPr/>
          <p:nvPr/>
        </p:nvSpPr>
        <p:spPr>
          <a:xfrm>
            <a:off x="4897754" y="2694991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PLAY</a:t>
            </a:r>
            <a:b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HELP</a:t>
            </a:r>
          </a:p>
          <a:p>
            <a:pPr algn="ctr"/>
            <a:r>
              <a:rPr lang="pl-PL" sz="1100" b="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QUIT</a:t>
            </a: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7A7BB0F4-0838-FAD8-53E7-879B82AEF3BF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5838824" y="1858366"/>
            <a:ext cx="1" cy="8366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rostokąt 37">
            <a:extLst>
              <a:ext uri="{FF2B5EF4-FFF2-40B4-BE49-F238E27FC236}">
                <a16:creationId xmlns:a16="http://schemas.microsoft.com/office/drawing/2014/main" id="{E504CCAE-3812-B9EC-12BE-626A539F99D3}"/>
              </a:ext>
            </a:extLst>
          </p:cNvPr>
          <p:cNvSpPr/>
          <p:nvPr/>
        </p:nvSpPr>
        <p:spPr>
          <a:xfrm>
            <a:off x="7720965" y="1358594"/>
            <a:ext cx="1668779" cy="4997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p</a:t>
            </a:r>
            <a:r>
              <a:rPr lang="pl-PL" sz="11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layers.py</a:t>
            </a: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642C6F7C-B97F-63EA-95B0-1A3FCC3A4C9B}"/>
              </a:ext>
            </a:extLst>
          </p:cNvPr>
          <p:cNvSpPr/>
          <p:nvPr/>
        </p:nvSpPr>
        <p:spPr>
          <a:xfrm>
            <a:off x="2856547" y="2790020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>
                <a:latin typeface="Arial Narrow" panose="020B0606020202030204" pitchFamily="34" charset="0"/>
              </a:rPr>
              <a:t>print</a:t>
            </a:r>
            <a:r>
              <a:rPr lang="pl-PL" sz="1100" dirty="0">
                <a:latin typeface="Arial Narrow" panose="020B0606020202030204" pitchFamily="34" charset="0"/>
              </a:rPr>
              <a:t>(</a:t>
            </a:r>
            <a:r>
              <a:rPr lang="pl-PL" sz="1100" dirty="0" err="1">
                <a:latin typeface="Arial Narrow" panose="020B0606020202030204" pitchFamily="34" charset="0"/>
              </a:rPr>
              <a:t>help</a:t>
            </a:r>
            <a:r>
              <a:rPr lang="pl-PL" sz="11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58" name="Schemat blokowy: decyzja 57">
            <a:extLst>
              <a:ext uri="{FF2B5EF4-FFF2-40B4-BE49-F238E27FC236}">
                <a16:creationId xmlns:a16="http://schemas.microsoft.com/office/drawing/2014/main" id="{454B7587-D614-2AF2-62F7-040F37202E55}"/>
              </a:ext>
            </a:extLst>
          </p:cNvPr>
          <p:cNvSpPr/>
          <p:nvPr/>
        </p:nvSpPr>
        <p:spPr>
          <a:xfrm>
            <a:off x="9673590" y="2135141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>
                <a:solidFill>
                  <a:srgbClr val="FF0000"/>
                </a:solidFill>
                <a:latin typeface="Arial Narrow" panose="020B0606020202030204" pitchFamily="34" charset="0"/>
              </a:rPr>
              <a:t>IF COMPUTER</a:t>
            </a:r>
            <a:endParaRPr lang="pl-PL" sz="9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  <a:p>
            <a:pPr algn="ctr"/>
            <a:r>
              <a:rPr lang="pl-PL" sz="900" b="0" dirty="0" err="1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asigne_players</a:t>
            </a:r>
            <a:r>
              <a:rPr lang="pl-PL" sz="900" b="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()</a:t>
            </a:r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2BAA8CEC-D459-1DEB-DB4F-9DBF7618F47F}"/>
              </a:ext>
            </a:extLst>
          </p:cNvPr>
          <p:cNvSpPr/>
          <p:nvPr/>
        </p:nvSpPr>
        <p:spPr>
          <a:xfrm>
            <a:off x="7720965" y="2725910"/>
            <a:ext cx="1668779" cy="499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 err="1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asigne_difficulty</a:t>
            </a:r>
            <a:r>
              <a:rPr lang="pl-PL" sz="1200" b="0" dirty="0">
                <a:solidFill>
                  <a:srgbClr val="D4D4D4"/>
                </a:solidFill>
                <a:effectLst/>
                <a:latin typeface="Arial Narrow" panose="020B0606020202030204" pitchFamily="34" charset="0"/>
              </a:rPr>
              <a:t>()</a:t>
            </a:r>
          </a:p>
        </p:txBody>
      </p:sp>
      <p:sp>
        <p:nvSpPr>
          <p:cNvPr id="72" name="Schemat blokowy: decyzja 71">
            <a:extLst>
              <a:ext uri="{FF2B5EF4-FFF2-40B4-BE49-F238E27FC236}">
                <a16:creationId xmlns:a16="http://schemas.microsoft.com/office/drawing/2014/main" id="{C4E63A4A-DAEF-E8C2-0C42-6F1B99A54D48}"/>
              </a:ext>
            </a:extLst>
          </p:cNvPr>
          <p:cNvSpPr/>
          <p:nvPr/>
        </p:nvSpPr>
        <p:spPr>
          <a:xfrm>
            <a:off x="7614284" y="5875686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pl-PL" sz="900" dirty="0">
                <a:solidFill>
                  <a:srgbClr val="FF0000"/>
                </a:solidFill>
                <a:latin typeface="Arial Narrow" panose="020B0606020202030204" pitchFamily="34" charset="0"/>
              </a:rPr>
              <a:t>CHECK MOVE</a:t>
            </a:r>
          </a:p>
          <a:p>
            <a:pPr algn="ctr"/>
            <a:r>
              <a:rPr lang="pl-PL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status_empty</a:t>
            </a:r>
            <a:r>
              <a:rPr lang="pl-PL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endParaRPr lang="pl-PL" sz="11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74" name="Łącznik: łamany 73">
            <a:extLst>
              <a:ext uri="{FF2B5EF4-FFF2-40B4-BE49-F238E27FC236}">
                <a16:creationId xmlns:a16="http://schemas.microsoft.com/office/drawing/2014/main" id="{73252059-089C-09C3-8001-EC048E77E13B}"/>
              </a:ext>
            </a:extLst>
          </p:cNvPr>
          <p:cNvCxnSpPr>
            <a:cxnSpLocks/>
            <a:stCxn id="7" idx="1"/>
            <a:endCxn id="38" idx="0"/>
          </p:cNvCxnSpPr>
          <p:nvPr/>
        </p:nvCxnSpPr>
        <p:spPr>
          <a:xfrm rot="10800000" flipH="1">
            <a:off x="1577339" y="1358594"/>
            <a:ext cx="6978015" cy="249888"/>
          </a:xfrm>
          <a:prstGeom prst="bentConnector4">
            <a:avLst>
              <a:gd name="adj1" fmla="val -3276"/>
              <a:gd name="adj2" fmla="val 57117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: łamany 77">
            <a:extLst>
              <a:ext uri="{FF2B5EF4-FFF2-40B4-BE49-F238E27FC236}">
                <a16:creationId xmlns:a16="http://schemas.microsoft.com/office/drawing/2014/main" id="{CB420682-2119-5D67-FA1D-DF8B4FD656F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5400000">
            <a:off x="880342" y="1883067"/>
            <a:ext cx="1585214" cy="16909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: łamany 81">
            <a:extLst>
              <a:ext uri="{FF2B5EF4-FFF2-40B4-BE49-F238E27FC236}">
                <a16:creationId xmlns:a16="http://schemas.microsoft.com/office/drawing/2014/main" id="{0D736378-AF19-EC2F-A9A3-857DF06ECA19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-7337" y="4819078"/>
            <a:ext cx="1667948" cy="170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: łamany 84">
            <a:extLst>
              <a:ext uri="{FF2B5EF4-FFF2-40B4-BE49-F238E27FC236}">
                <a16:creationId xmlns:a16="http://schemas.microsoft.com/office/drawing/2014/main" id="{B3E1D247-97CB-D1AB-FED9-827126A86349}"/>
              </a:ext>
            </a:extLst>
          </p:cNvPr>
          <p:cNvCxnSpPr>
            <a:cxnSpLocks/>
            <a:stCxn id="33" idx="2"/>
            <a:endCxn id="18" idx="3"/>
          </p:cNvCxnSpPr>
          <p:nvPr/>
        </p:nvCxnSpPr>
        <p:spPr>
          <a:xfrm rot="5400000">
            <a:off x="3461837" y="1376557"/>
            <a:ext cx="403675" cy="435030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: łamany 88">
            <a:extLst>
              <a:ext uri="{FF2B5EF4-FFF2-40B4-BE49-F238E27FC236}">
                <a16:creationId xmlns:a16="http://schemas.microsoft.com/office/drawing/2014/main" id="{13FDA88F-165B-958C-B7C0-CD95CCD57942}"/>
              </a:ext>
            </a:extLst>
          </p:cNvPr>
          <p:cNvCxnSpPr>
            <a:cxnSpLocks/>
            <a:stCxn id="33" idx="3"/>
            <a:endCxn id="38" idx="0"/>
          </p:cNvCxnSpPr>
          <p:nvPr/>
        </p:nvCxnSpPr>
        <p:spPr>
          <a:xfrm flipV="1">
            <a:off x="6779894" y="1358594"/>
            <a:ext cx="1775461" cy="1663837"/>
          </a:xfrm>
          <a:prstGeom prst="bentConnector4">
            <a:avLst>
              <a:gd name="adj1" fmla="val 26502"/>
              <a:gd name="adj2" fmla="val 14018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: łamany 91">
            <a:extLst>
              <a:ext uri="{FF2B5EF4-FFF2-40B4-BE49-F238E27FC236}">
                <a16:creationId xmlns:a16="http://schemas.microsoft.com/office/drawing/2014/main" id="{BAD4E52A-CD52-B60A-93D8-15E5D61C64C7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 rot="16200000" flipH="1">
            <a:off x="8459090" y="3321946"/>
            <a:ext cx="200425" cy="789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: łamany 95">
            <a:extLst>
              <a:ext uri="{FF2B5EF4-FFF2-40B4-BE49-F238E27FC236}">
                <a16:creationId xmlns:a16="http://schemas.microsoft.com/office/drawing/2014/main" id="{7FB75433-0C0B-B24C-4DEA-BD1AA270A25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9389744" y="1608480"/>
            <a:ext cx="1224916" cy="513214"/>
          </a:xfrm>
          <a:prstGeom prst="bentConnector3">
            <a:avLst>
              <a:gd name="adj1" fmla="val 10003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: łamany 100">
            <a:extLst>
              <a:ext uri="{FF2B5EF4-FFF2-40B4-BE49-F238E27FC236}">
                <a16:creationId xmlns:a16="http://schemas.microsoft.com/office/drawing/2014/main" id="{1272C06D-29EC-D40B-8154-C7B7B64FB59B}"/>
              </a:ext>
            </a:extLst>
          </p:cNvPr>
          <p:cNvCxnSpPr>
            <a:cxnSpLocks/>
            <a:stCxn id="58" idx="1"/>
            <a:endCxn id="66" idx="0"/>
          </p:cNvCxnSpPr>
          <p:nvPr/>
        </p:nvCxnSpPr>
        <p:spPr>
          <a:xfrm rot="10800000" flipV="1">
            <a:off x="8555356" y="2462580"/>
            <a:ext cx="1118235" cy="26332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: łamany 103">
            <a:extLst>
              <a:ext uri="{FF2B5EF4-FFF2-40B4-BE49-F238E27FC236}">
                <a16:creationId xmlns:a16="http://schemas.microsoft.com/office/drawing/2014/main" id="{74423F40-8E62-41D4-1EDE-3DF7B7F37F56}"/>
              </a:ext>
            </a:extLst>
          </p:cNvPr>
          <p:cNvCxnSpPr>
            <a:cxnSpLocks/>
            <a:stCxn id="58" idx="3"/>
            <a:endCxn id="215" idx="0"/>
          </p:cNvCxnSpPr>
          <p:nvPr/>
        </p:nvCxnSpPr>
        <p:spPr>
          <a:xfrm flipH="1">
            <a:off x="8555355" y="2462581"/>
            <a:ext cx="3000375" cy="2497505"/>
          </a:xfrm>
          <a:prstGeom prst="bentConnector4">
            <a:avLst>
              <a:gd name="adj1" fmla="val -7619"/>
              <a:gd name="adj2" fmla="val 8626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375F17B4-5780-70B2-899C-35BA45E7B91B}"/>
              </a:ext>
            </a:extLst>
          </p:cNvPr>
          <p:cNvSpPr/>
          <p:nvPr/>
        </p:nvSpPr>
        <p:spPr>
          <a:xfrm>
            <a:off x="1354851" y="4954782"/>
            <a:ext cx="1668779" cy="4997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human_entry_check</a:t>
            </a:r>
            <a:r>
              <a:rPr lang="pl-PL" sz="1200" dirty="0">
                <a:solidFill>
                  <a:srgbClr val="DCDCAA"/>
                </a:solidFill>
                <a:latin typeface="Arial Narrow" panose="020B0606020202030204" pitchFamily="34" charset="0"/>
              </a:rPr>
              <a:t>.py</a:t>
            </a:r>
            <a:endParaRPr lang="pl-PL" sz="1200" b="0" dirty="0">
              <a:solidFill>
                <a:srgbClr val="D4D4D4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6E5CA26D-2A18-EA32-4FC7-066DA28E4D69}"/>
              </a:ext>
            </a:extLst>
          </p:cNvPr>
          <p:cNvSpPr/>
          <p:nvPr/>
        </p:nvSpPr>
        <p:spPr>
          <a:xfrm>
            <a:off x="4975957" y="4952670"/>
            <a:ext cx="1668779" cy="4997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computer_moves.py</a:t>
            </a:r>
            <a:endParaRPr lang="pl-PL" sz="1200" b="0" dirty="0">
              <a:solidFill>
                <a:srgbClr val="D4D4D4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0" name="Schemat blokowy: decyzja 109">
            <a:extLst>
              <a:ext uri="{FF2B5EF4-FFF2-40B4-BE49-F238E27FC236}">
                <a16:creationId xmlns:a16="http://schemas.microsoft.com/office/drawing/2014/main" id="{9631F27C-5C61-3AB2-026E-2B0079DA9922}"/>
              </a:ext>
            </a:extLst>
          </p:cNvPr>
          <p:cNvSpPr/>
          <p:nvPr/>
        </p:nvSpPr>
        <p:spPr>
          <a:xfrm>
            <a:off x="3051591" y="4404360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WHO PLAY</a:t>
            </a:r>
            <a:endParaRPr lang="pl-PL" sz="11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11" name="Łącznik: łamany 110">
            <a:extLst>
              <a:ext uri="{FF2B5EF4-FFF2-40B4-BE49-F238E27FC236}">
                <a16:creationId xmlns:a16="http://schemas.microsoft.com/office/drawing/2014/main" id="{40AE77F7-E478-7572-49CF-888F70B0D6CB}"/>
              </a:ext>
            </a:extLst>
          </p:cNvPr>
          <p:cNvCxnSpPr>
            <a:cxnSpLocks/>
            <a:stCxn id="72" idx="1"/>
            <a:endCxn id="110" idx="0"/>
          </p:cNvCxnSpPr>
          <p:nvPr/>
        </p:nvCxnSpPr>
        <p:spPr>
          <a:xfrm rot="10800000">
            <a:off x="3992662" y="4404360"/>
            <a:ext cx="3621623" cy="1798766"/>
          </a:xfrm>
          <a:prstGeom prst="bentConnector4">
            <a:avLst>
              <a:gd name="adj1" fmla="val 11760"/>
              <a:gd name="adj2" fmla="val 11270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: łamany 113">
            <a:extLst>
              <a:ext uri="{FF2B5EF4-FFF2-40B4-BE49-F238E27FC236}">
                <a16:creationId xmlns:a16="http://schemas.microsoft.com/office/drawing/2014/main" id="{C5F2E1B3-035C-4321-3424-C32969D33BB9}"/>
              </a:ext>
            </a:extLst>
          </p:cNvPr>
          <p:cNvCxnSpPr>
            <a:cxnSpLocks/>
            <a:stCxn id="110" idx="1"/>
            <a:endCxn id="108" idx="0"/>
          </p:cNvCxnSpPr>
          <p:nvPr/>
        </p:nvCxnSpPr>
        <p:spPr>
          <a:xfrm rot="10800000" flipV="1">
            <a:off x="2189241" y="4731800"/>
            <a:ext cx="862350" cy="22298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: łamany 116">
            <a:extLst>
              <a:ext uri="{FF2B5EF4-FFF2-40B4-BE49-F238E27FC236}">
                <a16:creationId xmlns:a16="http://schemas.microsoft.com/office/drawing/2014/main" id="{992FED38-536D-75F9-52D3-57E8C3709452}"/>
              </a:ext>
            </a:extLst>
          </p:cNvPr>
          <p:cNvCxnSpPr>
            <a:cxnSpLocks/>
            <a:stCxn id="110" idx="3"/>
            <a:endCxn id="109" idx="0"/>
          </p:cNvCxnSpPr>
          <p:nvPr/>
        </p:nvCxnSpPr>
        <p:spPr>
          <a:xfrm>
            <a:off x="4933731" y="4731800"/>
            <a:ext cx="876616" cy="22087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Schemat blokowy: decyzja 130">
            <a:extLst>
              <a:ext uri="{FF2B5EF4-FFF2-40B4-BE49-F238E27FC236}">
                <a16:creationId xmlns:a16="http://schemas.microsoft.com/office/drawing/2014/main" id="{E15E1787-B7AD-6F58-095A-81CC3018FA74}"/>
              </a:ext>
            </a:extLst>
          </p:cNvPr>
          <p:cNvSpPr/>
          <p:nvPr/>
        </p:nvSpPr>
        <p:spPr>
          <a:xfrm>
            <a:off x="3095967" y="6203126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CHECK WIN</a:t>
            </a:r>
            <a:b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pl-PL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l-PL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endParaRPr lang="pl-PL" sz="11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l-PL" sz="11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2AD48228-0D38-53F4-5F37-1DED6C1FAD37}"/>
              </a:ext>
            </a:extLst>
          </p:cNvPr>
          <p:cNvCxnSpPr>
            <a:cxnSpLocks/>
            <a:stCxn id="108" idx="3"/>
            <a:endCxn id="192" idx="0"/>
          </p:cNvCxnSpPr>
          <p:nvPr/>
        </p:nvCxnSpPr>
        <p:spPr>
          <a:xfrm>
            <a:off x="3023630" y="5204668"/>
            <a:ext cx="1006639" cy="25518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: łamany 134">
            <a:extLst>
              <a:ext uri="{FF2B5EF4-FFF2-40B4-BE49-F238E27FC236}">
                <a16:creationId xmlns:a16="http://schemas.microsoft.com/office/drawing/2014/main" id="{8D8CD19F-FAD5-AD12-B0B0-681AA3B707D5}"/>
              </a:ext>
            </a:extLst>
          </p:cNvPr>
          <p:cNvCxnSpPr>
            <a:cxnSpLocks/>
            <a:stCxn id="109" idx="1"/>
            <a:endCxn id="192" idx="0"/>
          </p:cNvCxnSpPr>
          <p:nvPr/>
        </p:nvCxnSpPr>
        <p:spPr>
          <a:xfrm rot="10800000" flipV="1">
            <a:off x="4030269" y="5202555"/>
            <a:ext cx="945688" cy="25730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: łamany 139">
            <a:extLst>
              <a:ext uri="{FF2B5EF4-FFF2-40B4-BE49-F238E27FC236}">
                <a16:creationId xmlns:a16="http://schemas.microsoft.com/office/drawing/2014/main" id="{7EDE4975-1C3F-D1B8-F3B0-AD58A144AD1F}"/>
              </a:ext>
            </a:extLst>
          </p:cNvPr>
          <p:cNvCxnSpPr>
            <a:cxnSpLocks/>
            <a:stCxn id="131" idx="1"/>
            <a:endCxn id="27" idx="0"/>
          </p:cNvCxnSpPr>
          <p:nvPr/>
        </p:nvCxnSpPr>
        <p:spPr>
          <a:xfrm rot="10800000" flipH="1">
            <a:off x="3095967" y="1358596"/>
            <a:ext cx="2742858" cy="5171971"/>
          </a:xfrm>
          <a:prstGeom prst="bentConnector4">
            <a:avLst>
              <a:gd name="adj1" fmla="val -108661"/>
              <a:gd name="adj2" fmla="val 10442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: łamany 145">
            <a:extLst>
              <a:ext uri="{FF2B5EF4-FFF2-40B4-BE49-F238E27FC236}">
                <a16:creationId xmlns:a16="http://schemas.microsoft.com/office/drawing/2014/main" id="{0D24C216-2F8F-D11B-5BE4-762DF2BAEF8F}"/>
              </a:ext>
            </a:extLst>
          </p:cNvPr>
          <p:cNvCxnSpPr>
            <a:cxnSpLocks/>
            <a:stCxn id="131" idx="3"/>
            <a:endCxn id="72" idx="0"/>
          </p:cNvCxnSpPr>
          <p:nvPr/>
        </p:nvCxnSpPr>
        <p:spPr>
          <a:xfrm flipV="1">
            <a:off x="4978107" y="5875686"/>
            <a:ext cx="3577247" cy="654880"/>
          </a:xfrm>
          <a:prstGeom prst="bentConnector4">
            <a:avLst>
              <a:gd name="adj1" fmla="val 36846"/>
              <a:gd name="adj2" fmla="val 134907"/>
            </a:avLst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22BE19FC-B77C-DF7F-5619-C1AD52985696}"/>
              </a:ext>
            </a:extLst>
          </p:cNvPr>
          <p:cNvSpPr txBox="1"/>
          <p:nvPr/>
        </p:nvSpPr>
        <p:spPr>
          <a:xfrm>
            <a:off x="4390026" y="2557493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help</a:t>
            </a:r>
            <a:endParaRPr lang="pl-PL" sz="1100" dirty="0"/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0330DCF1-B744-4FC1-FB80-DF7B81FEE5CB}"/>
              </a:ext>
            </a:extLst>
          </p:cNvPr>
          <p:cNvSpPr txBox="1"/>
          <p:nvPr/>
        </p:nvSpPr>
        <p:spPr>
          <a:xfrm>
            <a:off x="5402486" y="346895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quit</a:t>
            </a:r>
            <a:endParaRPr lang="pl-PL" sz="1100" dirty="0"/>
          </a:p>
        </p:txBody>
      </p: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D16E30FE-5E32-F7DE-27FA-59770F020397}"/>
              </a:ext>
            </a:extLst>
          </p:cNvPr>
          <p:cNvSpPr txBox="1"/>
          <p:nvPr/>
        </p:nvSpPr>
        <p:spPr>
          <a:xfrm>
            <a:off x="6753563" y="2740403"/>
            <a:ext cx="47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/>
              <a:t>play</a:t>
            </a:r>
            <a:endParaRPr lang="pl-PL" sz="1100" dirty="0"/>
          </a:p>
        </p:txBody>
      </p:sp>
      <p:sp>
        <p:nvSpPr>
          <p:cNvPr id="154" name="pole tekstowe 153">
            <a:extLst>
              <a:ext uri="{FF2B5EF4-FFF2-40B4-BE49-F238E27FC236}">
                <a16:creationId xmlns:a16="http://schemas.microsoft.com/office/drawing/2014/main" id="{4EEDAC54-09CA-F403-9BC3-2AA5D83D722E}"/>
              </a:ext>
            </a:extLst>
          </p:cNvPr>
          <p:cNvSpPr txBox="1"/>
          <p:nvPr/>
        </p:nvSpPr>
        <p:spPr>
          <a:xfrm>
            <a:off x="8555356" y="2035015"/>
            <a:ext cx="1054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/>
              <a:t>options</a:t>
            </a:r>
            <a:r>
              <a:rPr lang="pl-PL" sz="1100" dirty="0"/>
              <a:t> with </a:t>
            </a:r>
            <a:r>
              <a:rPr lang="pl-PL" sz="1100" dirty="0" err="1"/>
              <a:t>computer</a:t>
            </a:r>
            <a:r>
              <a:rPr lang="pl-PL" sz="1100" dirty="0"/>
              <a:t> </a:t>
            </a:r>
          </a:p>
        </p:txBody>
      </p:sp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7F7B31A-2A8C-8767-F3BD-697A1A4D5F34}"/>
              </a:ext>
            </a:extLst>
          </p:cNvPr>
          <p:cNvSpPr txBox="1"/>
          <p:nvPr/>
        </p:nvSpPr>
        <p:spPr>
          <a:xfrm>
            <a:off x="11203205" y="2119653"/>
            <a:ext cx="1272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Human </a:t>
            </a:r>
            <a:r>
              <a:rPr lang="pl-PL" sz="1100" dirty="0" err="1"/>
              <a:t>only</a:t>
            </a:r>
            <a:endParaRPr lang="pl-PL" sz="1100" dirty="0"/>
          </a:p>
        </p:txBody>
      </p:sp>
      <p:sp>
        <p:nvSpPr>
          <p:cNvPr id="158" name="pole tekstowe 157">
            <a:extLst>
              <a:ext uri="{FF2B5EF4-FFF2-40B4-BE49-F238E27FC236}">
                <a16:creationId xmlns:a16="http://schemas.microsoft.com/office/drawing/2014/main" id="{D071160F-A33C-A96C-00CD-AA68241C316A}"/>
              </a:ext>
            </a:extLst>
          </p:cNvPr>
          <p:cNvSpPr txBox="1"/>
          <p:nvPr/>
        </p:nvSpPr>
        <p:spPr>
          <a:xfrm>
            <a:off x="1217429" y="1614342"/>
            <a:ext cx="47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/>
              <a:t>play</a:t>
            </a:r>
            <a:endParaRPr lang="pl-PL" sz="1100" dirty="0"/>
          </a:p>
        </p:txBody>
      </p: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EF9FAB00-3316-8AFE-38DC-33A7D41FBACF}"/>
              </a:ext>
            </a:extLst>
          </p:cNvPr>
          <p:cNvSpPr txBox="1"/>
          <p:nvPr/>
        </p:nvSpPr>
        <p:spPr>
          <a:xfrm>
            <a:off x="817757" y="2276678"/>
            <a:ext cx="102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/>
              <a:t>help</a:t>
            </a:r>
            <a:r>
              <a:rPr lang="pl-PL" sz="1100" dirty="0"/>
              <a:t> / </a:t>
            </a:r>
            <a:r>
              <a:rPr lang="pl-PL" sz="1100" dirty="0" err="1"/>
              <a:t>stat</a:t>
            </a:r>
            <a:endParaRPr lang="pl-PL" sz="1100" dirty="0"/>
          </a:p>
        </p:txBody>
      </p:sp>
      <p:sp>
        <p:nvSpPr>
          <p:cNvPr id="161" name="pole tekstowe 160">
            <a:extLst>
              <a:ext uri="{FF2B5EF4-FFF2-40B4-BE49-F238E27FC236}">
                <a16:creationId xmlns:a16="http://schemas.microsoft.com/office/drawing/2014/main" id="{01EAE72D-F8E7-D1AC-516E-0F65D9953A38}"/>
              </a:ext>
            </a:extLst>
          </p:cNvPr>
          <p:cNvSpPr txBox="1"/>
          <p:nvPr/>
        </p:nvSpPr>
        <p:spPr>
          <a:xfrm>
            <a:off x="3358084" y="1602619"/>
            <a:ext cx="100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/>
              <a:t>other</a:t>
            </a:r>
            <a:endParaRPr lang="pl-PL" sz="1100" dirty="0"/>
          </a:p>
        </p:txBody>
      </p: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2F4D49B4-3875-71AE-BCC9-8DA5D962E9CD}"/>
              </a:ext>
            </a:extLst>
          </p:cNvPr>
          <p:cNvSpPr txBox="1"/>
          <p:nvPr/>
        </p:nvSpPr>
        <p:spPr>
          <a:xfrm>
            <a:off x="5150451" y="6253610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NOT WIN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90DD653B-1A6A-2C45-4D26-52281088D4CB}"/>
              </a:ext>
            </a:extLst>
          </p:cNvPr>
          <p:cNvSpPr txBox="1"/>
          <p:nvPr/>
        </p:nvSpPr>
        <p:spPr>
          <a:xfrm>
            <a:off x="6881338" y="6300608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YES </a:t>
            </a:r>
            <a:r>
              <a:rPr lang="pl-PL" sz="1100" dirty="0" err="1"/>
              <a:t>availlable</a:t>
            </a:r>
            <a:endParaRPr lang="pl-PL" sz="1100" dirty="0"/>
          </a:p>
        </p:txBody>
      </p:sp>
      <p:cxnSp>
        <p:nvCxnSpPr>
          <p:cNvPr id="164" name="Łącznik: łamany 163">
            <a:extLst>
              <a:ext uri="{FF2B5EF4-FFF2-40B4-BE49-F238E27FC236}">
                <a16:creationId xmlns:a16="http://schemas.microsoft.com/office/drawing/2014/main" id="{794533A5-E12B-9B37-B2A3-1365F87A2F82}"/>
              </a:ext>
            </a:extLst>
          </p:cNvPr>
          <p:cNvCxnSpPr>
            <a:cxnSpLocks/>
            <a:stCxn id="72" idx="3"/>
            <a:endCxn id="27" idx="0"/>
          </p:cNvCxnSpPr>
          <p:nvPr/>
        </p:nvCxnSpPr>
        <p:spPr>
          <a:xfrm flipH="1" flipV="1">
            <a:off x="5838825" y="1358595"/>
            <a:ext cx="3657599" cy="4844531"/>
          </a:xfrm>
          <a:prstGeom prst="bentConnector4">
            <a:avLst>
              <a:gd name="adj1" fmla="val -71580"/>
              <a:gd name="adj2" fmla="val 104719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pole tekstowe 169">
            <a:extLst>
              <a:ext uri="{FF2B5EF4-FFF2-40B4-BE49-F238E27FC236}">
                <a16:creationId xmlns:a16="http://schemas.microsoft.com/office/drawing/2014/main" id="{DA808F53-795A-6AA1-A257-76F8A3B10C64}"/>
              </a:ext>
            </a:extLst>
          </p:cNvPr>
          <p:cNvSpPr txBox="1"/>
          <p:nvPr/>
        </p:nvSpPr>
        <p:spPr>
          <a:xfrm>
            <a:off x="9274737" y="6300607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NO </a:t>
            </a:r>
            <a:r>
              <a:rPr lang="pl-PL" sz="1100" dirty="0" err="1"/>
              <a:t>availlable</a:t>
            </a:r>
            <a:endParaRPr lang="pl-PL" sz="1100" dirty="0"/>
          </a:p>
        </p:txBody>
      </p:sp>
      <p:sp>
        <p:nvSpPr>
          <p:cNvPr id="192" name="Prostokąt 191">
            <a:extLst>
              <a:ext uri="{FF2B5EF4-FFF2-40B4-BE49-F238E27FC236}">
                <a16:creationId xmlns:a16="http://schemas.microsoft.com/office/drawing/2014/main" id="{5E468786-BA72-5F5C-6234-32C942D1F8FA}"/>
              </a:ext>
            </a:extLst>
          </p:cNvPr>
          <p:cNvSpPr/>
          <p:nvPr/>
        </p:nvSpPr>
        <p:spPr>
          <a:xfrm>
            <a:off x="3195879" y="5459857"/>
            <a:ext cx="1668779" cy="4997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board.py</a:t>
            </a:r>
          </a:p>
        </p:txBody>
      </p:sp>
      <p:cxnSp>
        <p:nvCxnSpPr>
          <p:cNvPr id="199" name="Łącznik prosty ze strzałką 198">
            <a:extLst>
              <a:ext uri="{FF2B5EF4-FFF2-40B4-BE49-F238E27FC236}">
                <a16:creationId xmlns:a16="http://schemas.microsoft.com/office/drawing/2014/main" id="{9D54643B-6EC9-16FD-BAEA-81CD441D1B76}"/>
              </a:ext>
            </a:extLst>
          </p:cNvPr>
          <p:cNvCxnSpPr>
            <a:cxnSpLocks/>
            <a:stCxn id="192" idx="2"/>
            <a:endCxn id="131" idx="0"/>
          </p:cNvCxnSpPr>
          <p:nvPr/>
        </p:nvCxnSpPr>
        <p:spPr>
          <a:xfrm>
            <a:off x="4030269" y="5959628"/>
            <a:ext cx="6768" cy="2434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2EC37347-2226-7A08-10A4-38EA063A0121}"/>
              </a:ext>
            </a:extLst>
          </p:cNvPr>
          <p:cNvSpPr/>
          <p:nvPr/>
        </p:nvSpPr>
        <p:spPr>
          <a:xfrm>
            <a:off x="7720965" y="4960086"/>
            <a:ext cx="1668779" cy="4997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board.py</a:t>
            </a:r>
          </a:p>
        </p:txBody>
      </p:sp>
      <p:cxnSp>
        <p:nvCxnSpPr>
          <p:cNvPr id="225" name="Łącznik: łamany 224">
            <a:extLst>
              <a:ext uri="{FF2B5EF4-FFF2-40B4-BE49-F238E27FC236}">
                <a16:creationId xmlns:a16="http://schemas.microsoft.com/office/drawing/2014/main" id="{7FF6C1CA-116C-3451-520C-8A3691873020}"/>
              </a:ext>
            </a:extLst>
          </p:cNvPr>
          <p:cNvCxnSpPr>
            <a:cxnSpLocks/>
            <a:stCxn id="215" idx="2"/>
            <a:endCxn id="72" idx="0"/>
          </p:cNvCxnSpPr>
          <p:nvPr/>
        </p:nvCxnSpPr>
        <p:spPr>
          <a:xfrm rot="5400000">
            <a:off x="8347441" y="5667771"/>
            <a:ext cx="415829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pole tekstowe 270">
            <a:extLst>
              <a:ext uri="{FF2B5EF4-FFF2-40B4-BE49-F238E27FC236}">
                <a16:creationId xmlns:a16="http://schemas.microsoft.com/office/drawing/2014/main" id="{DF31D6AD-699B-D681-06B2-FA9D6FA854A5}"/>
              </a:ext>
            </a:extLst>
          </p:cNvPr>
          <p:cNvSpPr txBox="1"/>
          <p:nvPr/>
        </p:nvSpPr>
        <p:spPr>
          <a:xfrm>
            <a:off x="2502643" y="6253610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WIN</a:t>
            </a:r>
          </a:p>
        </p:txBody>
      </p:sp>
      <p:cxnSp>
        <p:nvCxnSpPr>
          <p:cNvPr id="272" name="Łącznik: łamany 271">
            <a:extLst>
              <a:ext uri="{FF2B5EF4-FFF2-40B4-BE49-F238E27FC236}">
                <a16:creationId xmlns:a16="http://schemas.microsoft.com/office/drawing/2014/main" id="{5D5170D5-94CE-FF0F-22C8-8B81CBF2A7E1}"/>
              </a:ext>
            </a:extLst>
          </p:cNvPr>
          <p:cNvCxnSpPr>
            <a:cxnSpLocks/>
            <a:stCxn id="46" idx="0"/>
            <a:endCxn id="33" idx="0"/>
          </p:cNvCxnSpPr>
          <p:nvPr/>
        </p:nvCxnSpPr>
        <p:spPr>
          <a:xfrm rot="5400000" flipH="1" flipV="1">
            <a:off x="4630689" y="1581885"/>
            <a:ext cx="95029" cy="2321242"/>
          </a:xfrm>
          <a:prstGeom prst="bentConnector3">
            <a:avLst>
              <a:gd name="adj1" fmla="val 61288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chemat blokowy: decyzja 62">
            <a:extLst>
              <a:ext uri="{FF2B5EF4-FFF2-40B4-BE49-F238E27FC236}">
                <a16:creationId xmlns:a16="http://schemas.microsoft.com/office/drawing/2014/main" id="{276CA12B-45B3-C2B4-9F7A-B356C965076F}"/>
              </a:ext>
            </a:extLst>
          </p:cNvPr>
          <p:cNvSpPr/>
          <p:nvPr/>
        </p:nvSpPr>
        <p:spPr>
          <a:xfrm>
            <a:off x="7622179" y="3426106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EASY</a:t>
            </a:r>
            <a:b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HARD</a:t>
            </a:r>
            <a:endParaRPr lang="pl-PL" sz="11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67" name="Łącznik: łamany 66">
            <a:extLst>
              <a:ext uri="{FF2B5EF4-FFF2-40B4-BE49-F238E27FC236}">
                <a16:creationId xmlns:a16="http://schemas.microsoft.com/office/drawing/2014/main" id="{124631EE-4470-36ED-4470-DC066B034736}"/>
              </a:ext>
            </a:extLst>
          </p:cNvPr>
          <p:cNvCxnSpPr>
            <a:cxnSpLocks/>
            <a:stCxn id="63" idx="3"/>
            <a:endCxn id="215" idx="0"/>
          </p:cNvCxnSpPr>
          <p:nvPr/>
        </p:nvCxnSpPr>
        <p:spPr>
          <a:xfrm flipH="1">
            <a:off x="8555355" y="3753546"/>
            <a:ext cx="948964" cy="1206540"/>
          </a:xfrm>
          <a:prstGeom prst="bentConnector4">
            <a:avLst>
              <a:gd name="adj1" fmla="val -14998"/>
              <a:gd name="adj2" fmla="val 3211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: łamany 72">
            <a:extLst>
              <a:ext uri="{FF2B5EF4-FFF2-40B4-BE49-F238E27FC236}">
                <a16:creationId xmlns:a16="http://schemas.microsoft.com/office/drawing/2014/main" id="{5990A0F6-2DF0-0478-60A2-CD88ED9AD28E}"/>
              </a:ext>
            </a:extLst>
          </p:cNvPr>
          <p:cNvCxnSpPr>
            <a:cxnSpLocks/>
            <a:stCxn id="63" idx="1"/>
            <a:endCxn id="215" idx="0"/>
          </p:cNvCxnSpPr>
          <p:nvPr/>
        </p:nvCxnSpPr>
        <p:spPr>
          <a:xfrm rot="10800000" flipH="1" flipV="1">
            <a:off x="7622179" y="3753546"/>
            <a:ext cx="933176" cy="1206540"/>
          </a:xfrm>
          <a:prstGeom prst="bentConnector4">
            <a:avLst>
              <a:gd name="adj1" fmla="val -11555"/>
              <a:gd name="adj2" fmla="val 3211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9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START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69AAFF04-351B-9ACF-BE8D-38F1031AAF9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828644" y="2187563"/>
            <a:ext cx="545828" cy="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: łamany 18">
            <a:extLst>
              <a:ext uri="{FF2B5EF4-FFF2-40B4-BE49-F238E27FC236}">
                <a16:creationId xmlns:a16="http://schemas.microsoft.com/office/drawing/2014/main" id="{E523FC2A-B266-2CDF-1DFA-CD5AA0C0B3E3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5620749" y="496857"/>
            <a:ext cx="899999" cy="62779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517D922E-815E-E609-4F9E-8BA0D8B73735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5734190" y="5048045"/>
            <a:ext cx="530875" cy="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2C2C52EF-899B-6799-0BC7-518B054C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6" r="43043" b="52962"/>
          <a:stretch/>
        </p:blipFill>
        <p:spPr>
          <a:xfrm>
            <a:off x="129382" y="1189308"/>
            <a:ext cx="5699262" cy="199651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1798662-DC5A-4C92-9221-4C7BE14FC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17" r="41703" b="51896"/>
          <a:stretch/>
        </p:blipFill>
        <p:spPr>
          <a:xfrm>
            <a:off x="6374472" y="1189310"/>
            <a:ext cx="5670473" cy="199650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3DBCB53-0EE4-D4BC-FE75-0BE808C0CD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62" r="42264" b="52955"/>
          <a:stretch/>
        </p:blipFill>
        <p:spPr>
          <a:xfrm>
            <a:off x="129382" y="4085818"/>
            <a:ext cx="5604808" cy="192445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F6AD13C0-5C13-10CE-7405-93D0D05B66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10163" r="43183" b="54630"/>
          <a:stretch/>
        </p:blipFill>
        <p:spPr>
          <a:xfrm>
            <a:off x="6265065" y="4085819"/>
            <a:ext cx="5777963" cy="192445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34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PROCES</a:t>
            </a:r>
          </a:p>
        </p:txBody>
      </p:sp>
      <p:cxnSp>
        <p:nvCxnSpPr>
          <p:cNvPr id="8" name="Łącznik: łamany 7">
            <a:extLst>
              <a:ext uri="{FF2B5EF4-FFF2-40B4-BE49-F238E27FC236}">
                <a16:creationId xmlns:a16="http://schemas.microsoft.com/office/drawing/2014/main" id="{792B39AE-990D-3B4E-8D11-12FCF9F26AB3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3972233" y="1829294"/>
            <a:ext cx="708568" cy="28714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3652CFE4-F1AD-56D1-B2B1-396F4F251E2D}"/>
              </a:ext>
            </a:extLst>
          </p:cNvPr>
          <p:cNvCxnSpPr>
            <a:cxnSpLocks/>
          </p:cNvCxnSpPr>
          <p:nvPr/>
        </p:nvCxnSpPr>
        <p:spPr>
          <a:xfrm flipV="1">
            <a:off x="5266806" y="4991961"/>
            <a:ext cx="1430387" cy="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418DF35D-E04C-05CD-C1F7-6D35FB5D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7" r="42830" b="37297"/>
          <a:stretch/>
        </p:blipFill>
        <p:spPr>
          <a:xfrm>
            <a:off x="3398828" y="570721"/>
            <a:ext cx="4726800" cy="23400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0" name="Strzałka: zakrzywiona w dół 19">
            <a:extLst>
              <a:ext uri="{FF2B5EF4-FFF2-40B4-BE49-F238E27FC236}">
                <a16:creationId xmlns:a16="http://schemas.microsoft.com/office/drawing/2014/main" id="{ADB63072-39D9-2F53-A0EC-BEFA50CEE917}"/>
              </a:ext>
            </a:extLst>
          </p:cNvPr>
          <p:cNvSpPr/>
          <p:nvPr/>
        </p:nvSpPr>
        <p:spPr>
          <a:xfrm>
            <a:off x="5373272" y="4066806"/>
            <a:ext cx="1288431" cy="70856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zakrzywiona w dół 20">
            <a:extLst>
              <a:ext uri="{FF2B5EF4-FFF2-40B4-BE49-F238E27FC236}">
                <a16:creationId xmlns:a16="http://schemas.microsoft.com/office/drawing/2014/main" id="{C37120C9-A25F-A7CE-8222-6414F92F63A4}"/>
              </a:ext>
            </a:extLst>
          </p:cNvPr>
          <p:cNvSpPr/>
          <p:nvPr/>
        </p:nvSpPr>
        <p:spPr>
          <a:xfrm rot="10800000">
            <a:off x="5300403" y="5208552"/>
            <a:ext cx="1288431" cy="70856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C405C80-BFA6-B750-1C13-60137566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3" r="39788" b="30894"/>
          <a:stretch/>
        </p:blipFill>
        <p:spPr>
          <a:xfrm>
            <a:off x="6864639" y="3619291"/>
            <a:ext cx="4812555" cy="274534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BCDCD2F-3367-E1B6-119C-69E552CBC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3" r="40283" b="35060"/>
          <a:stretch/>
        </p:blipFill>
        <p:spPr>
          <a:xfrm>
            <a:off x="210016" y="3619289"/>
            <a:ext cx="4780985" cy="257067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19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WIN </a:t>
            </a:r>
            <a:r>
              <a:rPr lang="pl-PL" dirty="0" err="1"/>
              <a:t>or</a:t>
            </a:r>
            <a:r>
              <a:rPr lang="pl-PL" dirty="0"/>
              <a:t> DRAW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597994F3-0EF5-308A-F045-6CA2FE4666C7}"/>
              </a:ext>
            </a:extLst>
          </p:cNvPr>
          <p:cNvGrpSpPr/>
          <p:nvPr/>
        </p:nvGrpSpPr>
        <p:grpSpPr>
          <a:xfrm>
            <a:off x="391064" y="2070276"/>
            <a:ext cx="4917005" cy="3221153"/>
            <a:chOff x="391064" y="2070276"/>
            <a:chExt cx="4917005" cy="3221153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027AB5AA-477F-7D2C-13FA-DB5BDC039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724" r="40152" b="29739"/>
            <a:stretch/>
          </p:blipFill>
          <p:spPr>
            <a:xfrm>
              <a:off x="391064" y="2070276"/>
              <a:ext cx="4917005" cy="2717447"/>
            </a:xfrm>
            <a:prstGeom prst="rect">
              <a:avLst/>
            </a:prstGeom>
          </p:spPr>
        </p:pic>
        <p:sp>
          <p:nvSpPr>
            <p:cNvPr id="6" name="Tytuł 1">
              <a:extLst>
                <a:ext uri="{FF2B5EF4-FFF2-40B4-BE49-F238E27FC236}">
                  <a16:creationId xmlns:a16="http://schemas.microsoft.com/office/drawing/2014/main" id="{3C3C4A39-F725-631C-78C3-736D38BD9406}"/>
                </a:ext>
              </a:extLst>
            </p:cNvPr>
            <p:cNvSpPr txBox="1">
              <a:spLocks/>
            </p:cNvSpPr>
            <p:nvPr/>
          </p:nvSpPr>
          <p:spPr>
            <a:xfrm>
              <a:off x="391064" y="4787722"/>
              <a:ext cx="4917005" cy="5037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l-PL" dirty="0"/>
                <a:t>WIN</a:t>
              </a:r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E051C562-DDDD-EB04-8DFA-DADE80D7053B}"/>
              </a:ext>
            </a:extLst>
          </p:cNvPr>
          <p:cNvGrpSpPr/>
          <p:nvPr/>
        </p:nvGrpSpPr>
        <p:grpSpPr>
          <a:xfrm>
            <a:off x="5560291" y="2070275"/>
            <a:ext cx="6240645" cy="3221153"/>
            <a:chOff x="5560291" y="2070275"/>
            <a:chExt cx="6240645" cy="3221153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9D40FE76-7754-E5D5-1304-4D9D5040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64" r="40566" b="42987"/>
            <a:stretch/>
          </p:blipFill>
          <p:spPr>
            <a:xfrm>
              <a:off x="5560291" y="2070275"/>
              <a:ext cx="6240645" cy="2717447"/>
            </a:xfrm>
            <a:prstGeom prst="rect">
              <a:avLst/>
            </a:prstGeom>
          </p:spPr>
        </p:pic>
        <p:sp>
          <p:nvSpPr>
            <p:cNvPr id="7" name="Tytuł 1">
              <a:extLst>
                <a:ext uri="{FF2B5EF4-FFF2-40B4-BE49-F238E27FC236}">
                  <a16:creationId xmlns:a16="http://schemas.microsoft.com/office/drawing/2014/main" id="{E2F3DD8A-A532-8816-DF3A-E8ADC35D2C2E}"/>
                </a:ext>
              </a:extLst>
            </p:cNvPr>
            <p:cNvSpPr txBox="1">
              <a:spLocks/>
            </p:cNvSpPr>
            <p:nvPr/>
          </p:nvSpPr>
          <p:spPr>
            <a:xfrm>
              <a:off x="5560291" y="4787721"/>
              <a:ext cx="4488872" cy="5037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l-PL" dirty="0"/>
                <a:t>DRAW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9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360</TotalTime>
  <Words>496</Words>
  <Application>Microsoft Office PowerPoint</Application>
  <PresentationFormat>Panoramiczny</PresentationFormat>
  <Paragraphs>86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Bookman Old Style</vt:lpstr>
      <vt:lpstr>Calibri</vt:lpstr>
      <vt:lpstr>Century Gothic</vt:lpstr>
      <vt:lpstr>Consolas</vt:lpstr>
      <vt:lpstr>Rockwell</vt:lpstr>
      <vt:lpstr>Damask</vt:lpstr>
      <vt:lpstr>Prezentacja programu PowerPoint</vt:lpstr>
      <vt:lpstr>General INTRO</vt:lpstr>
      <vt:lpstr>Participants</vt:lpstr>
      <vt:lpstr>VISUAL STUDIO CODE</vt:lpstr>
      <vt:lpstr>Tic – TAC - TOE</vt:lpstr>
      <vt:lpstr>Diagram simpliFY</vt:lpstr>
      <vt:lpstr>START</vt:lpstr>
      <vt:lpstr>GAME PROCES</vt:lpstr>
      <vt:lpstr>WIN or DRAW</vt:lpstr>
      <vt:lpstr>HELP</vt:lpstr>
      <vt:lpstr>GAME stAtistisc</vt:lpstr>
      <vt:lpstr>EXTRA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                                                                                     ######### ### #########    ######### ######### #########    ######### ######### #########          ######### ### #########    ######### ######### #########    ######### ######### #########             1   |  2   |  3           ###    ### ###             ###    ###   ### ###             ###    ###   ### ###                  ------+------+-----           ###    ### ###             ###    ###   ### ###             ###    ###   ### ###                A    X   |  .   |  .         ###    ### ###    #####    ###    ###   ### ###    ####     ###    ###   ### ######                 ------+------+-----         ###    ### ###    #####    ###    ###   ### ###    ####     ###    ###   ### ######               B    .   |  O   |  .       ###    ### ###             ###    ######### ###             ###    ###   ### ###                      ------+------+-----       ###    ### ###             ###    ######### ###             ###    ###   ### ###                    C    .   |  .   |  X        ###    ### #########       ###    ###   ### #########       ###    ######### #########                  ------+------+-----     ###    ### #########       ###    ###   ### #########       ###    ######### #########    </dc:title>
  <dc:creator>Arkadiusz Bojara</dc:creator>
  <cp:lastModifiedBy>Arkadiusz Bojara</cp:lastModifiedBy>
  <cp:revision>35</cp:revision>
  <dcterms:created xsi:type="dcterms:W3CDTF">2022-05-11T17:23:46Z</dcterms:created>
  <dcterms:modified xsi:type="dcterms:W3CDTF">2022-05-22T11:10:28Z</dcterms:modified>
</cp:coreProperties>
</file>