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63" r:id="rId9"/>
    <p:sldId id="264" r:id="rId10"/>
    <p:sldId id="266" r:id="rId11"/>
    <p:sldId id="269" r:id="rId12"/>
    <p:sldId id="268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67" d="100"/>
          <a:sy n="67" d="100"/>
        </p:scale>
        <p:origin x="3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dotnet-core/runtime-2.0.7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Core SDK - https://www.microsoft.com/net/download/thank-you/dotnet-sdk-2.1.300-windows-x64-installer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Windows Server Hosting bundle </a:t>
            </a:r>
            <a:r>
              <a:rPr lang="en-US" dirty="0"/>
              <a:t>https://go.microsoft.com/fwlink/?linkid=844461</a:t>
            </a:r>
          </a:p>
          <a:p>
            <a:endParaRPr lang="en-US" dirty="0"/>
          </a:p>
          <a:p>
            <a:r>
              <a:rPr lang="en-US" sz="1200" dirty="0"/>
              <a:t>Install .NET Core Runtime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https://www.microsoft.com/net/download/dotnet-core/runtime-2.0.7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TODO – </a:t>
            </a:r>
          </a:p>
          <a:p>
            <a:r>
              <a:rPr lang="en-US" dirty="0"/>
              <a:t>Create PS script for the installs and add to ARM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Microsoft.eShopOnWeb.CatalogDb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Microsoft.eShopOnWeb.Identity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thank-you/dotnet-runtime-2.1.0-windows-hosting-bundle-install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microsoft.com/en-us/download/details.aspx?id=43717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azure/install-azurerm-ps?view=azurermps-6.1.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kuehfus/AzureMonitoringHackath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mmerd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Monitor, Log Analytics &amp; 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an Application Insights Workspace</a:t>
            </a:r>
          </a:p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Publish </a:t>
            </a:r>
            <a:r>
              <a:rPr lang="en-US" dirty="0" err="1"/>
              <a:t>eShopOnWeb</a:t>
            </a:r>
            <a:r>
              <a:rPr lang="en-US" dirty="0"/>
              <a:t>  Web project to both Web Servers in the </a:t>
            </a:r>
            <a:r>
              <a:rPr lang="en-US" dirty="0" err="1"/>
              <a:t>scaleset</a:t>
            </a:r>
            <a:endParaRPr lang="en-US" dirty="0"/>
          </a:p>
          <a:p>
            <a:r>
              <a:rPr lang="en-US" dirty="0"/>
              <a:t>Create a URL Ping test targeting the </a:t>
            </a:r>
            <a:r>
              <a:rPr lang="en-US" dirty="0" err="1"/>
              <a:t>eShopOnWeb</a:t>
            </a:r>
            <a:r>
              <a:rPr lang="en-US" dirty="0"/>
              <a:t> URL to Monitor Availability</a:t>
            </a:r>
          </a:p>
          <a:p>
            <a:pPr lvl="1"/>
            <a:r>
              <a:rPr lang="en-US" dirty="0"/>
              <a:t>Generate some load and check out the results</a:t>
            </a:r>
          </a:p>
          <a:p>
            <a:r>
              <a:rPr lang="en-US" dirty="0"/>
              <a:t>Create a </a:t>
            </a:r>
            <a:r>
              <a:rPr lang="en-US" dirty="0" err="1"/>
              <a:t>autoscale</a:t>
            </a:r>
            <a:r>
              <a:rPr lang="en-US" dirty="0"/>
              <a:t> rule on your </a:t>
            </a:r>
            <a:r>
              <a:rPr lang="en-US" dirty="0" err="1"/>
              <a:t>scaleset</a:t>
            </a:r>
            <a:r>
              <a:rPr lang="en-US" dirty="0"/>
              <a:t> based on the session count metric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and a screenshot with your </a:t>
            </a:r>
            <a:r>
              <a:rPr lang="en-US" dirty="0" err="1"/>
              <a:t>scaleset</a:t>
            </a:r>
            <a:r>
              <a:rPr lang="en-US" dirty="0"/>
              <a:t> </a:t>
            </a:r>
            <a:r>
              <a:rPr lang="en-US" dirty="0" err="1"/>
              <a:t>scaleout</a:t>
            </a:r>
            <a:r>
              <a:rPr lang="en-US" dirty="0"/>
              <a:t> based on the App Insights metric wins the challenge.  Good luck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836F-7A35-4139-9507-ABBDE3B5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Insights – Additional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7BEA-002A-4F53-9311-56D27322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2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On both IIS Servers (Web0 and Web1)</a:t>
            </a:r>
          </a:p>
          <a:p>
            <a:pPr marL="0" indent="0">
              <a:buNone/>
            </a:pPr>
            <a:r>
              <a:rPr lang="en-US" sz="2000"/>
              <a:t>.</a:t>
            </a:r>
            <a:r>
              <a:rPr lang="en-US" sz="2000" dirty="0"/>
              <a:t>NET Core Windows Server Hosting bundle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https://www.microsoft.com/net/download/thank-you/dotnet-runtime-2.1.0-windows-hosting-bundle-installer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900" dirty="0"/>
              <a:t>Install Web deploy with the Complete Setup </a:t>
            </a:r>
            <a:r>
              <a:rPr lang="en-US" sz="1900" dirty="0">
                <a:sym typeface="Wingdings" panose="05000000000000000000" pitchFamily="2" charset="2"/>
              </a:rPr>
              <a:t>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hlinkClick r:id="rId4"/>
              </a:rPr>
              <a:t>https://www.microsoft.com/en-us/download/details.aspx?id=43717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Restart IIS when complete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9D699-7C01-4260-8BEA-B9C8EE5E6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688"/>
            <a:ext cx="5426869" cy="42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1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</a:t>
            </a:r>
            <a:r>
              <a:rPr lang="en-US" dirty="0" err="1"/>
              <a:t>eStoreOnWeb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/>
          </a:bodyPr>
          <a:lstStyle/>
          <a:p>
            <a:r>
              <a:rPr lang="en-US" dirty="0"/>
              <a:t>From the Visual Studio VM</a:t>
            </a:r>
          </a:p>
          <a:p>
            <a:pPr lvl="1"/>
            <a:r>
              <a:rPr lang="en-US" dirty="0"/>
              <a:t>Open the </a:t>
            </a:r>
            <a:r>
              <a:rPr lang="en-US" dirty="0" err="1"/>
              <a:t>eShopOnWeb</a:t>
            </a:r>
            <a:r>
              <a:rPr lang="en-US" dirty="0"/>
              <a:t> solution in VS located in C:\eshoponweb\eShopOnWeb-master</a:t>
            </a:r>
          </a:p>
          <a:p>
            <a:pPr lvl="1"/>
            <a:r>
              <a:rPr lang="en-US" dirty="0"/>
              <a:t>On the </a:t>
            </a:r>
            <a:r>
              <a:rPr lang="en-US" dirty="0" err="1"/>
              <a:t>Github</a:t>
            </a:r>
            <a:r>
              <a:rPr lang="en-US" dirty="0"/>
              <a:t> page for the </a:t>
            </a:r>
            <a:r>
              <a:rPr lang="en-US" dirty="0" err="1"/>
              <a:t>eShopOnWeb</a:t>
            </a:r>
            <a:r>
              <a:rPr lang="en-US" dirty="0"/>
              <a:t> follow the instructions under </a:t>
            </a:r>
            <a:br>
              <a:rPr lang="en-US" dirty="0"/>
            </a:br>
            <a:r>
              <a:rPr lang="en-US" b="1" dirty="0"/>
              <a:t>Configuring the sample to use SQL Server</a:t>
            </a:r>
          </a:p>
          <a:p>
            <a:pPr lvl="1"/>
            <a:r>
              <a:rPr lang="en-US" dirty="0"/>
              <a:t>Change the project startup to Web from Infrastructure</a:t>
            </a:r>
          </a:p>
          <a:p>
            <a:pPr lvl="1"/>
            <a:r>
              <a:rPr lang="en-US" dirty="0"/>
              <a:t>Test application</a:t>
            </a:r>
          </a:p>
        </p:txBody>
      </p:sp>
    </p:spTree>
    <p:extLst>
      <p:ext uri="{BB962C8B-B14F-4D97-AF65-F5344CB8AC3E}">
        <p14:creationId xmlns:p14="http://schemas.microsoft.com/office/powerpoint/2010/main" val="4037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 – 9:30 AM: Kickoff &amp; Introductions</a:t>
            </a:r>
          </a:p>
          <a:p>
            <a:r>
              <a:rPr lang="en-US" dirty="0"/>
              <a:t>9:30  - 11 AM: Azure Monitoring Briefing on Azure Monitor and Alerts, Log Analytics and Application Insights</a:t>
            </a:r>
          </a:p>
          <a:p>
            <a:r>
              <a:rPr lang="en-US" dirty="0"/>
              <a:t>11 am - Noon: Setup Infrastructure (PowerShell and ARM template)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and Alerting Challenges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Log Analytics Challenges begins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 – 9:30 AM: Team Sync up (what did you learn from Day 1?, how did it go?, blocked?)</a:t>
            </a:r>
          </a:p>
          <a:p>
            <a:r>
              <a:rPr lang="en-US" dirty="0"/>
              <a:t>9:30  - Noon: Log Analytics Challenges Starts\Continues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 – 3 PM: Log Analytics Solution Challenge begins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Setup </a:t>
            </a:r>
            <a:r>
              <a:rPr lang="en-US" dirty="0" err="1"/>
              <a:t>eShopOnWeb</a:t>
            </a:r>
            <a:r>
              <a:rPr lang="en-US" dirty="0"/>
              <a:t> Application in VS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 – 9:30 AM: Team Sync up (what did you learn from Day 2?, how did it go?, blocked?)</a:t>
            </a:r>
          </a:p>
          <a:p>
            <a:r>
              <a:rPr lang="en-US" dirty="0"/>
              <a:t>9:30  - Noon: App Insights Challenges begin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 – 3 PM: Application Insight Challenges Continues </a:t>
            </a:r>
          </a:p>
          <a:p>
            <a:r>
              <a:rPr lang="en-US" dirty="0"/>
              <a:t>3 – 4 PM: Plan &amp; Whiteboard Monitoring for existing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8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/>
          </a:bodyPr>
          <a:lstStyle/>
          <a:p>
            <a:r>
              <a:rPr lang="en-US" dirty="0"/>
              <a:t>Deploy Infra using PowerShell and ARM template</a:t>
            </a:r>
          </a:p>
          <a:p>
            <a:pPr lvl="1"/>
            <a:r>
              <a:rPr lang="en-US" dirty="0"/>
              <a:t>Setup Azure Module on Windows PowerShell - </a:t>
            </a:r>
            <a:r>
              <a:rPr lang="en-US" dirty="0">
                <a:hlinkClick r:id="rId3"/>
              </a:rPr>
              <a:t>https://docs.microsoft.com/en-us/powershell/azure/install-azurerm-ps?view=azurermps-6.1.0</a:t>
            </a:r>
            <a:endParaRPr lang="en-US" dirty="0"/>
          </a:p>
          <a:p>
            <a:pPr lvl="1"/>
            <a:r>
              <a:rPr lang="en-US" dirty="0"/>
              <a:t>Install VS Code (make sure to install the Azure ARM and PowerShell extensions)</a:t>
            </a:r>
          </a:p>
          <a:p>
            <a:pPr lvl="1"/>
            <a:r>
              <a:rPr lang="en-US" dirty="0"/>
              <a:t>Download Azure Monitoring Hackathon as a zip file and extract it to a folder - </a:t>
            </a:r>
            <a:r>
              <a:rPr lang="en-US" dirty="0">
                <a:hlinkClick r:id="rId4"/>
              </a:rPr>
              <a:t>https://github.com/rkuehfus/AzureMonitoringHackathon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From the folder, open the DeployMonHackEnv.ps1 and </a:t>
            </a:r>
            <a:r>
              <a:rPr lang="en-US" dirty="0" err="1"/>
              <a:t>azuredeploy.parameters.json</a:t>
            </a:r>
            <a:r>
              <a:rPr lang="en-US" dirty="0"/>
              <a:t> files and follow the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Alerting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Visual Studios VM</a:t>
            </a:r>
          </a:p>
          <a:p>
            <a:pPr lvl="1"/>
            <a:r>
              <a:rPr lang="en-US" sz="1600" dirty="0">
                <a:hlinkClick r:id="rId2"/>
              </a:rPr>
              <a:t>www.hammerdb.com</a:t>
            </a:r>
            <a:endParaRPr lang="en-US" sz="1600" dirty="0"/>
          </a:p>
          <a:p>
            <a:r>
              <a:rPr lang="en-US" sz="2000" dirty="0"/>
              <a:t>Create a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</a:p>
          <a:p>
            <a:r>
              <a:rPr lang="en-US" sz="2000" dirty="0"/>
              <a:t>From Azure Portal, Enable guest-level monitoring on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Extra Credit: Update your ARM Template to enable guest-level monitoring on the SQL Server and add a the metric above.</a:t>
            </a:r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Build to create transactions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100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 connect SQL Server to your workspace. </a:t>
            </a:r>
          </a:p>
          <a:p>
            <a:pPr lvl="1"/>
            <a:r>
              <a:rPr lang="en-US" dirty="0"/>
              <a:t>Modify the ARM template to automatically connect your VM Scale Set to the workspace.  Then redeploy template and verify the Web and SQL servers are connected</a:t>
            </a:r>
          </a:p>
          <a:p>
            <a:pPr lvl="1"/>
            <a:r>
              <a:rPr lang="en-US" dirty="0"/>
              <a:t>Connect the Azure Activity Log, NSG, LB, Key Vault and Storage Account</a:t>
            </a:r>
          </a:p>
          <a:p>
            <a:pPr lvl="1"/>
            <a:r>
              <a:rPr lang="en-US" dirty="0"/>
              <a:t>Add the following solutions: Activity Log Analytics, Key Vault, Agent Health, Alert Management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Deploy Service Map agents to Web Scale Set VMs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Generate DB load using </a:t>
            </a:r>
            <a:r>
              <a:rPr lang="en-US" dirty="0" err="1"/>
              <a:t>HammerDB</a:t>
            </a:r>
            <a:r>
              <a:rPr lang="en-US" dirty="0"/>
              <a:t> from the Visual Studio Server and view the results in Service Map</a:t>
            </a:r>
          </a:p>
          <a:p>
            <a:r>
              <a:rPr lang="en-US" dirty="0"/>
              <a:t>First Team to email me a screenshot with the Visual Studio Server detected by your Scale Set and detected by Service Map wins the challenge.  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Custom Performance queries for Web and SQL Servers and save to favorites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Render the queries in a </a:t>
            </a:r>
            <a:r>
              <a:rPr lang="en-US" dirty="0" err="1"/>
              <a:t>timechart</a:t>
            </a:r>
            <a:r>
              <a:rPr lang="en-US" dirty="0"/>
              <a:t> for the last 4 hours and save to favorites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 Log Analytics Solution </a:t>
            </a:r>
          </a:p>
          <a:p>
            <a:pPr lvl="1"/>
            <a:r>
              <a:rPr lang="en-US" dirty="0"/>
              <a:t>Use your heartbeat query for the Overview tile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your Solution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16752</TotalTime>
  <Words>1129</Words>
  <Application>Microsoft Office PowerPoint</Application>
  <PresentationFormat>Widescreen</PresentationFormat>
  <Paragraphs>114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Azure Monitoring Hackathon</vt:lpstr>
      <vt:lpstr>Agenda – Day 1</vt:lpstr>
      <vt:lpstr>Agenda – Day 2</vt:lpstr>
      <vt:lpstr>Agenda – Day 3</vt:lpstr>
      <vt:lpstr>Monitoring Hackathon Setup</vt:lpstr>
      <vt:lpstr>Should look like this </vt:lpstr>
      <vt:lpstr>Monitoring and Alerting Challenge </vt:lpstr>
      <vt:lpstr>Log Analytics Challenges</vt:lpstr>
      <vt:lpstr>Log Analytics Dashboard Challenge</vt:lpstr>
      <vt:lpstr>Application Insights Challenges</vt:lpstr>
      <vt:lpstr>Reference  </vt:lpstr>
      <vt:lpstr>Should look like this </vt:lpstr>
      <vt:lpstr>Application Insights – Additional Setup</vt:lpstr>
      <vt:lpstr>Monitoring Hackathon eStoreOnWeb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Rob Kuehfus</cp:lastModifiedBy>
  <cp:revision>40</cp:revision>
  <dcterms:created xsi:type="dcterms:W3CDTF">2018-05-24T14:55:08Z</dcterms:created>
  <dcterms:modified xsi:type="dcterms:W3CDTF">2018-06-20T14:47:26Z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