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0" r:id="rId9"/>
    <p:sldId id="263" r:id="rId10"/>
    <p:sldId id="264" r:id="rId11"/>
    <p:sldId id="266" r:id="rId12"/>
    <p:sldId id="269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109" d="100"/>
          <a:sy n="109" d="100"/>
        </p:scale>
        <p:origin x="3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rkuehfus/AzureMonitoringHackath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mmerd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Monitor, Log Analytics &amp;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Custom Performance queries for Web and SQL Servers and save to favorites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Render the queries in a </a:t>
            </a:r>
            <a:r>
              <a:rPr lang="en-US" dirty="0" err="1"/>
              <a:t>timechart</a:t>
            </a:r>
            <a:r>
              <a:rPr lang="en-US" dirty="0"/>
              <a:t> for the last 4 hours and save to favorites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an Application Insights Workspace</a:t>
            </a:r>
          </a:p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Publish </a:t>
            </a:r>
            <a:r>
              <a:rPr lang="en-US" dirty="0" err="1"/>
              <a:t>eShopOnWeb</a:t>
            </a:r>
            <a:r>
              <a:rPr lang="en-US" dirty="0"/>
              <a:t>  Web project to both Web Servers in the </a:t>
            </a:r>
            <a:r>
              <a:rPr lang="en-US" dirty="0" err="1"/>
              <a:t>scaleset</a:t>
            </a:r>
            <a:endParaRPr lang="en-US" dirty="0"/>
          </a:p>
          <a:p>
            <a:r>
              <a:rPr lang="en-US" dirty="0"/>
              <a:t>Create a URL Ping test targeting the </a:t>
            </a:r>
            <a:r>
              <a:rPr lang="en-US" dirty="0" err="1"/>
              <a:t>eShopOnWeb</a:t>
            </a:r>
            <a:r>
              <a:rPr lang="en-US" dirty="0"/>
              <a:t> URL to Monitor Availability</a:t>
            </a:r>
          </a:p>
          <a:p>
            <a:pPr lvl="1"/>
            <a:r>
              <a:rPr lang="en-US" dirty="0"/>
              <a:t>Generate some load and check out the results</a:t>
            </a:r>
          </a:p>
          <a:p>
            <a:r>
              <a:rPr lang="en-US" dirty="0"/>
              <a:t>Create a </a:t>
            </a:r>
            <a:r>
              <a:rPr lang="en-US" dirty="0" err="1"/>
              <a:t>autoscale</a:t>
            </a:r>
            <a:r>
              <a:rPr lang="en-US" dirty="0"/>
              <a:t> rule on your </a:t>
            </a:r>
            <a:r>
              <a:rPr lang="en-US" dirty="0" err="1"/>
              <a:t>scaleset</a:t>
            </a:r>
            <a:r>
              <a:rPr lang="en-US" dirty="0"/>
              <a:t> based on the session count metric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and a screenshot with your </a:t>
            </a:r>
            <a:r>
              <a:rPr lang="en-US" dirty="0" err="1"/>
              <a:t>scaleset</a:t>
            </a:r>
            <a:r>
              <a:rPr lang="en-US" dirty="0"/>
              <a:t> </a:t>
            </a:r>
            <a:r>
              <a:rPr lang="en-US" dirty="0" err="1"/>
              <a:t>scaleout</a:t>
            </a:r>
            <a:r>
              <a:rPr lang="en-US" dirty="0"/>
              <a:t> based on the App Insights metric wins the challenge.  Good luck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 - 11 AM: Azure Monitoring Briefing on Azure Monitor and Alerts, Log Analytics and Application Insights</a:t>
            </a:r>
          </a:p>
          <a:p>
            <a:r>
              <a:rPr lang="en-US" dirty="0"/>
              <a:t>11 am - Noon: Setup Infrastructure (PowerShell and ARM template)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and Alerting Challenges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Log Analytics Challenges begins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1?, how did it go?, blocked?)</a:t>
            </a:r>
          </a:p>
          <a:p>
            <a:r>
              <a:rPr lang="en-US" dirty="0"/>
              <a:t>9:30  - Noon: Log Analytics Challenges Starts\Continues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Log Analytics Solution Challenge begins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Setup </a:t>
            </a:r>
            <a:r>
              <a:rPr lang="en-US" dirty="0" err="1"/>
              <a:t>eShopOnWeb</a:t>
            </a:r>
            <a:r>
              <a:rPr lang="en-US" dirty="0"/>
              <a:t> Application in 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2?, how did it go?, blocked?)</a:t>
            </a:r>
          </a:p>
          <a:p>
            <a:r>
              <a:rPr lang="en-US" dirty="0"/>
              <a:t>9:30  - Noon: App Insights Challenges begin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Application Insight Challenges Continues </a:t>
            </a:r>
          </a:p>
          <a:p>
            <a:r>
              <a:rPr lang="en-US" dirty="0"/>
              <a:t>3 – 4 PM: Plan &amp; Whiteboard Monitoring for existing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as a zip file and extract it to a folder - </a:t>
            </a:r>
            <a:r>
              <a:rPr lang="en-US" dirty="0">
                <a:hlinkClick r:id="rId9"/>
              </a:rPr>
              <a:t>https://github.com/rkuehfus/AzureMonitoringHackathon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From the folder, open the </a:t>
            </a:r>
            <a:r>
              <a:rPr lang="en-US" dirty="0" err="1"/>
              <a:t>DeployMonHackEnv</a:t>
            </a:r>
            <a:r>
              <a:rPr lang="en-US" dirty="0"/>
              <a:t>.(ps1 or </a:t>
            </a:r>
            <a:r>
              <a:rPr lang="en-US" dirty="0" err="1"/>
              <a:t>sh</a:t>
            </a:r>
            <a:r>
              <a:rPr lang="en-US" dirty="0"/>
              <a:t>) and </a:t>
            </a:r>
            <a:r>
              <a:rPr lang="en-US" dirty="0" err="1"/>
              <a:t>azuredeploy.parameters.json</a:t>
            </a:r>
            <a:r>
              <a:rPr lang="en-US" dirty="0"/>
              <a:t> files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Alerting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Visual Studios VM</a:t>
            </a:r>
          </a:p>
          <a:p>
            <a:pPr lvl="1"/>
            <a:r>
              <a:rPr lang="en-US" sz="1600" dirty="0">
                <a:hlinkClick r:id="rId2"/>
              </a:rPr>
              <a:t>www.hammerdb.com</a:t>
            </a:r>
            <a:endParaRPr lang="en-US" sz="1600" dirty="0"/>
          </a:p>
          <a:p>
            <a:r>
              <a:rPr lang="en-US" sz="2000" dirty="0"/>
              <a:t>Create a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</a:p>
          <a:p>
            <a:r>
              <a:rPr lang="en-US" sz="2000" dirty="0"/>
              <a:t>From Azure Portal, Enable guest-level monitoring on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Extra Credit: Update your ARM Template to enable guest-level monitoring on the SQL Server and add the metric above.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Build to create transactions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100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Alerting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10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</a:t>
            </a:r>
          </a:p>
          <a:p>
            <a:pPr lvl="1"/>
            <a:r>
              <a:rPr lang="en-US" dirty="0"/>
              <a:t>Add the following solutions: Activity Log Analytics, Key Vault, Agent Health, Alert Management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16803</TotalTime>
  <Words>1195</Words>
  <Application>Microsoft Office PowerPoint</Application>
  <PresentationFormat>Widescreen</PresentationFormat>
  <Paragraphs>128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Azure Monitoring Hackathon</vt:lpstr>
      <vt:lpstr>Agenda – Day 1</vt:lpstr>
      <vt:lpstr>Agenda – Day 2</vt:lpstr>
      <vt:lpstr>Agenda – Day 3</vt:lpstr>
      <vt:lpstr>Monitoring Hackathon Setup</vt:lpstr>
      <vt:lpstr>Should look like this </vt:lpstr>
      <vt:lpstr>Monitoring and Alerting Challenge </vt:lpstr>
      <vt:lpstr>Monitoring and Alerting Automation Challenge </vt:lpstr>
      <vt:lpstr>Log Analytics Challenges</vt:lpstr>
      <vt:lpstr>Log Analytics Dashboard Challenge</vt:lpstr>
      <vt:lpstr>Application Insights Challenges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44</cp:revision>
  <dcterms:created xsi:type="dcterms:W3CDTF">2018-05-24T14:55:08Z</dcterms:created>
  <dcterms:modified xsi:type="dcterms:W3CDTF">2018-09-25T18:20:50Z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