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70" r:id="rId9"/>
    <p:sldId id="263" r:id="rId10"/>
    <p:sldId id="264" r:id="rId11"/>
    <p:sldId id="266" r:id="rId12"/>
    <p:sldId id="269" r:id="rId13"/>
    <p:sldId id="268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126" d="100"/>
          <a:sy n="126" d="100"/>
        </p:scale>
        <p:origin x="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dotnet-core/runtime-2.0.7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Core SDK - https://www.microsoft.com/net/download/thank-you/dotnet-sdk-2.1.300-windows-x64-installer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Windows Server Hosting bundle </a:t>
            </a:r>
            <a:r>
              <a:rPr lang="en-US" dirty="0"/>
              <a:t>https://go.microsoft.com/fwlink/?linkid=844461</a:t>
            </a:r>
          </a:p>
          <a:p>
            <a:endParaRPr lang="en-US" dirty="0"/>
          </a:p>
          <a:p>
            <a:r>
              <a:rPr lang="en-US" sz="1200" dirty="0"/>
              <a:t>Install .NET Core Runtime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https://www.microsoft.com/net/download/dotnet-core/runtime-2.0.7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TODO – </a:t>
            </a:r>
          </a:p>
          <a:p>
            <a:r>
              <a:rPr lang="en-US" dirty="0"/>
              <a:t>Create PS script for the installs and add to ARM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Microsoft.eShopOnWeb.CatalogDb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Microsoft.eShopOnWeb.Identity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thank-you/dotnet-runtime-2.1.0-windows-hosting-bundle-install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us/download/details.aspx?id=43717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vscode.azurecli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PowerSh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artofshell.armsnippet" TargetMode="External"/><Relationship Id="rId5" Type="http://schemas.openxmlformats.org/officeDocument/2006/relationships/hyperlink" Target="https://marketplace.visualstudio.com/items?itemName=msazurermtools.azurerm-vscode-tools" TargetMode="External"/><Relationship Id="rId4" Type="http://schemas.openxmlformats.org/officeDocument/2006/relationships/hyperlink" Target="https://docs.microsoft.com/en-us/cli/azure/install-azure-cli?view=azure-cli-latest" TargetMode="External"/><Relationship Id="rId9" Type="http://schemas.openxmlformats.org/officeDocument/2006/relationships/hyperlink" Target="https://github.com/rkuehfus/AzureMonitoringHackathon/raw/master/Student/Guides/Azure%20Monitoring%20Hackathon%20Deployment%20Guide.doc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 Log Analytics Solution </a:t>
            </a:r>
          </a:p>
          <a:p>
            <a:pPr lvl="1"/>
            <a:r>
              <a:rPr lang="en-US" dirty="0"/>
              <a:t>Use your heartbeat query for the Overview tile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Solution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an Application Insights Workspace</a:t>
            </a:r>
          </a:p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Publish </a:t>
            </a:r>
            <a:r>
              <a:rPr lang="en-US" dirty="0" err="1"/>
              <a:t>eShopOnWeb</a:t>
            </a:r>
            <a:r>
              <a:rPr lang="en-US" dirty="0"/>
              <a:t>  Web project to both Web Servers in the </a:t>
            </a:r>
            <a:r>
              <a:rPr lang="en-US" dirty="0" err="1"/>
              <a:t>scaleset</a:t>
            </a:r>
            <a:endParaRPr lang="en-US" dirty="0"/>
          </a:p>
          <a:p>
            <a:r>
              <a:rPr lang="en-US" dirty="0"/>
              <a:t>Create a URL Ping test targeting the </a:t>
            </a:r>
            <a:r>
              <a:rPr lang="en-US" dirty="0" err="1"/>
              <a:t>eShopOnWeb</a:t>
            </a:r>
            <a:r>
              <a:rPr lang="en-US" dirty="0"/>
              <a:t> URL to Monitor Availability</a:t>
            </a:r>
          </a:p>
          <a:p>
            <a:pPr lvl="1"/>
            <a:r>
              <a:rPr lang="en-US" dirty="0"/>
              <a:t>Generate some load and check out the results</a:t>
            </a:r>
          </a:p>
          <a:p>
            <a:r>
              <a:rPr lang="en-US" dirty="0"/>
              <a:t>Create an </a:t>
            </a:r>
            <a:r>
              <a:rPr lang="en-US" dirty="0" err="1"/>
              <a:t>autoscale</a:t>
            </a:r>
            <a:r>
              <a:rPr lang="en-US" dirty="0"/>
              <a:t> rule on your </a:t>
            </a:r>
            <a:r>
              <a:rPr lang="en-US" dirty="0" err="1"/>
              <a:t>scaleset</a:t>
            </a:r>
            <a:r>
              <a:rPr lang="en-US" dirty="0"/>
              <a:t> based on the session count metric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and a screenshot with your </a:t>
            </a:r>
            <a:r>
              <a:rPr lang="en-US" dirty="0" err="1"/>
              <a:t>scaleset</a:t>
            </a:r>
            <a:r>
              <a:rPr lang="en-US" dirty="0"/>
              <a:t> </a:t>
            </a:r>
            <a:r>
              <a:rPr lang="en-US" dirty="0" err="1"/>
              <a:t>scaleout</a:t>
            </a:r>
            <a:r>
              <a:rPr lang="en-US" dirty="0"/>
              <a:t> based on the App Insights metric wins the challenge.  Good luck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836F-7A35-4139-9507-ABBDE3B5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Insights – Additional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7BEA-002A-4F53-9311-56D27322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On both IIS Servers (Web0 and Web1)</a:t>
            </a:r>
          </a:p>
          <a:p>
            <a:pPr marL="0" indent="0">
              <a:buNone/>
            </a:pPr>
            <a:r>
              <a:rPr lang="en-US" sz="2000"/>
              <a:t>.</a:t>
            </a:r>
            <a:r>
              <a:rPr lang="en-US" sz="2000" dirty="0"/>
              <a:t>NET Core Windows Server Hosting bundle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https://www.microsoft.com/net/download/thank-you/dotnet-runtime-2.1.0-windows-hosting-bundle-installer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900" dirty="0"/>
              <a:t>Install Web deploy with the Complete Setup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hlinkClick r:id="rId4"/>
              </a:rPr>
              <a:t>https://www.microsoft.com/en-us/download/details.aspx?id=43717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Restart IIS when complete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D699-7C01-4260-8BEA-B9C8EE5E6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5426869" cy="42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1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</a:t>
            </a:r>
            <a:r>
              <a:rPr lang="en-US" dirty="0" err="1"/>
              <a:t>eStoreOnWeb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r>
              <a:rPr lang="en-US" dirty="0"/>
              <a:t>From the Visual Studio VM</a:t>
            </a:r>
          </a:p>
          <a:p>
            <a:pPr lvl="1"/>
            <a:r>
              <a:rPr lang="en-US" dirty="0"/>
              <a:t>Open the </a:t>
            </a:r>
            <a:r>
              <a:rPr lang="en-US" dirty="0" err="1"/>
              <a:t>eShopOnWeb</a:t>
            </a:r>
            <a:r>
              <a:rPr lang="en-US" dirty="0"/>
              <a:t> solution in VS located in C:\eshoponweb\eShopOnWeb-master</a:t>
            </a:r>
          </a:p>
          <a:p>
            <a:pPr lvl="1"/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 for the </a:t>
            </a:r>
            <a:r>
              <a:rPr lang="en-US" dirty="0" err="1"/>
              <a:t>eShopOnWeb</a:t>
            </a:r>
            <a:r>
              <a:rPr lang="en-US" dirty="0"/>
              <a:t> follow the instructions under </a:t>
            </a:r>
            <a:br>
              <a:rPr lang="en-US" dirty="0"/>
            </a:br>
            <a:r>
              <a:rPr lang="en-US" b="1" dirty="0"/>
              <a:t>Configuring the sample to use SQL Server</a:t>
            </a:r>
          </a:p>
          <a:p>
            <a:pPr lvl="1"/>
            <a:r>
              <a:rPr lang="en-US" dirty="0"/>
              <a:t>Change the project startup to Web from Infrastructure</a:t>
            </a:r>
          </a:p>
          <a:p>
            <a:pPr lvl="1"/>
            <a:r>
              <a:rPr lang="en-US" dirty="0"/>
              <a:t>Test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7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 – 9:30 AM: Kickoff &amp; Introductions</a:t>
            </a:r>
          </a:p>
          <a:p>
            <a:r>
              <a:rPr lang="en-US" dirty="0"/>
              <a:t>9:30  - 10:30 AM: Deploy lab</a:t>
            </a:r>
          </a:p>
          <a:p>
            <a:r>
              <a:rPr lang="en-US" dirty="0"/>
              <a:t>10:30 – 10:45 AM: Break</a:t>
            </a:r>
          </a:p>
          <a:p>
            <a:r>
              <a:rPr lang="en-US" dirty="0"/>
              <a:t>11 am - Noon: Azure Security &amp; Management and Monitoring Overviews 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and Alert Rule Challenges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Monitoring and Alert Rule Automation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 – 9:30 AM: Team Sync (what did you learn from Day 1?, how did it go?, blocked?)</a:t>
            </a:r>
          </a:p>
          <a:p>
            <a:r>
              <a:rPr lang="en-US" dirty="0"/>
              <a:t>9:30 – 10:15 AM: Log Analytics Overview</a:t>
            </a:r>
          </a:p>
          <a:p>
            <a:r>
              <a:rPr lang="en-US" dirty="0"/>
              <a:t>10:15 – 10:30 AM: Break</a:t>
            </a:r>
          </a:p>
          <a:p>
            <a:r>
              <a:rPr lang="en-US" dirty="0"/>
              <a:t>10:30 – Noon: Log Analytics Challenges Start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Log Analytics Dashboard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Log Analytics Challenges (complete)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 – 9:30 AM: Team Sync up (what did you learn from Day 2?, how did it go?, blocked?)</a:t>
            </a:r>
          </a:p>
          <a:p>
            <a:r>
              <a:rPr lang="en-US" dirty="0"/>
              <a:t>9:30 – 10:15 AM: App Insights Overview</a:t>
            </a:r>
          </a:p>
          <a:p>
            <a:r>
              <a:rPr lang="en-US" dirty="0"/>
              <a:t>10:15 – 10:30 AM: Break</a:t>
            </a:r>
          </a:p>
          <a:p>
            <a:r>
              <a:rPr lang="en-US" dirty="0"/>
              <a:t>10:30 – Noon: App Insights Challenges Start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App Insights Challenges Continues </a:t>
            </a:r>
          </a:p>
          <a:p>
            <a:r>
              <a:rPr lang="en-US" dirty="0"/>
              <a:t>3 – 4 PM: Plan &amp; Whiteboard Monitoring for existing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Deploy Infra using PowerShell \ CLI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5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6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7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8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9"/>
              </a:rPr>
              <a:t>https://github.com/rkuehfus/AzureMonitoringHackathon/raw/master/Student/Guides/Azure%20Monitoring%20Hackathon%20Deployment%20Guide.docx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</a:t>
            </a:r>
            <a:r>
              <a:rPr lang="en-US" sz="1600"/>
              <a:t>over 40 </a:t>
            </a:r>
            <a:r>
              <a:rPr lang="en-US" sz="1600" dirty="0"/>
              <a:t>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deployment script)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 connect SQL Server to your workspace. </a:t>
            </a:r>
          </a:p>
          <a:p>
            <a:pPr lvl="1"/>
            <a:r>
              <a:rPr lang="en-US" dirty="0"/>
              <a:t>Modify the ARM template to automatically connect your VM Scale Set to the workspace.  Then redeploy template and verify the Web and SQL servers are connected</a:t>
            </a:r>
          </a:p>
          <a:p>
            <a:pPr lvl="1"/>
            <a:r>
              <a:rPr lang="en-US" dirty="0"/>
              <a:t>Connect the Azure Activity Log, NSG, LB, Key Vault and Storage Account (Events)</a:t>
            </a:r>
          </a:p>
          <a:p>
            <a:pPr lvl="1"/>
            <a:r>
              <a:rPr lang="en-US" dirty="0"/>
              <a:t>Add the following solutions: Activity Log Analytics, Service Map, Key Vault, Agent Health, Azure SQL Analytics, and Network Performance Monitor.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Generate DB load using </a:t>
            </a:r>
            <a:r>
              <a:rPr lang="en-US" dirty="0" err="1"/>
              <a:t>HammerDB</a:t>
            </a:r>
            <a:r>
              <a:rPr lang="en-US" dirty="0"/>
              <a:t> from the Visual Studio Server and view the results in Service Map</a:t>
            </a:r>
          </a:p>
          <a:p>
            <a:r>
              <a:rPr lang="en-US" dirty="0"/>
              <a:t>First Team to email me a screenshot with the Visual Studio Server detected by your Scale Set and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16917</TotalTime>
  <Words>1076</Words>
  <Application>Microsoft Office PowerPoint</Application>
  <PresentationFormat>Widescreen</PresentationFormat>
  <Paragraphs>132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Azure Monitoring Hackathon</vt:lpstr>
      <vt:lpstr>Agenda – Day 1</vt:lpstr>
      <vt:lpstr>Agenda – Day 2</vt:lpstr>
      <vt:lpstr>Agenda – Day 3</vt:lpstr>
      <vt:lpstr>Monitoring Hackathon Setup</vt:lpstr>
      <vt:lpstr>Should look like this </vt:lpstr>
      <vt:lpstr>Monitoring and Alert Rule Challenge </vt:lpstr>
      <vt:lpstr>Monitoring and Alert Rule Automation Challenge </vt:lpstr>
      <vt:lpstr>Log Analytics Challenges</vt:lpstr>
      <vt:lpstr>Log Analytics Dashboard Challenge</vt:lpstr>
      <vt:lpstr>Application Insights Challenges</vt:lpstr>
      <vt:lpstr>Reference  </vt:lpstr>
      <vt:lpstr>Should look like this </vt:lpstr>
      <vt:lpstr>Application Insights – Additional Setup</vt:lpstr>
      <vt:lpstr>Monitoring Hackathon eStoreOnWeb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Rob Kuehfus</cp:lastModifiedBy>
  <cp:revision>55</cp:revision>
  <dcterms:created xsi:type="dcterms:W3CDTF">2018-05-24T14:55:08Z</dcterms:created>
  <dcterms:modified xsi:type="dcterms:W3CDTF">2018-12-03T13:47:30Z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