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diagrams/quickStyle17.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diagrams/layout17.xml" ContentType="application/vnd.openxmlformats-officedocument.drawingml.diagramLayout+xml"/>
  <Override PartName="/ppt/notesSlides/notesSlide41.xml" ContentType="application/vnd.openxmlformats-officedocument.presentationml.notesSlide+xml"/>
  <Override PartName="/ppt/diagrams/colors8.xml" ContentType="application/vnd.openxmlformats-officedocument.drawingml.diagramColors+xml"/>
  <Override PartName="/ppt/notesSlides/notesSlide12.xml" ContentType="application/vnd.openxmlformats-officedocument.presentationml.notesSlide+xml"/>
  <Override PartName="/ppt/diagrams/quickStyle13.xml" ContentType="application/vnd.openxmlformats-officedocument.drawingml.diagramStyl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13.xml" ContentType="application/vnd.openxmlformats-officedocument.presentationml.notesSlide+xml"/>
  <Override PartName="/ppt/diagrams/quickStyle14.xml" ContentType="application/vnd.openxmlformats-officedocument.drawingml.diagramStyle+xml"/>
  <Override PartName="/ppt/diagrams/layout18.xml" ContentType="application/vnd.openxmlformats-officedocument.drawingml.diagramLayout+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notesSlides/notesSlide3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15.xml" ContentType="application/vnd.openxmlformats-officedocument.drawingml.diagramLayout+xml"/>
  <Override PartName="/ppt/diagrams/colors6.xml" ContentType="application/vnd.openxmlformats-officedocument.drawingml.diagramColors+xml"/>
  <Override PartName="/ppt/notesSlides/notesSlide10.xml" ContentType="application/vnd.openxmlformats-officedocument.presentationml.notesSlide+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notesSlides/notesSlide15.xml" ContentType="application/vnd.openxmlformats-officedocument.presentationml.notesSlide+xml"/>
  <Override PartName="/ppt/diagrams/quickStyle16.xml" ContentType="application/vnd.openxmlformats-officedocument.drawingml.diagramStyle+xml"/>
  <Override PartName="/ppt/notesSlides/notesSlide26.xml" ContentType="application/vnd.openxmlformats-officedocument.presentationml.notes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11.xml" ContentType="application/vnd.openxmlformats-officedocument.presentationml.notesSlide+xml"/>
  <Override PartName="/ppt/diagrams/quickStyle12.xml" ContentType="application/vnd.openxmlformats-officedocument.drawingml.diagramStyle+xml"/>
  <Override PartName="/ppt/diagrams/layout16.xml" ContentType="application/vnd.openxmlformats-officedocument.drawingml.diagramLayout+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78" r:id="rId3"/>
    <p:sldId id="281" r:id="rId4"/>
    <p:sldId id="260" r:id="rId5"/>
    <p:sldId id="267" r:id="rId6"/>
    <p:sldId id="266" r:id="rId7"/>
    <p:sldId id="283" r:id="rId8"/>
    <p:sldId id="259" r:id="rId9"/>
    <p:sldId id="284" r:id="rId10"/>
    <p:sldId id="262" r:id="rId11"/>
    <p:sldId id="285" r:id="rId12"/>
    <p:sldId id="265" r:id="rId13"/>
    <p:sldId id="263" r:id="rId14"/>
    <p:sldId id="287" r:id="rId15"/>
    <p:sldId id="286" r:id="rId16"/>
    <p:sldId id="288" r:id="rId17"/>
    <p:sldId id="270" r:id="rId18"/>
    <p:sldId id="289" r:id="rId19"/>
    <p:sldId id="297" r:id="rId20"/>
    <p:sldId id="271" r:id="rId21"/>
    <p:sldId id="264" r:id="rId22"/>
    <p:sldId id="269" r:id="rId23"/>
    <p:sldId id="272" r:id="rId24"/>
    <p:sldId id="273" r:id="rId25"/>
    <p:sldId id="274" r:id="rId26"/>
    <p:sldId id="279" r:id="rId27"/>
    <p:sldId id="280" r:id="rId28"/>
    <p:sldId id="275" r:id="rId29"/>
    <p:sldId id="298" r:id="rId30"/>
    <p:sldId id="290" r:id="rId31"/>
    <p:sldId id="293" r:id="rId32"/>
    <p:sldId id="295" r:id="rId33"/>
    <p:sldId id="292" r:id="rId34"/>
    <p:sldId id="291" r:id="rId35"/>
    <p:sldId id="296" r:id="rId36"/>
    <p:sldId id="302" r:id="rId37"/>
    <p:sldId id="299" r:id="rId38"/>
    <p:sldId id="301" r:id="rId39"/>
    <p:sldId id="276" r:id="rId40"/>
    <p:sldId id="282" r:id="rId41"/>
    <p:sldId id="277" r:id="rId42"/>
    <p:sldId id="300"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484" autoAdjust="0"/>
    <p:restoredTop sz="83981" autoAdjust="0"/>
  </p:normalViewPr>
  <p:slideViewPr>
    <p:cSldViewPr>
      <p:cViewPr varScale="1">
        <p:scale>
          <a:sx n="61" d="100"/>
          <a:sy n="61" d="100"/>
        </p:scale>
        <p:origin x="-70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dgm:t>
        <a:bodyPr/>
        <a:lstStyle/>
        <a:p>
          <a:r>
            <a:rPr lang="en-GB" dirty="0" smtClean="0"/>
            <a:t>Metamodel</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4CC1EDE0-FBE3-4A8A-8F12-736500F0483C}">
      <dgm:prSet phldrT="[Text]"/>
      <dgm:spPr/>
      <dgm:t>
        <a:bodyPr/>
        <a:lstStyle/>
        <a:p>
          <a:r>
            <a:rPr lang="en-GB" dirty="0" smtClean="0"/>
            <a:t>Generator Model</a:t>
          </a:r>
          <a:endParaRPr lang="en-US" dirty="0"/>
        </a:p>
      </dgm:t>
    </dgm:pt>
    <dgm:pt modelId="{DDAC6AB1-B333-403E-92ED-3D1A2E097147}" type="parTrans" cxnId="{A5699D4E-68B9-47D0-BA1C-85FDCD85F16F}">
      <dgm:prSet/>
      <dgm:spPr/>
    </dgm:pt>
    <dgm:pt modelId="{D43C9BB3-24D1-4041-8987-CC58E59EB07C}" type="sibTrans" cxnId="{A5699D4E-68B9-47D0-BA1C-85FDCD85F16F}">
      <dgm:prSet/>
      <dgm:spPr/>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dgm:presLayoutVars>
          <dgm:bulletEnabled val="1"/>
        </dgm:presLayoutVars>
      </dgm:prSet>
      <dgm:spPr/>
      <dgm:t>
        <a:bodyPr/>
        <a:lstStyle/>
        <a:p>
          <a:endParaRPr lang="en-US"/>
        </a:p>
      </dgm:t>
    </dgm:pt>
    <dgm:pt modelId="{88698FB5-EEB5-47DD-BF85-8485EBF10C53}" type="pres">
      <dgm:prSet presAssocID="{4CC1EDE0-FBE3-4A8A-8F12-736500F0483C}" presName="item1" presStyleLbl="node1" presStyleIdx="0" presStyleCnt="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2DFDA04C-058A-4898-9230-5AE075133FCB}" type="presOf" srcId="{EC7AD9CF-9C89-4E6C-80D7-39F6B09E9C88}" destId="{1DD73176-8E00-4D5A-B68E-DA2F78045531}" srcOrd="0" destOrd="0" presId="urn:microsoft.com/office/officeart/2005/8/layout/funnel1"/>
    <dgm:cxn modelId="{4ADC0990-5C50-4842-A3E0-976652C033E7}" type="presOf" srcId="{7698588B-22C7-49D4-8C7E-08A37E935B35}" destId="{88698FB5-EEB5-47DD-BF85-8485EBF10C53}" srcOrd="0" destOrd="0" presId="urn:microsoft.com/office/officeart/2005/8/layout/funnel1"/>
    <dgm:cxn modelId="{BA9A9F6F-F4D0-425E-A588-46D57BBBC0EC}" srcId="{EC7AD9CF-9C89-4E6C-80D7-39F6B09E9C88}" destId="{7698588B-22C7-49D4-8C7E-08A37E935B35}" srcOrd="0" destOrd="0" parTransId="{16E0D45E-9E55-45A1-AF76-29356E0AEF12}" sibTransId="{DCE1B4D2-D659-480D-804B-D4D8EA0A2C34}"/>
    <dgm:cxn modelId="{A5699D4E-68B9-47D0-BA1C-85FDCD85F16F}" srcId="{EC7AD9CF-9C89-4E6C-80D7-39F6B09E9C88}" destId="{4CC1EDE0-FBE3-4A8A-8F12-736500F0483C}" srcOrd="1" destOrd="0" parTransId="{DDAC6AB1-B333-403E-92ED-3D1A2E097147}" sibTransId="{D43C9BB3-24D1-4041-8987-CC58E59EB07C}"/>
    <dgm:cxn modelId="{5E2F9DD9-D091-46B0-9786-AB883C321F21}" type="presOf" srcId="{4CC1EDE0-FBE3-4A8A-8F12-736500F0483C}" destId="{123BD5F9-D038-4AB3-B6F8-E9A8925E7A53}" srcOrd="0" destOrd="0" presId="urn:microsoft.com/office/officeart/2005/8/layout/funnel1"/>
    <dgm:cxn modelId="{A4864C97-AC00-41D0-89AE-D9772A7503C9}" type="presParOf" srcId="{1DD73176-8E00-4D5A-B68E-DA2F78045531}" destId="{E94B93BD-6C5A-438A-A567-5BD21DB92C9F}" srcOrd="0" destOrd="0" presId="urn:microsoft.com/office/officeart/2005/8/layout/funnel1"/>
    <dgm:cxn modelId="{BC879A81-95BE-424E-BC2E-F5A31A29CC2F}" type="presParOf" srcId="{1DD73176-8E00-4D5A-B68E-DA2F78045531}" destId="{C0CA857D-9F74-4E02-A8D7-D95B17AF15EA}" srcOrd="1" destOrd="0" presId="urn:microsoft.com/office/officeart/2005/8/layout/funnel1"/>
    <dgm:cxn modelId="{80E6824D-2010-4E0B-8F7C-D183D7D0BEC1}" type="presParOf" srcId="{1DD73176-8E00-4D5A-B68E-DA2F78045531}" destId="{123BD5F9-D038-4AB3-B6F8-E9A8925E7A53}" srcOrd="2" destOrd="0" presId="urn:microsoft.com/office/officeart/2005/8/layout/funnel1"/>
    <dgm:cxn modelId="{8842900B-8A3F-403D-BA85-0457ECBED6F0}" type="presParOf" srcId="{1DD73176-8E00-4D5A-B68E-DA2F78045531}" destId="{88698FB5-EEB5-47DD-BF85-8485EBF10C53}" srcOrd="3" destOrd="0" presId="urn:microsoft.com/office/officeart/2005/8/layout/funnel1"/>
    <dgm:cxn modelId="{8D0BE1BD-C4A7-48D2-B9F0-5D039314AA43}" type="presParOf" srcId="{1DD73176-8E00-4D5A-B68E-DA2F78045531}" destId="{A2675D11-E70A-4069-ABDE-EA1AA5569764}" srcOrd="4" destOrd="0" presId="urn:microsoft.com/office/officeart/2005/8/layout/funnel1"/>
  </dgm:cxnLst>
  <dgm:bg/>
  <dgm:whole/>
</dgm:dataModel>
</file>

<file path=ppt/diagrams/data10.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dgm:t>
        <a:bodyPr/>
        <a:lstStyle/>
        <a:p>
          <a:r>
            <a:rPr lang="en-GB" dirty="0" smtClean="0"/>
            <a:t>Code Generator</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5938D781-7A51-4F6D-AEA2-9A32364DF571}" type="presOf" srcId="{AFAC6AC2-728F-4294-AFC4-ABBD038204DC}" destId="{3EEFCAE2-CB00-4BEE-9ECD-BB7C814D74C4}" srcOrd="2" destOrd="0" presId="urn:microsoft.com/office/officeart/2005/8/layout/gear1"/>
    <dgm:cxn modelId="{B7DF3970-7AF2-4226-8997-F57A336186C3}" type="presOf" srcId="{AFAC6AC2-728F-4294-AFC4-ABBD038204DC}" destId="{908DB980-9708-4BA9-A9DB-96F688F23F02}" srcOrd="1"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95AD1171-DF62-4C7C-A5A8-122F91115DFC}" type="presOf" srcId="{F0AAF853-58AA-46B8-92F5-3CD54EFD93D5}" destId="{78C82913-4E04-4F37-A72C-B42956501AE5}" srcOrd="0" destOrd="0" presId="urn:microsoft.com/office/officeart/2005/8/layout/gear1"/>
    <dgm:cxn modelId="{99ECEDCF-E666-4DAB-9BEB-35E7FD22839E}" type="presOf" srcId="{AFAC6AC2-728F-4294-AFC4-ABBD038204DC}" destId="{4A11B127-1E3A-4743-A8DE-E24CEA0AB106}" srcOrd="0" destOrd="0" presId="urn:microsoft.com/office/officeart/2005/8/layout/gear1"/>
    <dgm:cxn modelId="{2DE9DDA3-11D4-405F-A1AA-C80F46173C41}" type="presOf" srcId="{DAC5D743-51CA-48A7-94F2-92B1793CA8D9}" destId="{1F27B492-009C-4858-9353-9F7CA347CE70}" srcOrd="0" destOrd="0" presId="urn:microsoft.com/office/officeart/2005/8/layout/gear1"/>
    <dgm:cxn modelId="{ED43B579-536E-401F-9C1E-C85489C7F281}" type="presParOf" srcId="{1F27B492-009C-4858-9353-9F7CA347CE70}" destId="{4A11B127-1E3A-4743-A8DE-E24CEA0AB106}" srcOrd="0" destOrd="0" presId="urn:microsoft.com/office/officeart/2005/8/layout/gear1"/>
    <dgm:cxn modelId="{9FA5CB36-35E1-42A6-AAB6-71EB753F782C}" type="presParOf" srcId="{1F27B492-009C-4858-9353-9F7CA347CE70}" destId="{908DB980-9708-4BA9-A9DB-96F688F23F02}" srcOrd="1" destOrd="0" presId="urn:microsoft.com/office/officeart/2005/8/layout/gear1"/>
    <dgm:cxn modelId="{320B0319-03A1-452D-AFA3-5FFDC982507B}" type="presParOf" srcId="{1F27B492-009C-4858-9353-9F7CA347CE70}" destId="{3EEFCAE2-CB00-4BEE-9ECD-BB7C814D74C4}" srcOrd="2" destOrd="0" presId="urn:microsoft.com/office/officeart/2005/8/layout/gear1"/>
    <dgm:cxn modelId="{4BA5137D-6FFC-4E91-8064-9787009F2CDF}" type="presParOf" srcId="{1F27B492-009C-4858-9353-9F7CA347CE70}" destId="{78C82913-4E04-4F37-A72C-B42956501AE5}" srcOrd="3" destOrd="0" presId="urn:microsoft.com/office/officeart/2005/8/layout/gear1"/>
  </dgm:cxnLst>
  <dgm:bg/>
  <dgm:whole/>
</dgm:dataModel>
</file>

<file path=ppt/diagrams/data11.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a:solidFill>
          <a:schemeClr val="accent1"/>
        </a:solidFill>
      </dgm:spPr>
      <dgm:t>
        <a:bodyPr/>
        <a:lstStyle/>
        <a:p>
          <a:r>
            <a:rPr lang="en-GB" dirty="0" smtClean="0"/>
            <a:t>Tooling Model</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A22A1316-7F14-4EB3-B96C-A27421B9D7B5}">
      <dgm:prSet phldrT="[Text]"/>
      <dgm:spPr>
        <a:solidFill>
          <a:schemeClr val="accent1"/>
        </a:solidFill>
      </dgm:spPr>
      <dgm:t>
        <a:bodyPr/>
        <a:lstStyle/>
        <a:p>
          <a:r>
            <a:rPr lang="en-GB" dirty="0" smtClean="0"/>
            <a:t>Graph Model</a:t>
          </a:r>
          <a:endParaRPr lang="en-US" dirty="0"/>
        </a:p>
      </dgm:t>
    </dgm:pt>
    <dgm:pt modelId="{2F12C48C-7A08-4E22-8064-654DC088D1C1}" type="parTrans" cxnId="{3B1FBAD6-7FF7-4205-8E71-49C0DC12C5F4}">
      <dgm:prSet/>
      <dgm:spPr/>
      <dgm:t>
        <a:bodyPr/>
        <a:lstStyle/>
        <a:p>
          <a:endParaRPr lang="en-US"/>
        </a:p>
      </dgm:t>
    </dgm:pt>
    <dgm:pt modelId="{4BFE85F6-7D4E-46FB-B1FE-11D4F3A245E7}" type="sibTrans" cxnId="{3B1FBAD6-7FF7-4205-8E71-49C0DC12C5F4}">
      <dgm:prSet/>
      <dgm:spPr/>
      <dgm:t>
        <a:bodyPr/>
        <a:lstStyle/>
        <a:p>
          <a:endParaRPr lang="en-US"/>
        </a:p>
      </dgm:t>
    </dgm:pt>
    <dgm:pt modelId="{47F6D4DE-EA16-4534-89B1-058AB6F4F844}">
      <dgm:prSet phldrT="[Text]"/>
      <dgm:spPr>
        <a:solidFill>
          <a:schemeClr val="accent1"/>
        </a:solidFill>
      </dgm:spPr>
      <dgm:t>
        <a:bodyPr/>
        <a:lstStyle/>
        <a:p>
          <a:r>
            <a:rPr lang="en-GB" dirty="0" smtClean="0"/>
            <a:t>Mapping Model</a:t>
          </a:r>
          <a:endParaRPr lang="en-US" dirty="0"/>
        </a:p>
      </dgm:t>
    </dgm:pt>
    <dgm:pt modelId="{1E40E8C1-81EB-4CDA-8DEF-CCC29A1FC83F}" type="parTrans" cxnId="{276946E6-E031-4B97-AE8E-B320C177E2FD}">
      <dgm:prSet/>
      <dgm:spPr/>
      <dgm:t>
        <a:bodyPr/>
        <a:lstStyle/>
        <a:p>
          <a:endParaRPr lang="en-US"/>
        </a:p>
      </dgm:t>
    </dgm:pt>
    <dgm:pt modelId="{CD66BBD9-2F9E-4A96-B172-6605AB655FC0}" type="sibTrans" cxnId="{276946E6-E031-4B97-AE8E-B320C177E2FD}">
      <dgm:prSet/>
      <dgm:spPr/>
      <dgm:t>
        <a:bodyPr/>
        <a:lstStyle/>
        <a:p>
          <a:endParaRPr lang="en-US"/>
        </a:p>
      </dgm:t>
    </dgm:pt>
    <dgm:pt modelId="{DA5534EE-0DD0-42B2-B182-728D17431ED8}">
      <dgm:prSet phldrT="[Text]"/>
      <dgm:spPr/>
      <dgm:t>
        <a:bodyPr/>
        <a:lstStyle/>
        <a:p>
          <a:r>
            <a:rPr lang="en-GB" dirty="0" smtClean="0">
              <a:solidFill>
                <a:srgbClr val="FF0000"/>
              </a:solidFill>
            </a:rPr>
            <a:t>Generator Model</a:t>
          </a:r>
          <a:endParaRPr lang="en-US" dirty="0">
            <a:solidFill>
              <a:srgbClr val="FF0000"/>
            </a:solidFill>
          </a:endParaRPr>
        </a:p>
      </dgm:t>
    </dgm:pt>
    <dgm:pt modelId="{CB980F01-0DB6-4027-BB9B-AD1B3F71BE3A}" type="parTrans" cxnId="{F1BBF748-9B0F-4BA6-92BC-7EA52E0A3CEE}">
      <dgm:prSet/>
      <dgm:spPr/>
      <dgm:t>
        <a:bodyPr/>
        <a:lstStyle/>
        <a:p>
          <a:endParaRPr lang="en-US"/>
        </a:p>
      </dgm:t>
    </dgm:pt>
    <dgm:pt modelId="{2E0E875A-C893-4B9E-8B5C-56B32B17F057}" type="sibTrans" cxnId="{F1BBF748-9B0F-4BA6-92BC-7EA52E0A3CEE}">
      <dgm:prSet/>
      <dgm:spPr/>
      <dgm:t>
        <a:bodyPr/>
        <a:lstStyle/>
        <a:p>
          <a:endParaRPr lang="en-US"/>
        </a:p>
      </dgm:t>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dgm:presLayoutVars>
          <dgm:bulletEnabled val="1"/>
        </dgm:presLayoutVars>
      </dgm:prSet>
      <dgm:spPr/>
      <dgm:t>
        <a:bodyPr/>
        <a:lstStyle/>
        <a:p>
          <a:endParaRPr lang="en-US"/>
        </a:p>
      </dgm:t>
    </dgm:pt>
    <dgm:pt modelId="{1AC91CA1-43D4-4EF2-A126-52B69AC268BA}" type="pres">
      <dgm:prSet presAssocID="{A22A1316-7F14-4EB3-B96C-A27421B9D7B5}" presName="item1" presStyleLbl="node1" presStyleIdx="0" presStyleCnt="3">
        <dgm:presLayoutVars>
          <dgm:bulletEnabled val="1"/>
        </dgm:presLayoutVars>
      </dgm:prSet>
      <dgm:spPr/>
      <dgm:t>
        <a:bodyPr/>
        <a:lstStyle/>
        <a:p>
          <a:endParaRPr lang="en-US"/>
        </a:p>
      </dgm:t>
    </dgm:pt>
    <dgm:pt modelId="{ED675EA6-05FB-41FA-889E-077A43A44CAF}" type="pres">
      <dgm:prSet presAssocID="{47F6D4DE-EA16-4534-89B1-058AB6F4F844}" presName="item2" presStyleLbl="node1" presStyleIdx="1" presStyleCnt="3">
        <dgm:presLayoutVars>
          <dgm:bulletEnabled val="1"/>
        </dgm:presLayoutVars>
      </dgm:prSet>
      <dgm:spPr/>
      <dgm:t>
        <a:bodyPr/>
        <a:lstStyle/>
        <a:p>
          <a:endParaRPr lang="en-US"/>
        </a:p>
      </dgm:t>
    </dgm:pt>
    <dgm:pt modelId="{B7EE7F95-9092-4F08-8B94-E891756E414D}" type="pres">
      <dgm:prSet presAssocID="{DA5534EE-0DD0-42B2-B182-728D17431ED8}" presName="item3" presStyleLbl="node1" presStyleIdx="2" presStyleCnt="3" custLinFactNeighborY="551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276946E6-E031-4B97-AE8E-B320C177E2FD}" srcId="{EC7AD9CF-9C89-4E6C-80D7-39F6B09E9C88}" destId="{47F6D4DE-EA16-4534-89B1-058AB6F4F844}" srcOrd="2" destOrd="0" parTransId="{1E40E8C1-81EB-4CDA-8DEF-CCC29A1FC83F}" sibTransId="{CD66BBD9-2F9E-4A96-B172-6605AB655FC0}"/>
    <dgm:cxn modelId="{9AD65327-6DBE-4033-9CD3-5DDD0EFA1954}" type="presOf" srcId="{EC7AD9CF-9C89-4E6C-80D7-39F6B09E9C88}" destId="{1DD73176-8E00-4D5A-B68E-DA2F78045531}" srcOrd="0" destOrd="0" presId="urn:microsoft.com/office/officeart/2005/8/layout/funnel1"/>
    <dgm:cxn modelId="{BA9A9F6F-F4D0-425E-A588-46D57BBBC0EC}" srcId="{EC7AD9CF-9C89-4E6C-80D7-39F6B09E9C88}" destId="{7698588B-22C7-49D4-8C7E-08A37E935B35}" srcOrd="0" destOrd="0" parTransId="{16E0D45E-9E55-45A1-AF76-29356E0AEF12}" sibTransId="{DCE1B4D2-D659-480D-804B-D4D8EA0A2C34}"/>
    <dgm:cxn modelId="{FC12AD84-52F7-456E-9DF1-0CF38E01D982}" type="presOf" srcId="{47F6D4DE-EA16-4534-89B1-058AB6F4F844}" destId="{1AC91CA1-43D4-4EF2-A126-52B69AC268BA}" srcOrd="0" destOrd="0" presId="urn:microsoft.com/office/officeart/2005/8/layout/funnel1"/>
    <dgm:cxn modelId="{1A3437D7-453D-4E8B-B12D-28DC3EC9922E}" type="presOf" srcId="{A22A1316-7F14-4EB3-B96C-A27421B9D7B5}" destId="{ED675EA6-05FB-41FA-889E-077A43A44CAF}" srcOrd="0" destOrd="0" presId="urn:microsoft.com/office/officeart/2005/8/layout/funnel1"/>
    <dgm:cxn modelId="{F1BBF748-9B0F-4BA6-92BC-7EA52E0A3CEE}" srcId="{EC7AD9CF-9C89-4E6C-80D7-39F6B09E9C88}" destId="{DA5534EE-0DD0-42B2-B182-728D17431ED8}" srcOrd="3" destOrd="0" parTransId="{CB980F01-0DB6-4027-BB9B-AD1B3F71BE3A}" sibTransId="{2E0E875A-C893-4B9E-8B5C-56B32B17F057}"/>
    <dgm:cxn modelId="{71315936-E847-462A-91A1-00EF34F812C8}" type="presOf" srcId="{7698588B-22C7-49D4-8C7E-08A37E935B35}" destId="{B7EE7F95-9092-4F08-8B94-E891756E414D}" srcOrd="0" destOrd="0" presId="urn:microsoft.com/office/officeart/2005/8/layout/funnel1"/>
    <dgm:cxn modelId="{FEE96E8E-6C11-4A70-BD85-926262D509AC}" type="presOf" srcId="{DA5534EE-0DD0-42B2-B182-728D17431ED8}" destId="{123BD5F9-D038-4AB3-B6F8-E9A8925E7A53}" srcOrd="0" destOrd="0" presId="urn:microsoft.com/office/officeart/2005/8/layout/funnel1"/>
    <dgm:cxn modelId="{3B1FBAD6-7FF7-4205-8E71-49C0DC12C5F4}" srcId="{EC7AD9CF-9C89-4E6C-80D7-39F6B09E9C88}" destId="{A22A1316-7F14-4EB3-B96C-A27421B9D7B5}" srcOrd="1" destOrd="0" parTransId="{2F12C48C-7A08-4E22-8064-654DC088D1C1}" sibTransId="{4BFE85F6-7D4E-46FB-B1FE-11D4F3A245E7}"/>
    <dgm:cxn modelId="{3B14F730-09D5-4A9E-9231-93920D2BF23C}" type="presParOf" srcId="{1DD73176-8E00-4D5A-B68E-DA2F78045531}" destId="{E94B93BD-6C5A-438A-A567-5BD21DB92C9F}" srcOrd="0" destOrd="0" presId="urn:microsoft.com/office/officeart/2005/8/layout/funnel1"/>
    <dgm:cxn modelId="{D514C900-F6B3-4DCE-8803-99D8D46B980E}" type="presParOf" srcId="{1DD73176-8E00-4D5A-B68E-DA2F78045531}" destId="{C0CA857D-9F74-4E02-A8D7-D95B17AF15EA}" srcOrd="1" destOrd="0" presId="urn:microsoft.com/office/officeart/2005/8/layout/funnel1"/>
    <dgm:cxn modelId="{B56FF591-3BD9-4036-A572-4653B4BAEEF7}" type="presParOf" srcId="{1DD73176-8E00-4D5A-B68E-DA2F78045531}" destId="{123BD5F9-D038-4AB3-B6F8-E9A8925E7A53}" srcOrd="2" destOrd="0" presId="urn:microsoft.com/office/officeart/2005/8/layout/funnel1"/>
    <dgm:cxn modelId="{4543670A-9597-4B9F-BA30-D3E53C746688}" type="presParOf" srcId="{1DD73176-8E00-4D5A-B68E-DA2F78045531}" destId="{1AC91CA1-43D4-4EF2-A126-52B69AC268BA}" srcOrd="3" destOrd="0" presId="urn:microsoft.com/office/officeart/2005/8/layout/funnel1"/>
    <dgm:cxn modelId="{80460728-3A9C-4486-A341-F1CDCB648562}" type="presParOf" srcId="{1DD73176-8E00-4D5A-B68E-DA2F78045531}" destId="{ED675EA6-05FB-41FA-889E-077A43A44CAF}" srcOrd="4" destOrd="0" presId="urn:microsoft.com/office/officeart/2005/8/layout/funnel1"/>
    <dgm:cxn modelId="{DA5DF9FA-4576-43B7-9D9C-94933D3A866B}" type="presParOf" srcId="{1DD73176-8E00-4D5A-B68E-DA2F78045531}" destId="{B7EE7F95-9092-4F08-8B94-E891756E414D}" srcOrd="5" destOrd="0" presId="urn:microsoft.com/office/officeart/2005/8/layout/funnel1"/>
    <dgm:cxn modelId="{BCA96EF9-599D-4EC9-AFA3-FA8D79D656FC}" type="presParOf" srcId="{1DD73176-8E00-4D5A-B68E-DA2F78045531}" destId="{A2675D11-E70A-4069-ABDE-EA1AA5569764}" srcOrd="6" destOrd="0" presId="urn:microsoft.com/office/officeart/2005/8/layout/funnel1"/>
  </dgm:cxnLst>
  <dgm:bg/>
  <dgm:whole/>
</dgm:dataModel>
</file>

<file path=ppt/diagrams/data12.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dgm:t>
        <a:bodyPr/>
        <a:lstStyle/>
        <a:p>
          <a:r>
            <a:rPr lang="en-GB" dirty="0" smtClean="0"/>
            <a:t>Code Generator</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72D7737D-E317-46D9-89CE-441C8634FB30}" type="presOf" srcId="{DAC5D743-51CA-48A7-94F2-92B1793CA8D9}" destId="{1F27B492-009C-4858-9353-9F7CA347CE70}" srcOrd="0" destOrd="0" presId="urn:microsoft.com/office/officeart/2005/8/layout/gear1"/>
    <dgm:cxn modelId="{A377D9D3-8D04-4A42-BB4F-A1850E72F83F}" type="presOf" srcId="{AFAC6AC2-728F-4294-AFC4-ABBD038204DC}" destId="{4A11B127-1E3A-4743-A8DE-E24CEA0AB106}" srcOrd="0"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64AA0C8B-30F8-491E-8354-3564D6071EBF}" type="presOf" srcId="{AFAC6AC2-728F-4294-AFC4-ABBD038204DC}" destId="{908DB980-9708-4BA9-A9DB-96F688F23F02}" srcOrd="1" destOrd="0" presId="urn:microsoft.com/office/officeart/2005/8/layout/gear1"/>
    <dgm:cxn modelId="{DEECADEB-9AD0-41E3-A7F2-CDC09DD27D78}" type="presOf" srcId="{F0AAF853-58AA-46B8-92F5-3CD54EFD93D5}" destId="{78C82913-4E04-4F37-A72C-B42956501AE5}" srcOrd="0" destOrd="0" presId="urn:microsoft.com/office/officeart/2005/8/layout/gear1"/>
    <dgm:cxn modelId="{B4836B4F-BB8A-4553-825B-17607CE12105}" type="presOf" srcId="{AFAC6AC2-728F-4294-AFC4-ABBD038204DC}" destId="{3EEFCAE2-CB00-4BEE-9ECD-BB7C814D74C4}" srcOrd="2" destOrd="0" presId="urn:microsoft.com/office/officeart/2005/8/layout/gear1"/>
    <dgm:cxn modelId="{B3CF7F0F-3CE2-48D2-8A80-08896D1A8342}" type="presParOf" srcId="{1F27B492-009C-4858-9353-9F7CA347CE70}" destId="{4A11B127-1E3A-4743-A8DE-E24CEA0AB106}" srcOrd="0" destOrd="0" presId="urn:microsoft.com/office/officeart/2005/8/layout/gear1"/>
    <dgm:cxn modelId="{55DB5606-E8FA-479E-B0F7-2B7851C5CC5D}" type="presParOf" srcId="{1F27B492-009C-4858-9353-9F7CA347CE70}" destId="{908DB980-9708-4BA9-A9DB-96F688F23F02}" srcOrd="1" destOrd="0" presId="urn:microsoft.com/office/officeart/2005/8/layout/gear1"/>
    <dgm:cxn modelId="{0E5E2590-4B21-4804-B65A-488D6CDDC69B}" type="presParOf" srcId="{1F27B492-009C-4858-9353-9F7CA347CE70}" destId="{3EEFCAE2-CB00-4BEE-9ECD-BB7C814D74C4}" srcOrd="2" destOrd="0" presId="urn:microsoft.com/office/officeart/2005/8/layout/gear1"/>
    <dgm:cxn modelId="{2D3C96EC-B95F-442C-992D-820D00D7DD67}" type="presParOf" srcId="{1F27B492-009C-4858-9353-9F7CA347CE70}" destId="{78C82913-4E04-4F37-A72C-B42956501AE5}" srcOrd="3" destOrd="0" presId="urn:microsoft.com/office/officeart/2005/8/layout/gear1"/>
  </dgm:cxnLst>
  <dgm:bg/>
  <dgm:whole/>
</dgm:dataModel>
</file>

<file path=ppt/diagrams/data13.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a:solidFill>
          <a:schemeClr val="accent1"/>
        </a:solidFill>
      </dgm:spPr>
      <dgm:t>
        <a:bodyPr/>
        <a:lstStyle/>
        <a:p>
          <a:r>
            <a:rPr lang="en-GB" dirty="0" smtClean="0"/>
            <a:t>Tooling Model</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A22A1316-7F14-4EB3-B96C-A27421B9D7B5}">
      <dgm:prSet phldrT="[Text]"/>
      <dgm:spPr>
        <a:solidFill>
          <a:schemeClr val="accent1"/>
        </a:solidFill>
      </dgm:spPr>
      <dgm:t>
        <a:bodyPr/>
        <a:lstStyle/>
        <a:p>
          <a:r>
            <a:rPr lang="en-GB" dirty="0" smtClean="0"/>
            <a:t>Graph Model</a:t>
          </a:r>
          <a:endParaRPr lang="en-US" dirty="0"/>
        </a:p>
      </dgm:t>
    </dgm:pt>
    <dgm:pt modelId="{2F12C48C-7A08-4E22-8064-654DC088D1C1}" type="parTrans" cxnId="{3B1FBAD6-7FF7-4205-8E71-49C0DC12C5F4}">
      <dgm:prSet/>
      <dgm:spPr/>
      <dgm:t>
        <a:bodyPr/>
        <a:lstStyle/>
        <a:p>
          <a:endParaRPr lang="en-US"/>
        </a:p>
      </dgm:t>
    </dgm:pt>
    <dgm:pt modelId="{4BFE85F6-7D4E-46FB-B1FE-11D4F3A245E7}" type="sibTrans" cxnId="{3B1FBAD6-7FF7-4205-8E71-49C0DC12C5F4}">
      <dgm:prSet/>
      <dgm:spPr/>
      <dgm:t>
        <a:bodyPr/>
        <a:lstStyle/>
        <a:p>
          <a:endParaRPr lang="en-US"/>
        </a:p>
      </dgm:t>
    </dgm:pt>
    <dgm:pt modelId="{47F6D4DE-EA16-4534-89B1-058AB6F4F844}">
      <dgm:prSet phldrT="[Text]"/>
      <dgm:spPr>
        <a:solidFill>
          <a:schemeClr val="accent1"/>
        </a:solidFill>
      </dgm:spPr>
      <dgm:t>
        <a:bodyPr/>
        <a:lstStyle/>
        <a:p>
          <a:r>
            <a:rPr lang="en-GB" dirty="0" smtClean="0"/>
            <a:t>Mapping Model</a:t>
          </a:r>
          <a:endParaRPr lang="en-US" dirty="0"/>
        </a:p>
      </dgm:t>
    </dgm:pt>
    <dgm:pt modelId="{1E40E8C1-81EB-4CDA-8DEF-CCC29A1FC83F}" type="parTrans" cxnId="{276946E6-E031-4B97-AE8E-B320C177E2FD}">
      <dgm:prSet/>
      <dgm:spPr/>
      <dgm:t>
        <a:bodyPr/>
        <a:lstStyle/>
        <a:p>
          <a:endParaRPr lang="en-US"/>
        </a:p>
      </dgm:t>
    </dgm:pt>
    <dgm:pt modelId="{CD66BBD9-2F9E-4A96-B172-6605AB655FC0}" type="sibTrans" cxnId="{276946E6-E031-4B97-AE8E-B320C177E2FD}">
      <dgm:prSet/>
      <dgm:spPr/>
      <dgm:t>
        <a:bodyPr/>
        <a:lstStyle/>
        <a:p>
          <a:endParaRPr lang="en-US"/>
        </a:p>
      </dgm:t>
    </dgm:pt>
    <dgm:pt modelId="{DA5534EE-0DD0-42B2-B182-728D17431ED8}">
      <dgm:prSet phldrT="[Text]"/>
      <dgm:spPr/>
      <dgm:t>
        <a:bodyPr/>
        <a:lstStyle/>
        <a:p>
          <a:r>
            <a:rPr lang="en-GB" dirty="0" smtClean="0">
              <a:solidFill>
                <a:schemeClr val="tx1"/>
              </a:solidFill>
            </a:rPr>
            <a:t>Generator Model</a:t>
          </a:r>
          <a:endParaRPr lang="en-US" dirty="0">
            <a:solidFill>
              <a:schemeClr val="tx1"/>
            </a:solidFill>
          </a:endParaRPr>
        </a:p>
      </dgm:t>
    </dgm:pt>
    <dgm:pt modelId="{CB980F01-0DB6-4027-BB9B-AD1B3F71BE3A}" type="parTrans" cxnId="{F1BBF748-9B0F-4BA6-92BC-7EA52E0A3CEE}">
      <dgm:prSet/>
      <dgm:spPr/>
      <dgm:t>
        <a:bodyPr/>
        <a:lstStyle/>
        <a:p>
          <a:endParaRPr lang="en-US"/>
        </a:p>
      </dgm:t>
    </dgm:pt>
    <dgm:pt modelId="{2E0E875A-C893-4B9E-8B5C-56B32B17F057}" type="sibTrans" cxnId="{F1BBF748-9B0F-4BA6-92BC-7EA52E0A3CEE}">
      <dgm:prSet/>
      <dgm:spPr/>
      <dgm:t>
        <a:bodyPr/>
        <a:lstStyle/>
        <a:p>
          <a:endParaRPr lang="en-US"/>
        </a:p>
      </dgm:t>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dgm:presLayoutVars>
          <dgm:bulletEnabled val="1"/>
        </dgm:presLayoutVars>
      </dgm:prSet>
      <dgm:spPr/>
      <dgm:t>
        <a:bodyPr/>
        <a:lstStyle/>
        <a:p>
          <a:endParaRPr lang="en-US"/>
        </a:p>
      </dgm:t>
    </dgm:pt>
    <dgm:pt modelId="{1AC91CA1-43D4-4EF2-A126-52B69AC268BA}" type="pres">
      <dgm:prSet presAssocID="{A22A1316-7F14-4EB3-B96C-A27421B9D7B5}" presName="item1" presStyleLbl="node1" presStyleIdx="0" presStyleCnt="3">
        <dgm:presLayoutVars>
          <dgm:bulletEnabled val="1"/>
        </dgm:presLayoutVars>
      </dgm:prSet>
      <dgm:spPr/>
      <dgm:t>
        <a:bodyPr/>
        <a:lstStyle/>
        <a:p>
          <a:endParaRPr lang="en-US"/>
        </a:p>
      </dgm:t>
    </dgm:pt>
    <dgm:pt modelId="{ED675EA6-05FB-41FA-889E-077A43A44CAF}" type="pres">
      <dgm:prSet presAssocID="{47F6D4DE-EA16-4534-89B1-058AB6F4F844}" presName="item2" presStyleLbl="node1" presStyleIdx="1" presStyleCnt="3">
        <dgm:presLayoutVars>
          <dgm:bulletEnabled val="1"/>
        </dgm:presLayoutVars>
      </dgm:prSet>
      <dgm:spPr/>
      <dgm:t>
        <a:bodyPr/>
        <a:lstStyle/>
        <a:p>
          <a:endParaRPr lang="en-US"/>
        </a:p>
      </dgm:t>
    </dgm:pt>
    <dgm:pt modelId="{B7EE7F95-9092-4F08-8B94-E891756E414D}" type="pres">
      <dgm:prSet presAssocID="{DA5534EE-0DD0-42B2-B182-728D17431ED8}" presName="item3" presStyleLbl="node1" presStyleIdx="2" presStyleCnt="3" custLinFactNeighborY="551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276946E6-E031-4B97-AE8E-B320C177E2FD}" srcId="{EC7AD9CF-9C89-4E6C-80D7-39F6B09E9C88}" destId="{47F6D4DE-EA16-4534-89B1-058AB6F4F844}" srcOrd="2" destOrd="0" parTransId="{1E40E8C1-81EB-4CDA-8DEF-CCC29A1FC83F}" sibTransId="{CD66BBD9-2F9E-4A96-B172-6605AB655FC0}"/>
    <dgm:cxn modelId="{36E588A8-E72E-4763-9C4D-1EB27B15EEBC}" type="presOf" srcId="{DA5534EE-0DD0-42B2-B182-728D17431ED8}" destId="{123BD5F9-D038-4AB3-B6F8-E9A8925E7A53}" srcOrd="0" destOrd="0" presId="urn:microsoft.com/office/officeart/2005/8/layout/funnel1"/>
    <dgm:cxn modelId="{B010E240-7CE5-4824-9F15-1C14A548FD8B}" type="presOf" srcId="{EC7AD9CF-9C89-4E6C-80D7-39F6B09E9C88}" destId="{1DD73176-8E00-4D5A-B68E-DA2F78045531}" srcOrd="0" destOrd="0" presId="urn:microsoft.com/office/officeart/2005/8/layout/funnel1"/>
    <dgm:cxn modelId="{BA9A9F6F-F4D0-425E-A588-46D57BBBC0EC}" srcId="{EC7AD9CF-9C89-4E6C-80D7-39F6B09E9C88}" destId="{7698588B-22C7-49D4-8C7E-08A37E935B35}" srcOrd="0" destOrd="0" parTransId="{16E0D45E-9E55-45A1-AF76-29356E0AEF12}" sibTransId="{DCE1B4D2-D659-480D-804B-D4D8EA0A2C34}"/>
    <dgm:cxn modelId="{BE539283-981A-47EA-AFC9-0CE9D2F19630}" type="presOf" srcId="{A22A1316-7F14-4EB3-B96C-A27421B9D7B5}" destId="{ED675EA6-05FB-41FA-889E-077A43A44CAF}" srcOrd="0" destOrd="0" presId="urn:microsoft.com/office/officeart/2005/8/layout/funnel1"/>
    <dgm:cxn modelId="{F1BBF748-9B0F-4BA6-92BC-7EA52E0A3CEE}" srcId="{EC7AD9CF-9C89-4E6C-80D7-39F6B09E9C88}" destId="{DA5534EE-0DD0-42B2-B182-728D17431ED8}" srcOrd="3" destOrd="0" parTransId="{CB980F01-0DB6-4027-BB9B-AD1B3F71BE3A}" sibTransId="{2E0E875A-C893-4B9E-8B5C-56B32B17F057}"/>
    <dgm:cxn modelId="{7E1B3A3B-8589-4C13-B0EC-FCB6ED060034}" type="presOf" srcId="{47F6D4DE-EA16-4534-89B1-058AB6F4F844}" destId="{1AC91CA1-43D4-4EF2-A126-52B69AC268BA}" srcOrd="0" destOrd="0" presId="urn:microsoft.com/office/officeart/2005/8/layout/funnel1"/>
    <dgm:cxn modelId="{20B3BA46-9CC2-40E1-9D66-E3EEE6FC4642}" type="presOf" srcId="{7698588B-22C7-49D4-8C7E-08A37E935B35}" destId="{B7EE7F95-9092-4F08-8B94-E891756E414D}" srcOrd="0" destOrd="0" presId="urn:microsoft.com/office/officeart/2005/8/layout/funnel1"/>
    <dgm:cxn modelId="{3B1FBAD6-7FF7-4205-8E71-49C0DC12C5F4}" srcId="{EC7AD9CF-9C89-4E6C-80D7-39F6B09E9C88}" destId="{A22A1316-7F14-4EB3-B96C-A27421B9D7B5}" srcOrd="1" destOrd="0" parTransId="{2F12C48C-7A08-4E22-8064-654DC088D1C1}" sibTransId="{4BFE85F6-7D4E-46FB-B1FE-11D4F3A245E7}"/>
    <dgm:cxn modelId="{20D349F0-CED2-417A-A627-11C3C7CADD31}" type="presParOf" srcId="{1DD73176-8E00-4D5A-B68E-DA2F78045531}" destId="{E94B93BD-6C5A-438A-A567-5BD21DB92C9F}" srcOrd="0" destOrd="0" presId="urn:microsoft.com/office/officeart/2005/8/layout/funnel1"/>
    <dgm:cxn modelId="{9C24A5E4-D854-4A29-9407-0D9D888F1096}" type="presParOf" srcId="{1DD73176-8E00-4D5A-B68E-DA2F78045531}" destId="{C0CA857D-9F74-4E02-A8D7-D95B17AF15EA}" srcOrd="1" destOrd="0" presId="urn:microsoft.com/office/officeart/2005/8/layout/funnel1"/>
    <dgm:cxn modelId="{3511D229-252C-4FDB-AAC9-4D4808B54B93}" type="presParOf" srcId="{1DD73176-8E00-4D5A-B68E-DA2F78045531}" destId="{123BD5F9-D038-4AB3-B6F8-E9A8925E7A53}" srcOrd="2" destOrd="0" presId="urn:microsoft.com/office/officeart/2005/8/layout/funnel1"/>
    <dgm:cxn modelId="{D267425E-3AC6-401D-A9CD-A591281719F8}" type="presParOf" srcId="{1DD73176-8E00-4D5A-B68E-DA2F78045531}" destId="{1AC91CA1-43D4-4EF2-A126-52B69AC268BA}" srcOrd="3" destOrd="0" presId="urn:microsoft.com/office/officeart/2005/8/layout/funnel1"/>
    <dgm:cxn modelId="{3F952638-CF06-4B48-A489-2E6EBA45657E}" type="presParOf" srcId="{1DD73176-8E00-4D5A-B68E-DA2F78045531}" destId="{ED675EA6-05FB-41FA-889E-077A43A44CAF}" srcOrd="4" destOrd="0" presId="urn:microsoft.com/office/officeart/2005/8/layout/funnel1"/>
    <dgm:cxn modelId="{4CFFBDAA-17E1-4A85-A7FB-37FBDADE7A23}" type="presParOf" srcId="{1DD73176-8E00-4D5A-B68E-DA2F78045531}" destId="{B7EE7F95-9092-4F08-8B94-E891756E414D}" srcOrd="5" destOrd="0" presId="urn:microsoft.com/office/officeart/2005/8/layout/funnel1"/>
    <dgm:cxn modelId="{5667786A-8F7D-4409-95FC-08CB71E78EE4}" type="presParOf" srcId="{1DD73176-8E00-4D5A-B68E-DA2F78045531}" destId="{A2675D11-E70A-4069-ABDE-EA1AA5569764}" srcOrd="6" destOrd="0" presId="urn:microsoft.com/office/officeart/2005/8/layout/funnel1"/>
  </dgm:cxnLst>
  <dgm:bg/>
  <dgm:whole/>
</dgm:dataModel>
</file>

<file path=ppt/diagrams/data14.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a:solidFill>
          <a:srgbClr val="FF0000"/>
        </a:solidFill>
      </dgm:spPr>
      <dgm:t>
        <a:bodyPr/>
        <a:lstStyle/>
        <a:p>
          <a:r>
            <a:rPr lang="en-GB" dirty="0" smtClean="0"/>
            <a:t>Code Generator</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581F9856-C2C3-4C18-B1BE-763A78BEA423}" type="presOf" srcId="{AFAC6AC2-728F-4294-AFC4-ABBD038204DC}" destId="{908DB980-9708-4BA9-A9DB-96F688F23F02}" srcOrd="1" destOrd="0" presId="urn:microsoft.com/office/officeart/2005/8/layout/gear1"/>
    <dgm:cxn modelId="{E335AA6A-C877-4DF2-B4E8-D1718A84C57F}" type="presOf" srcId="{DAC5D743-51CA-48A7-94F2-92B1793CA8D9}" destId="{1F27B492-009C-4858-9353-9F7CA347CE70}" srcOrd="0"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A9068DD8-9FF5-46F6-B33D-32D213925561}" type="presOf" srcId="{AFAC6AC2-728F-4294-AFC4-ABBD038204DC}" destId="{4A11B127-1E3A-4743-A8DE-E24CEA0AB106}" srcOrd="0" destOrd="0" presId="urn:microsoft.com/office/officeart/2005/8/layout/gear1"/>
    <dgm:cxn modelId="{F69C33ED-90D9-4F87-9053-076700141A36}" type="presOf" srcId="{F0AAF853-58AA-46B8-92F5-3CD54EFD93D5}" destId="{78C82913-4E04-4F37-A72C-B42956501AE5}" srcOrd="0" destOrd="0" presId="urn:microsoft.com/office/officeart/2005/8/layout/gear1"/>
    <dgm:cxn modelId="{50CB9B4C-6B38-4815-9C42-4E8847DE41B7}" type="presOf" srcId="{AFAC6AC2-728F-4294-AFC4-ABBD038204DC}" destId="{3EEFCAE2-CB00-4BEE-9ECD-BB7C814D74C4}" srcOrd="2" destOrd="0" presId="urn:microsoft.com/office/officeart/2005/8/layout/gear1"/>
    <dgm:cxn modelId="{0FA25C27-49B1-46E5-99EF-88E5178AA96E}" type="presParOf" srcId="{1F27B492-009C-4858-9353-9F7CA347CE70}" destId="{4A11B127-1E3A-4743-A8DE-E24CEA0AB106}" srcOrd="0" destOrd="0" presId="urn:microsoft.com/office/officeart/2005/8/layout/gear1"/>
    <dgm:cxn modelId="{372156BF-215D-42D5-AC0C-61C8F162A74B}" type="presParOf" srcId="{1F27B492-009C-4858-9353-9F7CA347CE70}" destId="{908DB980-9708-4BA9-A9DB-96F688F23F02}" srcOrd="1" destOrd="0" presId="urn:microsoft.com/office/officeart/2005/8/layout/gear1"/>
    <dgm:cxn modelId="{AAEE46EE-2487-4BB0-829E-1FBEF32D4619}" type="presParOf" srcId="{1F27B492-009C-4858-9353-9F7CA347CE70}" destId="{3EEFCAE2-CB00-4BEE-9ECD-BB7C814D74C4}" srcOrd="2" destOrd="0" presId="urn:microsoft.com/office/officeart/2005/8/layout/gear1"/>
    <dgm:cxn modelId="{1C965CED-9546-48B9-971A-4C2C7A6ADDEF}" type="presParOf" srcId="{1F27B492-009C-4858-9353-9F7CA347CE70}" destId="{78C82913-4E04-4F37-A72C-B42956501AE5}" srcOrd="3" destOrd="0" presId="urn:microsoft.com/office/officeart/2005/8/layout/gear1"/>
  </dgm:cxnLst>
  <dgm:bg/>
  <dgm:whole/>
</dgm:dataModel>
</file>

<file path=ppt/diagrams/data15.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dgm:t>
        <a:bodyPr/>
        <a:lstStyle/>
        <a:p>
          <a:r>
            <a:rPr lang="en-GB" dirty="0" smtClean="0"/>
            <a:t>Metamodel</a:t>
          </a:r>
          <a:br>
            <a:rPr lang="en-GB" dirty="0" smtClean="0"/>
          </a:br>
          <a:r>
            <a:rPr lang="en-GB" dirty="0" smtClean="0"/>
            <a:t>+</a:t>
          </a:r>
          <a:br>
            <a:rPr lang="en-GB" dirty="0" smtClean="0"/>
          </a:br>
          <a:r>
            <a:rPr lang="en-GB" dirty="0" smtClean="0"/>
            <a:t>Annotations</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DA5534EE-0DD0-42B2-B182-728D17431ED8}">
      <dgm:prSet phldrT="[Text]" custT="1"/>
      <dgm:spPr/>
      <dgm:t>
        <a:bodyPr/>
        <a:lstStyle/>
        <a:p>
          <a:r>
            <a:rPr lang="en-GB" sz="1600" dirty="0" smtClean="0"/>
            <a:t>Graph Model</a:t>
          </a:r>
          <a:br>
            <a:rPr lang="en-GB" sz="1600" dirty="0" smtClean="0"/>
          </a:br>
          <a:r>
            <a:rPr lang="en-GB" sz="1600" dirty="0" smtClean="0"/>
            <a:t>Tooling Model</a:t>
          </a:r>
          <a:br>
            <a:rPr lang="en-GB" sz="1600" dirty="0" smtClean="0"/>
          </a:br>
          <a:r>
            <a:rPr lang="en-GB" sz="1600" dirty="0" smtClean="0"/>
            <a:t>Mapping Model</a:t>
          </a:r>
          <a:endParaRPr lang="en-US" sz="1600" dirty="0"/>
        </a:p>
      </dgm:t>
    </dgm:pt>
    <dgm:pt modelId="{CB980F01-0DB6-4027-BB9B-AD1B3F71BE3A}" type="parTrans" cxnId="{F1BBF748-9B0F-4BA6-92BC-7EA52E0A3CEE}">
      <dgm:prSet/>
      <dgm:spPr/>
      <dgm:t>
        <a:bodyPr/>
        <a:lstStyle/>
        <a:p>
          <a:endParaRPr lang="en-US"/>
        </a:p>
      </dgm:t>
    </dgm:pt>
    <dgm:pt modelId="{2E0E875A-C893-4B9E-8B5C-56B32B17F057}" type="sibTrans" cxnId="{F1BBF748-9B0F-4BA6-92BC-7EA52E0A3CEE}">
      <dgm:prSet/>
      <dgm:spPr/>
      <dgm:t>
        <a:bodyPr/>
        <a:lstStyle/>
        <a:p>
          <a:endParaRPr lang="en-US"/>
        </a:p>
      </dgm:t>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custLinFactNeighborY="14000">
        <dgm:presLayoutVars>
          <dgm:bulletEnabled val="1"/>
        </dgm:presLayoutVars>
      </dgm:prSet>
      <dgm:spPr/>
      <dgm:t>
        <a:bodyPr/>
        <a:lstStyle/>
        <a:p>
          <a:endParaRPr lang="en-US"/>
        </a:p>
      </dgm:t>
    </dgm:pt>
    <dgm:pt modelId="{2C6DEE52-18C0-4E99-966B-B0048A47CE28}" type="pres">
      <dgm:prSet presAssocID="{DA5534EE-0DD0-42B2-B182-728D17431ED8}" presName="item1" presStyleLbl="node1" presStyleIdx="0" presStyleCnt="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C93058F9-752A-47C3-A3BD-AF1313C3D28A}" type="presOf" srcId="{DA5534EE-0DD0-42B2-B182-728D17431ED8}" destId="{123BD5F9-D038-4AB3-B6F8-E9A8925E7A53}" srcOrd="0" destOrd="0" presId="urn:microsoft.com/office/officeart/2005/8/layout/funnel1"/>
    <dgm:cxn modelId="{BA9A9F6F-F4D0-425E-A588-46D57BBBC0EC}" srcId="{EC7AD9CF-9C89-4E6C-80D7-39F6B09E9C88}" destId="{7698588B-22C7-49D4-8C7E-08A37E935B35}" srcOrd="0" destOrd="0" parTransId="{16E0D45E-9E55-45A1-AF76-29356E0AEF12}" sibTransId="{DCE1B4D2-D659-480D-804B-D4D8EA0A2C34}"/>
    <dgm:cxn modelId="{7BE40097-E66E-4460-AC69-4C98E5BF4068}" type="presOf" srcId="{EC7AD9CF-9C89-4E6C-80D7-39F6B09E9C88}" destId="{1DD73176-8E00-4D5A-B68E-DA2F78045531}" srcOrd="0" destOrd="0" presId="urn:microsoft.com/office/officeart/2005/8/layout/funnel1"/>
    <dgm:cxn modelId="{F1BBF748-9B0F-4BA6-92BC-7EA52E0A3CEE}" srcId="{EC7AD9CF-9C89-4E6C-80D7-39F6B09E9C88}" destId="{DA5534EE-0DD0-42B2-B182-728D17431ED8}" srcOrd="1" destOrd="0" parTransId="{CB980F01-0DB6-4027-BB9B-AD1B3F71BE3A}" sibTransId="{2E0E875A-C893-4B9E-8B5C-56B32B17F057}"/>
    <dgm:cxn modelId="{A840F8A7-B67C-4DED-8D61-6B21FDD72AE6}" type="presOf" srcId="{7698588B-22C7-49D4-8C7E-08A37E935B35}" destId="{2C6DEE52-18C0-4E99-966B-B0048A47CE28}" srcOrd="0" destOrd="0" presId="urn:microsoft.com/office/officeart/2005/8/layout/funnel1"/>
    <dgm:cxn modelId="{35DDBA47-A88B-471F-944F-1EF5D05B8476}" type="presParOf" srcId="{1DD73176-8E00-4D5A-B68E-DA2F78045531}" destId="{E94B93BD-6C5A-438A-A567-5BD21DB92C9F}" srcOrd="0" destOrd="0" presId="urn:microsoft.com/office/officeart/2005/8/layout/funnel1"/>
    <dgm:cxn modelId="{FA08706C-B47E-43D0-AFE6-EA027976E018}" type="presParOf" srcId="{1DD73176-8E00-4D5A-B68E-DA2F78045531}" destId="{C0CA857D-9F74-4E02-A8D7-D95B17AF15EA}" srcOrd="1" destOrd="0" presId="urn:microsoft.com/office/officeart/2005/8/layout/funnel1"/>
    <dgm:cxn modelId="{C4F8B7F3-80DB-4796-B26B-F656C0ED7FF9}" type="presParOf" srcId="{1DD73176-8E00-4D5A-B68E-DA2F78045531}" destId="{123BD5F9-D038-4AB3-B6F8-E9A8925E7A53}" srcOrd="2" destOrd="0" presId="urn:microsoft.com/office/officeart/2005/8/layout/funnel1"/>
    <dgm:cxn modelId="{8B4EA94F-F552-46FE-A855-B7E08569C3F8}" type="presParOf" srcId="{1DD73176-8E00-4D5A-B68E-DA2F78045531}" destId="{2C6DEE52-18C0-4E99-966B-B0048A47CE28}" srcOrd="3" destOrd="0" presId="urn:microsoft.com/office/officeart/2005/8/layout/funnel1"/>
    <dgm:cxn modelId="{6D0D0828-8D78-4D62-9420-73AC0826FCFF}" type="presParOf" srcId="{1DD73176-8E00-4D5A-B68E-DA2F78045531}" destId="{A2675D11-E70A-4069-ABDE-EA1AA5569764}" srcOrd="4" destOrd="0" presId="urn:microsoft.com/office/officeart/2005/8/layout/funnel1"/>
  </dgm:cxnLst>
  <dgm:bg/>
  <dgm:whole/>
</dgm:dataModel>
</file>

<file path=ppt/diagrams/data16.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dgm:t>
        <a:bodyPr/>
        <a:lstStyle/>
        <a:p>
          <a:r>
            <a:rPr lang="en-GB" dirty="0" smtClean="0"/>
            <a:t>GMF</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9D716F19-0281-420F-83D1-32154CE33E5F}" type="presOf" srcId="{AFAC6AC2-728F-4294-AFC4-ABBD038204DC}" destId="{908DB980-9708-4BA9-A9DB-96F688F23F02}" srcOrd="1" destOrd="0" presId="urn:microsoft.com/office/officeart/2005/8/layout/gear1"/>
    <dgm:cxn modelId="{4448E1E4-A74D-43EE-8357-3573CBE86D33}" type="presOf" srcId="{AFAC6AC2-728F-4294-AFC4-ABBD038204DC}" destId="{3EEFCAE2-CB00-4BEE-9ECD-BB7C814D74C4}" srcOrd="2" destOrd="0" presId="urn:microsoft.com/office/officeart/2005/8/layout/gear1"/>
    <dgm:cxn modelId="{52A6D33E-D639-4A9D-9601-F3CA97D8E439}" type="presOf" srcId="{DAC5D743-51CA-48A7-94F2-92B1793CA8D9}" destId="{1F27B492-009C-4858-9353-9F7CA347CE70}" srcOrd="0"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8CA65770-27AD-4945-AC50-89F4AEF5C97B}" type="presOf" srcId="{F0AAF853-58AA-46B8-92F5-3CD54EFD93D5}" destId="{78C82913-4E04-4F37-A72C-B42956501AE5}" srcOrd="0" destOrd="0" presId="urn:microsoft.com/office/officeart/2005/8/layout/gear1"/>
    <dgm:cxn modelId="{1FF91C36-B629-4483-93F8-D2F8EFEE9727}" type="presOf" srcId="{AFAC6AC2-728F-4294-AFC4-ABBD038204DC}" destId="{4A11B127-1E3A-4743-A8DE-E24CEA0AB106}" srcOrd="0" destOrd="0" presId="urn:microsoft.com/office/officeart/2005/8/layout/gear1"/>
    <dgm:cxn modelId="{0DEED7B5-F72A-4A27-BE10-C80419B42366}" type="presParOf" srcId="{1F27B492-009C-4858-9353-9F7CA347CE70}" destId="{4A11B127-1E3A-4743-A8DE-E24CEA0AB106}" srcOrd="0" destOrd="0" presId="urn:microsoft.com/office/officeart/2005/8/layout/gear1"/>
    <dgm:cxn modelId="{B5397004-B184-475D-8256-FD91E38822F1}" type="presParOf" srcId="{1F27B492-009C-4858-9353-9F7CA347CE70}" destId="{908DB980-9708-4BA9-A9DB-96F688F23F02}" srcOrd="1" destOrd="0" presId="urn:microsoft.com/office/officeart/2005/8/layout/gear1"/>
    <dgm:cxn modelId="{56C412D1-A0AA-4E0C-B14F-C64A3D1FBB37}" type="presParOf" srcId="{1F27B492-009C-4858-9353-9F7CA347CE70}" destId="{3EEFCAE2-CB00-4BEE-9ECD-BB7C814D74C4}" srcOrd="2" destOrd="0" presId="urn:microsoft.com/office/officeart/2005/8/layout/gear1"/>
    <dgm:cxn modelId="{9C43EE1F-5C5C-490E-84EE-BFEFA9F718C2}" type="presParOf" srcId="{1F27B492-009C-4858-9353-9F7CA347CE70}" destId="{78C82913-4E04-4F37-A72C-B42956501AE5}" srcOrd="3" destOrd="0" presId="urn:microsoft.com/office/officeart/2005/8/layout/gear1"/>
  </dgm:cxnLst>
  <dgm:bg/>
  <dgm:whole/>
</dgm:dataModel>
</file>

<file path=ppt/diagrams/data17.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dgm:t>
        <a:bodyPr/>
        <a:lstStyle/>
        <a:p>
          <a:r>
            <a:rPr lang="en-GB" dirty="0" smtClean="0"/>
            <a:t>Metamodel</a:t>
          </a:r>
          <a:br>
            <a:rPr lang="en-GB" dirty="0" smtClean="0"/>
          </a:br>
          <a:r>
            <a:rPr lang="en-GB" dirty="0" smtClean="0"/>
            <a:t>+</a:t>
          </a:r>
          <a:br>
            <a:rPr lang="en-GB" dirty="0" smtClean="0"/>
          </a:br>
          <a:r>
            <a:rPr lang="en-GB" dirty="0" smtClean="0"/>
            <a:t>Annotations</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DA5534EE-0DD0-42B2-B182-728D17431ED8}">
      <dgm:prSet phldrT="[Text]" custT="1"/>
      <dgm:spPr/>
      <dgm:t>
        <a:bodyPr/>
        <a:lstStyle/>
        <a:p>
          <a:r>
            <a:rPr lang="en-GB" sz="1600" dirty="0" smtClean="0"/>
            <a:t>Graph Model</a:t>
          </a:r>
          <a:br>
            <a:rPr lang="en-GB" sz="1600" dirty="0" smtClean="0"/>
          </a:br>
          <a:r>
            <a:rPr lang="en-GB" sz="1600" dirty="0" smtClean="0"/>
            <a:t>Tooling Model</a:t>
          </a:r>
          <a:br>
            <a:rPr lang="en-GB" sz="1600" dirty="0" smtClean="0"/>
          </a:br>
          <a:r>
            <a:rPr lang="en-GB" sz="1600" dirty="0" smtClean="0"/>
            <a:t>Mapping Model</a:t>
          </a:r>
          <a:endParaRPr lang="en-US" sz="1600" dirty="0"/>
        </a:p>
      </dgm:t>
    </dgm:pt>
    <dgm:pt modelId="{CB980F01-0DB6-4027-BB9B-AD1B3F71BE3A}" type="parTrans" cxnId="{F1BBF748-9B0F-4BA6-92BC-7EA52E0A3CEE}">
      <dgm:prSet/>
      <dgm:spPr/>
      <dgm:t>
        <a:bodyPr/>
        <a:lstStyle/>
        <a:p>
          <a:endParaRPr lang="en-US"/>
        </a:p>
      </dgm:t>
    </dgm:pt>
    <dgm:pt modelId="{2E0E875A-C893-4B9E-8B5C-56B32B17F057}" type="sibTrans" cxnId="{F1BBF748-9B0F-4BA6-92BC-7EA52E0A3CEE}">
      <dgm:prSet/>
      <dgm:spPr/>
      <dgm:t>
        <a:bodyPr/>
        <a:lstStyle/>
        <a:p>
          <a:endParaRPr lang="en-US"/>
        </a:p>
      </dgm:t>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custLinFactNeighborY="14000">
        <dgm:presLayoutVars>
          <dgm:bulletEnabled val="1"/>
        </dgm:presLayoutVars>
      </dgm:prSet>
      <dgm:spPr/>
      <dgm:t>
        <a:bodyPr/>
        <a:lstStyle/>
        <a:p>
          <a:endParaRPr lang="en-US"/>
        </a:p>
      </dgm:t>
    </dgm:pt>
    <dgm:pt modelId="{2C6DEE52-18C0-4E99-966B-B0048A47CE28}" type="pres">
      <dgm:prSet presAssocID="{DA5534EE-0DD0-42B2-B182-728D17431ED8}" presName="item1" presStyleLbl="node1" presStyleIdx="0" presStyleCnt="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BA9A9F6F-F4D0-425E-A588-46D57BBBC0EC}" srcId="{EC7AD9CF-9C89-4E6C-80D7-39F6B09E9C88}" destId="{7698588B-22C7-49D4-8C7E-08A37E935B35}" srcOrd="0" destOrd="0" parTransId="{16E0D45E-9E55-45A1-AF76-29356E0AEF12}" sibTransId="{DCE1B4D2-D659-480D-804B-D4D8EA0A2C34}"/>
    <dgm:cxn modelId="{F1BBF748-9B0F-4BA6-92BC-7EA52E0A3CEE}" srcId="{EC7AD9CF-9C89-4E6C-80D7-39F6B09E9C88}" destId="{DA5534EE-0DD0-42B2-B182-728D17431ED8}" srcOrd="1" destOrd="0" parTransId="{CB980F01-0DB6-4027-BB9B-AD1B3F71BE3A}" sibTransId="{2E0E875A-C893-4B9E-8B5C-56B32B17F057}"/>
    <dgm:cxn modelId="{75D29DCA-DCE0-4612-AAB1-9C71774B5FE1}" type="presOf" srcId="{7698588B-22C7-49D4-8C7E-08A37E935B35}" destId="{2C6DEE52-18C0-4E99-966B-B0048A47CE28}" srcOrd="0" destOrd="0" presId="urn:microsoft.com/office/officeart/2005/8/layout/funnel1"/>
    <dgm:cxn modelId="{BDE82DA7-8D2C-478C-B042-3FD107E7E2E8}" type="presOf" srcId="{DA5534EE-0DD0-42B2-B182-728D17431ED8}" destId="{123BD5F9-D038-4AB3-B6F8-E9A8925E7A53}" srcOrd="0" destOrd="0" presId="urn:microsoft.com/office/officeart/2005/8/layout/funnel1"/>
    <dgm:cxn modelId="{69F9265F-3941-492D-A492-8E04C6863A5D}" type="presOf" srcId="{EC7AD9CF-9C89-4E6C-80D7-39F6B09E9C88}" destId="{1DD73176-8E00-4D5A-B68E-DA2F78045531}" srcOrd="0" destOrd="0" presId="urn:microsoft.com/office/officeart/2005/8/layout/funnel1"/>
    <dgm:cxn modelId="{2D01A4EF-44C9-48C0-BFBC-6763650C3F51}" type="presParOf" srcId="{1DD73176-8E00-4D5A-B68E-DA2F78045531}" destId="{E94B93BD-6C5A-438A-A567-5BD21DB92C9F}" srcOrd="0" destOrd="0" presId="urn:microsoft.com/office/officeart/2005/8/layout/funnel1"/>
    <dgm:cxn modelId="{BDEBC3FE-EF0D-4C57-AB9F-021728744D24}" type="presParOf" srcId="{1DD73176-8E00-4D5A-B68E-DA2F78045531}" destId="{C0CA857D-9F74-4E02-A8D7-D95B17AF15EA}" srcOrd="1" destOrd="0" presId="urn:microsoft.com/office/officeart/2005/8/layout/funnel1"/>
    <dgm:cxn modelId="{41E1D50A-D9F2-41EC-82BE-DF563DC48646}" type="presParOf" srcId="{1DD73176-8E00-4D5A-B68E-DA2F78045531}" destId="{123BD5F9-D038-4AB3-B6F8-E9A8925E7A53}" srcOrd="2" destOrd="0" presId="urn:microsoft.com/office/officeart/2005/8/layout/funnel1"/>
    <dgm:cxn modelId="{30FF3800-37E3-4240-80EB-D24CB3C8E24C}" type="presParOf" srcId="{1DD73176-8E00-4D5A-B68E-DA2F78045531}" destId="{2C6DEE52-18C0-4E99-966B-B0048A47CE28}" srcOrd="3" destOrd="0" presId="urn:microsoft.com/office/officeart/2005/8/layout/funnel1"/>
    <dgm:cxn modelId="{3E824795-1567-4108-B5F6-5F10B1AFE577}" type="presParOf" srcId="{1DD73176-8E00-4D5A-B68E-DA2F78045531}" destId="{A2675D11-E70A-4069-ABDE-EA1AA5569764}" srcOrd="4" destOrd="0" presId="urn:microsoft.com/office/officeart/2005/8/layout/funnel1"/>
  </dgm:cxnLst>
  <dgm:bg/>
  <dgm:whole/>
</dgm:dataModel>
</file>

<file path=ppt/diagrams/data18.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dgm:t>
        <a:bodyPr/>
        <a:lstStyle/>
        <a:p>
          <a:r>
            <a:rPr lang="en-GB" dirty="0" smtClean="0"/>
            <a:t>GMF</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337E22C3-0157-4BDB-B439-6E27E7E9345E}" type="presOf" srcId="{DAC5D743-51CA-48A7-94F2-92B1793CA8D9}" destId="{1F27B492-009C-4858-9353-9F7CA347CE70}" srcOrd="0" destOrd="0" presId="urn:microsoft.com/office/officeart/2005/8/layout/gear1"/>
    <dgm:cxn modelId="{A061D2E6-89E5-494A-AF01-49E00D440398}" type="presOf" srcId="{AFAC6AC2-728F-4294-AFC4-ABBD038204DC}" destId="{3EEFCAE2-CB00-4BEE-9ECD-BB7C814D74C4}" srcOrd="2" destOrd="0" presId="urn:microsoft.com/office/officeart/2005/8/layout/gear1"/>
    <dgm:cxn modelId="{E3CE7476-D2AA-4FD9-8317-E3367B6981F9}" type="presOf" srcId="{AFAC6AC2-728F-4294-AFC4-ABBD038204DC}" destId="{908DB980-9708-4BA9-A9DB-96F688F23F02}" srcOrd="1" destOrd="0" presId="urn:microsoft.com/office/officeart/2005/8/layout/gear1"/>
    <dgm:cxn modelId="{B09BC0BA-6404-4D55-8A26-B670F4028B2D}" type="presOf" srcId="{F0AAF853-58AA-46B8-92F5-3CD54EFD93D5}" destId="{78C82913-4E04-4F37-A72C-B42956501AE5}" srcOrd="0"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DB6652BD-B224-4781-9976-6BD438E1FA31}" type="presOf" srcId="{AFAC6AC2-728F-4294-AFC4-ABBD038204DC}" destId="{4A11B127-1E3A-4743-A8DE-E24CEA0AB106}" srcOrd="0" destOrd="0" presId="urn:microsoft.com/office/officeart/2005/8/layout/gear1"/>
    <dgm:cxn modelId="{C610F86F-9B43-46C3-99C3-2F2A29591670}" type="presParOf" srcId="{1F27B492-009C-4858-9353-9F7CA347CE70}" destId="{4A11B127-1E3A-4743-A8DE-E24CEA0AB106}" srcOrd="0" destOrd="0" presId="urn:microsoft.com/office/officeart/2005/8/layout/gear1"/>
    <dgm:cxn modelId="{1B4A880B-0F51-40BE-B01E-B12E5DF2CDE4}" type="presParOf" srcId="{1F27B492-009C-4858-9353-9F7CA347CE70}" destId="{908DB980-9708-4BA9-A9DB-96F688F23F02}" srcOrd="1" destOrd="0" presId="urn:microsoft.com/office/officeart/2005/8/layout/gear1"/>
    <dgm:cxn modelId="{FB303DC6-9A73-4134-B745-72BE23532366}" type="presParOf" srcId="{1F27B492-009C-4858-9353-9F7CA347CE70}" destId="{3EEFCAE2-CB00-4BEE-9ECD-BB7C814D74C4}" srcOrd="2" destOrd="0" presId="urn:microsoft.com/office/officeart/2005/8/layout/gear1"/>
    <dgm:cxn modelId="{91638690-2CBD-4842-BD6D-4172D9CB6D46}" type="presParOf" srcId="{1F27B492-009C-4858-9353-9F7CA347CE70}" destId="{78C82913-4E04-4F37-A72C-B42956501AE5}" srcOrd="3" destOrd="0" presId="urn:microsoft.com/office/officeart/2005/8/layout/gear1"/>
  </dgm:cxnLst>
  <dgm:bg/>
  <dgm:whole/>
</dgm:dataModel>
</file>

<file path=ppt/diagrams/data2.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dgm:t>
        <a:bodyPr/>
        <a:lstStyle/>
        <a:p>
          <a:r>
            <a:rPr lang="en-GB" dirty="0" smtClean="0"/>
            <a:t>Code Generator</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C37964B4-7446-4A9F-8E3A-8AC86624DB70}" type="presOf" srcId="{DAC5D743-51CA-48A7-94F2-92B1793CA8D9}" destId="{1F27B492-009C-4858-9353-9F7CA347CE70}" srcOrd="0" destOrd="0" presId="urn:microsoft.com/office/officeart/2005/8/layout/gear1"/>
    <dgm:cxn modelId="{9FD1667C-4D6C-43C9-9C92-051713ADA31F}" type="presOf" srcId="{F0AAF853-58AA-46B8-92F5-3CD54EFD93D5}" destId="{78C82913-4E04-4F37-A72C-B42956501AE5}" srcOrd="0"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D2F366AE-7BE0-4F2B-86F1-A1511612C83F}" type="presOf" srcId="{AFAC6AC2-728F-4294-AFC4-ABBD038204DC}" destId="{3EEFCAE2-CB00-4BEE-9ECD-BB7C814D74C4}" srcOrd="2" destOrd="0" presId="urn:microsoft.com/office/officeart/2005/8/layout/gear1"/>
    <dgm:cxn modelId="{6571A467-6F4F-4201-99A6-23796ED333B1}" type="presOf" srcId="{AFAC6AC2-728F-4294-AFC4-ABBD038204DC}" destId="{4A11B127-1E3A-4743-A8DE-E24CEA0AB106}" srcOrd="0" destOrd="0" presId="urn:microsoft.com/office/officeart/2005/8/layout/gear1"/>
    <dgm:cxn modelId="{80196FC2-FFD0-482F-A440-4408203FD8BD}" type="presOf" srcId="{AFAC6AC2-728F-4294-AFC4-ABBD038204DC}" destId="{908DB980-9708-4BA9-A9DB-96F688F23F02}" srcOrd="1" destOrd="0" presId="urn:microsoft.com/office/officeart/2005/8/layout/gear1"/>
    <dgm:cxn modelId="{099AC838-3B17-4231-A110-7AD954721D3E}" type="presParOf" srcId="{1F27B492-009C-4858-9353-9F7CA347CE70}" destId="{4A11B127-1E3A-4743-A8DE-E24CEA0AB106}" srcOrd="0" destOrd="0" presId="urn:microsoft.com/office/officeart/2005/8/layout/gear1"/>
    <dgm:cxn modelId="{D513D56B-F763-47C5-80FA-3C68463F6204}" type="presParOf" srcId="{1F27B492-009C-4858-9353-9F7CA347CE70}" destId="{908DB980-9708-4BA9-A9DB-96F688F23F02}" srcOrd="1" destOrd="0" presId="urn:microsoft.com/office/officeart/2005/8/layout/gear1"/>
    <dgm:cxn modelId="{041BBE8E-3117-4F15-825B-6B1A71B7D53C}" type="presParOf" srcId="{1F27B492-009C-4858-9353-9F7CA347CE70}" destId="{3EEFCAE2-CB00-4BEE-9ECD-BB7C814D74C4}" srcOrd="2" destOrd="0" presId="urn:microsoft.com/office/officeart/2005/8/layout/gear1"/>
    <dgm:cxn modelId="{E0524899-6E3F-49F5-9C51-EFCCF3428F1F}" type="presParOf" srcId="{1F27B492-009C-4858-9353-9F7CA347CE70}" destId="{78C82913-4E04-4F37-A72C-B42956501AE5}" srcOrd="3" destOrd="0" presId="urn:microsoft.com/office/officeart/2005/8/layout/gear1"/>
  </dgm:cxnLst>
  <dgm:bg/>
  <dgm:whole/>
</dgm:dataModel>
</file>

<file path=ppt/diagrams/data3.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dgm:t>
        <a:bodyPr/>
        <a:lstStyle/>
        <a:p>
          <a:r>
            <a:rPr lang="en-GB" dirty="0" smtClean="0"/>
            <a:t>Tooling Model</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A22A1316-7F14-4EB3-B96C-A27421B9D7B5}">
      <dgm:prSet phldrT="[Text]"/>
      <dgm:spPr/>
      <dgm:t>
        <a:bodyPr/>
        <a:lstStyle/>
        <a:p>
          <a:r>
            <a:rPr lang="en-GB" dirty="0" smtClean="0"/>
            <a:t>Graph Model</a:t>
          </a:r>
          <a:endParaRPr lang="en-US" dirty="0"/>
        </a:p>
      </dgm:t>
    </dgm:pt>
    <dgm:pt modelId="{2F12C48C-7A08-4E22-8064-654DC088D1C1}" type="parTrans" cxnId="{3B1FBAD6-7FF7-4205-8E71-49C0DC12C5F4}">
      <dgm:prSet/>
      <dgm:spPr/>
      <dgm:t>
        <a:bodyPr/>
        <a:lstStyle/>
        <a:p>
          <a:endParaRPr lang="en-US"/>
        </a:p>
      </dgm:t>
    </dgm:pt>
    <dgm:pt modelId="{4BFE85F6-7D4E-46FB-B1FE-11D4F3A245E7}" type="sibTrans" cxnId="{3B1FBAD6-7FF7-4205-8E71-49C0DC12C5F4}">
      <dgm:prSet/>
      <dgm:spPr/>
      <dgm:t>
        <a:bodyPr/>
        <a:lstStyle/>
        <a:p>
          <a:endParaRPr lang="en-US"/>
        </a:p>
      </dgm:t>
    </dgm:pt>
    <dgm:pt modelId="{47F6D4DE-EA16-4534-89B1-058AB6F4F844}">
      <dgm:prSet phldrT="[Text]"/>
      <dgm:spPr/>
      <dgm:t>
        <a:bodyPr/>
        <a:lstStyle/>
        <a:p>
          <a:r>
            <a:rPr lang="en-GB" dirty="0" smtClean="0"/>
            <a:t>Mapping Model</a:t>
          </a:r>
          <a:endParaRPr lang="en-US" dirty="0"/>
        </a:p>
      </dgm:t>
    </dgm:pt>
    <dgm:pt modelId="{1E40E8C1-81EB-4CDA-8DEF-CCC29A1FC83F}" type="parTrans" cxnId="{276946E6-E031-4B97-AE8E-B320C177E2FD}">
      <dgm:prSet/>
      <dgm:spPr/>
      <dgm:t>
        <a:bodyPr/>
        <a:lstStyle/>
        <a:p>
          <a:endParaRPr lang="en-US"/>
        </a:p>
      </dgm:t>
    </dgm:pt>
    <dgm:pt modelId="{CD66BBD9-2F9E-4A96-B172-6605AB655FC0}" type="sibTrans" cxnId="{276946E6-E031-4B97-AE8E-B320C177E2FD}">
      <dgm:prSet/>
      <dgm:spPr/>
      <dgm:t>
        <a:bodyPr/>
        <a:lstStyle/>
        <a:p>
          <a:endParaRPr lang="en-US"/>
        </a:p>
      </dgm:t>
    </dgm:pt>
    <dgm:pt modelId="{DA5534EE-0DD0-42B2-B182-728D17431ED8}">
      <dgm:prSet phldrT="[Text]"/>
      <dgm:spPr/>
      <dgm:t>
        <a:bodyPr/>
        <a:lstStyle/>
        <a:p>
          <a:r>
            <a:rPr lang="en-GB" dirty="0" smtClean="0"/>
            <a:t>Generator Model</a:t>
          </a:r>
          <a:endParaRPr lang="en-US" dirty="0"/>
        </a:p>
      </dgm:t>
    </dgm:pt>
    <dgm:pt modelId="{CB980F01-0DB6-4027-BB9B-AD1B3F71BE3A}" type="parTrans" cxnId="{F1BBF748-9B0F-4BA6-92BC-7EA52E0A3CEE}">
      <dgm:prSet/>
      <dgm:spPr/>
      <dgm:t>
        <a:bodyPr/>
        <a:lstStyle/>
        <a:p>
          <a:endParaRPr lang="en-US"/>
        </a:p>
      </dgm:t>
    </dgm:pt>
    <dgm:pt modelId="{2E0E875A-C893-4B9E-8B5C-56B32B17F057}" type="sibTrans" cxnId="{F1BBF748-9B0F-4BA6-92BC-7EA52E0A3CEE}">
      <dgm:prSet/>
      <dgm:spPr/>
      <dgm:t>
        <a:bodyPr/>
        <a:lstStyle/>
        <a:p>
          <a:endParaRPr lang="en-US"/>
        </a:p>
      </dgm:t>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dgm:presLayoutVars>
          <dgm:bulletEnabled val="1"/>
        </dgm:presLayoutVars>
      </dgm:prSet>
      <dgm:spPr/>
      <dgm:t>
        <a:bodyPr/>
        <a:lstStyle/>
        <a:p>
          <a:endParaRPr lang="en-US"/>
        </a:p>
      </dgm:t>
    </dgm:pt>
    <dgm:pt modelId="{1AC91CA1-43D4-4EF2-A126-52B69AC268BA}" type="pres">
      <dgm:prSet presAssocID="{A22A1316-7F14-4EB3-B96C-A27421B9D7B5}" presName="item1" presStyleLbl="node1" presStyleIdx="0" presStyleCnt="3">
        <dgm:presLayoutVars>
          <dgm:bulletEnabled val="1"/>
        </dgm:presLayoutVars>
      </dgm:prSet>
      <dgm:spPr/>
      <dgm:t>
        <a:bodyPr/>
        <a:lstStyle/>
        <a:p>
          <a:endParaRPr lang="en-US"/>
        </a:p>
      </dgm:t>
    </dgm:pt>
    <dgm:pt modelId="{ED675EA6-05FB-41FA-889E-077A43A44CAF}" type="pres">
      <dgm:prSet presAssocID="{47F6D4DE-EA16-4534-89B1-058AB6F4F844}" presName="item2" presStyleLbl="node1" presStyleIdx="1" presStyleCnt="3">
        <dgm:presLayoutVars>
          <dgm:bulletEnabled val="1"/>
        </dgm:presLayoutVars>
      </dgm:prSet>
      <dgm:spPr/>
      <dgm:t>
        <a:bodyPr/>
        <a:lstStyle/>
        <a:p>
          <a:endParaRPr lang="en-US"/>
        </a:p>
      </dgm:t>
    </dgm:pt>
    <dgm:pt modelId="{B7EE7F95-9092-4F08-8B94-E891756E414D}" type="pres">
      <dgm:prSet presAssocID="{DA5534EE-0DD0-42B2-B182-728D17431ED8}" presName="item3" presStyleLbl="node1" presStyleIdx="2" presStyleCnt="3" custLinFactNeighborY="551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276946E6-E031-4B97-AE8E-B320C177E2FD}" srcId="{EC7AD9CF-9C89-4E6C-80D7-39F6B09E9C88}" destId="{47F6D4DE-EA16-4534-89B1-058AB6F4F844}" srcOrd="2" destOrd="0" parTransId="{1E40E8C1-81EB-4CDA-8DEF-CCC29A1FC83F}" sibTransId="{CD66BBD9-2F9E-4A96-B172-6605AB655FC0}"/>
    <dgm:cxn modelId="{BA9A9F6F-F4D0-425E-A588-46D57BBBC0EC}" srcId="{EC7AD9CF-9C89-4E6C-80D7-39F6B09E9C88}" destId="{7698588B-22C7-49D4-8C7E-08A37E935B35}" srcOrd="0" destOrd="0" parTransId="{16E0D45E-9E55-45A1-AF76-29356E0AEF12}" sibTransId="{DCE1B4D2-D659-480D-804B-D4D8EA0A2C34}"/>
    <dgm:cxn modelId="{6BD1296A-CE8F-4206-BFA9-349B7E549428}" type="presOf" srcId="{DA5534EE-0DD0-42B2-B182-728D17431ED8}" destId="{123BD5F9-D038-4AB3-B6F8-E9A8925E7A53}" srcOrd="0" destOrd="0" presId="urn:microsoft.com/office/officeart/2005/8/layout/funnel1"/>
    <dgm:cxn modelId="{0A351366-E959-4105-B48E-0711E25AB068}" type="presOf" srcId="{7698588B-22C7-49D4-8C7E-08A37E935B35}" destId="{B7EE7F95-9092-4F08-8B94-E891756E414D}" srcOrd="0" destOrd="0" presId="urn:microsoft.com/office/officeart/2005/8/layout/funnel1"/>
    <dgm:cxn modelId="{F1BBF748-9B0F-4BA6-92BC-7EA52E0A3CEE}" srcId="{EC7AD9CF-9C89-4E6C-80D7-39F6B09E9C88}" destId="{DA5534EE-0DD0-42B2-B182-728D17431ED8}" srcOrd="3" destOrd="0" parTransId="{CB980F01-0DB6-4027-BB9B-AD1B3F71BE3A}" sibTransId="{2E0E875A-C893-4B9E-8B5C-56B32B17F057}"/>
    <dgm:cxn modelId="{D7CD1802-1122-4ACD-BC7C-C8273925CD55}" type="presOf" srcId="{A22A1316-7F14-4EB3-B96C-A27421B9D7B5}" destId="{ED675EA6-05FB-41FA-889E-077A43A44CAF}" srcOrd="0" destOrd="0" presId="urn:microsoft.com/office/officeart/2005/8/layout/funnel1"/>
    <dgm:cxn modelId="{E516D091-07D9-4942-B4CB-6D44BA77990F}" type="presOf" srcId="{EC7AD9CF-9C89-4E6C-80D7-39F6B09E9C88}" destId="{1DD73176-8E00-4D5A-B68E-DA2F78045531}" srcOrd="0" destOrd="0" presId="urn:microsoft.com/office/officeart/2005/8/layout/funnel1"/>
    <dgm:cxn modelId="{E755782A-461D-45D4-B45C-3B1155807040}" type="presOf" srcId="{47F6D4DE-EA16-4534-89B1-058AB6F4F844}" destId="{1AC91CA1-43D4-4EF2-A126-52B69AC268BA}" srcOrd="0" destOrd="0" presId="urn:microsoft.com/office/officeart/2005/8/layout/funnel1"/>
    <dgm:cxn modelId="{3B1FBAD6-7FF7-4205-8E71-49C0DC12C5F4}" srcId="{EC7AD9CF-9C89-4E6C-80D7-39F6B09E9C88}" destId="{A22A1316-7F14-4EB3-B96C-A27421B9D7B5}" srcOrd="1" destOrd="0" parTransId="{2F12C48C-7A08-4E22-8064-654DC088D1C1}" sibTransId="{4BFE85F6-7D4E-46FB-B1FE-11D4F3A245E7}"/>
    <dgm:cxn modelId="{00D2F84A-09F9-4D44-969A-72BB3EE85C39}" type="presParOf" srcId="{1DD73176-8E00-4D5A-B68E-DA2F78045531}" destId="{E94B93BD-6C5A-438A-A567-5BD21DB92C9F}" srcOrd="0" destOrd="0" presId="urn:microsoft.com/office/officeart/2005/8/layout/funnel1"/>
    <dgm:cxn modelId="{3A335F09-906E-4F3D-9A5A-0F8BB663F578}" type="presParOf" srcId="{1DD73176-8E00-4D5A-B68E-DA2F78045531}" destId="{C0CA857D-9F74-4E02-A8D7-D95B17AF15EA}" srcOrd="1" destOrd="0" presId="urn:microsoft.com/office/officeart/2005/8/layout/funnel1"/>
    <dgm:cxn modelId="{70256ECE-3A9A-4B0E-9B7D-10CA8F170505}" type="presParOf" srcId="{1DD73176-8E00-4D5A-B68E-DA2F78045531}" destId="{123BD5F9-D038-4AB3-B6F8-E9A8925E7A53}" srcOrd="2" destOrd="0" presId="urn:microsoft.com/office/officeart/2005/8/layout/funnel1"/>
    <dgm:cxn modelId="{BF9F6169-D7C6-4AC4-B542-3911AD2A4B08}" type="presParOf" srcId="{1DD73176-8E00-4D5A-B68E-DA2F78045531}" destId="{1AC91CA1-43D4-4EF2-A126-52B69AC268BA}" srcOrd="3" destOrd="0" presId="urn:microsoft.com/office/officeart/2005/8/layout/funnel1"/>
    <dgm:cxn modelId="{2B14E364-A517-455B-9C07-4509BB5C0E95}" type="presParOf" srcId="{1DD73176-8E00-4D5A-B68E-DA2F78045531}" destId="{ED675EA6-05FB-41FA-889E-077A43A44CAF}" srcOrd="4" destOrd="0" presId="urn:microsoft.com/office/officeart/2005/8/layout/funnel1"/>
    <dgm:cxn modelId="{742563A8-4665-4755-9737-C88E56AF4CD2}" type="presParOf" srcId="{1DD73176-8E00-4D5A-B68E-DA2F78045531}" destId="{B7EE7F95-9092-4F08-8B94-E891756E414D}" srcOrd="5" destOrd="0" presId="urn:microsoft.com/office/officeart/2005/8/layout/funnel1"/>
    <dgm:cxn modelId="{5E9B31AF-0AA4-4A04-89DA-EBBB5DAE0B1A}" type="presParOf" srcId="{1DD73176-8E00-4D5A-B68E-DA2F78045531}" destId="{A2675D11-E70A-4069-ABDE-EA1AA5569764}" srcOrd="6" destOrd="0" presId="urn:microsoft.com/office/officeart/2005/8/layout/funnel1"/>
  </dgm:cxnLst>
  <dgm:bg/>
  <dgm:whole/>
</dgm:dataModel>
</file>

<file path=ppt/diagrams/data4.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dgm:t>
        <a:bodyPr/>
        <a:lstStyle/>
        <a:p>
          <a:r>
            <a:rPr lang="en-GB" dirty="0" smtClean="0"/>
            <a:t>Code Generator</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99913065-F033-413F-B3BF-00DD776E7F69}" type="presOf" srcId="{F0AAF853-58AA-46B8-92F5-3CD54EFD93D5}" destId="{78C82913-4E04-4F37-A72C-B42956501AE5}" srcOrd="0"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1D3D1D29-9ED9-47E2-8859-02B69F597F87}" type="presOf" srcId="{AFAC6AC2-728F-4294-AFC4-ABBD038204DC}" destId="{4A11B127-1E3A-4743-A8DE-E24CEA0AB106}" srcOrd="0" destOrd="0" presId="urn:microsoft.com/office/officeart/2005/8/layout/gear1"/>
    <dgm:cxn modelId="{31B75158-1B5D-46FF-9CB6-AAC3758BE04C}" type="presOf" srcId="{AFAC6AC2-728F-4294-AFC4-ABBD038204DC}" destId="{3EEFCAE2-CB00-4BEE-9ECD-BB7C814D74C4}" srcOrd="2" destOrd="0" presId="urn:microsoft.com/office/officeart/2005/8/layout/gear1"/>
    <dgm:cxn modelId="{BE6B7274-BC6B-481B-8BEC-4C1414EA9D5A}" type="presOf" srcId="{DAC5D743-51CA-48A7-94F2-92B1793CA8D9}" destId="{1F27B492-009C-4858-9353-9F7CA347CE70}" srcOrd="0" destOrd="0" presId="urn:microsoft.com/office/officeart/2005/8/layout/gear1"/>
    <dgm:cxn modelId="{5BFC575E-C3F6-4B19-B8ED-3795859508A3}" type="presOf" srcId="{AFAC6AC2-728F-4294-AFC4-ABBD038204DC}" destId="{908DB980-9708-4BA9-A9DB-96F688F23F02}" srcOrd="1" destOrd="0" presId="urn:microsoft.com/office/officeart/2005/8/layout/gear1"/>
    <dgm:cxn modelId="{AA886BCF-272F-4B95-A68A-F47E60C7BAF9}" type="presParOf" srcId="{1F27B492-009C-4858-9353-9F7CA347CE70}" destId="{4A11B127-1E3A-4743-A8DE-E24CEA0AB106}" srcOrd="0" destOrd="0" presId="urn:microsoft.com/office/officeart/2005/8/layout/gear1"/>
    <dgm:cxn modelId="{F603333F-BBF2-44E1-904B-06A32235AFDE}" type="presParOf" srcId="{1F27B492-009C-4858-9353-9F7CA347CE70}" destId="{908DB980-9708-4BA9-A9DB-96F688F23F02}" srcOrd="1" destOrd="0" presId="urn:microsoft.com/office/officeart/2005/8/layout/gear1"/>
    <dgm:cxn modelId="{A4427B0B-9F31-48F9-A97C-D975AA321F1E}" type="presParOf" srcId="{1F27B492-009C-4858-9353-9F7CA347CE70}" destId="{3EEFCAE2-CB00-4BEE-9ECD-BB7C814D74C4}" srcOrd="2" destOrd="0" presId="urn:microsoft.com/office/officeart/2005/8/layout/gear1"/>
    <dgm:cxn modelId="{E326DBCA-E943-4041-B532-FB0B23AA4158}" type="presParOf" srcId="{1F27B492-009C-4858-9353-9F7CA347CE70}" destId="{78C82913-4E04-4F37-A72C-B42956501AE5}" srcOrd="3" destOrd="0" presId="urn:microsoft.com/office/officeart/2005/8/layout/gear1"/>
  </dgm:cxnLst>
  <dgm:bg/>
  <dgm:whole/>
</dgm:dataModel>
</file>

<file path=ppt/diagrams/data5.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a:solidFill>
          <a:srgbClr val="FF0000"/>
        </a:solidFill>
      </dgm:spPr>
      <dgm:t>
        <a:bodyPr/>
        <a:lstStyle/>
        <a:p>
          <a:r>
            <a:rPr lang="en-GB" dirty="0" smtClean="0"/>
            <a:t>Tooling Model</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A22A1316-7F14-4EB3-B96C-A27421B9D7B5}">
      <dgm:prSet phldrT="[Text]"/>
      <dgm:spPr/>
      <dgm:t>
        <a:bodyPr/>
        <a:lstStyle/>
        <a:p>
          <a:r>
            <a:rPr lang="en-GB" dirty="0" smtClean="0"/>
            <a:t>Graph Model</a:t>
          </a:r>
          <a:endParaRPr lang="en-US" dirty="0"/>
        </a:p>
      </dgm:t>
    </dgm:pt>
    <dgm:pt modelId="{2F12C48C-7A08-4E22-8064-654DC088D1C1}" type="parTrans" cxnId="{3B1FBAD6-7FF7-4205-8E71-49C0DC12C5F4}">
      <dgm:prSet/>
      <dgm:spPr/>
      <dgm:t>
        <a:bodyPr/>
        <a:lstStyle/>
        <a:p>
          <a:endParaRPr lang="en-US"/>
        </a:p>
      </dgm:t>
    </dgm:pt>
    <dgm:pt modelId="{4BFE85F6-7D4E-46FB-B1FE-11D4F3A245E7}" type="sibTrans" cxnId="{3B1FBAD6-7FF7-4205-8E71-49C0DC12C5F4}">
      <dgm:prSet/>
      <dgm:spPr/>
      <dgm:t>
        <a:bodyPr/>
        <a:lstStyle/>
        <a:p>
          <a:endParaRPr lang="en-US"/>
        </a:p>
      </dgm:t>
    </dgm:pt>
    <dgm:pt modelId="{47F6D4DE-EA16-4534-89B1-058AB6F4F844}">
      <dgm:prSet phldrT="[Text]"/>
      <dgm:spPr/>
      <dgm:t>
        <a:bodyPr/>
        <a:lstStyle/>
        <a:p>
          <a:r>
            <a:rPr lang="en-GB" dirty="0" smtClean="0"/>
            <a:t>Mapping Model</a:t>
          </a:r>
          <a:endParaRPr lang="en-US" dirty="0"/>
        </a:p>
      </dgm:t>
    </dgm:pt>
    <dgm:pt modelId="{1E40E8C1-81EB-4CDA-8DEF-CCC29A1FC83F}" type="parTrans" cxnId="{276946E6-E031-4B97-AE8E-B320C177E2FD}">
      <dgm:prSet/>
      <dgm:spPr/>
      <dgm:t>
        <a:bodyPr/>
        <a:lstStyle/>
        <a:p>
          <a:endParaRPr lang="en-US"/>
        </a:p>
      </dgm:t>
    </dgm:pt>
    <dgm:pt modelId="{CD66BBD9-2F9E-4A96-B172-6605AB655FC0}" type="sibTrans" cxnId="{276946E6-E031-4B97-AE8E-B320C177E2FD}">
      <dgm:prSet/>
      <dgm:spPr/>
      <dgm:t>
        <a:bodyPr/>
        <a:lstStyle/>
        <a:p>
          <a:endParaRPr lang="en-US"/>
        </a:p>
      </dgm:t>
    </dgm:pt>
    <dgm:pt modelId="{DA5534EE-0DD0-42B2-B182-728D17431ED8}">
      <dgm:prSet phldrT="[Text]"/>
      <dgm:spPr/>
      <dgm:t>
        <a:bodyPr/>
        <a:lstStyle/>
        <a:p>
          <a:r>
            <a:rPr lang="en-GB" dirty="0" smtClean="0"/>
            <a:t>Generator Model</a:t>
          </a:r>
          <a:endParaRPr lang="en-US" dirty="0"/>
        </a:p>
      </dgm:t>
    </dgm:pt>
    <dgm:pt modelId="{CB980F01-0DB6-4027-BB9B-AD1B3F71BE3A}" type="parTrans" cxnId="{F1BBF748-9B0F-4BA6-92BC-7EA52E0A3CEE}">
      <dgm:prSet/>
      <dgm:spPr/>
      <dgm:t>
        <a:bodyPr/>
        <a:lstStyle/>
        <a:p>
          <a:endParaRPr lang="en-US"/>
        </a:p>
      </dgm:t>
    </dgm:pt>
    <dgm:pt modelId="{2E0E875A-C893-4B9E-8B5C-56B32B17F057}" type="sibTrans" cxnId="{F1BBF748-9B0F-4BA6-92BC-7EA52E0A3CEE}">
      <dgm:prSet/>
      <dgm:spPr/>
      <dgm:t>
        <a:bodyPr/>
        <a:lstStyle/>
        <a:p>
          <a:endParaRPr lang="en-US"/>
        </a:p>
      </dgm:t>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dgm:presLayoutVars>
          <dgm:bulletEnabled val="1"/>
        </dgm:presLayoutVars>
      </dgm:prSet>
      <dgm:spPr/>
      <dgm:t>
        <a:bodyPr/>
        <a:lstStyle/>
        <a:p>
          <a:endParaRPr lang="en-US"/>
        </a:p>
      </dgm:t>
    </dgm:pt>
    <dgm:pt modelId="{1AC91CA1-43D4-4EF2-A126-52B69AC268BA}" type="pres">
      <dgm:prSet presAssocID="{A22A1316-7F14-4EB3-B96C-A27421B9D7B5}" presName="item1" presStyleLbl="node1" presStyleIdx="0" presStyleCnt="3">
        <dgm:presLayoutVars>
          <dgm:bulletEnabled val="1"/>
        </dgm:presLayoutVars>
      </dgm:prSet>
      <dgm:spPr/>
      <dgm:t>
        <a:bodyPr/>
        <a:lstStyle/>
        <a:p>
          <a:endParaRPr lang="en-US"/>
        </a:p>
      </dgm:t>
    </dgm:pt>
    <dgm:pt modelId="{ED675EA6-05FB-41FA-889E-077A43A44CAF}" type="pres">
      <dgm:prSet presAssocID="{47F6D4DE-EA16-4534-89B1-058AB6F4F844}" presName="item2" presStyleLbl="node1" presStyleIdx="1" presStyleCnt="3">
        <dgm:presLayoutVars>
          <dgm:bulletEnabled val="1"/>
        </dgm:presLayoutVars>
      </dgm:prSet>
      <dgm:spPr/>
      <dgm:t>
        <a:bodyPr/>
        <a:lstStyle/>
        <a:p>
          <a:endParaRPr lang="en-US"/>
        </a:p>
      </dgm:t>
    </dgm:pt>
    <dgm:pt modelId="{B7EE7F95-9092-4F08-8B94-E891756E414D}" type="pres">
      <dgm:prSet presAssocID="{DA5534EE-0DD0-42B2-B182-728D17431ED8}" presName="item3" presStyleLbl="node1" presStyleIdx="2" presStyleCnt="3" custLinFactNeighborY="551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276946E6-E031-4B97-AE8E-B320C177E2FD}" srcId="{EC7AD9CF-9C89-4E6C-80D7-39F6B09E9C88}" destId="{47F6D4DE-EA16-4534-89B1-058AB6F4F844}" srcOrd="2" destOrd="0" parTransId="{1E40E8C1-81EB-4CDA-8DEF-CCC29A1FC83F}" sibTransId="{CD66BBD9-2F9E-4A96-B172-6605AB655FC0}"/>
    <dgm:cxn modelId="{0AC81F17-8E30-441A-B29E-C054A5DA6449}" type="presOf" srcId="{DA5534EE-0DD0-42B2-B182-728D17431ED8}" destId="{123BD5F9-D038-4AB3-B6F8-E9A8925E7A53}" srcOrd="0" destOrd="0" presId="urn:microsoft.com/office/officeart/2005/8/layout/funnel1"/>
    <dgm:cxn modelId="{BA9A9F6F-F4D0-425E-A588-46D57BBBC0EC}" srcId="{EC7AD9CF-9C89-4E6C-80D7-39F6B09E9C88}" destId="{7698588B-22C7-49D4-8C7E-08A37E935B35}" srcOrd="0" destOrd="0" parTransId="{16E0D45E-9E55-45A1-AF76-29356E0AEF12}" sibTransId="{DCE1B4D2-D659-480D-804B-D4D8EA0A2C34}"/>
    <dgm:cxn modelId="{F1BBF748-9B0F-4BA6-92BC-7EA52E0A3CEE}" srcId="{EC7AD9CF-9C89-4E6C-80D7-39F6B09E9C88}" destId="{DA5534EE-0DD0-42B2-B182-728D17431ED8}" srcOrd="3" destOrd="0" parTransId="{CB980F01-0DB6-4027-BB9B-AD1B3F71BE3A}" sibTransId="{2E0E875A-C893-4B9E-8B5C-56B32B17F057}"/>
    <dgm:cxn modelId="{AEF745C7-465C-4BF5-8E55-897F51FC4E7A}" type="presOf" srcId="{7698588B-22C7-49D4-8C7E-08A37E935B35}" destId="{B7EE7F95-9092-4F08-8B94-E891756E414D}" srcOrd="0" destOrd="0" presId="urn:microsoft.com/office/officeart/2005/8/layout/funnel1"/>
    <dgm:cxn modelId="{FBB7D94B-DCA5-49D9-9F0B-2E4D7998B809}" type="presOf" srcId="{A22A1316-7F14-4EB3-B96C-A27421B9D7B5}" destId="{ED675EA6-05FB-41FA-889E-077A43A44CAF}" srcOrd="0" destOrd="0" presId="urn:microsoft.com/office/officeart/2005/8/layout/funnel1"/>
    <dgm:cxn modelId="{0C491C3B-8C46-4C25-866F-30D40A2FD085}" type="presOf" srcId="{47F6D4DE-EA16-4534-89B1-058AB6F4F844}" destId="{1AC91CA1-43D4-4EF2-A126-52B69AC268BA}" srcOrd="0" destOrd="0" presId="urn:microsoft.com/office/officeart/2005/8/layout/funnel1"/>
    <dgm:cxn modelId="{11376157-EF0A-43E9-A7C2-1A0D8709E471}" type="presOf" srcId="{EC7AD9CF-9C89-4E6C-80D7-39F6B09E9C88}" destId="{1DD73176-8E00-4D5A-B68E-DA2F78045531}" srcOrd="0" destOrd="0" presId="urn:microsoft.com/office/officeart/2005/8/layout/funnel1"/>
    <dgm:cxn modelId="{3B1FBAD6-7FF7-4205-8E71-49C0DC12C5F4}" srcId="{EC7AD9CF-9C89-4E6C-80D7-39F6B09E9C88}" destId="{A22A1316-7F14-4EB3-B96C-A27421B9D7B5}" srcOrd="1" destOrd="0" parTransId="{2F12C48C-7A08-4E22-8064-654DC088D1C1}" sibTransId="{4BFE85F6-7D4E-46FB-B1FE-11D4F3A245E7}"/>
    <dgm:cxn modelId="{2A8AF34A-8709-4302-BB63-BDADAB0B7FAF}" type="presParOf" srcId="{1DD73176-8E00-4D5A-B68E-DA2F78045531}" destId="{E94B93BD-6C5A-438A-A567-5BD21DB92C9F}" srcOrd="0" destOrd="0" presId="urn:microsoft.com/office/officeart/2005/8/layout/funnel1"/>
    <dgm:cxn modelId="{5307F836-F3DF-4585-AF0A-270521F1ADFE}" type="presParOf" srcId="{1DD73176-8E00-4D5A-B68E-DA2F78045531}" destId="{C0CA857D-9F74-4E02-A8D7-D95B17AF15EA}" srcOrd="1" destOrd="0" presId="urn:microsoft.com/office/officeart/2005/8/layout/funnel1"/>
    <dgm:cxn modelId="{78870729-A11F-4D26-9271-CF788AC4BB03}" type="presParOf" srcId="{1DD73176-8E00-4D5A-B68E-DA2F78045531}" destId="{123BD5F9-D038-4AB3-B6F8-E9A8925E7A53}" srcOrd="2" destOrd="0" presId="urn:microsoft.com/office/officeart/2005/8/layout/funnel1"/>
    <dgm:cxn modelId="{A2CADC5E-4E49-4E9A-A33B-F89F9907994C}" type="presParOf" srcId="{1DD73176-8E00-4D5A-B68E-DA2F78045531}" destId="{1AC91CA1-43D4-4EF2-A126-52B69AC268BA}" srcOrd="3" destOrd="0" presId="urn:microsoft.com/office/officeart/2005/8/layout/funnel1"/>
    <dgm:cxn modelId="{18A4ECDD-86C8-48AE-9299-FF2957A101F5}" type="presParOf" srcId="{1DD73176-8E00-4D5A-B68E-DA2F78045531}" destId="{ED675EA6-05FB-41FA-889E-077A43A44CAF}" srcOrd="4" destOrd="0" presId="urn:microsoft.com/office/officeart/2005/8/layout/funnel1"/>
    <dgm:cxn modelId="{F227B511-2945-4C03-88B1-F4441C56567B}" type="presParOf" srcId="{1DD73176-8E00-4D5A-B68E-DA2F78045531}" destId="{B7EE7F95-9092-4F08-8B94-E891756E414D}" srcOrd="5" destOrd="0" presId="urn:microsoft.com/office/officeart/2005/8/layout/funnel1"/>
    <dgm:cxn modelId="{0D9E18C5-CDD1-4872-960D-21C8730CF0DC}" type="presParOf" srcId="{1DD73176-8E00-4D5A-B68E-DA2F78045531}" destId="{A2675D11-E70A-4069-ABDE-EA1AA5569764}" srcOrd="6" destOrd="0" presId="urn:microsoft.com/office/officeart/2005/8/layout/funnel1"/>
  </dgm:cxnLst>
  <dgm:bg/>
  <dgm:whole/>
</dgm:dataModel>
</file>

<file path=ppt/diagrams/data6.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dgm:t>
        <a:bodyPr/>
        <a:lstStyle/>
        <a:p>
          <a:r>
            <a:rPr lang="en-GB" dirty="0" smtClean="0"/>
            <a:t>Code Generator</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433B1EF1-D266-46EB-99BE-2BFE9B6A349B}" type="presOf" srcId="{DAC5D743-51CA-48A7-94F2-92B1793CA8D9}" destId="{1F27B492-009C-4858-9353-9F7CA347CE70}" srcOrd="0"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58FD953F-89A7-42D3-BBA9-AACAC28BD3DE}" type="presOf" srcId="{AFAC6AC2-728F-4294-AFC4-ABBD038204DC}" destId="{4A11B127-1E3A-4743-A8DE-E24CEA0AB106}" srcOrd="0" destOrd="0" presId="urn:microsoft.com/office/officeart/2005/8/layout/gear1"/>
    <dgm:cxn modelId="{A3D452AD-221E-46BF-8ECD-FC6C17C887E8}" type="presOf" srcId="{F0AAF853-58AA-46B8-92F5-3CD54EFD93D5}" destId="{78C82913-4E04-4F37-A72C-B42956501AE5}" srcOrd="0" destOrd="0" presId="urn:microsoft.com/office/officeart/2005/8/layout/gear1"/>
    <dgm:cxn modelId="{37AAEF7A-97E7-408A-A18B-ACB593EC6630}" type="presOf" srcId="{AFAC6AC2-728F-4294-AFC4-ABBD038204DC}" destId="{3EEFCAE2-CB00-4BEE-9ECD-BB7C814D74C4}" srcOrd="2" destOrd="0" presId="urn:microsoft.com/office/officeart/2005/8/layout/gear1"/>
    <dgm:cxn modelId="{42369791-B2C1-4A31-BAE0-63D4F31059B5}" type="presOf" srcId="{AFAC6AC2-728F-4294-AFC4-ABBD038204DC}" destId="{908DB980-9708-4BA9-A9DB-96F688F23F02}" srcOrd="1" destOrd="0" presId="urn:microsoft.com/office/officeart/2005/8/layout/gear1"/>
    <dgm:cxn modelId="{929B2799-694E-4241-8B2D-21B3749F50E9}" type="presParOf" srcId="{1F27B492-009C-4858-9353-9F7CA347CE70}" destId="{4A11B127-1E3A-4743-A8DE-E24CEA0AB106}" srcOrd="0" destOrd="0" presId="urn:microsoft.com/office/officeart/2005/8/layout/gear1"/>
    <dgm:cxn modelId="{4553940E-392F-4A26-95C1-34E2BF788249}" type="presParOf" srcId="{1F27B492-009C-4858-9353-9F7CA347CE70}" destId="{908DB980-9708-4BA9-A9DB-96F688F23F02}" srcOrd="1" destOrd="0" presId="urn:microsoft.com/office/officeart/2005/8/layout/gear1"/>
    <dgm:cxn modelId="{09D29E66-1489-4D05-99FA-6B053D5A3F85}" type="presParOf" srcId="{1F27B492-009C-4858-9353-9F7CA347CE70}" destId="{3EEFCAE2-CB00-4BEE-9ECD-BB7C814D74C4}" srcOrd="2" destOrd="0" presId="urn:microsoft.com/office/officeart/2005/8/layout/gear1"/>
    <dgm:cxn modelId="{7CCE9A7F-FC72-4B97-B438-CA7767AA9AC4}" type="presParOf" srcId="{1F27B492-009C-4858-9353-9F7CA347CE70}" destId="{78C82913-4E04-4F37-A72C-B42956501AE5}" srcOrd="3" destOrd="0" presId="urn:microsoft.com/office/officeart/2005/8/layout/gear1"/>
  </dgm:cxnLst>
  <dgm:bg/>
  <dgm:whole/>
</dgm:dataModel>
</file>

<file path=ppt/diagrams/data7.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a:solidFill>
          <a:schemeClr val="accent1"/>
        </a:solidFill>
      </dgm:spPr>
      <dgm:t>
        <a:bodyPr/>
        <a:lstStyle/>
        <a:p>
          <a:r>
            <a:rPr lang="en-GB" dirty="0" smtClean="0"/>
            <a:t>Tooling Model</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A22A1316-7F14-4EB3-B96C-A27421B9D7B5}">
      <dgm:prSet phldrT="[Text]"/>
      <dgm:spPr>
        <a:solidFill>
          <a:srgbClr val="FF0000"/>
        </a:solidFill>
      </dgm:spPr>
      <dgm:t>
        <a:bodyPr/>
        <a:lstStyle/>
        <a:p>
          <a:r>
            <a:rPr lang="en-GB" dirty="0" smtClean="0"/>
            <a:t>Graph Model</a:t>
          </a:r>
          <a:endParaRPr lang="en-US" dirty="0"/>
        </a:p>
      </dgm:t>
    </dgm:pt>
    <dgm:pt modelId="{2F12C48C-7A08-4E22-8064-654DC088D1C1}" type="parTrans" cxnId="{3B1FBAD6-7FF7-4205-8E71-49C0DC12C5F4}">
      <dgm:prSet/>
      <dgm:spPr/>
      <dgm:t>
        <a:bodyPr/>
        <a:lstStyle/>
        <a:p>
          <a:endParaRPr lang="en-US"/>
        </a:p>
      </dgm:t>
    </dgm:pt>
    <dgm:pt modelId="{4BFE85F6-7D4E-46FB-B1FE-11D4F3A245E7}" type="sibTrans" cxnId="{3B1FBAD6-7FF7-4205-8E71-49C0DC12C5F4}">
      <dgm:prSet/>
      <dgm:spPr/>
      <dgm:t>
        <a:bodyPr/>
        <a:lstStyle/>
        <a:p>
          <a:endParaRPr lang="en-US"/>
        </a:p>
      </dgm:t>
    </dgm:pt>
    <dgm:pt modelId="{47F6D4DE-EA16-4534-89B1-058AB6F4F844}">
      <dgm:prSet phldrT="[Text]"/>
      <dgm:spPr/>
      <dgm:t>
        <a:bodyPr/>
        <a:lstStyle/>
        <a:p>
          <a:r>
            <a:rPr lang="en-GB" dirty="0" smtClean="0"/>
            <a:t>Mapping Model</a:t>
          </a:r>
          <a:endParaRPr lang="en-US" dirty="0"/>
        </a:p>
      </dgm:t>
    </dgm:pt>
    <dgm:pt modelId="{1E40E8C1-81EB-4CDA-8DEF-CCC29A1FC83F}" type="parTrans" cxnId="{276946E6-E031-4B97-AE8E-B320C177E2FD}">
      <dgm:prSet/>
      <dgm:spPr/>
      <dgm:t>
        <a:bodyPr/>
        <a:lstStyle/>
        <a:p>
          <a:endParaRPr lang="en-US"/>
        </a:p>
      </dgm:t>
    </dgm:pt>
    <dgm:pt modelId="{CD66BBD9-2F9E-4A96-B172-6605AB655FC0}" type="sibTrans" cxnId="{276946E6-E031-4B97-AE8E-B320C177E2FD}">
      <dgm:prSet/>
      <dgm:spPr/>
      <dgm:t>
        <a:bodyPr/>
        <a:lstStyle/>
        <a:p>
          <a:endParaRPr lang="en-US"/>
        </a:p>
      </dgm:t>
    </dgm:pt>
    <dgm:pt modelId="{DA5534EE-0DD0-42B2-B182-728D17431ED8}">
      <dgm:prSet phldrT="[Text]"/>
      <dgm:spPr/>
      <dgm:t>
        <a:bodyPr/>
        <a:lstStyle/>
        <a:p>
          <a:r>
            <a:rPr lang="en-GB" dirty="0" smtClean="0"/>
            <a:t>Generator Model</a:t>
          </a:r>
          <a:endParaRPr lang="en-US" dirty="0"/>
        </a:p>
      </dgm:t>
    </dgm:pt>
    <dgm:pt modelId="{CB980F01-0DB6-4027-BB9B-AD1B3F71BE3A}" type="parTrans" cxnId="{F1BBF748-9B0F-4BA6-92BC-7EA52E0A3CEE}">
      <dgm:prSet/>
      <dgm:spPr/>
      <dgm:t>
        <a:bodyPr/>
        <a:lstStyle/>
        <a:p>
          <a:endParaRPr lang="en-US"/>
        </a:p>
      </dgm:t>
    </dgm:pt>
    <dgm:pt modelId="{2E0E875A-C893-4B9E-8B5C-56B32B17F057}" type="sibTrans" cxnId="{F1BBF748-9B0F-4BA6-92BC-7EA52E0A3CEE}">
      <dgm:prSet/>
      <dgm:spPr/>
      <dgm:t>
        <a:bodyPr/>
        <a:lstStyle/>
        <a:p>
          <a:endParaRPr lang="en-US"/>
        </a:p>
      </dgm:t>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dgm:presLayoutVars>
          <dgm:bulletEnabled val="1"/>
        </dgm:presLayoutVars>
      </dgm:prSet>
      <dgm:spPr/>
      <dgm:t>
        <a:bodyPr/>
        <a:lstStyle/>
        <a:p>
          <a:endParaRPr lang="en-US"/>
        </a:p>
      </dgm:t>
    </dgm:pt>
    <dgm:pt modelId="{1AC91CA1-43D4-4EF2-A126-52B69AC268BA}" type="pres">
      <dgm:prSet presAssocID="{A22A1316-7F14-4EB3-B96C-A27421B9D7B5}" presName="item1" presStyleLbl="node1" presStyleIdx="0" presStyleCnt="3">
        <dgm:presLayoutVars>
          <dgm:bulletEnabled val="1"/>
        </dgm:presLayoutVars>
      </dgm:prSet>
      <dgm:spPr/>
      <dgm:t>
        <a:bodyPr/>
        <a:lstStyle/>
        <a:p>
          <a:endParaRPr lang="en-US"/>
        </a:p>
      </dgm:t>
    </dgm:pt>
    <dgm:pt modelId="{ED675EA6-05FB-41FA-889E-077A43A44CAF}" type="pres">
      <dgm:prSet presAssocID="{47F6D4DE-EA16-4534-89B1-058AB6F4F844}" presName="item2" presStyleLbl="node1" presStyleIdx="1" presStyleCnt="3">
        <dgm:presLayoutVars>
          <dgm:bulletEnabled val="1"/>
        </dgm:presLayoutVars>
      </dgm:prSet>
      <dgm:spPr/>
      <dgm:t>
        <a:bodyPr/>
        <a:lstStyle/>
        <a:p>
          <a:endParaRPr lang="en-US"/>
        </a:p>
      </dgm:t>
    </dgm:pt>
    <dgm:pt modelId="{B7EE7F95-9092-4F08-8B94-E891756E414D}" type="pres">
      <dgm:prSet presAssocID="{DA5534EE-0DD0-42B2-B182-728D17431ED8}" presName="item3" presStyleLbl="node1" presStyleIdx="2" presStyleCnt="3" custLinFactNeighborY="551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276946E6-E031-4B97-AE8E-B320C177E2FD}" srcId="{EC7AD9CF-9C89-4E6C-80D7-39F6B09E9C88}" destId="{47F6D4DE-EA16-4534-89B1-058AB6F4F844}" srcOrd="2" destOrd="0" parTransId="{1E40E8C1-81EB-4CDA-8DEF-CCC29A1FC83F}" sibTransId="{CD66BBD9-2F9E-4A96-B172-6605AB655FC0}"/>
    <dgm:cxn modelId="{76DF9B73-BD11-4984-BA07-1E407255FAA7}" type="presOf" srcId="{A22A1316-7F14-4EB3-B96C-A27421B9D7B5}" destId="{ED675EA6-05FB-41FA-889E-077A43A44CAF}" srcOrd="0" destOrd="0" presId="urn:microsoft.com/office/officeart/2005/8/layout/funnel1"/>
    <dgm:cxn modelId="{0CCACDEC-DB4B-4D97-9290-863FC900A8C5}" type="presOf" srcId="{DA5534EE-0DD0-42B2-B182-728D17431ED8}" destId="{123BD5F9-D038-4AB3-B6F8-E9A8925E7A53}" srcOrd="0" destOrd="0" presId="urn:microsoft.com/office/officeart/2005/8/layout/funnel1"/>
    <dgm:cxn modelId="{BA9A9F6F-F4D0-425E-A588-46D57BBBC0EC}" srcId="{EC7AD9CF-9C89-4E6C-80D7-39F6B09E9C88}" destId="{7698588B-22C7-49D4-8C7E-08A37E935B35}" srcOrd="0" destOrd="0" parTransId="{16E0D45E-9E55-45A1-AF76-29356E0AEF12}" sibTransId="{DCE1B4D2-D659-480D-804B-D4D8EA0A2C34}"/>
    <dgm:cxn modelId="{D5952C7A-A030-49AE-8708-4DEC0E08AE14}" type="presOf" srcId="{EC7AD9CF-9C89-4E6C-80D7-39F6B09E9C88}" destId="{1DD73176-8E00-4D5A-B68E-DA2F78045531}" srcOrd="0" destOrd="0" presId="urn:microsoft.com/office/officeart/2005/8/layout/funnel1"/>
    <dgm:cxn modelId="{2E731B70-25D0-4484-A432-E17EEB42DE3E}" type="presOf" srcId="{47F6D4DE-EA16-4534-89B1-058AB6F4F844}" destId="{1AC91CA1-43D4-4EF2-A126-52B69AC268BA}" srcOrd="0" destOrd="0" presId="urn:microsoft.com/office/officeart/2005/8/layout/funnel1"/>
    <dgm:cxn modelId="{F1BBF748-9B0F-4BA6-92BC-7EA52E0A3CEE}" srcId="{EC7AD9CF-9C89-4E6C-80D7-39F6B09E9C88}" destId="{DA5534EE-0DD0-42B2-B182-728D17431ED8}" srcOrd="3" destOrd="0" parTransId="{CB980F01-0DB6-4027-BB9B-AD1B3F71BE3A}" sibTransId="{2E0E875A-C893-4B9E-8B5C-56B32B17F057}"/>
    <dgm:cxn modelId="{1727B137-A625-4750-962E-FF2B5E24DBB5}" type="presOf" srcId="{7698588B-22C7-49D4-8C7E-08A37E935B35}" destId="{B7EE7F95-9092-4F08-8B94-E891756E414D}" srcOrd="0" destOrd="0" presId="urn:microsoft.com/office/officeart/2005/8/layout/funnel1"/>
    <dgm:cxn modelId="{3B1FBAD6-7FF7-4205-8E71-49C0DC12C5F4}" srcId="{EC7AD9CF-9C89-4E6C-80D7-39F6B09E9C88}" destId="{A22A1316-7F14-4EB3-B96C-A27421B9D7B5}" srcOrd="1" destOrd="0" parTransId="{2F12C48C-7A08-4E22-8064-654DC088D1C1}" sibTransId="{4BFE85F6-7D4E-46FB-B1FE-11D4F3A245E7}"/>
    <dgm:cxn modelId="{F9754FB3-9714-4348-BD9C-B61A2E5E7648}" type="presParOf" srcId="{1DD73176-8E00-4D5A-B68E-DA2F78045531}" destId="{E94B93BD-6C5A-438A-A567-5BD21DB92C9F}" srcOrd="0" destOrd="0" presId="urn:microsoft.com/office/officeart/2005/8/layout/funnel1"/>
    <dgm:cxn modelId="{5858EDD8-602F-4831-BF1D-59F695C69B1B}" type="presParOf" srcId="{1DD73176-8E00-4D5A-B68E-DA2F78045531}" destId="{C0CA857D-9F74-4E02-A8D7-D95B17AF15EA}" srcOrd="1" destOrd="0" presId="urn:microsoft.com/office/officeart/2005/8/layout/funnel1"/>
    <dgm:cxn modelId="{8FA66B58-C112-428E-9025-17772B94E404}" type="presParOf" srcId="{1DD73176-8E00-4D5A-B68E-DA2F78045531}" destId="{123BD5F9-D038-4AB3-B6F8-E9A8925E7A53}" srcOrd="2" destOrd="0" presId="urn:microsoft.com/office/officeart/2005/8/layout/funnel1"/>
    <dgm:cxn modelId="{B261C9D8-867A-41AC-AC59-7CADA6CAE564}" type="presParOf" srcId="{1DD73176-8E00-4D5A-B68E-DA2F78045531}" destId="{1AC91CA1-43D4-4EF2-A126-52B69AC268BA}" srcOrd="3" destOrd="0" presId="urn:microsoft.com/office/officeart/2005/8/layout/funnel1"/>
    <dgm:cxn modelId="{9D56CB6D-B03E-4AF2-B2C1-1E4ADE4A4674}" type="presParOf" srcId="{1DD73176-8E00-4D5A-B68E-DA2F78045531}" destId="{ED675EA6-05FB-41FA-889E-077A43A44CAF}" srcOrd="4" destOrd="0" presId="urn:microsoft.com/office/officeart/2005/8/layout/funnel1"/>
    <dgm:cxn modelId="{54840693-94C9-4624-9C9B-67E8D5773A50}" type="presParOf" srcId="{1DD73176-8E00-4D5A-B68E-DA2F78045531}" destId="{B7EE7F95-9092-4F08-8B94-E891756E414D}" srcOrd="5" destOrd="0" presId="urn:microsoft.com/office/officeart/2005/8/layout/funnel1"/>
    <dgm:cxn modelId="{143C17CF-91EF-4FDE-8695-AB9504E2113B}" type="presParOf" srcId="{1DD73176-8E00-4D5A-B68E-DA2F78045531}" destId="{A2675D11-E70A-4069-ABDE-EA1AA5569764}" srcOrd="6" destOrd="0" presId="urn:microsoft.com/office/officeart/2005/8/layout/funnel1"/>
  </dgm:cxnLst>
  <dgm:bg/>
  <dgm:whole/>
</dgm:dataModel>
</file>

<file path=ppt/diagrams/data8.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dgm:t>
        <a:bodyPr/>
        <a:lstStyle/>
        <a:p>
          <a:r>
            <a:rPr lang="en-GB" dirty="0" smtClean="0"/>
            <a:t>Code Generator</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6A14D0DD-D3AF-466C-8A6C-E92DBF374F65}" type="presOf" srcId="{AFAC6AC2-728F-4294-AFC4-ABBD038204DC}" destId="{908DB980-9708-4BA9-A9DB-96F688F23F02}" srcOrd="1" destOrd="0" presId="urn:microsoft.com/office/officeart/2005/8/layout/gear1"/>
    <dgm:cxn modelId="{592D5DA2-C585-4AFD-9126-4BB1AC8A3654}" type="presOf" srcId="{AFAC6AC2-728F-4294-AFC4-ABBD038204DC}" destId="{4A11B127-1E3A-4743-A8DE-E24CEA0AB106}" srcOrd="0" destOrd="0" presId="urn:microsoft.com/office/officeart/2005/8/layout/gear1"/>
    <dgm:cxn modelId="{5BF0FA5C-C957-47FE-8A2F-C61E343A77B2}" type="presOf" srcId="{DAC5D743-51CA-48A7-94F2-92B1793CA8D9}" destId="{1F27B492-009C-4858-9353-9F7CA347CE70}" srcOrd="0"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1FEF8014-2D14-4806-B796-B72BA88BDD2C}" type="presOf" srcId="{F0AAF853-58AA-46B8-92F5-3CD54EFD93D5}" destId="{78C82913-4E04-4F37-A72C-B42956501AE5}" srcOrd="0" destOrd="0" presId="urn:microsoft.com/office/officeart/2005/8/layout/gear1"/>
    <dgm:cxn modelId="{84C99C42-72D9-4A23-A0D1-3DAC5A53039A}" type="presOf" srcId="{AFAC6AC2-728F-4294-AFC4-ABBD038204DC}" destId="{3EEFCAE2-CB00-4BEE-9ECD-BB7C814D74C4}" srcOrd="2" destOrd="0" presId="urn:microsoft.com/office/officeart/2005/8/layout/gear1"/>
    <dgm:cxn modelId="{1368C090-249B-4C17-A214-EFEFC6CD3C48}" type="presParOf" srcId="{1F27B492-009C-4858-9353-9F7CA347CE70}" destId="{4A11B127-1E3A-4743-A8DE-E24CEA0AB106}" srcOrd="0" destOrd="0" presId="urn:microsoft.com/office/officeart/2005/8/layout/gear1"/>
    <dgm:cxn modelId="{E8968E8F-1B7D-4C44-B197-638456F8ED26}" type="presParOf" srcId="{1F27B492-009C-4858-9353-9F7CA347CE70}" destId="{908DB980-9708-4BA9-A9DB-96F688F23F02}" srcOrd="1" destOrd="0" presId="urn:microsoft.com/office/officeart/2005/8/layout/gear1"/>
    <dgm:cxn modelId="{F98505E3-FFB7-4E72-8AF0-D6711FB8E7EC}" type="presParOf" srcId="{1F27B492-009C-4858-9353-9F7CA347CE70}" destId="{3EEFCAE2-CB00-4BEE-9ECD-BB7C814D74C4}" srcOrd="2" destOrd="0" presId="urn:microsoft.com/office/officeart/2005/8/layout/gear1"/>
    <dgm:cxn modelId="{AA343B90-67F5-443F-8BE6-75A84B9CF409}" type="presParOf" srcId="{1F27B492-009C-4858-9353-9F7CA347CE70}" destId="{78C82913-4E04-4F37-A72C-B42956501AE5}" srcOrd="3" destOrd="0" presId="urn:microsoft.com/office/officeart/2005/8/layout/gear1"/>
  </dgm:cxnLst>
  <dgm:bg/>
  <dgm:whole/>
</dgm:dataModel>
</file>

<file path=ppt/diagrams/data9.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a:solidFill>
          <a:schemeClr val="accent1"/>
        </a:solidFill>
      </dgm:spPr>
      <dgm:t>
        <a:bodyPr/>
        <a:lstStyle/>
        <a:p>
          <a:r>
            <a:rPr lang="en-GB" dirty="0" smtClean="0"/>
            <a:t>Tooling Model</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A22A1316-7F14-4EB3-B96C-A27421B9D7B5}">
      <dgm:prSet phldrT="[Text]"/>
      <dgm:spPr>
        <a:solidFill>
          <a:schemeClr val="accent1"/>
        </a:solidFill>
      </dgm:spPr>
      <dgm:t>
        <a:bodyPr/>
        <a:lstStyle/>
        <a:p>
          <a:r>
            <a:rPr lang="en-GB" dirty="0" smtClean="0"/>
            <a:t>Graph Model</a:t>
          </a:r>
          <a:endParaRPr lang="en-US" dirty="0"/>
        </a:p>
      </dgm:t>
    </dgm:pt>
    <dgm:pt modelId="{2F12C48C-7A08-4E22-8064-654DC088D1C1}" type="parTrans" cxnId="{3B1FBAD6-7FF7-4205-8E71-49C0DC12C5F4}">
      <dgm:prSet/>
      <dgm:spPr/>
      <dgm:t>
        <a:bodyPr/>
        <a:lstStyle/>
        <a:p>
          <a:endParaRPr lang="en-US"/>
        </a:p>
      </dgm:t>
    </dgm:pt>
    <dgm:pt modelId="{4BFE85F6-7D4E-46FB-B1FE-11D4F3A245E7}" type="sibTrans" cxnId="{3B1FBAD6-7FF7-4205-8E71-49C0DC12C5F4}">
      <dgm:prSet/>
      <dgm:spPr/>
      <dgm:t>
        <a:bodyPr/>
        <a:lstStyle/>
        <a:p>
          <a:endParaRPr lang="en-US"/>
        </a:p>
      </dgm:t>
    </dgm:pt>
    <dgm:pt modelId="{47F6D4DE-EA16-4534-89B1-058AB6F4F844}">
      <dgm:prSet phldrT="[Text]"/>
      <dgm:spPr>
        <a:solidFill>
          <a:srgbClr val="FF0000"/>
        </a:solidFill>
      </dgm:spPr>
      <dgm:t>
        <a:bodyPr/>
        <a:lstStyle/>
        <a:p>
          <a:r>
            <a:rPr lang="en-GB" dirty="0" smtClean="0"/>
            <a:t>Mapping Model</a:t>
          </a:r>
          <a:endParaRPr lang="en-US" dirty="0"/>
        </a:p>
      </dgm:t>
    </dgm:pt>
    <dgm:pt modelId="{1E40E8C1-81EB-4CDA-8DEF-CCC29A1FC83F}" type="parTrans" cxnId="{276946E6-E031-4B97-AE8E-B320C177E2FD}">
      <dgm:prSet/>
      <dgm:spPr/>
      <dgm:t>
        <a:bodyPr/>
        <a:lstStyle/>
        <a:p>
          <a:endParaRPr lang="en-US"/>
        </a:p>
      </dgm:t>
    </dgm:pt>
    <dgm:pt modelId="{CD66BBD9-2F9E-4A96-B172-6605AB655FC0}" type="sibTrans" cxnId="{276946E6-E031-4B97-AE8E-B320C177E2FD}">
      <dgm:prSet/>
      <dgm:spPr/>
      <dgm:t>
        <a:bodyPr/>
        <a:lstStyle/>
        <a:p>
          <a:endParaRPr lang="en-US"/>
        </a:p>
      </dgm:t>
    </dgm:pt>
    <dgm:pt modelId="{DA5534EE-0DD0-42B2-B182-728D17431ED8}">
      <dgm:prSet phldrT="[Text]"/>
      <dgm:spPr/>
      <dgm:t>
        <a:bodyPr/>
        <a:lstStyle/>
        <a:p>
          <a:r>
            <a:rPr lang="en-GB" dirty="0" smtClean="0"/>
            <a:t>Generator Model</a:t>
          </a:r>
          <a:endParaRPr lang="en-US" dirty="0"/>
        </a:p>
      </dgm:t>
    </dgm:pt>
    <dgm:pt modelId="{CB980F01-0DB6-4027-BB9B-AD1B3F71BE3A}" type="parTrans" cxnId="{F1BBF748-9B0F-4BA6-92BC-7EA52E0A3CEE}">
      <dgm:prSet/>
      <dgm:spPr/>
      <dgm:t>
        <a:bodyPr/>
        <a:lstStyle/>
        <a:p>
          <a:endParaRPr lang="en-US"/>
        </a:p>
      </dgm:t>
    </dgm:pt>
    <dgm:pt modelId="{2E0E875A-C893-4B9E-8B5C-56B32B17F057}" type="sibTrans" cxnId="{F1BBF748-9B0F-4BA6-92BC-7EA52E0A3CEE}">
      <dgm:prSet/>
      <dgm:spPr/>
      <dgm:t>
        <a:bodyPr/>
        <a:lstStyle/>
        <a:p>
          <a:endParaRPr lang="en-US"/>
        </a:p>
      </dgm:t>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dgm:presLayoutVars>
          <dgm:bulletEnabled val="1"/>
        </dgm:presLayoutVars>
      </dgm:prSet>
      <dgm:spPr/>
      <dgm:t>
        <a:bodyPr/>
        <a:lstStyle/>
        <a:p>
          <a:endParaRPr lang="en-US"/>
        </a:p>
      </dgm:t>
    </dgm:pt>
    <dgm:pt modelId="{1AC91CA1-43D4-4EF2-A126-52B69AC268BA}" type="pres">
      <dgm:prSet presAssocID="{A22A1316-7F14-4EB3-B96C-A27421B9D7B5}" presName="item1" presStyleLbl="node1" presStyleIdx="0" presStyleCnt="3">
        <dgm:presLayoutVars>
          <dgm:bulletEnabled val="1"/>
        </dgm:presLayoutVars>
      </dgm:prSet>
      <dgm:spPr/>
      <dgm:t>
        <a:bodyPr/>
        <a:lstStyle/>
        <a:p>
          <a:endParaRPr lang="en-US"/>
        </a:p>
      </dgm:t>
    </dgm:pt>
    <dgm:pt modelId="{ED675EA6-05FB-41FA-889E-077A43A44CAF}" type="pres">
      <dgm:prSet presAssocID="{47F6D4DE-EA16-4534-89B1-058AB6F4F844}" presName="item2" presStyleLbl="node1" presStyleIdx="1" presStyleCnt="3">
        <dgm:presLayoutVars>
          <dgm:bulletEnabled val="1"/>
        </dgm:presLayoutVars>
      </dgm:prSet>
      <dgm:spPr/>
      <dgm:t>
        <a:bodyPr/>
        <a:lstStyle/>
        <a:p>
          <a:endParaRPr lang="en-US"/>
        </a:p>
      </dgm:t>
    </dgm:pt>
    <dgm:pt modelId="{B7EE7F95-9092-4F08-8B94-E891756E414D}" type="pres">
      <dgm:prSet presAssocID="{DA5534EE-0DD0-42B2-B182-728D17431ED8}" presName="item3" presStyleLbl="node1" presStyleIdx="2" presStyleCnt="3" custLinFactNeighborY="551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057925A0-4055-4DA1-88D5-B9CFECEC4760}" type="presOf" srcId="{47F6D4DE-EA16-4534-89B1-058AB6F4F844}" destId="{1AC91CA1-43D4-4EF2-A126-52B69AC268BA}" srcOrd="0" destOrd="0" presId="urn:microsoft.com/office/officeart/2005/8/layout/funnel1"/>
    <dgm:cxn modelId="{276946E6-E031-4B97-AE8E-B320C177E2FD}" srcId="{EC7AD9CF-9C89-4E6C-80D7-39F6B09E9C88}" destId="{47F6D4DE-EA16-4534-89B1-058AB6F4F844}" srcOrd="2" destOrd="0" parTransId="{1E40E8C1-81EB-4CDA-8DEF-CCC29A1FC83F}" sibTransId="{CD66BBD9-2F9E-4A96-B172-6605AB655FC0}"/>
    <dgm:cxn modelId="{BA9A9F6F-F4D0-425E-A588-46D57BBBC0EC}" srcId="{EC7AD9CF-9C89-4E6C-80D7-39F6B09E9C88}" destId="{7698588B-22C7-49D4-8C7E-08A37E935B35}" srcOrd="0" destOrd="0" parTransId="{16E0D45E-9E55-45A1-AF76-29356E0AEF12}" sibTransId="{DCE1B4D2-D659-480D-804B-D4D8EA0A2C34}"/>
    <dgm:cxn modelId="{AA5A92EE-3C17-4514-8113-AB853CE768EA}" type="presOf" srcId="{A22A1316-7F14-4EB3-B96C-A27421B9D7B5}" destId="{ED675EA6-05FB-41FA-889E-077A43A44CAF}" srcOrd="0" destOrd="0" presId="urn:microsoft.com/office/officeart/2005/8/layout/funnel1"/>
    <dgm:cxn modelId="{61E84737-BCE9-4A5A-A29C-2419C7192679}" type="presOf" srcId="{DA5534EE-0DD0-42B2-B182-728D17431ED8}" destId="{123BD5F9-D038-4AB3-B6F8-E9A8925E7A53}" srcOrd="0" destOrd="0" presId="urn:microsoft.com/office/officeart/2005/8/layout/funnel1"/>
    <dgm:cxn modelId="{F1BBF748-9B0F-4BA6-92BC-7EA52E0A3CEE}" srcId="{EC7AD9CF-9C89-4E6C-80D7-39F6B09E9C88}" destId="{DA5534EE-0DD0-42B2-B182-728D17431ED8}" srcOrd="3" destOrd="0" parTransId="{CB980F01-0DB6-4027-BB9B-AD1B3F71BE3A}" sibTransId="{2E0E875A-C893-4B9E-8B5C-56B32B17F057}"/>
    <dgm:cxn modelId="{B8071BAA-FF66-4620-94A9-49B89FDD5481}" type="presOf" srcId="{EC7AD9CF-9C89-4E6C-80D7-39F6B09E9C88}" destId="{1DD73176-8E00-4D5A-B68E-DA2F78045531}" srcOrd="0" destOrd="0" presId="urn:microsoft.com/office/officeart/2005/8/layout/funnel1"/>
    <dgm:cxn modelId="{5CA054BD-A27A-4956-B545-AACE1A76DCCA}" type="presOf" srcId="{7698588B-22C7-49D4-8C7E-08A37E935B35}" destId="{B7EE7F95-9092-4F08-8B94-E891756E414D}" srcOrd="0" destOrd="0" presId="urn:microsoft.com/office/officeart/2005/8/layout/funnel1"/>
    <dgm:cxn modelId="{3B1FBAD6-7FF7-4205-8E71-49C0DC12C5F4}" srcId="{EC7AD9CF-9C89-4E6C-80D7-39F6B09E9C88}" destId="{A22A1316-7F14-4EB3-B96C-A27421B9D7B5}" srcOrd="1" destOrd="0" parTransId="{2F12C48C-7A08-4E22-8064-654DC088D1C1}" sibTransId="{4BFE85F6-7D4E-46FB-B1FE-11D4F3A245E7}"/>
    <dgm:cxn modelId="{379FFFF5-5120-4351-B389-6860E229EEFD}" type="presParOf" srcId="{1DD73176-8E00-4D5A-B68E-DA2F78045531}" destId="{E94B93BD-6C5A-438A-A567-5BD21DB92C9F}" srcOrd="0" destOrd="0" presId="urn:microsoft.com/office/officeart/2005/8/layout/funnel1"/>
    <dgm:cxn modelId="{F0C02883-78AE-4C05-B1B9-89E01808FAFC}" type="presParOf" srcId="{1DD73176-8E00-4D5A-B68E-DA2F78045531}" destId="{C0CA857D-9F74-4E02-A8D7-D95B17AF15EA}" srcOrd="1" destOrd="0" presId="urn:microsoft.com/office/officeart/2005/8/layout/funnel1"/>
    <dgm:cxn modelId="{0EC0C80B-399A-4BE0-8ED0-E32748B925CC}" type="presParOf" srcId="{1DD73176-8E00-4D5A-B68E-DA2F78045531}" destId="{123BD5F9-D038-4AB3-B6F8-E9A8925E7A53}" srcOrd="2" destOrd="0" presId="urn:microsoft.com/office/officeart/2005/8/layout/funnel1"/>
    <dgm:cxn modelId="{8FCE1D21-3BC9-4351-8711-234E24DF33C1}" type="presParOf" srcId="{1DD73176-8E00-4D5A-B68E-DA2F78045531}" destId="{1AC91CA1-43D4-4EF2-A126-52B69AC268BA}" srcOrd="3" destOrd="0" presId="urn:microsoft.com/office/officeart/2005/8/layout/funnel1"/>
    <dgm:cxn modelId="{CE0B0CED-9973-4EE8-AEEB-5DAEC29E4414}" type="presParOf" srcId="{1DD73176-8E00-4D5A-B68E-DA2F78045531}" destId="{ED675EA6-05FB-41FA-889E-077A43A44CAF}" srcOrd="4" destOrd="0" presId="urn:microsoft.com/office/officeart/2005/8/layout/funnel1"/>
    <dgm:cxn modelId="{E5F3A153-3C56-4E3E-85CA-36556AA36D0F}" type="presParOf" srcId="{1DD73176-8E00-4D5A-B68E-DA2F78045531}" destId="{B7EE7F95-9092-4F08-8B94-E891756E414D}" srcOrd="5" destOrd="0" presId="urn:microsoft.com/office/officeart/2005/8/layout/funnel1"/>
    <dgm:cxn modelId="{10392678-E8A5-4461-90DD-FEFDA29A0EDA}" type="presParOf" srcId="{1DD73176-8E00-4D5A-B68E-DA2F78045531}" destId="{A2675D11-E70A-4069-ABDE-EA1AA5569764}" srcOrd="6" destOrd="0" presId="urn:microsoft.com/office/officeart/2005/8/layout/funnel1"/>
  </dgm:cxnLst>
  <dgm:bg/>
  <dgm:whole/>
</dgm:dataModel>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7F8AF91-C3F1-44D2-B339-2F21C08EA20F}" type="datetimeFigureOut">
              <a:rPr lang="en-US"/>
              <a:pPr>
                <a:defRPr/>
              </a:pPr>
              <a:t>8/17/2009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63A2EA4D-64C8-4E35-91EC-DEF8FA1A93A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5F6211-0B35-45FE-85C6-7DFAD6F012CC}" type="slidenum">
              <a:rPr lang="en-US"/>
              <a:pPr fontAlgn="base">
                <a:spcBef>
                  <a:spcPct val="0"/>
                </a:spcBef>
                <a:spcAft>
                  <a:spcPct val="0"/>
                </a:spcAft>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graph model specifies the figures and lines involved in the editor – without specifying which concepts of the metamodel these figures represent.</a:t>
            </a:r>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9CF88CD-6CFE-48C7-8861-43977687AB22}" type="slidenum">
              <a:rPr lang="en-US"/>
              <a:pPr fontAlgn="base">
                <a:spcBef>
                  <a:spcPct val="0"/>
                </a:spcBef>
                <a:spcAft>
                  <a:spcPct val="0"/>
                </a:spcAft>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GMF builds atop EMF and requires us to specify a few more models so that it can generate a diagram-based editor for our metamodel.</a:t>
            </a:r>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311E6EA-A285-4826-83C0-C8D9D3ACA278}" type="slidenum">
              <a:rPr lang="en-US"/>
              <a:pPr fontAlgn="base">
                <a:spcBef>
                  <a:spcPct val="0"/>
                </a:spcBef>
                <a:spcAft>
                  <a:spcPct val="0"/>
                </a:spcAft>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You can’t really blame the wizard as it has very little information at its disposal.</a:t>
            </a:r>
            <a:endParaRPr lang="en-US" smtClean="0"/>
          </a:p>
        </p:txBody>
      </p:sp>
      <p:sp>
        <p:nvSpPr>
          <p:cNvPr id="634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DA408C-C3BC-414B-840C-1B5C221E409C}" type="slidenum">
              <a:rPr lang="en-US"/>
              <a:pPr fontAlgn="base">
                <a:spcBef>
                  <a:spcPct val="0"/>
                </a:spcBef>
                <a:spcAft>
                  <a:spcPct val="0"/>
                </a:spcAft>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Since the wizard cannot produce anything useful, we need to hand-craft the mapping model. The mapping model is responsible for establishing mappings between the tools of the tool model, the figures of the graph model and the concepts of the metamodel.</a:t>
            </a: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FBC4BAB-4B91-447F-8658-797D593C8CE0}" type="slidenum">
              <a:rPr lang="en-US"/>
              <a:pPr fontAlgn="base">
                <a:spcBef>
                  <a:spcPct val="0"/>
                </a:spcBef>
                <a:spcAft>
                  <a:spcPct val="0"/>
                </a:spcAft>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GMF builds atop EMF and requires us to specify a few more models so that it can generate a diagram-based editor for our metamodel.</a:t>
            </a:r>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B520080-3865-4F73-82E6-79FFBF0148D4}" type="slidenum">
              <a:rPr lang="en-US"/>
              <a:pPr fontAlgn="base">
                <a:spcBef>
                  <a:spcPct val="0"/>
                </a:spcBef>
                <a:spcAft>
                  <a:spcPct val="0"/>
                </a:spcAft>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graph model specifies the figures and lines involved in the editor – without specifying which concepts of the metamodel these figures represent.</a:t>
            </a:r>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5B0DC7-C77D-4266-A11D-0B331B4A59A2}" type="slidenum">
              <a:rPr lang="en-US"/>
              <a:pPr fontAlgn="base">
                <a:spcBef>
                  <a:spcPct val="0"/>
                </a:spcBef>
                <a:spcAft>
                  <a:spcPct val="0"/>
                </a:spcAft>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GMF builds atop EMF and requires us to specify a few more models so that it can generate a diagram-based editor for our metamodel.</a:t>
            </a:r>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29489C-2201-4AE1-AD0C-6F9D3B70DD26}" type="slidenum">
              <a:rPr lang="en-US"/>
              <a:pPr fontAlgn="base">
                <a:spcBef>
                  <a:spcPct val="0"/>
                </a:spcBef>
                <a:spcAft>
                  <a:spcPct val="0"/>
                </a:spcAft>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093ADBA-38FD-4992-8AEF-E3749DD355EA}" type="slidenum">
              <a:rPr lang="en-US"/>
              <a:pPr fontAlgn="base">
                <a:spcBef>
                  <a:spcPct val="0"/>
                </a:spcBef>
                <a:spcAft>
                  <a:spcPct val="0"/>
                </a:spcAft>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B9AC92-4A4E-4446-B27D-210E11142A03}" type="slidenum">
              <a:rPr lang="en-US"/>
              <a:pPr fontAlgn="base">
                <a:spcBef>
                  <a:spcPct val="0"/>
                </a:spcBef>
                <a:spcAft>
                  <a:spcPct val="0"/>
                </a:spcAft>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06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69FC955-E528-4353-9DD1-C34CE149060F}" type="slidenum">
              <a:rPr lang="en-US"/>
              <a:pPr fontAlgn="base">
                <a:spcBef>
                  <a:spcPct val="0"/>
                </a:spcBef>
                <a:spcAft>
                  <a:spcPct val="0"/>
                </a:spcAft>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B05332E-899A-4B1C-85D9-C2E0540A787B}" type="slidenum">
              <a:rPr lang="en-US"/>
              <a:pPr fontAlgn="base">
                <a:spcBef>
                  <a:spcPct val="0"/>
                </a:spcBef>
                <a:spcAft>
                  <a:spcPct val="0"/>
                </a:spcAft>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69A09-A9FF-4980-8DE5-EAE25AEE1006}" type="slidenum">
              <a:rPr lang="en-US"/>
              <a:pPr fontAlgn="base">
                <a:spcBef>
                  <a:spcPct val="0"/>
                </a:spcBef>
                <a:spcAft>
                  <a:spcPct val="0"/>
                </a:spcAft>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2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C26A7BA-54A7-47C6-A456-6DAE6B8753C7}" type="slidenum">
              <a:rPr lang="en-US"/>
              <a:pPr fontAlgn="base">
                <a:spcBef>
                  <a:spcPct val="0"/>
                </a:spcBef>
                <a:spcAft>
                  <a:spcPct val="0"/>
                </a:spcAft>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29EFFA-FDBA-4DAF-98DF-B35E5DEB39D6}" type="slidenum">
              <a:rPr lang="en-US"/>
              <a:pPr fontAlgn="base">
                <a:spcBef>
                  <a:spcPct val="0"/>
                </a:spcBef>
                <a:spcAft>
                  <a:spcPct val="0"/>
                </a:spcAft>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4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9EC6453-1988-46D4-8F20-5BA1B7781E8E}" type="slidenum">
              <a:rPr lang="en-US"/>
              <a:pPr fontAlgn="base">
                <a:spcBef>
                  <a:spcPct val="0"/>
                </a:spcBef>
                <a:spcAft>
                  <a:spcPct val="0"/>
                </a:spcAft>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5E45E1-3605-461F-9A7A-5630E3B00529}" type="slidenum">
              <a:rPr lang="en-US"/>
              <a:pPr fontAlgn="base">
                <a:spcBef>
                  <a:spcPct val="0"/>
                </a:spcBef>
                <a:spcAft>
                  <a:spcPct val="0"/>
                </a:spcAft>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68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A18B016-4A99-4F61-9BE6-C020A61D1855}" type="slidenum">
              <a:rPr lang="en-US"/>
              <a:pPr fontAlgn="base">
                <a:spcBef>
                  <a:spcPct val="0"/>
                </a:spcBef>
                <a:spcAft>
                  <a:spcPct val="0"/>
                </a:spcAft>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28462D-4E58-4148-B412-995D56CED347}" type="slidenum">
              <a:rPr lang="en-US"/>
              <a:pPr fontAlgn="base">
                <a:spcBef>
                  <a:spcPct val="0"/>
                </a:spcBef>
                <a:spcAft>
                  <a:spcPct val="0"/>
                </a:spcAft>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A13B1C-1451-47CD-A9BE-536479F83C56}" type="slidenum">
              <a:rPr lang="en-US"/>
              <a:pPr fontAlgn="base">
                <a:spcBef>
                  <a:spcPct val="0"/>
                </a:spcBef>
                <a:spcAft>
                  <a:spcPct val="0"/>
                </a:spcAft>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9022D46-E27C-4469-B3CE-2440C5A581E4}" type="slidenum">
              <a:rPr lang="en-US"/>
              <a:pPr fontAlgn="base">
                <a:spcBef>
                  <a:spcPct val="0"/>
                </a:spcBef>
                <a:spcAft>
                  <a:spcPct val="0"/>
                </a:spcAft>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09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0BC789F-A21D-47C4-81C9-8BF1378A1602}" type="slidenum">
              <a:rPr lang="en-US"/>
              <a:pPr fontAlgn="base">
                <a:spcBef>
                  <a:spcPct val="0"/>
                </a:spcBef>
                <a:spcAft>
                  <a:spcPct val="0"/>
                </a:spcAft>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42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26A1174-963B-48C1-8CAC-F9F28740A26B}" type="slidenum">
              <a:rPr lang="en-US"/>
              <a:pPr fontAlgn="base">
                <a:spcBef>
                  <a:spcPct val="0"/>
                </a:spcBef>
                <a:spcAft>
                  <a:spcPct val="0"/>
                </a:spcAft>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19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00028A-00B7-4589-9F8F-B8DB9E49C1BC}" type="slidenum">
              <a:rPr lang="en-US"/>
              <a:pPr fontAlgn="base">
                <a:spcBef>
                  <a:spcPct val="0"/>
                </a:spcBef>
                <a:spcAft>
                  <a:spcPct val="0"/>
                </a:spcAft>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FE35669-8486-46ED-9AEC-E7CED612B036}" type="slidenum">
              <a:rPr lang="en-US"/>
              <a:pPr fontAlgn="base">
                <a:spcBef>
                  <a:spcPct val="0"/>
                </a:spcBef>
                <a:spcAft>
                  <a:spcPct val="0"/>
                </a:spcAft>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7874867-1ECE-401A-B521-7BC65343B8DC}" type="slidenum">
              <a:rPr lang="en-US"/>
              <a:pPr fontAlgn="base">
                <a:spcBef>
                  <a:spcPct val="0"/>
                </a:spcBef>
                <a:spcAft>
                  <a:spcPct val="0"/>
                </a:spcAft>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2217EB7-9702-4F60-905E-BDAE49BF2E0D}" type="slidenum">
              <a:rPr lang="en-US"/>
              <a:pPr fontAlgn="base">
                <a:spcBef>
                  <a:spcPct val="0"/>
                </a:spcBef>
                <a:spcAft>
                  <a:spcPct val="0"/>
                </a:spcAft>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4AB2052-FC55-44F4-9E84-91D4F4A99E80}" type="slidenum">
              <a:rPr lang="en-US"/>
              <a:pPr fontAlgn="base">
                <a:spcBef>
                  <a:spcPct val="0"/>
                </a:spcBef>
                <a:spcAft>
                  <a:spcPct val="0"/>
                </a:spcAft>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70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1F524F-176C-4EEF-80E1-7D3668804D0B}" type="slidenum">
              <a:rPr lang="en-US"/>
              <a:pPr fontAlgn="base">
                <a:spcBef>
                  <a:spcPct val="0"/>
                </a:spcBef>
                <a:spcAft>
                  <a:spcPct val="0"/>
                </a:spcAft>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80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6AC4940-FAA9-46B7-8054-735CB5BD3E85}" type="slidenum">
              <a:rPr lang="en-US"/>
              <a:pPr fontAlgn="base">
                <a:spcBef>
                  <a:spcPct val="0"/>
                </a:spcBef>
                <a:spcAft>
                  <a:spcPct val="0"/>
                </a:spcAft>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FB01050-A20E-4829-9E2F-395F2D442755}" type="slidenum">
              <a:rPr lang="en-US"/>
              <a:pPr fontAlgn="base">
                <a:spcBef>
                  <a:spcPct val="0"/>
                </a:spcBef>
                <a:spcAft>
                  <a:spcPct val="0"/>
                </a:spcAft>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01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CCCDCA-2F19-43C6-B82E-7B4EE905AD3A}" type="slidenum">
              <a:rPr lang="en-US"/>
              <a:pPr fontAlgn="base">
                <a:spcBef>
                  <a:spcPct val="0"/>
                </a:spcBef>
                <a:spcAft>
                  <a:spcPct val="0"/>
                </a:spcAft>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11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A258944-540C-450D-A5E6-E64D179D189D}" type="slidenum">
              <a:rPr lang="en-US"/>
              <a:pPr fontAlgn="base">
                <a:spcBef>
                  <a:spcPct val="0"/>
                </a:spcBef>
                <a:spcAft>
                  <a:spcPct val="0"/>
                </a:spcAft>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Filesystem contains drives, Drives contain folders and files, Folders contain folders and files. Shortcuts are special types of files that point at another file and Sync show synchronization relationships between files/folders.</a:t>
            </a:r>
          </a:p>
        </p:txBody>
      </p:sp>
      <p:sp>
        <p:nvSpPr>
          <p:cNvPr id="553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672460-258F-4A0E-A2EA-648719932E97}" type="slidenum">
              <a:rPr lang="en-US"/>
              <a:pPr fontAlgn="base">
                <a:spcBef>
                  <a:spcPct val="0"/>
                </a:spcBef>
                <a:spcAft>
                  <a:spcPct val="0"/>
                </a:spcAft>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21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2043FA-2B41-4500-B206-9A6DE11AA5C3}" type="slidenum">
              <a:rPr lang="en-US"/>
              <a:pPr fontAlgn="base">
                <a:spcBef>
                  <a:spcPct val="0"/>
                </a:spcBef>
                <a:spcAft>
                  <a:spcPct val="0"/>
                </a:spcAft>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31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7834F56-313F-4B97-9CC6-0026B4742B88}" type="slidenum">
              <a:rPr lang="en-US"/>
              <a:pPr fontAlgn="base">
                <a:spcBef>
                  <a:spcPct val="0"/>
                </a:spcBef>
                <a:spcAft>
                  <a:spcPct val="0"/>
                </a:spcAft>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42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A42F8E-1853-40E1-A7A1-20E981A3524A}" type="slidenum">
              <a:rPr lang="en-US"/>
              <a:pPr fontAlgn="base">
                <a:spcBef>
                  <a:spcPct val="0"/>
                </a:spcBef>
                <a:spcAft>
                  <a:spcPct val="0"/>
                </a:spcAft>
              </a:pPr>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EMF can generate a Java implementation of our metamodel that supports serialization + de-serialization to XMI, and a basic tree-based model editor</a:t>
            </a:r>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D174FE9-C9E9-46AD-B9CC-2B6D6D32CFBC}" type="slidenum">
              <a:rPr lang="en-US"/>
              <a:pPr fontAlgn="base">
                <a:spcBef>
                  <a:spcPct val="0"/>
                </a:spcBef>
                <a:spcAft>
                  <a:spcPct val="0"/>
                </a:spcAft>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GMF builds atop EMF and requires us to specify a few more models so that it can generate a diagram-based editor for our metamodel.</a:t>
            </a:r>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A3DF0C1-8DD7-4191-8FC4-3661B380B123}" type="slidenum">
              <a:rPr lang="en-US"/>
              <a:pPr fontAlgn="base">
                <a:spcBef>
                  <a:spcPct val="0"/>
                </a:spcBef>
                <a:spcAft>
                  <a:spcPct val="0"/>
                </a:spcAft>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GMF builds atop EMF and requires us to specify a few more models so that it can generate a diagram-based editor for our metamodel.</a:t>
            </a:r>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9FFC31-4DF1-4EF9-84F7-3664D0428682}" type="slidenum">
              <a:rPr lang="en-US"/>
              <a:pPr fontAlgn="base">
                <a:spcBef>
                  <a:spcPct val="0"/>
                </a:spcBef>
                <a:spcAft>
                  <a:spcPct val="0"/>
                </a:spcAft>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tooling model specifies the tools (captions, icons and categorization) in the editor palette.</a:t>
            </a:r>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E7EA55-7CCE-437C-8572-A55D581BDEED}" type="slidenum">
              <a:rPr lang="en-US"/>
              <a:pPr fontAlgn="base">
                <a:spcBef>
                  <a:spcPct val="0"/>
                </a:spcBef>
                <a:spcAft>
                  <a:spcPct val="0"/>
                </a:spcAft>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GMF builds atop EMF and requires us to specify a few more models so that it can generate a diagram-based editor for our metamodel.</a:t>
            </a:r>
          </a:p>
        </p:txBody>
      </p:sp>
      <p:sp>
        <p:nvSpPr>
          <p:cNvPr id="604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F1316C-47E7-470F-A1BF-5D2CA50778BB}" type="slidenum">
              <a:rPr lang="en-US"/>
              <a:pPr fontAlgn="base">
                <a:spcBef>
                  <a:spcPct val="0"/>
                </a:spcBef>
                <a:spcAft>
                  <a:spcPct val="0"/>
                </a:spcAft>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6" name="Rectangle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7" name="Rectangle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0" name="Rectangle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1" name="Rectangle 10"/>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3" name="Rectangle 12"/>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4" name="Rectangle 13"/>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5" name="Date Placeholder 27"/>
          <p:cNvSpPr>
            <a:spLocks noGrp="1"/>
          </p:cNvSpPr>
          <p:nvPr>
            <p:ph type="dt" sz="half" idx="10"/>
          </p:nvPr>
        </p:nvSpPr>
        <p:spPr/>
        <p:txBody>
          <a:bodyPr/>
          <a:lstStyle>
            <a:lvl1pPr>
              <a:defRPr/>
            </a:lvl1pPr>
            <a:extLst/>
          </a:lstStyle>
          <a:p>
            <a:pPr>
              <a:defRPr/>
            </a:pPr>
            <a:fld id="{53B29D24-AF63-4319-AF96-8E34ABE50D5F}" type="datetimeFigureOut">
              <a:rPr lang="en-US"/>
              <a:pPr>
                <a:defRPr/>
              </a:pPr>
              <a:t>8/17/2009</a:t>
            </a:fld>
            <a:endParaRPr lang="en-US"/>
          </a:p>
        </p:txBody>
      </p:sp>
      <p:sp>
        <p:nvSpPr>
          <p:cNvPr id="16" name="Footer Placeholder 16"/>
          <p:cNvSpPr>
            <a:spLocks noGrp="1"/>
          </p:cNvSpPr>
          <p:nvPr>
            <p:ph type="ftr" sz="quarter" idx="11"/>
          </p:nvPr>
        </p:nvSpPr>
        <p:spPr/>
        <p:txBody>
          <a:bodyPr/>
          <a:lstStyle>
            <a:lvl1pPr>
              <a:defRPr/>
            </a:lvl1pPr>
            <a:extLst/>
          </a:lstStyle>
          <a:p>
            <a:pPr>
              <a:defRPr/>
            </a:pPr>
            <a:endParaRPr lang="en-US"/>
          </a:p>
        </p:txBody>
      </p:sp>
      <p:sp>
        <p:nvSpPr>
          <p:cNvPr id="17" name="Slide Number Placeholder 28"/>
          <p:cNvSpPr>
            <a:spLocks noGrp="1"/>
          </p:cNvSpPr>
          <p:nvPr>
            <p:ph type="sldNum" sz="quarter" idx="12"/>
          </p:nvPr>
        </p:nvSpPr>
        <p:spPr/>
        <p:txBody>
          <a:bodyPr/>
          <a:lstStyle>
            <a:lvl1pPr>
              <a:defRPr/>
            </a:lvl1pPr>
            <a:extLst/>
          </a:lstStyle>
          <a:p>
            <a:pPr>
              <a:defRPr/>
            </a:pPr>
            <a:fld id="{F0F0E664-25E9-4396-8E7B-CEFA3660977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E7F8F84-D7DB-483E-BCCC-F47CFD94A66D}" type="datetimeFigureOut">
              <a:rPr lang="en-US"/>
              <a:pPr>
                <a:defRPr/>
              </a:pPr>
              <a:t>8/17/2009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C510D7A0-0454-4D1F-842D-E76A78DDC5B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ACA495E-B32C-48CF-A9BD-F04538B948C7}" type="datetimeFigureOut">
              <a:rPr lang="en-US"/>
              <a:pPr>
                <a:defRPr/>
              </a:pPr>
              <a:t>8/17/2009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BB6F315-017A-4B6A-8E49-89D676A5D4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586CF40-6FCD-49B7-8F36-E0B2B71A6CF5}" type="datetimeFigureOut">
              <a:rPr lang="en-US"/>
              <a:pPr>
                <a:defRPr/>
              </a:pPr>
              <a:t>8/17/2009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3141B580-5637-4EF7-90C8-71D47D6F8A7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5" name="Freeform 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Freeform 5"/>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reeform 6"/>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9" name="Freeform 8"/>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0" name="Freeform 9"/>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1" name="Freeform 10"/>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Freeform 13"/>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5" name="Freeform 14"/>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6" name="Freeform 15"/>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7" name="Freeform 16"/>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8" name="Freeform 17"/>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9" name="Rectangle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0" name="Rectangle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1" name="Rectangle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2" name="Rectangle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3" name="Rectangle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4" name="Rectangle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smtClean="0"/>
              <a:t>Click to edit Master title style</a:t>
            </a:r>
            <a:endParaRPr lang="en-US"/>
          </a:p>
        </p:txBody>
      </p:sp>
      <p:sp>
        <p:nvSpPr>
          <p:cNvPr id="25" name="Date Placeholder 3"/>
          <p:cNvSpPr>
            <a:spLocks noGrp="1"/>
          </p:cNvSpPr>
          <p:nvPr>
            <p:ph type="dt" sz="half" idx="10"/>
          </p:nvPr>
        </p:nvSpPr>
        <p:spPr/>
        <p:txBody>
          <a:bodyPr/>
          <a:lstStyle>
            <a:lvl1pPr>
              <a:defRPr/>
            </a:lvl1pPr>
            <a:extLst/>
          </a:lstStyle>
          <a:p>
            <a:pPr>
              <a:defRPr/>
            </a:pPr>
            <a:fld id="{9F7CD323-06AE-494C-9C2E-34AE2B4371F2}" type="datetimeFigureOut">
              <a:rPr lang="en-US"/>
              <a:pPr>
                <a:defRPr/>
              </a:pPr>
              <a:t>8/17/2009</a:t>
            </a:fld>
            <a:endParaRPr lang="en-US"/>
          </a:p>
        </p:txBody>
      </p:sp>
      <p:sp>
        <p:nvSpPr>
          <p:cNvPr id="26" name="Footer Placeholder 4"/>
          <p:cNvSpPr>
            <a:spLocks noGrp="1"/>
          </p:cNvSpPr>
          <p:nvPr>
            <p:ph type="ftr" sz="quarter" idx="11"/>
          </p:nvPr>
        </p:nvSpPr>
        <p:spPr/>
        <p:txBody>
          <a:bodyPr/>
          <a:lstStyle>
            <a:lvl1pPr>
              <a:defRPr/>
            </a:lvl1pPr>
            <a:extLst/>
          </a:lstStyle>
          <a:p>
            <a:pPr>
              <a:defRPr/>
            </a:pPr>
            <a:endParaRPr lang="en-US"/>
          </a:p>
        </p:txBody>
      </p:sp>
      <p:sp>
        <p:nvSpPr>
          <p:cNvPr id="27" name="Slide Number Placeholder 5"/>
          <p:cNvSpPr>
            <a:spLocks noGrp="1"/>
          </p:cNvSpPr>
          <p:nvPr>
            <p:ph type="sldNum" sz="quarter" idx="12"/>
          </p:nvPr>
        </p:nvSpPr>
        <p:spPr/>
        <p:txBody>
          <a:bodyPr/>
          <a:lstStyle>
            <a:lvl1pPr>
              <a:defRPr/>
            </a:lvl1pPr>
            <a:extLst/>
          </a:lstStyle>
          <a:p>
            <a:pPr>
              <a:defRPr/>
            </a:pPr>
            <a:fld id="{1D81DA63-68A7-411E-8FD9-715A3F09473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06D0C209-E785-4AA8-B48D-B25C3D1671EF}" type="datetimeFigureOut">
              <a:rPr lang="en-US"/>
              <a:pPr>
                <a:defRPr/>
              </a:pPr>
              <a:t>8/17/2009</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8A94BD06-E8A6-460D-B24C-6B1E5AB2840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9" name="Rectangle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0" name="Rectangle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Rectangle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2" name="Rectangle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3" name="Rectangle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4" name="Rectangle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5" name="Rectangle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6" name="Rectangle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a:lvl1pPr>
            <a:extLst/>
          </a:lstStyle>
          <a:p>
            <a:pPr>
              <a:defRPr/>
            </a:pPr>
            <a:fld id="{6D85EE50-9832-48EB-9360-1E2477136C99}" type="datetimeFigureOut">
              <a:rPr lang="en-US"/>
              <a:pPr>
                <a:defRPr/>
              </a:pPr>
              <a:t>8/17/2009</a:t>
            </a:fld>
            <a:endParaRPr lang="en-US"/>
          </a:p>
        </p:txBody>
      </p:sp>
      <p:sp>
        <p:nvSpPr>
          <p:cNvPr id="18" name="Footer Placeholder 7"/>
          <p:cNvSpPr>
            <a:spLocks noGrp="1"/>
          </p:cNvSpPr>
          <p:nvPr>
            <p:ph type="ftr" sz="quarter" idx="11"/>
          </p:nvPr>
        </p:nvSpPr>
        <p:spPr/>
        <p:txBody>
          <a:bodyPr/>
          <a:lstStyle>
            <a:lvl1pPr>
              <a:defRPr/>
            </a:lvl1pPr>
            <a:extLst/>
          </a:lstStyle>
          <a:p>
            <a:pPr>
              <a:defRPr/>
            </a:pPr>
            <a:endParaRPr lang="en-US"/>
          </a:p>
        </p:txBody>
      </p:sp>
      <p:sp>
        <p:nvSpPr>
          <p:cNvPr id="19" name="Slide Number Placeholder 8"/>
          <p:cNvSpPr>
            <a:spLocks noGrp="1"/>
          </p:cNvSpPr>
          <p:nvPr>
            <p:ph type="sldNum" sz="quarter" idx="12"/>
          </p:nvPr>
        </p:nvSpPr>
        <p:spPr/>
        <p:txBody>
          <a:bodyPr/>
          <a:lstStyle>
            <a:lvl1pPr>
              <a:defRPr/>
            </a:lvl1pPr>
            <a:extLst/>
          </a:lstStyle>
          <a:p>
            <a:pPr>
              <a:defRPr/>
            </a:pPr>
            <a:fld id="{A388C467-DD8C-4F6E-9C05-F86AC8220EE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9E7272BF-A594-4012-A138-758A22A2B513}" type="datetimeFigureOut">
              <a:rPr lang="en-US"/>
              <a:pPr>
                <a:defRPr/>
              </a:pPr>
              <a:t>8/17/2009</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21440CB8-A492-462A-81C7-139C5E7AA4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7B7DCA57-32E3-4108-A279-352EDBBAE9FE}" type="datetimeFigureOut">
              <a:rPr lang="en-US"/>
              <a:pPr>
                <a:defRPr/>
              </a:pPr>
              <a:t>8/17/2009</a:t>
            </a:fld>
            <a:endParaRPr lang="en-US"/>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p:txBody>
          <a:bodyPr/>
          <a:lstStyle>
            <a:lvl1pPr>
              <a:defRPr/>
            </a:lvl1pPr>
            <a:extLst/>
          </a:lstStyle>
          <a:p>
            <a:pPr>
              <a:defRPr/>
            </a:pPr>
            <a:fld id="{8893BD1F-004B-4F8D-80A7-BA3F55102C9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0B4CA463-66F2-4B5A-9912-552567A50AB4}" type="datetimeFigureOut">
              <a:rPr lang="en-US"/>
              <a:pPr>
                <a:defRPr/>
              </a:pPr>
              <a:t>8/17/2009</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8AD84EC3-6540-4AEA-9FBB-680494010C2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6" name="Straight Connector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19"/>
          <p:cNvGrpSpPr>
            <a:grpSpLocks/>
          </p:cNvGrpSpPr>
          <p:nvPr/>
        </p:nvGrpSpPr>
        <p:grpSpPr bwMode="auto">
          <a:xfrm rot="5400000">
            <a:off x="8515351" y="1219200"/>
            <a:ext cx="131762" cy="128587"/>
            <a:chOff x="6668087" y="1297746"/>
            <a:chExt cx="161840" cy="156602"/>
          </a:xfrm>
        </p:grpSpPr>
        <p:cxnSp>
          <p:nvCxnSpPr>
            <p:cNvPr id="8" name="Straight Connector 7"/>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25"/>
          <p:cNvGrpSpPr>
            <a:grpSpLocks/>
          </p:cNvGrpSpPr>
          <p:nvPr/>
        </p:nvGrpSpPr>
        <p:grpSpPr bwMode="auto">
          <a:xfrm rot="5400000">
            <a:off x="8667751" y="1371600"/>
            <a:ext cx="131762" cy="128587"/>
            <a:chOff x="6668087" y="1297746"/>
            <a:chExt cx="161840" cy="156602"/>
          </a:xfrm>
        </p:grpSpPr>
        <p:cxnSp>
          <p:nvCxnSpPr>
            <p:cNvPr id="12" name="Straight Connector 11"/>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29"/>
          <p:cNvGrpSpPr>
            <a:grpSpLocks/>
          </p:cNvGrpSpPr>
          <p:nvPr/>
        </p:nvGrpSpPr>
        <p:grpSpPr bwMode="auto">
          <a:xfrm rot="5400000">
            <a:off x="8320087" y="1474788"/>
            <a:ext cx="131763" cy="128588"/>
            <a:chOff x="6668087" y="1297746"/>
            <a:chExt cx="161840" cy="156602"/>
          </a:xfrm>
        </p:grpSpPr>
        <p:cxnSp>
          <p:nvCxnSpPr>
            <p:cNvPr id="16" name="Straight Connector 15"/>
            <p:cNvCxnSpPr/>
            <p:nvPr/>
          </p:nvCxnSpPr>
          <p:spPr>
            <a:xfrm rot="16200000">
              <a:off x="6663592" y="1300307"/>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a:off x="6744512" y="1299332"/>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9" name="Date Placeholder 4"/>
          <p:cNvSpPr>
            <a:spLocks noGrp="1"/>
          </p:cNvSpPr>
          <p:nvPr>
            <p:ph type="dt" sz="half" idx="10"/>
          </p:nvPr>
        </p:nvSpPr>
        <p:spPr>
          <a:xfrm>
            <a:off x="6477000" y="55563"/>
            <a:ext cx="2133600" cy="365125"/>
          </a:xfrm>
        </p:spPr>
        <p:txBody>
          <a:bodyPr/>
          <a:lstStyle>
            <a:lvl1pPr>
              <a:defRPr/>
            </a:lvl1pPr>
            <a:extLst/>
          </a:lstStyle>
          <a:p>
            <a:pPr>
              <a:defRPr/>
            </a:pPr>
            <a:fld id="{C8C4192C-E574-4DC1-9A33-E3AB2A8D81A0}" type="datetimeFigureOut">
              <a:rPr lang="en-US"/>
              <a:pPr>
                <a:defRPr/>
              </a:pPr>
              <a:t>8/17/2009</a:t>
            </a:fld>
            <a:endParaRPr lang="en-US"/>
          </a:p>
        </p:txBody>
      </p:sp>
      <p:sp>
        <p:nvSpPr>
          <p:cNvPr id="20" name="Footer Placeholder 5"/>
          <p:cNvSpPr>
            <a:spLocks noGrp="1"/>
          </p:cNvSpPr>
          <p:nvPr>
            <p:ph type="ftr" sz="quarter" idx="11"/>
          </p:nvPr>
        </p:nvSpPr>
        <p:spPr>
          <a:xfrm>
            <a:off x="914400" y="55563"/>
            <a:ext cx="5562600" cy="365125"/>
          </a:xfrm>
        </p:spPr>
        <p:txBody>
          <a:bodyPr/>
          <a:lstStyle>
            <a:lvl1pPr>
              <a:defRPr/>
            </a:lvl1pPr>
            <a:extLst/>
          </a:lstStyle>
          <a:p>
            <a:pPr>
              <a:defRPr/>
            </a:pPr>
            <a:endParaRPr lang="en-US"/>
          </a:p>
        </p:txBody>
      </p:sp>
      <p:sp>
        <p:nvSpPr>
          <p:cNvPr id="21" name="Slide Number Placeholder 6"/>
          <p:cNvSpPr>
            <a:spLocks noGrp="1"/>
          </p:cNvSpPr>
          <p:nvPr>
            <p:ph type="sldNum" sz="quarter" idx="12"/>
          </p:nvPr>
        </p:nvSpPr>
        <p:spPr>
          <a:xfrm>
            <a:off x="8610600" y="55563"/>
            <a:ext cx="457200" cy="365125"/>
          </a:xfrm>
        </p:spPr>
        <p:txBody>
          <a:bodyPr/>
          <a:lstStyle>
            <a:lvl1pPr>
              <a:defRPr/>
            </a:lvl1pPr>
            <a:extLst/>
          </a:lstStyle>
          <a:p>
            <a:pPr>
              <a:defRPr/>
            </a:pPr>
            <a:fld id="{C0617FAF-9373-404F-B60E-F810112B0A5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ectangle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0" name="Rectangle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Rectangle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extLst/>
          </a:lstStyle>
          <a:p>
            <a:r>
              <a:rPr lang="en-US" smtClean="0"/>
              <a:t>Click to edit Master title style</a:t>
            </a:r>
            <a:endParaRPr lang="en-US"/>
          </a:p>
        </p:txBody>
      </p:sp>
      <p:sp>
        <p:nvSpPr>
          <p:cNvPr id="1036" name="Text Placeholder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fontAlgn="auto" latinLnBrk="0" hangingPunct="1">
              <a:spcBef>
                <a:spcPts val="0"/>
              </a:spcBef>
              <a:spcAft>
                <a:spcPts val="0"/>
              </a:spcAft>
              <a:defRPr kumimoji="0" sz="1100" smtClean="0">
                <a:solidFill>
                  <a:schemeClr val="tx2"/>
                </a:solidFill>
                <a:latin typeface="+mn-lt"/>
                <a:cs typeface="+mn-cs"/>
              </a:defRPr>
            </a:lvl1pPr>
            <a:extLst/>
          </a:lstStyle>
          <a:p>
            <a:pPr>
              <a:defRPr/>
            </a:pPr>
            <a:fld id="{D93A625B-7B6A-4B25-835C-14302EDF6715}" type="datetimeFigureOut">
              <a:rPr lang="en-US"/>
              <a:pPr>
                <a:defRPr/>
              </a:pPr>
              <a:t>8/17/2009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cs typeface="+mn-cs"/>
              </a:defRPr>
            </a:lvl1pPr>
            <a:extLst/>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fontAlgn="auto" latinLnBrk="0" hangingPunct="1">
              <a:spcBef>
                <a:spcPts val="0"/>
              </a:spcBef>
              <a:spcAft>
                <a:spcPts val="0"/>
              </a:spcAft>
              <a:defRPr kumimoji="0" sz="1200" smtClean="0">
                <a:solidFill>
                  <a:schemeClr val="tx2"/>
                </a:solidFill>
                <a:latin typeface="+mn-lt"/>
                <a:cs typeface="+mn-cs"/>
              </a:defRPr>
            </a:lvl1pPr>
            <a:extLst/>
          </a:lstStyle>
          <a:p>
            <a:pPr>
              <a:defRPr/>
            </a:pPr>
            <a:fld id="{A235FC51-D169-4AB7-8A97-32811FE03170}"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83" r:id="rId1"/>
    <p:sldLayoutId id="2147483678" r:id="rId2"/>
    <p:sldLayoutId id="2147483684" r:id="rId3"/>
    <p:sldLayoutId id="2147483685" r:id="rId4"/>
    <p:sldLayoutId id="2147483686" r:id="rId5"/>
    <p:sldLayoutId id="2147483679" r:id="rId6"/>
    <p:sldLayoutId id="2147483687" r:id="rId7"/>
    <p:sldLayoutId id="2147483680" r:id="rId8"/>
    <p:sldLayoutId id="2147483688" r:id="rId9"/>
    <p:sldLayoutId id="2147483681" r:id="rId10"/>
    <p:sldLayoutId id="2147483682" r:id="rId11"/>
  </p:sldLayoutIdLst>
  <p:txStyles>
    <p:title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fontAlgn="base">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fontAlgn="base">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fontAlgn="base">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fontAlgn="base">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Data" Target="../diagrams/data9.xml"/><Relationship Id="rId7" Type="http://schemas.openxmlformats.org/officeDocument/2006/relationships/diagramData" Target="../diagrams/data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image" Target="../media/image5.png"/><Relationship Id="rId5" Type="http://schemas.openxmlformats.org/officeDocument/2006/relationships/diagramQuickStyle" Target="../diagrams/quickStyle9.xml"/><Relationship Id="rId10" Type="http://schemas.openxmlformats.org/officeDocument/2006/relationships/diagramColors" Target="../diagrams/colors10.xml"/><Relationship Id="rId4" Type="http://schemas.openxmlformats.org/officeDocument/2006/relationships/diagramLayout" Target="../diagrams/layout9.xml"/><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Data" Target="../diagrams/data11.xml"/><Relationship Id="rId7" Type="http://schemas.openxmlformats.org/officeDocument/2006/relationships/diagramData" Target="../diagrams/data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image" Target="../media/image5.png"/><Relationship Id="rId5" Type="http://schemas.openxmlformats.org/officeDocument/2006/relationships/diagramQuickStyle" Target="../diagrams/quickStyle11.xml"/><Relationship Id="rId10" Type="http://schemas.openxmlformats.org/officeDocument/2006/relationships/diagramColors" Target="../diagrams/colors12.xml"/><Relationship Id="rId4" Type="http://schemas.openxmlformats.org/officeDocument/2006/relationships/diagramLayout" Target="../diagrams/layout11.xml"/><Relationship Id="rId9"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Data" Target="../diagrams/data13.xml"/><Relationship Id="rId7" Type="http://schemas.openxmlformats.org/officeDocument/2006/relationships/diagramData" Target="../diagrams/data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image" Target="../media/image5.png"/><Relationship Id="rId5" Type="http://schemas.openxmlformats.org/officeDocument/2006/relationships/diagramQuickStyle" Target="../diagrams/quickStyle13.xml"/><Relationship Id="rId10" Type="http://schemas.openxmlformats.org/officeDocument/2006/relationships/diagramColors" Target="../diagrams/colors14.xml"/><Relationship Id="rId4" Type="http://schemas.openxmlformats.org/officeDocument/2006/relationships/diagramLayout" Target="../diagrams/layout13.xml"/><Relationship Id="rId9"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Data" Target="../diagrams/data15.xml"/><Relationship Id="rId7" Type="http://schemas.openxmlformats.org/officeDocument/2006/relationships/diagramData" Target="../diagrams/data1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5.xml"/><Relationship Id="rId11" Type="http://schemas.openxmlformats.org/officeDocument/2006/relationships/image" Target="../media/image5.png"/><Relationship Id="rId5" Type="http://schemas.openxmlformats.org/officeDocument/2006/relationships/diagramQuickStyle" Target="../diagrams/quickStyle15.xml"/><Relationship Id="rId10" Type="http://schemas.openxmlformats.org/officeDocument/2006/relationships/diagramColors" Target="../diagrams/colors16.xml"/><Relationship Id="rId4" Type="http://schemas.openxmlformats.org/officeDocument/2006/relationships/diagramLayout" Target="../diagrams/layout15.xml"/><Relationship Id="rId9"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Data" Target="../diagrams/data17.xml"/><Relationship Id="rId7" Type="http://schemas.openxmlformats.org/officeDocument/2006/relationships/diagramData" Target="../diagrams/data18.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image" Target="../media/image5.png"/><Relationship Id="rId5" Type="http://schemas.openxmlformats.org/officeDocument/2006/relationships/diagramQuickStyle" Target="../diagrams/quickStyle17.xml"/><Relationship Id="rId10" Type="http://schemas.openxmlformats.org/officeDocument/2006/relationships/diagramColors" Target="../diagrams/colors18.xml"/><Relationship Id="rId4" Type="http://schemas.openxmlformats.org/officeDocument/2006/relationships/diagramLayout" Target="../diagrams/layout17.xml"/><Relationship Id="rId9" Type="http://schemas.openxmlformats.org/officeDocument/2006/relationships/diagramQuickStyle" Target="../diagrams/quickStyle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psilonblog.wordpress.com/2009/06/15/eugenia-polishing-your-gmf-editor/"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eclipse.org/gmt/epsilon"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news://news.eclipse.org/eclipse.epsilon"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http://epsilonblog.wordpress.com/2008/08/04/eugenia-kick-start-your-gmf-editor-development/"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www.eclipse.org/gmt/epsilon"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www.eclipse.org/gmt/epsilon/cinema" TargetMode="External"/><Relationship Id="rId4" Type="http://schemas.openxmlformats.org/officeDocument/2006/relationships/hyperlink" Target="http://www.eclipse.org/gmt/epsilon/doc/eugenia"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www.modelplex.org/"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Data" Target="../diagrams/data3.xml"/><Relationship Id="rId7" Type="http://schemas.openxmlformats.org/officeDocument/2006/relationships/diagramData" Target="../diagrams/data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5.png"/><Relationship Id="rId5" Type="http://schemas.openxmlformats.org/officeDocument/2006/relationships/diagramQuickStyle" Target="../diagrams/quickStyle3.xml"/><Relationship Id="rId10" Type="http://schemas.openxmlformats.org/officeDocument/2006/relationships/diagramColors" Target="../diagrams/colors4.xml"/><Relationship Id="rId4" Type="http://schemas.openxmlformats.org/officeDocument/2006/relationships/diagramLayout" Target="../diagrams/layout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Data" Target="../diagrams/data5.xml"/><Relationship Id="rId7" Type="http://schemas.openxmlformats.org/officeDocument/2006/relationships/diagramData" Target="../diagrams/data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5.png"/><Relationship Id="rId5" Type="http://schemas.openxmlformats.org/officeDocument/2006/relationships/diagramQuickStyle" Target="../diagrams/quickStyle5.xml"/><Relationship Id="rId10" Type="http://schemas.openxmlformats.org/officeDocument/2006/relationships/diagramColors" Target="../diagrams/colors6.xml"/><Relationship Id="rId4" Type="http://schemas.openxmlformats.org/officeDocument/2006/relationships/diagramLayout" Target="../diagrams/layout5.xml"/><Relationship Id="rId9"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Data" Target="../diagrams/data7.xml"/><Relationship Id="rId7" Type="http://schemas.openxmlformats.org/officeDocument/2006/relationships/diagramData" Target="../diagrams/data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5.png"/><Relationship Id="rId5" Type="http://schemas.openxmlformats.org/officeDocument/2006/relationships/diagramQuickStyle" Target="../diagrams/quickStyle7.xml"/><Relationship Id="rId10" Type="http://schemas.openxmlformats.org/officeDocument/2006/relationships/diagramColors" Target="../diagrams/colors8.xml"/><Relationship Id="rId4" Type="http://schemas.openxmlformats.org/officeDocument/2006/relationships/diagramLayout" Target="../diagrams/layout7.xml"/><Relationship Id="rId9"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1500188" y="642918"/>
            <a:ext cx="6322949" cy="769441"/>
          </a:xfrm>
          <a:prstGeom prst="rect">
            <a:avLst/>
          </a:prstGeom>
          <a:noFill/>
          <a:ln w="9525">
            <a:noFill/>
            <a:miter lim="800000"/>
            <a:headEnd/>
            <a:tailEnd/>
          </a:ln>
        </p:spPr>
        <p:txBody>
          <a:bodyPr wrap="none">
            <a:spAutoFit/>
          </a:bodyPr>
          <a:lstStyle/>
          <a:p>
            <a:pPr algn="ctr"/>
            <a:r>
              <a:rPr lang="en-US" sz="4400" dirty="0" err="1" smtClean="0">
                <a:latin typeface="Corbel" pitchFamily="34" charset="0"/>
              </a:rPr>
              <a:t>EuGENia</a:t>
            </a:r>
            <a:r>
              <a:rPr lang="en-US" sz="4400" dirty="0" smtClean="0">
                <a:latin typeface="Corbel" pitchFamily="34" charset="0"/>
              </a:rPr>
              <a:t>: GMF for mortals</a:t>
            </a:r>
            <a:endParaRPr lang="en-US" sz="4400" dirty="0">
              <a:latin typeface="Corbel" pitchFamily="34" charset="0"/>
            </a:endParaRPr>
          </a:p>
        </p:txBody>
      </p:sp>
      <p:sp>
        <p:nvSpPr>
          <p:cNvPr id="3" name="TextBox 2"/>
          <p:cNvSpPr txBox="1"/>
          <p:nvPr/>
        </p:nvSpPr>
        <p:spPr>
          <a:xfrm>
            <a:off x="4572000" y="4572000"/>
            <a:ext cx="3377591" cy="1477328"/>
          </a:xfrm>
          <a:prstGeom prst="rect">
            <a:avLst/>
          </a:prstGeom>
          <a:noFill/>
        </p:spPr>
        <p:txBody>
          <a:bodyPr wrap="none">
            <a:spAutoFit/>
          </a:bodyPr>
          <a:lstStyle/>
          <a:p>
            <a:pPr algn="ctr" fontAlgn="auto">
              <a:spcBef>
                <a:spcPts val="0"/>
              </a:spcBef>
              <a:spcAft>
                <a:spcPts val="0"/>
              </a:spcAft>
              <a:defRPr/>
            </a:pPr>
            <a:r>
              <a:rPr lang="en-US" dirty="0">
                <a:solidFill>
                  <a:schemeClr val="tx2">
                    <a:lumMod val="75000"/>
                  </a:schemeClr>
                </a:solidFill>
                <a:latin typeface="+mn-lt"/>
                <a:cs typeface="+mn-cs"/>
              </a:rPr>
              <a:t>Dimitrios </a:t>
            </a:r>
            <a:r>
              <a:rPr lang="en-US" dirty="0" smtClean="0">
                <a:solidFill>
                  <a:schemeClr val="tx2">
                    <a:lumMod val="75000"/>
                  </a:schemeClr>
                </a:solidFill>
                <a:latin typeface="+mn-lt"/>
                <a:cs typeface="+mn-cs"/>
              </a:rPr>
              <a:t>Kolovos</a:t>
            </a:r>
          </a:p>
          <a:p>
            <a:pPr algn="ctr" fontAlgn="auto">
              <a:spcBef>
                <a:spcPts val="0"/>
              </a:spcBef>
              <a:spcAft>
                <a:spcPts val="0"/>
              </a:spcAft>
              <a:defRPr/>
            </a:pPr>
            <a:r>
              <a:rPr lang="en-US" dirty="0" smtClean="0">
                <a:latin typeface="+mn-lt"/>
                <a:cs typeface="+mn-cs"/>
              </a:rPr>
              <a:t> </a:t>
            </a:r>
            <a:r>
              <a:rPr lang="en-GB" dirty="0" err="1" smtClean="0">
                <a:latin typeface="+mn-lt"/>
                <a:cs typeface="+mn-cs"/>
              </a:rPr>
              <a:t>dkolovos</a:t>
            </a:r>
            <a:r>
              <a:rPr lang="en-US" dirty="0" smtClean="0">
                <a:latin typeface="+mn-lt"/>
                <a:cs typeface="+mn-cs"/>
              </a:rPr>
              <a:t>@</a:t>
            </a:r>
            <a:r>
              <a:rPr lang="en-US" dirty="0" err="1" smtClean="0">
                <a:latin typeface="+mn-lt"/>
                <a:cs typeface="+mn-cs"/>
              </a:rPr>
              <a:t>cs.york.ac.uk</a:t>
            </a:r>
            <a:endParaRPr lang="en-US" dirty="0">
              <a:latin typeface="+mn-lt"/>
              <a:cs typeface="+mn-cs"/>
            </a:endParaRPr>
          </a:p>
          <a:p>
            <a:pPr algn="ctr" fontAlgn="auto">
              <a:spcBef>
                <a:spcPts val="0"/>
              </a:spcBef>
              <a:spcAft>
                <a:spcPts val="0"/>
              </a:spcAft>
              <a:defRPr/>
            </a:pPr>
            <a:endParaRPr lang="en-GB" dirty="0">
              <a:latin typeface="+mn-lt"/>
              <a:cs typeface="+mn-cs"/>
            </a:endParaRPr>
          </a:p>
          <a:p>
            <a:pPr algn="ctr" fontAlgn="auto">
              <a:spcBef>
                <a:spcPts val="0"/>
              </a:spcBef>
              <a:spcAft>
                <a:spcPts val="0"/>
              </a:spcAft>
              <a:defRPr/>
            </a:pPr>
            <a:r>
              <a:rPr lang="en-GB" dirty="0">
                <a:latin typeface="+mn-lt"/>
                <a:cs typeface="+mn-cs"/>
              </a:rPr>
              <a:t>Department of Computer Science</a:t>
            </a:r>
          </a:p>
          <a:p>
            <a:pPr algn="ctr" fontAlgn="auto">
              <a:spcBef>
                <a:spcPts val="0"/>
              </a:spcBef>
              <a:spcAft>
                <a:spcPts val="0"/>
              </a:spcAft>
              <a:defRPr/>
            </a:pPr>
            <a:r>
              <a:rPr lang="en-GB" dirty="0">
                <a:latin typeface="+mn-lt"/>
                <a:cs typeface="+mn-cs"/>
              </a:rPr>
              <a:t>University of  York</a:t>
            </a:r>
          </a:p>
        </p:txBody>
      </p:sp>
      <p:pic>
        <p:nvPicPr>
          <p:cNvPr id="9217" name="Picture 1"/>
          <p:cNvPicPr>
            <a:picLocks noChangeAspect="1" noChangeArrowheads="1"/>
          </p:cNvPicPr>
          <p:nvPr/>
        </p:nvPicPr>
        <p:blipFill>
          <a:blip r:embed="rId3"/>
          <a:srcRect/>
          <a:stretch>
            <a:fillRect/>
          </a:stretch>
        </p:blipFill>
        <p:spPr bwMode="auto">
          <a:xfrm>
            <a:off x="571472" y="2132393"/>
            <a:ext cx="4333884" cy="4225565"/>
          </a:xfrm>
          <a:prstGeom prst="rect">
            <a:avLst/>
          </a:prstGeom>
          <a:noFill/>
          <a:ln w="9525">
            <a:noFill/>
            <a:miter lim="800000"/>
            <a:headEnd/>
            <a:tailEnd/>
          </a:ln>
          <a:effectLst>
            <a:outerShdw blurRad="76200" dir="13500000" sy="23000" kx="1200000" algn="br" rotWithShape="0">
              <a:prstClr val="black">
                <a:alpha val="20000"/>
              </a:prstClr>
            </a:outerShdw>
            <a:reflection blurRad="6350" stA="50000" endA="300" endPos="38500" dist="50800" dir="5400000" sy="-100000" algn="bl" rotWithShape="0"/>
          </a:effectLst>
          <a:scene3d>
            <a:camera prst="perspectiveContrastingRightFacing"/>
            <a:lightRig rig="threePt" dir="t"/>
          </a:scene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GB" dirty="0" smtClean="0">
                <a:solidFill>
                  <a:schemeClr val="tx2">
                    <a:satMod val="200000"/>
                  </a:schemeClr>
                </a:solidFill>
              </a:rPr>
              <a:t>The GMF Graph Model</a:t>
            </a:r>
            <a:endParaRPr lang="en-US" dirty="0">
              <a:solidFill>
                <a:schemeClr val="tx2">
                  <a:satMod val="200000"/>
                </a:schemeClr>
              </a:solidFill>
            </a:endParaRPr>
          </a:p>
        </p:txBody>
      </p:sp>
      <p:pic>
        <p:nvPicPr>
          <p:cNvPr id="23554" name="Picture 2"/>
          <p:cNvPicPr>
            <a:picLocks noChangeAspect="1" noChangeArrowheads="1"/>
          </p:cNvPicPr>
          <p:nvPr/>
        </p:nvPicPr>
        <p:blipFill>
          <a:blip r:embed="rId3"/>
          <a:srcRect/>
          <a:stretch>
            <a:fillRect/>
          </a:stretch>
        </p:blipFill>
        <p:spPr bwMode="auto">
          <a:xfrm>
            <a:off x="1479554" y="1265590"/>
            <a:ext cx="5949966" cy="5042716"/>
          </a:xfrm>
          <a:prstGeom prst="rect">
            <a:avLst/>
          </a:prstGeom>
          <a:noFill/>
          <a:ln w="9525">
            <a:noFill/>
            <a:miter lim="800000"/>
            <a:headEnd/>
            <a:tailEnd/>
          </a:ln>
          <a:effectLst>
            <a:reflection blurRad="6350" stA="50000" endA="300" endPos="38500" dist="50800" dir="5400000" sy="-100000" algn="bl" rotWithShape="0"/>
          </a:effectLst>
        </p:spPr>
      </p:pic>
      <p:pic>
        <p:nvPicPr>
          <p:cNvPr id="23555" name="Picture 3"/>
          <p:cNvPicPr>
            <a:picLocks noChangeAspect="1" noChangeArrowheads="1"/>
          </p:cNvPicPr>
          <p:nvPr/>
        </p:nvPicPr>
        <p:blipFill>
          <a:blip r:embed="rId4"/>
          <a:srcRect/>
          <a:stretch>
            <a:fillRect/>
          </a:stretch>
        </p:blipFill>
        <p:spPr bwMode="auto">
          <a:xfrm>
            <a:off x="5500694" y="1714488"/>
            <a:ext cx="2990850" cy="2286000"/>
          </a:xfrm>
          <a:prstGeom prst="rect">
            <a:avLst/>
          </a:prstGeom>
          <a:noFill/>
          <a:ln w="9525">
            <a:noFill/>
            <a:miter lim="800000"/>
            <a:headEnd/>
            <a:tailEnd/>
          </a:ln>
          <a:effectLst>
            <a:outerShdw blurRad="63500" sx="102000" sy="102000" algn="ctr" rotWithShape="0">
              <a:prstClr val="black">
                <a:alpha val="40000"/>
              </a:prstClr>
            </a:outerShdw>
          </a:effectLst>
          <a:scene3d>
            <a:camera prst="perspectiveHeroicExtremeLeftFacing"/>
            <a:lightRig rig="threePt" dir="t"/>
          </a:scene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How GMF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57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3042444" y="5172869"/>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18439" name="Group 9"/>
          <p:cNvGrpSpPr>
            <a:grpSpLocks/>
          </p:cNvGrpSpPr>
          <p:nvPr/>
        </p:nvGrpSpPr>
        <p:grpSpPr bwMode="auto">
          <a:xfrm>
            <a:off x="1143000" y="1638300"/>
            <a:ext cx="1004888" cy="1004888"/>
            <a:chOff x="2482470" y="281286"/>
            <a:chExt cx="1004596" cy="1004596"/>
          </a:xfrm>
        </p:grpSpPr>
        <p:sp>
          <p:nvSpPr>
            <p:cNvPr id="11" name="Oval 10"/>
            <p:cNvSpPr/>
            <p:nvPr/>
          </p:nvSpPr>
          <p:spPr>
            <a:xfrm>
              <a:off x="2482470" y="281286"/>
              <a:ext cx="1004596" cy="100459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p:nvPr/>
          </p:nvSpPr>
          <p:spPr>
            <a:xfrm>
              <a:off x="2630065" y="428881"/>
              <a:ext cx="709406" cy="709406"/>
            </a:xfrm>
            <a:prstGeom prst="rect">
              <a:avLst/>
            </a:prstGeom>
          </p:spPr>
          <p:style>
            <a:lnRef idx="0">
              <a:scrgbClr r="0" g="0" b="0"/>
            </a:lnRef>
            <a:fillRef idx="0">
              <a:scrgbClr r="0" g="0" b="0"/>
            </a:fillRef>
            <a:effectRef idx="0">
              <a:scrgbClr r="0" g="0" b="0"/>
            </a:effectRef>
            <a:fontRef idx="minor">
              <a:schemeClr val="lt1"/>
            </a:fontRef>
          </p:style>
          <p:txBody>
            <a:bodyPr lIns="17780" tIns="17780" rIns="17780" bIns="17780" spcCol="1270" anchor="ctr"/>
            <a:lstStyle/>
            <a:p>
              <a:pPr algn="ctr" defTabSz="622300" fontAlgn="auto">
                <a:lnSpc>
                  <a:spcPct val="90000"/>
                </a:lnSpc>
                <a:spcAft>
                  <a:spcPct val="35000"/>
                </a:spcAft>
                <a:defRPr/>
              </a:pPr>
              <a:r>
                <a:rPr lang="en-GB" sz="1400" dirty="0"/>
                <a:t>Meta</a:t>
              </a:r>
            </a:p>
            <a:p>
              <a:pPr algn="ctr" defTabSz="622300" fontAlgn="auto">
                <a:lnSpc>
                  <a:spcPct val="90000"/>
                </a:lnSpc>
                <a:spcAft>
                  <a:spcPct val="35000"/>
                </a:spcAft>
                <a:defRPr/>
              </a:pPr>
              <a:r>
                <a:rPr lang="en-GB" sz="1400" dirty="0"/>
                <a:t>Model</a:t>
              </a:r>
              <a:endParaRPr lang="en-US" sz="1400" dirty="0"/>
            </a:p>
          </p:txBody>
        </p:sp>
      </p:grpSp>
      <p:pic>
        <p:nvPicPr>
          <p:cNvPr id="2051" name="Picture 3"/>
          <p:cNvPicPr>
            <a:picLocks noChangeAspect="1" noChangeArrowheads="1"/>
          </p:cNvPicPr>
          <p:nvPr/>
        </p:nvPicPr>
        <p:blipFill>
          <a:blip r:embed="rId11"/>
          <a:srcRect/>
          <a:stretch>
            <a:fillRect/>
          </a:stretch>
        </p:blipFill>
        <p:spPr bwMode="auto">
          <a:xfrm>
            <a:off x="5286380" y="428604"/>
            <a:ext cx="3549653" cy="346093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GB" dirty="0" smtClean="0">
                <a:solidFill>
                  <a:schemeClr val="tx2">
                    <a:satMod val="200000"/>
                  </a:schemeClr>
                </a:solidFill>
              </a:rPr>
              <a:t>Mapping Model Wizard</a:t>
            </a:r>
            <a:endParaRPr lang="en-US" dirty="0">
              <a:solidFill>
                <a:schemeClr val="tx2">
                  <a:satMod val="200000"/>
                </a:schemeClr>
              </a:solidFill>
            </a:endParaRPr>
          </a:p>
        </p:txBody>
      </p:sp>
      <p:pic>
        <p:nvPicPr>
          <p:cNvPr id="26626" name="Picture 2"/>
          <p:cNvPicPr>
            <a:picLocks noChangeAspect="1" noChangeArrowheads="1"/>
          </p:cNvPicPr>
          <p:nvPr/>
        </p:nvPicPr>
        <p:blipFill>
          <a:blip r:embed="rId3"/>
          <a:srcRect/>
          <a:stretch>
            <a:fillRect/>
          </a:stretch>
        </p:blipFill>
        <p:spPr bwMode="auto">
          <a:xfrm>
            <a:off x="1857356" y="1357298"/>
            <a:ext cx="5916628" cy="4891840"/>
          </a:xfrm>
          <a:prstGeom prst="rect">
            <a:avLst/>
          </a:prstGeom>
          <a:noFill/>
          <a:ln w="9525">
            <a:noFill/>
            <a:miter lim="800000"/>
            <a:headEnd/>
            <a:tailEnd/>
          </a:ln>
          <a:effectLst>
            <a:reflection blurRad="6350" stA="50000" endA="300" endPos="38500" dist="50800" dir="5400000" sy="-100000" algn="bl" rotWithShape="0"/>
          </a:effectLst>
        </p:spPr>
      </p:pic>
      <p:sp>
        <p:nvSpPr>
          <p:cNvPr id="4" name="&quot;No&quot; Symbol 3"/>
          <p:cNvSpPr/>
          <p:nvPr/>
        </p:nvSpPr>
        <p:spPr>
          <a:xfrm>
            <a:off x="2928938" y="1928813"/>
            <a:ext cx="3786187" cy="3857625"/>
          </a:xfrm>
          <a:prstGeom prst="noSmoking">
            <a:avLst/>
          </a:prstGeom>
          <a:solidFill>
            <a:srgbClr val="FF0000">
              <a:alpha val="8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GB" dirty="0" smtClean="0">
                <a:solidFill>
                  <a:schemeClr val="tx2">
                    <a:satMod val="200000"/>
                  </a:schemeClr>
                </a:solidFill>
              </a:rPr>
              <a:t>The GMF Mapping Model</a:t>
            </a:r>
            <a:endParaRPr lang="en-US" dirty="0">
              <a:solidFill>
                <a:schemeClr val="tx2">
                  <a:satMod val="200000"/>
                </a:schemeClr>
              </a:solidFill>
            </a:endParaRPr>
          </a:p>
        </p:txBody>
      </p:sp>
      <p:pic>
        <p:nvPicPr>
          <p:cNvPr id="24579" name="Picture 3"/>
          <p:cNvPicPr>
            <a:picLocks noChangeAspect="1" noChangeArrowheads="1"/>
          </p:cNvPicPr>
          <p:nvPr/>
        </p:nvPicPr>
        <p:blipFill>
          <a:blip r:embed="rId3"/>
          <a:srcRect/>
          <a:stretch>
            <a:fillRect/>
          </a:stretch>
        </p:blipFill>
        <p:spPr bwMode="auto">
          <a:xfrm>
            <a:off x="1529175" y="1285860"/>
            <a:ext cx="5900345" cy="5000660"/>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How GMF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57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3042444" y="5172869"/>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1511" name="Group 9"/>
          <p:cNvGrpSpPr>
            <a:grpSpLocks/>
          </p:cNvGrpSpPr>
          <p:nvPr/>
        </p:nvGrpSpPr>
        <p:grpSpPr bwMode="auto">
          <a:xfrm>
            <a:off x="1143000" y="1638300"/>
            <a:ext cx="1004888" cy="1004888"/>
            <a:chOff x="2482470" y="281286"/>
            <a:chExt cx="1004596" cy="1004596"/>
          </a:xfrm>
        </p:grpSpPr>
        <p:sp>
          <p:nvSpPr>
            <p:cNvPr id="11" name="Oval 10"/>
            <p:cNvSpPr/>
            <p:nvPr/>
          </p:nvSpPr>
          <p:spPr>
            <a:xfrm>
              <a:off x="2482470" y="281286"/>
              <a:ext cx="1004596" cy="100459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p:nvPr/>
          </p:nvSpPr>
          <p:spPr>
            <a:xfrm>
              <a:off x="2630065" y="428881"/>
              <a:ext cx="709406" cy="709406"/>
            </a:xfrm>
            <a:prstGeom prst="rect">
              <a:avLst/>
            </a:prstGeom>
          </p:spPr>
          <p:style>
            <a:lnRef idx="0">
              <a:scrgbClr r="0" g="0" b="0"/>
            </a:lnRef>
            <a:fillRef idx="0">
              <a:scrgbClr r="0" g="0" b="0"/>
            </a:fillRef>
            <a:effectRef idx="0">
              <a:scrgbClr r="0" g="0" b="0"/>
            </a:effectRef>
            <a:fontRef idx="minor">
              <a:schemeClr val="lt1"/>
            </a:fontRef>
          </p:style>
          <p:txBody>
            <a:bodyPr lIns="17780" tIns="17780" rIns="17780" bIns="17780" spcCol="1270" anchor="ctr"/>
            <a:lstStyle/>
            <a:p>
              <a:pPr algn="ctr" defTabSz="622300" fontAlgn="auto">
                <a:lnSpc>
                  <a:spcPct val="90000"/>
                </a:lnSpc>
                <a:spcAft>
                  <a:spcPct val="35000"/>
                </a:spcAft>
                <a:defRPr/>
              </a:pPr>
              <a:r>
                <a:rPr lang="en-GB" sz="1400" dirty="0"/>
                <a:t>Meta</a:t>
              </a:r>
            </a:p>
            <a:p>
              <a:pPr algn="ctr" defTabSz="622300" fontAlgn="auto">
                <a:lnSpc>
                  <a:spcPct val="90000"/>
                </a:lnSpc>
                <a:spcAft>
                  <a:spcPct val="35000"/>
                </a:spcAft>
                <a:defRPr/>
              </a:pPr>
              <a:r>
                <a:rPr lang="en-GB" sz="1400" dirty="0"/>
                <a:t>Model</a:t>
              </a:r>
              <a:endParaRPr lang="en-US" sz="1400" dirty="0"/>
            </a:p>
          </p:txBody>
        </p:sp>
      </p:grpSp>
      <p:pic>
        <p:nvPicPr>
          <p:cNvPr id="2051" name="Picture 3"/>
          <p:cNvPicPr>
            <a:picLocks noChangeAspect="1" noChangeArrowheads="1"/>
          </p:cNvPicPr>
          <p:nvPr/>
        </p:nvPicPr>
        <p:blipFill>
          <a:blip r:embed="rId11"/>
          <a:srcRect/>
          <a:stretch>
            <a:fillRect/>
          </a:stretch>
        </p:blipFill>
        <p:spPr bwMode="auto">
          <a:xfrm>
            <a:off x="5286380" y="428604"/>
            <a:ext cx="3549653" cy="346093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GB" dirty="0" smtClean="0">
                <a:solidFill>
                  <a:schemeClr val="tx2">
                    <a:satMod val="200000"/>
                  </a:schemeClr>
                </a:solidFill>
              </a:rPr>
              <a:t>The Generator Model</a:t>
            </a:r>
            <a:endParaRPr lang="en-US" dirty="0">
              <a:solidFill>
                <a:schemeClr val="tx2">
                  <a:satMod val="200000"/>
                </a:schemeClr>
              </a:solidFill>
            </a:endParaRPr>
          </a:p>
        </p:txBody>
      </p:sp>
      <p:pic>
        <p:nvPicPr>
          <p:cNvPr id="30723" name="Picture 3"/>
          <p:cNvPicPr>
            <a:picLocks noChangeAspect="1" noChangeArrowheads="1"/>
          </p:cNvPicPr>
          <p:nvPr/>
        </p:nvPicPr>
        <p:blipFill>
          <a:blip r:embed="rId3"/>
          <a:srcRect/>
          <a:stretch>
            <a:fillRect/>
          </a:stretch>
        </p:blipFill>
        <p:spPr bwMode="auto">
          <a:xfrm>
            <a:off x="1857356" y="1214422"/>
            <a:ext cx="5417152" cy="523756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How GMF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57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3042444" y="5172869"/>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3559" name="Group 9"/>
          <p:cNvGrpSpPr>
            <a:grpSpLocks/>
          </p:cNvGrpSpPr>
          <p:nvPr/>
        </p:nvGrpSpPr>
        <p:grpSpPr bwMode="auto">
          <a:xfrm>
            <a:off x="1143000" y="1638300"/>
            <a:ext cx="1004888" cy="1004888"/>
            <a:chOff x="2482470" y="281286"/>
            <a:chExt cx="1004596" cy="1004596"/>
          </a:xfrm>
        </p:grpSpPr>
        <p:sp>
          <p:nvSpPr>
            <p:cNvPr id="11" name="Oval 10"/>
            <p:cNvSpPr/>
            <p:nvPr/>
          </p:nvSpPr>
          <p:spPr>
            <a:xfrm>
              <a:off x="2482470" y="281286"/>
              <a:ext cx="1004596" cy="100459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p:nvPr/>
          </p:nvSpPr>
          <p:spPr>
            <a:xfrm>
              <a:off x="2630065" y="428881"/>
              <a:ext cx="709406" cy="709406"/>
            </a:xfrm>
            <a:prstGeom prst="rect">
              <a:avLst/>
            </a:prstGeom>
          </p:spPr>
          <p:style>
            <a:lnRef idx="0">
              <a:scrgbClr r="0" g="0" b="0"/>
            </a:lnRef>
            <a:fillRef idx="0">
              <a:scrgbClr r="0" g="0" b="0"/>
            </a:fillRef>
            <a:effectRef idx="0">
              <a:scrgbClr r="0" g="0" b="0"/>
            </a:effectRef>
            <a:fontRef idx="minor">
              <a:schemeClr val="lt1"/>
            </a:fontRef>
          </p:style>
          <p:txBody>
            <a:bodyPr lIns="17780" tIns="17780" rIns="17780" bIns="17780" spcCol="1270" anchor="ctr"/>
            <a:lstStyle/>
            <a:p>
              <a:pPr algn="ctr" defTabSz="622300" fontAlgn="auto">
                <a:lnSpc>
                  <a:spcPct val="90000"/>
                </a:lnSpc>
                <a:spcAft>
                  <a:spcPct val="35000"/>
                </a:spcAft>
                <a:defRPr/>
              </a:pPr>
              <a:r>
                <a:rPr lang="en-GB" sz="1400" dirty="0"/>
                <a:t>Meta</a:t>
              </a:r>
            </a:p>
            <a:p>
              <a:pPr algn="ctr" defTabSz="622300" fontAlgn="auto">
                <a:lnSpc>
                  <a:spcPct val="90000"/>
                </a:lnSpc>
                <a:spcAft>
                  <a:spcPct val="35000"/>
                </a:spcAft>
                <a:defRPr/>
              </a:pPr>
              <a:r>
                <a:rPr lang="en-GB" sz="1400" dirty="0"/>
                <a:t>Model</a:t>
              </a:r>
              <a:endParaRPr lang="en-US" sz="1400" dirty="0"/>
            </a:p>
          </p:txBody>
        </p:sp>
      </p:grpSp>
      <p:pic>
        <p:nvPicPr>
          <p:cNvPr id="2051" name="Picture 3"/>
          <p:cNvPicPr>
            <a:picLocks noChangeAspect="1" noChangeArrowheads="1"/>
          </p:cNvPicPr>
          <p:nvPr/>
        </p:nvPicPr>
        <p:blipFill>
          <a:blip r:embed="rId11"/>
          <a:srcRect/>
          <a:stretch>
            <a:fillRect/>
          </a:stretch>
        </p:blipFill>
        <p:spPr bwMode="auto">
          <a:xfrm>
            <a:off x="5286380" y="428604"/>
            <a:ext cx="3549653" cy="346093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p:cNvPicPr>
            <a:picLocks noChangeAspect="1" noChangeArrowheads="1"/>
          </p:cNvPicPr>
          <p:nvPr/>
        </p:nvPicPr>
        <p:blipFill>
          <a:blip r:embed="rId3"/>
          <a:srcRect/>
          <a:stretch>
            <a:fillRect/>
          </a:stretch>
        </p:blipFill>
        <p:spPr bwMode="auto">
          <a:xfrm>
            <a:off x="1357290" y="285728"/>
            <a:ext cx="6357982" cy="6199074"/>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2"/>
          <p:cNvSpPr txBox="1">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ctr"/>
            <a:r>
              <a:rPr lang="en-GB" sz="4800">
                <a:latin typeface="Corbel" pitchFamily="34" charset="0"/>
              </a:rPr>
              <a:t>Powerful</a:t>
            </a:r>
            <a:endParaRPr lang="en-US" sz="4800">
              <a:latin typeface="Corbel" pitchFamily="34" charset="0"/>
            </a:endParaRPr>
          </a:p>
        </p:txBody>
      </p:sp>
      <p:pic>
        <p:nvPicPr>
          <p:cNvPr id="4" name="Picture 3" descr="airplane Engine.jpg"/>
          <p:cNvPicPr>
            <a:picLocks noChangeAspect="1"/>
          </p:cNvPicPr>
          <p:nvPr/>
        </p:nvPicPr>
        <p:blipFill>
          <a:blip r:embed="rId3" cstate="print"/>
          <a:stretch>
            <a:fillRect/>
          </a:stretch>
        </p:blipFill>
        <p:spPr>
          <a:xfrm>
            <a:off x="3167074" y="2755592"/>
            <a:ext cx="3048000" cy="203073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2"/>
          <p:cNvSpPr txBox="1">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ctr"/>
            <a:r>
              <a:rPr lang="en-GB" sz="4800">
                <a:latin typeface="Corbel" pitchFamily="34" charset="0"/>
              </a:rPr>
              <a:t>Configurable</a:t>
            </a:r>
            <a:endParaRPr lang="en-US" sz="4800">
              <a:latin typeface="Corbel" pitchFamily="34" charset="0"/>
            </a:endParaRPr>
          </a:p>
        </p:txBody>
      </p:sp>
      <p:pic>
        <p:nvPicPr>
          <p:cNvPr id="5" name="Picture 4" descr="spanner.jpg"/>
          <p:cNvPicPr>
            <a:picLocks noChangeAspect="1"/>
          </p:cNvPicPr>
          <p:nvPr/>
        </p:nvPicPr>
        <p:blipFill>
          <a:blip r:embed="rId3" cstate="print"/>
          <a:stretch>
            <a:fillRect/>
          </a:stretch>
        </p:blipFill>
        <p:spPr>
          <a:xfrm>
            <a:off x="3000364" y="2928934"/>
            <a:ext cx="3060952" cy="223577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14625"/>
            <a:ext cx="9144000" cy="1570038"/>
          </a:xfrm>
          <a:prstGeom prst="rect">
            <a:avLst/>
          </a:prstGeom>
          <a:noFill/>
        </p:spPr>
        <p:txBody>
          <a:bodyPr>
            <a:spAutoFit/>
          </a:bodyPr>
          <a:lstStyle/>
          <a:p>
            <a:pPr algn="ctr" fontAlgn="auto">
              <a:spcBef>
                <a:spcPts val="0"/>
              </a:spcBef>
              <a:spcAft>
                <a:spcPts val="0"/>
              </a:spcAft>
              <a:defRPr/>
            </a:pPr>
            <a:r>
              <a:rPr lang="en-GB" sz="4800" dirty="0">
                <a:solidFill>
                  <a:schemeClr val="tx2">
                    <a:lumMod val="75000"/>
                  </a:schemeClr>
                </a:solidFill>
                <a:latin typeface="+mn-lt"/>
                <a:cs typeface="+mn-cs"/>
              </a:rPr>
              <a:t>Aim: </a:t>
            </a:r>
            <a:r>
              <a:rPr lang="en-GB" sz="4800" dirty="0">
                <a:latin typeface="+mn-lt"/>
                <a:cs typeface="+mn-cs"/>
              </a:rPr>
              <a:t>Implement a graphical </a:t>
            </a:r>
          </a:p>
          <a:p>
            <a:pPr algn="ctr" fontAlgn="auto">
              <a:spcBef>
                <a:spcPts val="0"/>
              </a:spcBef>
              <a:spcAft>
                <a:spcPts val="0"/>
              </a:spcAft>
              <a:defRPr/>
            </a:pPr>
            <a:r>
              <a:rPr lang="en-GB" sz="4800" dirty="0">
                <a:latin typeface="+mn-lt"/>
                <a:cs typeface="+mn-cs"/>
              </a:rPr>
              <a:t>editor </a:t>
            </a:r>
            <a:r>
              <a:rPr lang="en-US" sz="4800" dirty="0">
                <a:latin typeface="+mn-lt"/>
                <a:cs typeface="+mn-cs"/>
              </a:rPr>
              <a:t>for a DSL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
          <p:cNvSpPr txBox="1">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ctr"/>
            <a:r>
              <a:rPr lang="en-GB" sz="4800">
                <a:latin typeface="Corbel" pitchFamily="34" charset="0"/>
              </a:rPr>
              <a:t>Labour intensive</a:t>
            </a:r>
            <a:endParaRPr lang="en-US" sz="4800">
              <a:latin typeface="Corbel" pitchFamily="34" charset="0"/>
            </a:endParaRPr>
          </a:p>
        </p:txBody>
      </p:sp>
      <p:pic>
        <p:nvPicPr>
          <p:cNvPr id="4" name="Picture 3" descr="pyramid.jpg"/>
          <p:cNvPicPr>
            <a:picLocks noChangeAspect="1"/>
          </p:cNvPicPr>
          <p:nvPr/>
        </p:nvPicPr>
        <p:blipFill>
          <a:blip r:embed="rId3"/>
          <a:stretch>
            <a:fillRect/>
          </a:stretch>
        </p:blipFill>
        <p:spPr>
          <a:xfrm>
            <a:off x="3000384" y="2786058"/>
            <a:ext cx="3286128" cy="221813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ctr"/>
            <a:r>
              <a:rPr lang="en-GB" sz="4800">
                <a:latin typeface="Corbel" pitchFamily="34" charset="0"/>
              </a:rPr>
              <a:t>Hard to master</a:t>
            </a:r>
            <a:endParaRPr lang="en-US" sz="4800">
              <a:latin typeface="Corbel" pitchFamily="34" charset="0"/>
            </a:endParaRPr>
          </a:p>
        </p:txBody>
      </p:sp>
      <p:pic>
        <p:nvPicPr>
          <p:cNvPr id="4" name="Picture 3" descr="yoda.jpg"/>
          <p:cNvPicPr>
            <a:picLocks noChangeAspect="1"/>
          </p:cNvPicPr>
          <p:nvPr/>
        </p:nvPicPr>
        <p:blipFill>
          <a:blip r:embed="rId3"/>
          <a:stretch>
            <a:fillRect/>
          </a:stretch>
        </p:blipFill>
        <p:spPr>
          <a:xfrm>
            <a:off x="3143240" y="2857496"/>
            <a:ext cx="3024190" cy="228254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
          <p:cNvSpPr txBox="1">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ctr"/>
            <a:r>
              <a:rPr lang="en-GB" sz="4800">
                <a:latin typeface="Corbel" pitchFamily="34" charset="0"/>
              </a:rPr>
              <a:t>Error prone</a:t>
            </a:r>
            <a:endParaRPr lang="en-US" sz="4800">
              <a:latin typeface="Corbel" pitchFamily="34" charset="0"/>
            </a:endParaRPr>
          </a:p>
        </p:txBody>
      </p:sp>
      <p:pic>
        <p:nvPicPr>
          <p:cNvPr id="4" name="Picture 3" descr="clouseau.jpg"/>
          <p:cNvPicPr>
            <a:picLocks noChangeAspect="1"/>
          </p:cNvPicPr>
          <p:nvPr/>
        </p:nvPicPr>
        <p:blipFill>
          <a:blip r:embed="rId3"/>
          <a:stretch>
            <a:fillRect/>
          </a:stretch>
        </p:blipFill>
        <p:spPr>
          <a:xfrm>
            <a:off x="3143240" y="2857496"/>
            <a:ext cx="3081342" cy="240729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2"/>
          <p:cNvSpPr txBox="1">
            <a:spLocks noChangeArrowheads="1"/>
          </p:cNvSpPr>
          <p:nvPr/>
        </p:nvSpPr>
        <p:spPr bwMode="auto">
          <a:xfrm>
            <a:off x="0" y="2714625"/>
            <a:ext cx="9144000" cy="830263"/>
          </a:xfrm>
          <a:prstGeom prst="rect">
            <a:avLst/>
          </a:prstGeom>
          <a:noFill/>
          <a:ln w="9525">
            <a:noFill/>
            <a:miter lim="800000"/>
            <a:headEnd/>
            <a:tailEnd/>
          </a:ln>
        </p:spPr>
        <p:txBody>
          <a:bodyPr>
            <a:spAutoFit/>
          </a:bodyPr>
          <a:lstStyle/>
          <a:p>
            <a:pPr algn="ctr"/>
            <a:r>
              <a:rPr lang="en-GB" sz="4800">
                <a:latin typeface="Corbel" pitchFamily="34" charset="0"/>
              </a:rPr>
              <a:t>Replace it</a:t>
            </a:r>
            <a:endParaRPr lang="en-US" sz="4800">
              <a:latin typeface="Corbel" pitchFamily="34" charset="0"/>
            </a:endParaRPr>
          </a:p>
        </p:txBody>
      </p:sp>
      <p:sp>
        <p:nvSpPr>
          <p:cNvPr id="4" name="&quot;No&quot; Symbol 3"/>
          <p:cNvSpPr/>
          <p:nvPr/>
        </p:nvSpPr>
        <p:spPr>
          <a:xfrm>
            <a:off x="3857625" y="2500313"/>
            <a:ext cx="1428750" cy="1285875"/>
          </a:xfrm>
          <a:prstGeom prst="noSmoking">
            <a:avLst/>
          </a:prstGeom>
          <a:solidFill>
            <a:srgbClr val="FF0000">
              <a:alpha val="50196"/>
            </a:srgbClr>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0724" name="TextBox 4"/>
          <p:cNvSpPr txBox="1">
            <a:spLocks noChangeArrowheads="1"/>
          </p:cNvSpPr>
          <p:nvPr/>
        </p:nvSpPr>
        <p:spPr bwMode="auto">
          <a:xfrm rot="-1998371">
            <a:off x="4100513" y="3435350"/>
            <a:ext cx="3756025" cy="831850"/>
          </a:xfrm>
          <a:prstGeom prst="rect">
            <a:avLst/>
          </a:prstGeom>
          <a:noFill/>
          <a:ln w="9525">
            <a:noFill/>
            <a:miter lim="800000"/>
            <a:headEnd/>
            <a:tailEnd/>
          </a:ln>
        </p:spPr>
        <p:txBody>
          <a:bodyPr wrap="none">
            <a:spAutoFit/>
          </a:bodyPr>
          <a:lstStyle/>
          <a:p>
            <a:r>
              <a:rPr lang="en-GB" sz="4800">
                <a:latin typeface="Bradley Hand ITC" pitchFamily="66" charset="0"/>
              </a:rPr>
              <a:t>Make it easier</a:t>
            </a:r>
            <a:endParaRPr lang="en-US" sz="4800">
              <a:latin typeface="Bradley Hand ITC"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
          <p:cNvSpPr txBox="1">
            <a:spLocks noChangeArrowheads="1"/>
          </p:cNvSpPr>
          <p:nvPr/>
        </p:nvSpPr>
        <p:spPr bwMode="auto">
          <a:xfrm>
            <a:off x="0" y="2714625"/>
            <a:ext cx="9144000" cy="830263"/>
          </a:xfrm>
          <a:prstGeom prst="rect">
            <a:avLst/>
          </a:prstGeom>
          <a:noFill/>
          <a:ln w="9525">
            <a:noFill/>
            <a:miter lim="800000"/>
            <a:headEnd/>
            <a:tailEnd/>
          </a:ln>
        </p:spPr>
        <p:txBody>
          <a:bodyPr>
            <a:spAutoFit/>
          </a:bodyPr>
          <a:lstStyle/>
          <a:p>
            <a:pPr algn="ctr"/>
            <a:r>
              <a:rPr lang="en-GB" sz="4800">
                <a:latin typeface="Corbel" pitchFamily="34" charset="0"/>
              </a:rPr>
              <a:t>EuGENia</a:t>
            </a:r>
            <a:endParaRPr lang="en-US" sz="4800">
              <a:latin typeface="Corbe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42938" y="512763"/>
            <a:ext cx="7772400" cy="914400"/>
          </a:xfrm>
        </p:spPr>
        <p:txBody>
          <a:bodyPr/>
          <a:lstStyle/>
          <a:p>
            <a:pPr fontAlgn="auto">
              <a:spcAft>
                <a:spcPts val="0"/>
              </a:spcAft>
              <a:defRPr/>
            </a:pPr>
            <a:r>
              <a:rPr lang="en-GB" dirty="0" smtClean="0">
                <a:solidFill>
                  <a:schemeClr val="tx2">
                    <a:satMod val="200000"/>
                  </a:schemeClr>
                </a:solidFill>
              </a:rPr>
              <a:t>How </a:t>
            </a:r>
            <a:r>
              <a:rPr lang="en-GB" dirty="0" err="1" smtClean="0">
                <a:solidFill>
                  <a:schemeClr val="tx2">
                    <a:satMod val="200000"/>
                  </a:schemeClr>
                </a:solidFill>
              </a:rPr>
              <a:t>EuGENia</a:t>
            </a:r>
            <a:r>
              <a:rPr lang="en-GB" dirty="0" smtClean="0">
                <a:solidFill>
                  <a:schemeClr val="tx2">
                    <a:satMod val="200000"/>
                  </a:schemeClr>
                </a:solidFill>
              </a:rPr>
              <a:t>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7147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2756694" y="5257006"/>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pic>
        <p:nvPicPr>
          <p:cNvPr id="2051" name="Picture 3"/>
          <p:cNvPicPr>
            <a:picLocks noChangeAspect="1" noChangeArrowheads="1"/>
          </p:cNvPicPr>
          <p:nvPr/>
        </p:nvPicPr>
        <p:blipFill>
          <a:blip r:embed="rId11"/>
          <a:srcRect/>
          <a:stretch>
            <a:fillRect/>
          </a:stretch>
        </p:blipFill>
        <p:spPr bwMode="auto">
          <a:xfrm>
            <a:off x="5522941" y="428604"/>
            <a:ext cx="3549653" cy="346093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Our Metamodel</a:t>
            </a:r>
            <a:endParaRPr lang="en-US" dirty="0">
              <a:solidFill>
                <a:schemeClr val="tx2">
                  <a:satMod val="200000"/>
                </a:schemeClr>
              </a:solidFill>
            </a:endParaRPr>
          </a:p>
        </p:txBody>
      </p:sp>
      <p:pic>
        <p:nvPicPr>
          <p:cNvPr id="2053" name="Picture 5"/>
          <p:cNvPicPr>
            <a:picLocks noChangeAspect="1" noChangeArrowheads="1"/>
          </p:cNvPicPr>
          <p:nvPr/>
        </p:nvPicPr>
        <p:blipFill>
          <a:blip r:embed="rId3"/>
          <a:srcRect/>
          <a:stretch>
            <a:fillRect/>
          </a:stretch>
        </p:blipFill>
        <p:spPr bwMode="auto">
          <a:xfrm>
            <a:off x="1142976" y="1428736"/>
            <a:ext cx="6738956" cy="4879573"/>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Our Metamodel (in </a:t>
            </a:r>
            <a:r>
              <a:rPr lang="en-GB" dirty="0" err="1" smtClean="0">
                <a:solidFill>
                  <a:schemeClr val="tx2">
                    <a:satMod val="200000"/>
                  </a:schemeClr>
                </a:solidFill>
              </a:rPr>
              <a:t>Emfatic</a:t>
            </a:r>
            <a:r>
              <a:rPr lang="en-GB" dirty="0" smtClean="0">
                <a:solidFill>
                  <a:schemeClr val="tx2">
                    <a:satMod val="200000"/>
                  </a:schemeClr>
                </a:solidFill>
              </a:rPr>
              <a:t>)</a:t>
            </a:r>
            <a:endParaRPr lang="en-US" dirty="0">
              <a:solidFill>
                <a:schemeClr val="tx2">
                  <a:satMod val="200000"/>
                </a:schemeClr>
              </a:solidFill>
            </a:endParaRPr>
          </a:p>
        </p:txBody>
      </p:sp>
      <p:pic>
        <p:nvPicPr>
          <p:cNvPr id="27650" name="Picture 2"/>
          <p:cNvPicPr>
            <a:picLocks noChangeAspect="1" noChangeArrowheads="1"/>
          </p:cNvPicPr>
          <p:nvPr/>
        </p:nvPicPr>
        <p:blipFill>
          <a:blip r:embed="rId3"/>
          <a:srcRect/>
          <a:stretch>
            <a:fillRect/>
          </a:stretch>
        </p:blipFill>
        <p:spPr bwMode="auto">
          <a:xfrm>
            <a:off x="1571604" y="1428736"/>
            <a:ext cx="5857916" cy="4940808"/>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GB" dirty="0" smtClean="0">
                <a:solidFill>
                  <a:schemeClr val="tx2">
                    <a:satMod val="200000"/>
                  </a:schemeClr>
                </a:solidFill>
              </a:rPr>
              <a:t>Our annotated metamodel</a:t>
            </a:r>
            <a:endParaRPr lang="en-US" dirty="0">
              <a:solidFill>
                <a:schemeClr val="tx2">
                  <a:satMod val="200000"/>
                </a:schemeClr>
              </a:solidFill>
            </a:endParaRPr>
          </a:p>
        </p:txBody>
      </p:sp>
      <p:pic>
        <p:nvPicPr>
          <p:cNvPr id="29698" name="Picture 2"/>
          <p:cNvPicPr>
            <a:picLocks noChangeAspect="1" noChangeArrowheads="1"/>
          </p:cNvPicPr>
          <p:nvPr/>
        </p:nvPicPr>
        <p:blipFill>
          <a:blip r:embed="rId3"/>
          <a:srcRect/>
          <a:stretch>
            <a:fillRect/>
          </a:stretch>
        </p:blipFill>
        <p:spPr bwMode="auto">
          <a:xfrm>
            <a:off x="1142976" y="1206116"/>
            <a:ext cx="5357850" cy="5366156"/>
          </a:xfrm>
          <a:prstGeom prst="rect">
            <a:avLst/>
          </a:prstGeom>
          <a:noFill/>
          <a:ln w="9525">
            <a:noFill/>
            <a:miter lim="800000"/>
            <a:headEnd/>
            <a:tailEnd/>
          </a:ln>
          <a:effectLst>
            <a:reflection blurRad="6350" stA="50000" endA="300" endPos="38500" dist="50800" dir="5400000" sy="-100000" algn="bl" rotWithShape="0"/>
          </a:effectLst>
        </p:spPr>
      </p:pic>
      <p:pic>
        <p:nvPicPr>
          <p:cNvPr id="29699" name="Picture 3"/>
          <p:cNvPicPr>
            <a:picLocks noChangeAspect="1" noChangeArrowheads="1"/>
          </p:cNvPicPr>
          <p:nvPr/>
        </p:nvPicPr>
        <p:blipFill>
          <a:blip r:embed="rId4"/>
          <a:srcRect/>
          <a:stretch>
            <a:fillRect/>
          </a:stretch>
        </p:blipFill>
        <p:spPr bwMode="auto">
          <a:xfrm>
            <a:off x="4714876" y="1591234"/>
            <a:ext cx="3643338" cy="3552278"/>
          </a:xfrm>
          <a:prstGeom prst="rect">
            <a:avLst/>
          </a:prstGeom>
          <a:noFill/>
          <a:ln w="9525">
            <a:noFill/>
            <a:miter lim="800000"/>
            <a:headEnd/>
            <a:tailEnd/>
          </a:ln>
          <a:effectLst>
            <a:outerShdw blurRad="50800" dist="38100" dir="5400000" algn="t" rotWithShape="0">
              <a:prstClr val="black">
                <a:alpha val="40000"/>
              </a:prstClr>
            </a:outerShdw>
          </a:effectLst>
          <a:scene3d>
            <a:camera prst="perspectiveHeroicExtremeLeftFacing"/>
            <a:lightRig rig="threePt" dir="t"/>
          </a:scene3d>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2"/>
          <p:cNvSpPr txBox="1">
            <a:spLocks noChangeArrowheads="1"/>
          </p:cNvSpPr>
          <p:nvPr/>
        </p:nvSpPr>
        <p:spPr bwMode="auto">
          <a:xfrm>
            <a:off x="0" y="2714625"/>
            <a:ext cx="9144000" cy="830263"/>
          </a:xfrm>
          <a:prstGeom prst="rect">
            <a:avLst/>
          </a:prstGeom>
          <a:noFill/>
          <a:ln w="9525">
            <a:noFill/>
            <a:miter lim="800000"/>
            <a:headEnd/>
            <a:tailEnd/>
          </a:ln>
        </p:spPr>
        <p:txBody>
          <a:bodyPr>
            <a:spAutoFit/>
          </a:bodyPr>
          <a:lstStyle/>
          <a:p>
            <a:pPr algn="ctr"/>
            <a:r>
              <a:rPr lang="en-GB" sz="4800">
                <a:latin typeface="Corbel" pitchFamily="34" charset="0"/>
              </a:rPr>
              <a:t>A closer look…</a:t>
            </a:r>
            <a:endParaRPr lang="en-US" sz="4800">
              <a:latin typeface="Corbe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14625"/>
            <a:ext cx="9144000" cy="830263"/>
          </a:xfrm>
          <a:prstGeom prst="rect">
            <a:avLst/>
          </a:prstGeom>
          <a:noFill/>
        </p:spPr>
        <p:txBody>
          <a:bodyPr>
            <a:spAutoFit/>
          </a:bodyPr>
          <a:lstStyle/>
          <a:p>
            <a:pPr algn="ctr" fontAlgn="auto">
              <a:spcBef>
                <a:spcPts val="0"/>
              </a:spcBef>
              <a:spcAft>
                <a:spcPts val="0"/>
              </a:spcAft>
              <a:defRPr/>
            </a:pPr>
            <a:r>
              <a:rPr lang="en-GB" sz="4800" dirty="0">
                <a:solidFill>
                  <a:schemeClr val="tx2">
                    <a:lumMod val="75000"/>
                  </a:schemeClr>
                </a:solidFill>
                <a:latin typeface="+mn-lt"/>
                <a:cs typeface="+mn-cs"/>
              </a:rPr>
              <a:t>Technologies: </a:t>
            </a:r>
            <a:r>
              <a:rPr lang="en-US" sz="4800" dirty="0">
                <a:latin typeface="+mn-lt"/>
                <a:cs typeface="+mn-cs"/>
              </a:rPr>
              <a:t>Eclipse, EMF, GMF</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US" dirty="0" err="1" smtClean="0">
                <a:solidFill>
                  <a:schemeClr val="tx2">
                    <a:satMod val="200000"/>
                  </a:schemeClr>
                </a:solidFill>
              </a:rPr>
              <a:t>Filesystem</a:t>
            </a:r>
            <a:endParaRPr lang="en-US" dirty="0">
              <a:solidFill>
                <a:schemeClr val="tx2">
                  <a:satMod val="200000"/>
                </a:schemeClr>
              </a:solidFill>
            </a:endParaRPr>
          </a:p>
        </p:txBody>
      </p:sp>
      <p:sp>
        <p:nvSpPr>
          <p:cNvPr id="37891" name="TextBox 2"/>
          <p:cNvSpPr txBox="1">
            <a:spLocks noChangeArrowheads="1"/>
          </p:cNvSpPr>
          <p:nvPr/>
        </p:nvSpPr>
        <p:spPr bwMode="auto">
          <a:xfrm>
            <a:off x="714375" y="1500188"/>
            <a:ext cx="7715250" cy="2246312"/>
          </a:xfrm>
          <a:prstGeom prst="rect">
            <a:avLst/>
          </a:prstGeom>
          <a:noFill/>
          <a:ln w="9525">
            <a:noFill/>
            <a:miter lim="800000"/>
            <a:headEnd/>
            <a:tailEnd/>
          </a:ln>
        </p:spPr>
        <p:txBody>
          <a:bodyPr>
            <a:spAutoFit/>
          </a:bodyPr>
          <a:lstStyle/>
          <a:p>
            <a:r>
              <a:rPr lang="en-US" sz="2800" i="1">
                <a:latin typeface="Corbel" pitchFamily="34" charset="0"/>
              </a:rPr>
              <a:t>@gmf.diagram</a:t>
            </a:r>
          </a:p>
          <a:p>
            <a:r>
              <a:rPr lang="en-US" sz="2800" b="1">
                <a:latin typeface="Corbel" pitchFamily="34" charset="0"/>
              </a:rPr>
              <a:t>class</a:t>
            </a:r>
            <a:r>
              <a:rPr lang="en-US" sz="2800">
                <a:latin typeface="Corbel" pitchFamily="34" charset="0"/>
              </a:rPr>
              <a:t> Filesystem {</a:t>
            </a:r>
          </a:p>
          <a:p>
            <a:r>
              <a:rPr lang="en-US" sz="2800">
                <a:latin typeface="Corbel" pitchFamily="34" charset="0"/>
              </a:rPr>
              <a:t>    </a:t>
            </a:r>
            <a:r>
              <a:rPr lang="en-US" sz="2800" b="1">
                <a:latin typeface="Corbel" pitchFamily="34" charset="0"/>
              </a:rPr>
              <a:t>val</a:t>
            </a:r>
            <a:r>
              <a:rPr lang="en-US" sz="2800">
                <a:latin typeface="Corbel" pitchFamily="34" charset="0"/>
              </a:rPr>
              <a:t> Drive[*] drives;</a:t>
            </a:r>
          </a:p>
          <a:p>
            <a:r>
              <a:rPr lang="en-US" sz="2800">
                <a:latin typeface="Corbel" pitchFamily="34" charset="0"/>
              </a:rPr>
              <a:t>    </a:t>
            </a:r>
            <a:r>
              <a:rPr lang="en-US" sz="2800" b="1">
                <a:latin typeface="Corbel" pitchFamily="34" charset="0"/>
              </a:rPr>
              <a:t>val</a:t>
            </a:r>
            <a:r>
              <a:rPr lang="en-US" sz="2800">
                <a:latin typeface="Corbel" pitchFamily="34" charset="0"/>
              </a:rPr>
              <a:t> Sync[*] syncs;</a:t>
            </a:r>
          </a:p>
          <a:p>
            <a:r>
              <a:rPr lang="en-US" sz="2800">
                <a:latin typeface="Corbel" pitchFamily="34"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US" dirty="0" smtClean="0">
                <a:solidFill>
                  <a:schemeClr val="tx2">
                    <a:satMod val="200000"/>
                  </a:schemeClr>
                </a:solidFill>
              </a:rPr>
              <a:t>File</a:t>
            </a:r>
            <a:endParaRPr lang="en-US" dirty="0">
              <a:solidFill>
                <a:schemeClr val="tx2">
                  <a:satMod val="200000"/>
                </a:schemeClr>
              </a:solidFill>
            </a:endParaRPr>
          </a:p>
        </p:txBody>
      </p:sp>
      <p:sp>
        <p:nvSpPr>
          <p:cNvPr id="38915" name="TextBox 2"/>
          <p:cNvSpPr txBox="1">
            <a:spLocks noChangeArrowheads="1"/>
          </p:cNvSpPr>
          <p:nvPr/>
        </p:nvSpPr>
        <p:spPr bwMode="auto">
          <a:xfrm>
            <a:off x="714375" y="1500188"/>
            <a:ext cx="7715250" cy="1816100"/>
          </a:xfrm>
          <a:prstGeom prst="rect">
            <a:avLst/>
          </a:prstGeom>
          <a:noFill/>
          <a:ln w="9525">
            <a:noFill/>
            <a:miter lim="800000"/>
            <a:headEnd/>
            <a:tailEnd/>
          </a:ln>
        </p:spPr>
        <p:txBody>
          <a:bodyPr>
            <a:spAutoFit/>
          </a:bodyPr>
          <a:lstStyle/>
          <a:p>
            <a:r>
              <a:rPr lang="en-US" sz="2800" i="1">
                <a:latin typeface="Corbel" pitchFamily="34" charset="0"/>
              </a:rPr>
              <a:t>@gmf.node(label=“name”)</a:t>
            </a:r>
          </a:p>
          <a:p>
            <a:r>
              <a:rPr lang="en-US" sz="2800" b="1">
                <a:latin typeface="Corbel" pitchFamily="34" charset="0"/>
              </a:rPr>
              <a:t>class</a:t>
            </a:r>
            <a:r>
              <a:rPr lang="en-US" sz="2800">
                <a:latin typeface="Corbel" pitchFamily="34" charset="0"/>
              </a:rPr>
              <a:t> File {</a:t>
            </a:r>
          </a:p>
          <a:p>
            <a:r>
              <a:rPr lang="en-US" sz="2800">
                <a:latin typeface="Corbel" pitchFamily="34" charset="0"/>
              </a:rPr>
              <a:t>    </a:t>
            </a:r>
            <a:r>
              <a:rPr lang="en-US" sz="2800" b="1">
                <a:latin typeface="Corbel" pitchFamily="34" charset="0"/>
              </a:rPr>
              <a:t>attr</a:t>
            </a:r>
            <a:r>
              <a:rPr lang="en-US" sz="2800">
                <a:latin typeface="Corbel" pitchFamily="34" charset="0"/>
              </a:rPr>
              <a:t> String name;</a:t>
            </a:r>
          </a:p>
          <a:p>
            <a:r>
              <a:rPr lang="en-US" sz="2800">
                <a:latin typeface="Corbel" pitchFamily="34"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US" dirty="0" smtClean="0">
                <a:solidFill>
                  <a:schemeClr val="tx2">
                    <a:satMod val="200000"/>
                  </a:schemeClr>
                </a:solidFill>
              </a:rPr>
              <a:t>Shortcut</a:t>
            </a:r>
            <a:endParaRPr lang="en-US" dirty="0">
              <a:solidFill>
                <a:schemeClr val="tx2">
                  <a:satMod val="200000"/>
                </a:schemeClr>
              </a:solidFill>
            </a:endParaRPr>
          </a:p>
        </p:txBody>
      </p:sp>
      <p:sp>
        <p:nvSpPr>
          <p:cNvPr id="3" name="TextBox 2"/>
          <p:cNvSpPr txBox="1"/>
          <p:nvPr/>
        </p:nvSpPr>
        <p:spPr>
          <a:xfrm>
            <a:off x="714375" y="1500188"/>
            <a:ext cx="7715250" cy="3108325"/>
          </a:xfrm>
          <a:prstGeom prst="rect">
            <a:avLst/>
          </a:prstGeom>
          <a:noFill/>
        </p:spPr>
        <p:txBody>
          <a:bodyPr>
            <a:spAutoFit/>
          </a:bodyPr>
          <a:lstStyle/>
          <a:p>
            <a:pPr fontAlgn="auto">
              <a:spcBef>
                <a:spcPts val="0"/>
              </a:spcBef>
              <a:spcAft>
                <a:spcPts val="0"/>
              </a:spcAft>
              <a:defRPr/>
            </a:pPr>
            <a:r>
              <a:rPr lang="en-US" sz="2800" i="1" dirty="0">
                <a:solidFill>
                  <a:schemeClr val="tx2">
                    <a:lumMod val="90000"/>
                  </a:schemeClr>
                </a:solidFill>
                <a:latin typeface="+mn-lt"/>
                <a:cs typeface="+mn-cs"/>
              </a:rPr>
              <a:t>@</a:t>
            </a:r>
            <a:r>
              <a:rPr lang="en-US" sz="2800" i="1" dirty="0" err="1">
                <a:solidFill>
                  <a:schemeClr val="tx2">
                    <a:lumMod val="90000"/>
                  </a:schemeClr>
                </a:solidFill>
                <a:latin typeface="+mn-lt"/>
                <a:cs typeface="+mn-cs"/>
              </a:rPr>
              <a:t>gmf.node</a:t>
            </a:r>
            <a:r>
              <a:rPr lang="en-US" sz="2800" i="1" dirty="0">
                <a:solidFill>
                  <a:schemeClr val="tx2">
                    <a:lumMod val="90000"/>
                  </a:schemeClr>
                </a:solidFill>
                <a:latin typeface="+mn-lt"/>
                <a:cs typeface="+mn-cs"/>
              </a:rPr>
              <a:t>(label=“name”)</a:t>
            </a:r>
          </a:p>
          <a:p>
            <a:pPr fontAlgn="auto">
              <a:spcBef>
                <a:spcPts val="0"/>
              </a:spcBef>
              <a:spcAft>
                <a:spcPts val="0"/>
              </a:spcAft>
              <a:defRPr/>
            </a:pPr>
            <a:r>
              <a:rPr lang="en-US" sz="2800" b="1" dirty="0">
                <a:latin typeface="+mn-lt"/>
                <a:cs typeface="+mn-cs"/>
              </a:rPr>
              <a:t>class</a:t>
            </a:r>
            <a:r>
              <a:rPr lang="en-US" sz="2800" dirty="0">
                <a:latin typeface="+mn-lt"/>
                <a:cs typeface="+mn-cs"/>
              </a:rPr>
              <a:t> Shortcut </a:t>
            </a:r>
            <a:r>
              <a:rPr lang="en-US" sz="2800" b="1" dirty="0">
                <a:latin typeface="+mn-lt"/>
                <a:cs typeface="+mn-cs"/>
              </a:rPr>
              <a:t>extends</a:t>
            </a:r>
            <a:r>
              <a:rPr lang="en-US" sz="2800" dirty="0">
                <a:latin typeface="+mn-lt"/>
                <a:cs typeface="+mn-cs"/>
              </a:rPr>
              <a:t> File {</a:t>
            </a:r>
          </a:p>
          <a:p>
            <a:pPr fontAlgn="auto">
              <a:spcBef>
                <a:spcPts val="0"/>
              </a:spcBef>
              <a:spcAft>
                <a:spcPts val="0"/>
              </a:spcAft>
              <a:defRPr/>
            </a:pPr>
            <a:r>
              <a:rPr lang="en-US" sz="2800" dirty="0">
                <a:latin typeface="+mn-lt"/>
                <a:cs typeface="+mn-cs"/>
              </a:rPr>
              <a:t>    </a:t>
            </a:r>
            <a:r>
              <a:rPr lang="en-US" sz="2800" b="1" dirty="0" err="1">
                <a:solidFill>
                  <a:schemeClr val="tx2">
                    <a:lumMod val="90000"/>
                  </a:schemeClr>
                </a:solidFill>
                <a:latin typeface="+mn-lt"/>
                <a:cs typeface="+mn-cs"/>
              </a:rPr>
              <a:t>attr</a:t>
            </a:r>
            <a:r>
              <a:rPr lang="en-US" sz="2800" dirty="0">
                <a:solidFill>
                  <a:schemeClr val="tx2">
                    <a:lumMod val="90000"/>
                  </a:schemeClr>
                </a:solidFill>
                <a:latin typeface="+mn-lt"/>
                <a:cs typeface="+mn-cs"/>
              </a:rPr>
              <a:t> String name;</a:t>
            </a:r>
          </a:p>
          <a:p>
            <a:pPr fontAlgn="auto">
              <a:spcBef>
                <a:spcPts val="0"/>
              </a:spcBef>
              <a:spcAft>
                <a:spcPts val="0"/>
              </a:spcAft>
              <a:defRPr/>
            </a:pPr>
            <a:r>
              <a:rPr lang="en-US" sz="2800" dirty="0">
                <a:latin typeface="+mn-lt"/>
                <a:cs typeface="+mn-cs"/>
              </a:rPr>
              <a:t>    </a:t>
            </a:r>
            <a:r>
              <a:rPr lang="en-US" sz="2800" i="1" dirty="0">
                <a:latin typeface="+mn-lt"/>
                <a:cs typeface="+mn-cs"/>
              </a:rPr>
              <a:t>@</a:t>
            </a:r>
            <a:r>
              <a:rPr lang="en-US" sz="2800" i="1" dirty="0" err="1">
                <a:latin typeface="+mn-lt"/>
                <a:cs typeface="+mn-cs"/>
              </a:rPr>
              <a:t>gmf.link</a:t>
            </a:r>
            <a:r>
              <a:rPr lang="en-US" sz="2800" i="1" dirty="0">
                <a:latin typeface="+mn-lt"/>
                <a:cs typeface="+mn-cs"/>
              </a:rPr>
              <a:t>(</a:t>
            </a:r>
            <a:r>
              <a:rPr lang="en-US" sz="2800" i="1" dirty="0" err="1">
                <a:latin typeface="+mn-lt"/>
                <a:cs typeface="+mn-cs"/>
              </a:rPr>
              <a:t>target.decoration</a:t>
            </a:r>
            <a:r>
              <a:rPr lang="en-US" sz="2800" i="1" dirty="0">
                <a:latin typeface="+mn-lt"/>
                <a:cs typeface="+mn-cs"/>
              </a:rPr>
              <a:t>="arrow",      </a:t>
            </a:r>
          </a:p>
          <a:p>
            <a:pPr fontAlgn="auto">
              <a:spcBef>
                <a:spcPts val="0"/>
              </a:spcBef>
              <a:spcAft>
                <a:spcPts val="0"/>
              </a:spcAft>
              <a:defRPr/>
            </a:pPr>
            <a:r>
              <a:rPr lang="en-US" sz="2800" i="1" dirty="0">
                <a:latin typeface="+mn-lt"/>
                <a:cs typeface="+mn-cs"/>
              </a:rPr>
              <a:t>                          style="dash")</a:t>
            </a:r>
          </a:p>
          <a:p>
            <a:pPr fontAlgn="auto">
              <a:spcBef>
                <a:spcPts val="0"/>
              </a:spcBef>
              <a:spcAft>
                <a:spcPts val="0"/>
              </a:spcAft>
              <a:defRPr/>
            </a:pPr>
            <a:r>
              <a:rPr lang="en-US" sz="2800" i="1" dirty="0">
                <a:latin typeface="+mn-lt"/>
                <a:cs typeface="+mn-cs"/>
              </a:rPr>
              <a:t>    </a:t>
            </a:r>
            <a:r>
              <a:rPr lang="en-US" sz="2800" b="1" dirty="0">
                <a:latin typeface="+mn-lt"/>
                <a:cs typeface="+mn-cs"/>
              </a:rPr>
              <a:t>ref</a:t>
            </a:r>
            <a:r>
              <a:rPr lang="en-US" sz="2800" dirty="0">
                <a:latin typeface="+mn-lt"/>
                <a:cs typeface="+mn-cs"/>
              </a:rPr>
              <a:t> File target;</a:t>
            </a:r>
          </a:p>
          <a:p>
            <a:pPr fontAlgn="auto">
              <a:spcBef>
                <a:spcPts val="0"/>
              </a:spcBef>
              <a:spcAft>
                <a:spcPts val="0"/>
              </a:spcAft>
              <a:defRPr/>
            </a:pPr>
            <a:r>
              <a:rPr lang="en-US" sz="2800" dirty="0">
                <a:latin typeface="+mn-lt"/>
                <a:cs typeface="+mn-cs"/>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US" dirty="0" smtClean="0">
                <a:solidFill>
                  <a:schemeClr val="tx2">
                    <a:satMod val="200000"/>
                  </a:schemeClr>
                </a:solidFill>
              </a:rPr>
              <a:t>Folder</a:t>
            </a:r>
            <a:endParaRPr lang="en-US" dirty="0">
              <a:solidFill>
                <a:schemeClr val="tx2">
                  <a:satMod val="200000"/>
                </a:schemeClr>
              </a:solidFill>
            </a:endParaRPr>
          </a:p>
        </p:txBody>
      </p:sp>
      <p:sp>
        <p:nvSpPr>
          <p:cNvPr id="3" name="TextBox 2"/>
          <p:cNvSpPr txBox="1"/>
          <p:nvPr/>
        </p:nvSpPr>
        <p:spPr>
          <a:xfrm>
            <a:off x="714375" y="1500188"/>
            <a:ext cx="7715250" cy="2678112"/>
          </a:xfrm>
          <a:prstGeom prst="rect">
            <a:avLst/>
          </a:prstGeom>
          <a:noFill/>
        </p:spPr>
        <p:txBody>
          <a:bodyPr>
            <a:spAutoFit/>
          </a:bodyPr>
          <a:lstStyle/>
          <a:p>
            <a:pPr fontAlgn="auto">
              <a:spcBef>
                <a:spcPts val="0"/>
              </a:spcBef>
              <a:spcAft>
                <a:spcPts val="0"/>
              </a:spcAft>
              <a:defRPr/>
            </a:pPr>
            <a:r>
              <a:rPr lang="en-US" sz="2800" i="1" dirty="0">
                <a:solidFill>
                  <a:schemeClr val="tx2">
                    <a:lumMod val="90000"/>
                  </a:schemeClr>
                </a:solidFill>
                <a:latin typeface="+mn-lt"/>
                <a:cs typeface="+mn-cs"/>
              </a:rPr>
              <a:t>@</a:t>
            </a:r>
            <a:r>
              <a:rPr lang="en-US" sz="2800" i="1" dirty="0" err="1">
                <a:solidFill>
                  <a:schemeClr val="tx2">
                    <a:lumMod val="90000"/>
                  </a:schemeClr>
                </a:solidFill>
                <a:latin typeface="+mn-lt"/>
                <a:cs typeface="+mn-cs"/>
              </a:rPr>
              <a:t>gmf.node</a:t>
            </a:r>
            <a:r>
              <a:rPr lang="en-US" sz="2800" i="1" dirty="0">
                <a:solidFill>
                  <a:schemeClr val="tx2">
                    <a:lumMod val="90000"/>
                  </a:schemeClr>
                </a:solidFill>
                <a:latin typeface="+mn-lt"/>
                <a:cs typeface="+mn-cs"/>
              </a:rPr>
              <a:t>(label=“name”)</a:t>
            </a:r>
          </a:p>
          <a:p>
            <a:pPr fontAlgn="auto">
              <a:spcBef>
                <a:spcPts val="0"/>
              </a:spcBef>
              <a:spcAft>
                <a:spcPts val="0"/>
              </a:spcAft>
              <a:defRPr/>
            </a:pPr>
            <a:r>
              <a:rPr lang="en-US" sz="2800" b="1" dirty="0">
                <a:latin typeface="+mn-lt"/>
                <a:cs typeface="+mn-cs"/>
              </a:rPr>
              <a:t>class</a:t>
            </a:r>
            <a:r>
              <a:rPr lang="en-US" sz="2800" dirty="0">
                <a:latin typeface="+mn-lt"/>
                <a:cs typeface="+mn-cs"/>
              </a:rPr>
              <a:t> Folder </a:t>
            </a:r>
            <a:r>
              <a:rPr lang="en-US" sz="2800" b="1" dirty="0">
                <a:latin typeface="+mn-lt"/>
                <a:cs typeface="+mn-cs"/>
              </a:rPr>
              <a:t>extends</a:t>
            </a:r>
            <a:r>
              <a:rPr lang="en-US" sz="2800" dirty="0">
                <a:latin typeface="+mn-lt"/>
                <a:cs typeface="+mn-cs"/>
              </a:rPr>
              <a:t> File {</a:t>
            </a:r>
          </a:p>
          <a:p>
            <a:pPr fontAlgn="auto">
              <a:spcBef>
                <a:spcPts val="0"/>
              </a:spcBef>
              <a:spcAft>
                <a:spcPts val="0"/>
              </a:spcAft>
              <a:defRPr/>
            </a:pPr>
            <a:r>
              <a:rPr lang="en-US" sz="2800" dirty="0">
                <a:latin typeface="+mn-lt"/>
                <a:cs typeface="+mn-cs"/>
              </a:rPr>
              <a:t>    </a:t>
            </a:r>
            <a:r>
              <a:rPr lang="en-US" sz="2800" dirty="0" err="1">
                <a:solidFill>
                  <a:schemeClr val="tx2">
                    <a:lumMod val="90000"/>
                  </a:schemeClr>
                </a:solidFill>
                <a:latin typeface="+mn-lt"/>
                <a:cs typeface="+mn-cs"/>
              </a:rPr>
              <a:t>attr</a:t>
            </a:r>
            <a:r>
              <a:rPr lang="en-US" sz="2800" dirty="0">
                <a:solidFill>
                  <a:schemeClr val="tx2">
                    <a:lumMod val="90000"/>
                  </a:schemeClr>
                </a:solidFill>
                <a:latin typeface="+mn-lt"/>
                <a:cs typeface="+mn-cs"/>
              </a:rPr>
              <a:t> String name;</a:t>
            </a:r>
          </a:p>
          <a:p>
            <a:pPr fontAlgn="auto">
              <a:spcBef>
                <a:spcPts val="0"/>
              </a:spcBef>
              <a:spcAft>
                <a:spcPts val="0"/>
              </a:spcAft>
              <a:defRPr/>
            </a:pPr>
            <a:r>
              <a:rPr lang="en-US" sz="2800" dirty="0">
                <a:solidFill>
                  <a:schemeClr val="tx1">
                    <a:lumMod val="65000"/>
                  </a:schemeClr>
                </a:solidFill>
                <a:latin typeface="+mn-lt"/>
                <a:cs typeface="+mn-cs"/>
              </a:rPr>
              <a:t>   </a:t>
            </a:r>
            <a:r>
              <a:rPr lang="en-US" sz="2800" i="1" dirty="0">
                <a:latin typeface="+mn-lt"/>
                <a:cs typeface="+mn-cs"/>
              </a:rPr>
              <a:t>@</a:t>
            </a:r>
            <a:r>
              <a:rPr lang="en-US" sz="2800" i="1" dirty="0" err="1">
                <a:latin typeface="+mn-lt"/>
                <a:cs typeface="+mn-cs"/>
              </a:rPr>
              <a:t>gmf.compartment</a:t>
            </a:r>
            <a:endParaRPr lang="en-US" sz="2800" i="1" dirty="0">
              <a:latin typeface="+mn-lt"/>
              <a:cs typeface="+mn-cs"/>
            </a:endParaRPr>
          </a:p>
          <a:p>
            <a:pPr fontAlgn="auto">
              <a:spcBef>
                <a:spcPts val="0"/>
              </a:spcBef>
              <a:spcAft>
                <a:spcPts val="0"/>
              </a:spcAft>
              <a:defRPr/>
            </a:pPr>
            <a:r>
              <a:rPr lang="en-US" sz="2800" i="1" dirty="0">
                <a:latin typeface="+mn-lt"/>
                <a:cs typeface="+mn-cs"/>
              </a:rPr>
              <a:t>   </a:t>
            </a:r>
            <a:r>
              <a:rPr lang="en-US" sz="2800" dirty="0">
                <a:latin typeface="+mn-lt"/>
                <a:cs typeface="+mn-cs"/>
              </a:rPr>
              <a:t> </a:t>
            </a:r>
            <a:r>
              <a:rPr lang="en-US" sz="2800" b="1" dirty="0" err="1">
                <a:latin typeface="+mn-lt"/>
                <a:cs typeface="+mn-cs"/>
              </a:rPr>
              <a:t>val</a:t>
            </a:r>
            <a:r>
              <a:rPr lang="en-US" sz="2800" dirty="0">
                <a:latin typeface="+mn-lt"/>
                <a:cs typeface="+mn-cs"/>
              </a:rPr>
              <a:t> File[*] contents;</a:t>
            </a:r>
          </a:p>
          <a:p>
            <a:pPr fontAlgn="auto">
              <a:spcBef>
                <a:spcPts val="0"/>
              </a:spcBef>
              <a:spcAft>
                <a:spcPts val="0"/>
              </a:spcAft>
              <a:defRPr/>
            </a:pPr>
            <a:r>
              <a:rPr lang="en-US" sz="2800" dirty="0">
                <a:latin typeface="+mn-lt"/>
                <a:cs typeface="+mn-cs"/>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US" dirty="0" smtClean="0">
                <a:solidFill>
                  <a:schemeClr val="tx2">
                    <a:satMod val="200000"/>
                  </a:schemeClr>
                </a:solidFill>
              </a:rPr>
              <a:t>Drive</a:t>
            </a:r>
            <a:endParaRPr lang="en-US" dirty="0">
              <a:solidFill>
                <a:schemeClr val="tx2">
                  <a:satMod val="200000"/>
                </a:schemeClr>
              </a:solidFill>
            </a:endParaRPr>
          </a:p>
        </p:txBody>
      </p:sp>
      <p:sp>
        <p:nvSpPr>
          <p:cNvPr id="3" name="TextBox 2"/>
          <p:cNvSpPr txBox="1"/>
          <p:nvPr/>
        </p:nvSpPr>
        <p:spPr>
          <a:xfrm>
            <a:off x="714375" y="1500188"/>
            <a:ext cx="7715250" cy="2678112"/>
          </a:xfrm>
          <a:prstGeom prst="rect">
            <a:avLst/>
          </a:prstGeom>
          <a:noFill/>
        </p:spPr>
        <p:txBody>
          <a:bodyPr>
            <a:spAutoFit/>
          </a:bodyPr>
          <a:lstStyle/>
          <a:p>
            <a:pPr fontAlgn="auto">
              <a:spcBef>
                <a:spcPts val="0"/>
              </a:spcBef>
              <a:spcAft>
                <a:spcPts val="0"/>
              </a:spcAft>
              <a:defRPr/>
            </a:pPr>
            <a:r>
              <a:rPr lang="en-US" sz="2800" i="1" dirty="0">
                <a:solidFill>
                  <a:schemeClr val="tx2">
                    <a:lumMod val="90000"/>
                  </a:schemeClr>
                </a:solidFill>
                <a:latin typeface="+mn-lt"/>
                <a:cs typeface="+mn-cs"/>
              </a:rPr>
              <a:t>@</a:t>
            </a:r>
            <a:r>
              <a:rPr lang="en-US" sz="2800" i="1" dirty="0" err="1">
                <a:solidFill>
                  <a:schemeClr val="tx2">
                    <a:lumMod val="90000"/>
                  </a:schemeClr>
                </a:solidFill>
                <a:latin typeface="+mn-lt"/>
                <a:cs typeface="+mn-cs"/>
              </a:rPr>
              <a:t>gmf.node</a:t>
            </a:r>
            <a:r>
              <a:rPr lang="en-US" sz="2800" i="1" dirty="0">
                <a:solidFill>
                  <a:schemeClr val="tx2">
                    <a:lumMod val="90000"/>
                  </a:schemeClr>
                </a:solidFill>
                <a:latin typeface="+mn-lt"/>
                <a:cs typeface="+mn-cs"/>
              </a:rPr>
              <a:t>(label=“name”)</a:t>
            </a:r>
          </a:p>
          <a:p>
            <a:pPr fontAlgn="auto">
              <a:spcBef>
                <a:spcPts val="0"/>
              </a:spcBef>
              <a:spcAft>
                <a:spcPts val="0"/>
              </a:spcAft>
              <a:defRPr/>
            </a:pPr>
            <a:r>
              <a:rPr lang="en-US" sz="2800" b="1" dirty="0">
                <a:latin typeface="+mn-lt"/>
                <a:cs typeface="+mn-cs"/>
              </a:rPr>
              <a:t>class</a:t>
            </a:r>
            <a:r>
              <a:rPr lang="en-US" sz="2800" dirty="0">
                <a:latin typeface="+mn-lt"/>
                <a:cs typeface="+mn-cs"/>
              </a:rPr>
              <a:t> Drive </a:t>
            </a:r>
            <a:r>
              <a:rPr lang="en-US" sz="2800" b="1" dirty="0">
                <a:latin typeface="+mn-lt"/>
                <a:cs typeface="+mn-cs"/>
              </a:rPr>
              <a:t>extends</a:t>
            </a:r>
            <a:r>
              <a:rPr lang="en-US" sz="2800" dirty="0">
                <a:latin typeface="+mn-lt"/>
                <a:cs typeface="+mn-cs"/>
              </a:rPr>
              <a:t> Folder {</a:t>
            </a:r>
          </a:p>
          <a:p>
            <a:pPr fontAlgn="auto">
              <a:spcBef>
                <a:spcPts val="0"/>
              </a:spcBef>
              <a:spcAft>
                <a:spcPts val="0"/>
              </a:spcAft>
              <a:defRPr/>
            </a:pPr>
            <a:r>
              <a:rPr lang="en-US" sz="2800" dirty="0">
                <a:latin typeface="+mn-lt"/>
                <a:cs typeface="+mn-cs"/>
              </a:rPr>
              <a:t>    </a:t>
            </a:r>
            <a:r>
              <a:rPr lang="en-US" sz="2800" b="1" dirty="0" err="1">
                <a:solidFill>
                  <a:schemeClr val="tx2">
                    <a:lumMod val="90000"/>
                  </a:schemeClr>
                </a:solidFill>
                <a:latin typeface="+mn-lt"/>
                <a:cs typeface="+mn-cs"/>
              </a:rPr>
              <a:t>attr</a:t>
            </a:r>
            <a:r>
              <a:rPr lang="en-US" sz="2800" dirty="0">
                <a:solidFill>
                  <a:schemeClr val="tx2">
                    <a:lumMod val="90000"/>
                  </a:schemeClr>
                </a:solidFill>
                <a:latin typeface="+mn-lt"/>
                <a:cs typeface="+mn-cs"/>
              </a:rPr>
              <a:t> String name;</a:t>
            </a:r>
          </a:p>
          <a:p>
            <a:pPr fontAlgn="auto">
              <a:spcBef>
                <a:spcPts val="0"/>
              </a:spcBef>
              <a:spcAft>
                <a:spcPts val="0"/>
              </a:spcAft>
              <a:defRPr/>
            </a:pPr>
            <a:r>
              <a:rPr lang="en-US" sz="2800" dirty="0">
                <a:solidFill>
                  <a:schemeClr val="tx1">
                    <a:lumMod val="65000"/>
                  </a:schemeClr>
                </a:solidFill>
                <a:latin typeface="+mn-lt"/>
                <a:cs typeface="+mn-cs"/>
              </a:rPr>
              <a:t>   </a:t>
            </a:r>
            <a:r>
              <a:rPr lang="en-US" sz="2800" i="1" dirty="0">
                <a:solidFill>
                  <a:schemeClr val="tx2">
                    <a:lumMod val="90000"/>
                  </a:schemeClr>
                </a:solidFill>
                <a:latin typeface="+mn-lt"/>
                <a:cs typeface="+mn-cs"/>
              </a:rPr>
              <a:t>@</a:t>
            </a:r>
            <a:r>
              <a:rPr lang="en-US" sz="2800" i="1" dirty="0" err="1">
                <a:solidFill>
                  <a:schemeClr val="tx2">
                    <a:lumMod val="90000"/>
                  </a:schemeClr>
                </a:solidFill>
                <a:latin typeface="+mn-lt"/>
                <a:cs typeface="+mn-cs"/>
              </a:rPr>
              <a:t>gmf.compartment</a:t>
            </a:r>
            <a:endParaRPr lang="en-US" sz="2800" i="1" dirty="0">
              <a:solidFill>
                <a:schemeClr val="tx2">
                  <a:lumMod val="90000"/>
                </a:schemeClr>
              </a:solidFill>
              <a:latin typeface="+mn-lt"/>
              <a:cs typeface="+mn-cs"/>
            </a:endParaRPr>
          </a:p>
          <a:p>
            <a:pPr fontAlgn="auto">
              <a:spcBef>
                <a:spcPts val="0"/>
              </a:spcBef>
              <a:spcAft>
                <a:spcPts val="0"/>
              </a:spcAft>
              <a:defRPr/>
            </a:pPr>
            <a:r>
              <a:rPr lang="en-US" sz="2800" i="1" dirty="0">
                <a:solidFill>
                  <a:schemeClr val="tx2">
                    <a:lumMod val="90000"/>
                  </a:schemeClr>
                </a:solidFill>
                <a:latin typeface="+mn-lt"/>
                <a:cs typeface="+mn-cs"/>
              </a:rPr>
              <a:t>   </a:t>
            </a:r>
            <a:r>
              <a:rPr lang="en-US" sz="2800" dirty="0">
                <a:solidFill>
                  <a:schemeClr val="tx2">
                    <a:lumMod val="90000"/>
                  </a:schemeClr>
                </a:solidFill>
                <a:latin typeface="+mn-lt"/>
                <a:cs typeface="+mn-cs"/>
              </a:rPr>
              <a:t> </a:t>
            </a:r>
            <a:r>
              <a:rPr lang="en-US" sz="2800" b="1" dirty="0" err="1">
                <a:solidFill>
                  <a:schemeClr val="tx2">
                    <a:lumMod val="90000"/>
                  </a:schemeClr>
                </a:solidFill>
                <a:latin typeface="+mn-lt"/>
                <a:cs typeface="+mn-cs"/>
              </a:rPr>
              <a:t>val</a:t>
            </a:r>
            <a:r>
              <a:rPr lang="en-US" sz="2800" dirty="0">
                <a:solidFill>
                  <a:schemeClr val="tx2">
                    <a:lumMod val="90000"/>
                  </a:schemeClr>
                </a:solidFill>
                <a:latin typeface="+mn-lt"/>
                <a:cs typeface="+mn-cs"/>
              </a:rPr>
              <a:t> File[*] contents;</a:t>
            </a:r>
          </a:p>
          <a:p>
            <a:pPr fontAlgn="auto">
              <a:spcBef>
                <a:spcPts val="0"/>
              </a:spcBef>
              <a:spcAft>
                <a:spcPts val="0"/>
              </a:spcAft>
              <a:defRPr/>
            </a:pPr>
            <a:r>
              <a:rPr lang="en-US" sz="2800" dirty="0">
                <a:latin typeface="+mn-lt"/>
                <a:cs typeface="+mn-cs"/>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US" dirty="0" smtClean="0">
                <a:solidFill>
                  <a:schemeClr val="tx2">
                    <a:satMod val="200000"/>
                  </a:schemeClr>
                </a:solidFill>
              </a:rPr>
              <a:t>Sync</a:t>
            </a:r>
            <a:endParaRPr lang="en-US" dirty="0">
              <a:solidFill>
                <a:schemeClr val="tx2">
                  <a:satMod val="200000"/>
                </a:schemeClr>
              </a:solidFill>
            </a:endParaRPr>
          </a:p>
        </p:txBody>
      </p:sp>
      <p:sp>
        <p:nvSpPr>
          <p:cNvPr id="43011" name="TextBox 2"/>
          <p:cNvSpPr txBox="1">
            <a:spLocks noChangeArrowheads="1"/>
          </p:cNvSpPr>
          <p:nvPr/>
        </p:nvSpPr>
        <p:spPr bwMode="auto">
          <a:xfrm>
            <a:off x="714375" y="1500188"/>
            <a:ext cx="7715250" cy="3108325"/>
          </a:xfrm>
          <a:prstGeom prst="rect">
            <a:avLst/>
          </a:prstGeom>
          <a:noFill/>
          <a:ln w="9525">
            <a:noFill/>
            <a:miter lim="800000"/>
            <a:headEnd/>
            <a:tailEnd/>
          </a:ln>
        </p:spPr>
        <p:txBody>
          <a:bodyPr>
            <a:spAutoFit/>
          </a:bodyPr>
          <a:lstStyle/>
          <a:p>
            <a:r>
              <a:rPr lang="en-US" sz="2800" i="1">
                <a:latin typeface="Corbel" pitchFamily="34" charset="0"/>
              </a:rPr>
              <a:t>@gmf.link(label="lastSync", source="source",</a:t>
            </a:r>
          </a:p>
          <a:p>
            <a:r>
              <a:rPr lang="en-US" sz="2800" i="1">
                <a:latin typeface="Corbel" pitchFamily="34" charset="0"/>
              </a:rPr>
              <a:t>                 target="target", style="dot", width="2")</a:t>
            </a:r>
          </a:p>
          <a:p>
            <a:r>
              <a:rPr lang="en-US" sz="2800" b="1">
                <a:latin typeface="Corbel" pitchFamily="34" charset="0"/>
              </a:rPr>
              <a:t>class </a:t>
            </a:r>
            <a:r>
              <a:rPr lang="en-US" sz="2800">
                <a:latin typeface="Corbel" pitchFamily="34" charset="0"/>
              </a:rPr>
              <a:t>Sync {</a:t>
            </a:r>
          </a:p>
          <a:p>
            <a:r>
              <a:rPr lang="en-US" sz="2800">
                <a:latin typeface="Corbel" pitchFamily="34" charset="0"/>
              </a:rPr>
              <a:t>    </a:t>
            </a:r>
            <a:r>
              <a:rPr lang="en-US" sz="2800" b="1">
                <a:latin typeface="Corbel" pitchFamily="34" charset="0"/>
              </a:rPr>
              <a:t>ref</a:t>
            </a:r>
            <a:r>
              <a:rPr lang="en-US" sz="2800">
                <a:latin typeface="Corbel" pitchFamily="34" charset="0"/>
              </a:rPr>
              <a:t> File source;</a:t>
            </a:r>
          </a:p>
          <a:p>
            <a:r>
              <a:rPr lang="en-US" sz="2800">
                <a:latin typeface="Corbel" pitchFamily="34" charset="0"/>
              </a:rPr>
              <a:t>    </a:t>
            </a:r>
            <a:r>
              <a:rPr lang="en-US" sz="2800" b="1">
                <a:latin typeface="Corbel" pitchFamily="34" charset="0"/>
              </a:rPr>
              <a:t>ref</a:t>
            </a:r>
            <a:r>
              <a:rPr lang="en-US" sz="2800">
                <a:latin typeface="Corbel" pitchFamily="34" charset="0"/>
              </a:rPr>
              <a:t> File target;</a:t>
            </a:r>
          </a:p>
          <a:p>
            <a:r>
              <a:rPr lang="en-US" sz="2800">
                <a:latin typeface="Corbel" pitchFamily="34" charset="0"/>
              </a:rPr>
              <a:t>    </a:t>
            </a:r>
            <a:r>
              <a:rPr lang="en-US" sz="2800" b="1">
                <a:latin typeface="Corbel" pitchFamily="34" charset="0"/>
              </a:rPr>
              <a:t>attr</a:t>
            </a:r>
            <a:r>
              <a:rPr lang="en-US" sz="2800">
                <a:latin typeface="Corbel" pitchFamily="34" charset="0"/>
              </a:rPr>
              <a:t> String lastSync;</a:t>
            </a:r>
          </a:p>
          <a:p>
            <a:r>
              <a:rPr lang="en-US" sz="2800">
                <a:latin typeface="Corbel" pitchFamily="34"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42938" y="512763"/>
            <a:ext cx="7772400" cy="914400"/>
          </a:xfrm>
        </p:spPr>
        <p:txBody>
          <a:bodyPr/>
          <a:lstStyle/>
          <a:p>
            <a:pPr fontAlgn="auto">
              <a:spcAft>
                <a:spcPts val="0"/>
              </a:spcAft>
              <a:defRPr/>
            </a:pPr>
            <a:r>
              <a:rPr lang="en-GB" dirty="0" smtClean="0">
                <a:solidFill>
                  <a:schemeClr val="tx2">
                    <a:satMod val="200000"/>
                  </a:schemeClr>
                </a:solidFill>
              </a:rPr>
              <a:t>How </a:t>
            </a:r>
            <a:r>
              <a:rPr lang="en-GB" dirty="0" err="1" smtClean="0">
                <a:solidFill>
                  <a:schemeClr val="tx2">
                    <a:satMod val="200000"/>
                  </a:schemeClr>
                </a:solidFill>
              </a:rPr>
              <a:t>EuGENia</a:t>
            </a:r>
            <a:r>
              <a:rPr lang="en-GB" dirty="0" smtClean="0">
                <a:solidFill>
                  <a:schemeClr val="tx2">
                    <a:satMod val="200000"/>
                  </a:schemeClr>
                </a:solidFill>
              </a:rPr>
              <a:t>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7147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2756694" y="5257006"/>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pic>
        <p:nvPicPr>
          <p:cNvPr id="2051" name="Picture 3"/>
          <p:cNvPicPr>
            <a:picLocks noChangeAspect="1" noChangeArrowheads="1"/>
          </p:cNvPicPr>
          <p:nvPr/>
        </p:nvPicPr>
        <p:blipFill>
          <a:blip r:embed="rId11"/>
          <a:srcRect/>
          <a:stretch>
            <a:fillRect/>
          </a:stretch>
        </p:blipFill>
        <p:spPr bwMode="auto">
          <a:xfrm>
            <a:off x="5522941" y="428604"/>
            <a:ext cx="3549653" cy="346093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200000"/>
                  </a:schemeClr>
                </a:solidFill>
              </a:rPr>
              <a:t>Good stuff</a:t>
            </a:r>
            <a:endParaRPr lang="en-US" dirty="0">
              <a:solidFill>
                <a:schemeClr val="tx2">
                  <a:satMod val="200000"/>
                </a:schemeClr>
              </a:solidFill>
            </a:endParaRPr>
          </a:p>
        </p:txBody>
      </p:sp>
      <p:sp>
        <p:nvSpPr>
          <p:cNvPr id="45059" name="Content Placeholder 2"/>
          <p:cNvSpPr>
            <a:spLocks noGrp="1"/>
          </p:cNvSpPr>
          <p:nvPr>
            <p:ph idx="1"/>
          </p:nvPr>
        </p:nvSpPr>
        <p:spPr/>
        <p:txBody>
          <a:bodyPr/>
          <a:lstStyle/>
          <a:p>
            <a:r>
              <a:rPr lang="en-US" smtClean="0"/>
              <a:t>Easy</a:t>
            </a:r>
          </a:p>
          <a:p>
            <a:r>
              <a:rPr lang="en-US" smtClean="0"/>
              <a:t>High level</a:t>
            </a:r>
          </a:p>
          <a:p>
            <a:r>
              <a:rPr lang="en-US" smtClean="0"/>
              <a:t>Hides GMF details</a:t>
            </a:r>
          </a:p>
          <a:p>
            <a:r>
              <a:rPr lang="en-US" smtClean="0"/>
              <a:t>Change resilient</a:t>
            </a:r>
          </a:p>
          <a:p>
            <a:r>
              <a:rPr lang="en-US" smtClean="0"/>
              <a:t>Can target different editor frameworks in the future</a:t>
            </a:r>
          </a:p>
          <a:p>
            <a:endParaRPr lang="en-US" smtClean="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200000"/>
                  </a:schemeClr>
                </a:solidFill>
              </a:rPr>
              <a:t>Not so good stuff</a:t>
            </a:r>
            <a:endParaRPr lang="en-US" dirty="0">
              <a:solidFill>
                <a:schemeClr val="tx2">
                  <a:satMod val="200000"/>
                </a:schemeClr>
              </a:solidFill>
            </a:endParaRPr>
          </a:p>
        </p:txBody>
      </p:sp>
      <p:sp>
        <p:nvSpPr>
          <p:cNvPr id="46083" name="Content Placeholder 2"/>
          <p:cNvSpPr>
            <a:spLocks noGrp="1"/>
          </p:cNvSpPr>
          <p:nvPr>
            <p:ph idx="1"/>
          </p:nvPr>
        </p:nvSpPr>
        <p:spPr/>
        <p:txBody>
          <a:bodyPr/>
          <a:lstStyle/>
          <a:p>
            <a:r>
              <a:rPr lang="en-US" dirty="0" smtClean="0"/>
              <a:t>Not 1:1 GMF mapping</a:t>
            </a:r>
          </a:p>
          <a:p>
            <a:pPr lvl="1"/>
            <a:r>
              <a:rPr lang="en-US" dirty="0" smtClean="0"/>
              <a:t>But we are adding features</a:t>
            </a:r>
          </a:p>
          <a:p>
            <a:pPr lvl="1"/>
            <a:r>
              <a:rPr lang="en-US" dirty="0" smtClean="0"/>
              <a:t>Further customization with EOL</a:t>
            </a:r>
          </a:p>
          <a:p>
            <a:pPr lvl="2"/>
            <a:r>
              <a:rPr lang="en-US" dirty="0" smtClean="0">
                <a:hlinkClick r:id="rId3"/>
              </a:rPr>
              <a:t>http://epsilonblog.wordpress.com/2009/06/15/eugenia-polishing-your-gmf-editor/</a:t>
            </a:r>
            <a:r>
              <a:rPr lang="en-US" dirty="0" smtClean="0"/>
              <a:t>  </a:t>
            </a:r>
          </a:p>
          <a:p>
            <a:r>
              <a:rPr lang="en-US" i="1" dirty="0" smtClean="0"/>
              <a:t>Pollutes</a:t>
            </a:r>
            <a:r>
              <a:rPr lang="en-US" dirty="0" smtClean="0"/>
              <a:t> metamodel</a:t>
            </a:r>
          </a:p>
          <a:p>
            <a:pPr lvl="1"/>
            <a:r>
              <a:rPr lang="en-US" dirty="0" smtClean="0"/>
              <a:t>Trade-off for usability</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Implementation Notes</a:t>
            </a:r>
            <a:endParaRPr lang="en-US" dirty="0">
              <a:solidFill>
                <a:schemeClr val="tx2">
                  <a:satMod val="200000"/>
                </a:schemeClr>
              </a:solidFill>
            </a:endParaRPr>
          </a:p>
        </p:txBody>
      </p:sp>
      <p:sp>
        <p:nvSpPr>
          <p:cNvPr id="47107" name="Content Placeholder 2"/>
          <p:cNvSpPr>
            <a:spLocks noGrp="1"/>
          </p:cNvSpPr>
          <p:nvPr>
            <p:ph idx="1"/>
          </p:nvPr>
        </p:nvSpPr>
        <p:spPr/>
        <p:txBody>
          <a:bodyPr/>
          <a:lstStyle/>
          <a:p>
            <a:r>
              <a:rPr lang="en-GB" smtClean="0"/>
              <a:t>2 Model-to-Model Transformations</a:t>
            </a:r>
          </a:p>
          <a:p>
            <a:r>
              <a:rPr lang="en-GB" smtClean="0"/>
              <a:t>1235 Lines of Code</a:t>
            </a:r>
          </a:p>
          <a:p>
            <a:r>
              <a:rPr lang="en-GB" smtClean="0"/>
              <a:t>Transformations in EOL</a:t>
            </a:r>
          </a:p>
          <a:p>
            <a:pPr lvl="1"/>
            <a:r>
              <a:rPr lang="en-GB" smtClean="0"/>
              <a:t>Epsilon Object Language (</a:t>
            </a:r>
            <a:r>
              <a:rPr lang="en-GB" smtClean="0">
                <a:hlinkClick r:id="rId3"/>
              </a:rPr>
              <a:t>www.eclipse.org/gmt/epsilon</a:t>
            </a:r>
            <a:r>
              <a:rPr lang="en-GB"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Our Metamodel (in EMF/XMI)</a:t>
            </a:r>
            <a:endParaRPr lang="en-US" dirty="0">
              <a:solidFill>
                <a:schemeClr val="tx2">
                  <a:satMod val="200000"/>
                </a:schemeClr>
              </a:solidFill>
            </a:endParaRPr>
          </a:p>
        </p:txBody>
      </p:sp>
      <p:pic>
        <p:nvPicPr>
          <p:cNvPr id="2053" name="Picture 5"/>
          <p:cNvPicPr>
            <a:picLocks noChangeAspect="1" noChangeArrowheads="1"/>
          </p:cNvPicPr>
          <p:nvPr/>
        </p:nvPicPr>
        <p:blipFill>
          <a:blip r:embed="rId3"/>
          <a:srcRect/>
          <a:stretch>
            <a:fillRect/>
          </a:stretch>
        </p:blipFill>
        <p:spPr bwMode="auto">
          <a:xfrm>
            <a:off x="1142976" y="1428736"/>
            <a:ext cx="6738956" cy="4879573"/>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Community</a:t>
            </a:r>
            <a:endParaRPr lang="en-US" dirty="0">
              <a:solidFill>
                <a:schemeClr val="tx2">
                  <a:satMod val="200000"/>
                </a:schemeClr>
              </a:solidFill>
            </a:endParaRPr>
          </a:p>
        </p:txBody>
      </p:sp>
      <p:sp>
        <p:nvSpPr>
          <p:cNvPr id="48131" name="Content Placeholder 2"/>
          <p:cNvSpPr>
            <a:spLocks noGrp="1"/>
          </p:cNvSpPr>
          <p:nvPr>
            <p:ph idx="1"/>
          </p:nvPr>
        </p:nvSpPr>
        <p:spPr/>
        <p:txBody>
          <a:bodyPr/>
          <a:lstStyle/>
          <a:p>
            <a:r>
              <a:rPr lang="en-GB" smtClean="0"/>
              <a:t>Well-received contribution</a:t>
            </a:r>
          </a:p>
          <a:p>
            <a:pPr lvl="1"/>
            <a:r>
              <a:rPr lang="en-GB" smtClean="0"/>
              <a:t>Newsgroup activity</a:t>
            </a:r>
          </a:p>
          <a:p>
            <a:pPr lvl="2"/>
            <a:r>
              <a:rPr lang="en-GB" smtClean="0">
                <a:hlinkClick r:id="rId3"/>
              </a:rPr>
              <a:t>news://news.eclipse.org/eclipse.epsilon</a:t>
            </a:r>
            <a:r>
              <a:rPr lang="en-GB" smtClean="0"/>
              <a:t> </a:t>
            </a:r>
          </a:p>
          <a:p>
            <a:pPr lvl="1"/>
            <a:r>
              <a:rPr lang="en-GB" smtClean="0"/>
              <a:t>Requests for enhancements</a:t>
            </a:r>
          </a:p>
          <a:p>
            <a:pPr lvl="1"/>
            <a:r>
              <a:rPr lang="en-GB" smtClean="0"/>
              <a:t>Comments in Epsilon’s blog</a:t>
            </a:r>
          </a:p>
          <a:p>
            <a:pPr lvl="2"/>
            <a:r>
              <a:rPr lang="en-GB" smtClean="0">
                <a:hlinkClick r:id="rId4"/>
              </a:rPr>
              <a:t>http://epsilonblog.wordpress.com/2008/08/04/eugenia-kick-start-your-gmf-editor-development/</a:t>
            </a:r>
            <a:endParaRPr lang="en-GB" smtClean="0"/>
          </a:p>
          <a:p>
            <a:endParaRPr lang="en-GB" smtClean="0"/>
          </a:p>
          <a:p>
            <a:endParaRPr lang="en-GB"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Resources</a:t>
            </a:r>
            <a:endParaRPr lang="en-US" dirty="0">
              <a:solidFill>
                <a:schemeClr val="tx2">
                  <a:satMod val="200000"/>
                </a:schemeClr>
              </a:solidFill>
            </a:endParaRPr>
          </a:p>
        </p:txBody>
      </p:sp>
      <p:sp>
        <p:nvSpPr>
          <p:cNvPr id="49155" name="Content Placeholder 2"/>
          <p:cNvSpPr>
            <a:spLocks noGrp="1"/>
          </p:cNvSpPr>
          <p:nvPr>
            <p:ph idx="1"/>
          </p:nvPr>
        </p:nvSpPr>
        <p:spPr/>
        <p:txBody>
          <a:bodyPr/>
          <a:lstStyle/>
          <a:p>
            <a:r>
              <a:rPr lang="en-GB" dirty="0" smtClean="0"/>
              <a:t>Download</a:t>
            </a:r>
          </a:p>
          <a:p>
            <a:pPr lvl="1"/>
            <a:r>
              <a:rPr lang="en-GB" dirty="0" smtClean="0">
                <a:hlinkClick r:id="rId3"/>
              </a:rPr>
              <a:t>www.eclipse.org/gmt/epsilon</a:t>
            </a:r>
            <a:r>
              <a:rPr lang="en-GB" dirty="0" smtClean="0"/>
              <a:t> </a:t>
            </a:r>
          </a:p>
          <a:p>
            <a:r>
              <a:rPr lang="en-GB" dirty="0" smtClean="0"/>
              <a:t>Documentation</a:t>
            </a:r>
            <a:endParaRPr lang="en-GB" dirty="0" smtClean="0"/>
          </a:p>
          <a:p>
            <a:pPr lvl="1"/>
            <a:r>
              <a:rPr lang="en-US" dirty="0" smtClean="0">
                <a:hlinkClick r:id="rId4"/>
              </a:rPr>
              <a:t>www.eclipse.org/gmt/epsilon/doc/eugenia</a:t>
            </a:r>
            <a:r>
              <a:rPr lang="en-US" dirty="0" smtClean="0"/>
              <a:t> </a:t>
            </a:r>
            <a:endParaRPr lang="en-US" dirty="0" smtClean="0"/>
          </a:p>
          <a:p>
            <a:r>
              <a:rPr lang="en-GB" dirty="0" err="1" smtClean="0"/>
              <a:t>Screencasts</a:t>
            </a:r>
            <a:endParaRPr lang="en-GB" dirty="0" smtClean="0"/>
          </a:p>
          <a:p>
            <a:pPr lvl="1"/>
            <a:r>
              <a:rPr lang="en-GB" dirty="0" smtClean="0">
                <a:hlinkClick r:id="rId5"/>
              </a:rPr>
              <a:t>www.eclipse.org/gmt/epsilon/cinema</a:t>
            </a:r>
            <a:r>
              <a:rPr lang="en-GB" dirty="0" smtClean="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Acknowledgements</a:t>
            </a:r>
            <a:endParaRPr lang="en-US" dirty="0">
              <a:solidFill>
                <a:schemeClr val="tx2">
                  <a:satMod val="200000"/>
                </a:schemeClr>
              </a:solidFill>
            </a:endParaRPr>
          </a:p>
        </p:txBody>
      </p:sp>
      <p:sp>
        <p:nvSpPr>
          <p:cNvPr id="50179" name="Content Placeholder 3"/>
          <p:cNvSpPr>
            <a:spLocks noGrp="1"/>
          </p:cNvSpPr>
          <p:nvPr>
            <p:ph idx="1"/>
          </p:nvPr>
        </p:nvSpPr>
        <p:spPr/>
        <p:txBody>
          <a:bodyPr/>
          <a:lstStyle/>
          <a:p>
            <a:r>
              <a:rPr lang="en-US" smtClean="0"/>
              <a:t>ModelPlex EU Project</a:t>
            </a:r>
          </a:p>
          <a:p>
            <a:pPr lvl="1"/>
            <a:r>
              <a:rPr lang="en-US" smtClean="0">
                <a:hlinkClick r:id="rId3"/>
              </a:rPr>
              <a:t>www.modelplex.org</a:t>
            </a:r>
            <a:r>
              <a:rPr lang="en-US"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How EMF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57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3042444" y="5172869"/>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pic>
        <p:nvPicPr>
          <p:cNvPr id="2052" name="Picture 4"/>
          <p:cNvPicPr>
            <a:picLocks noChangeAspect="1" noChangeArrowheads="1"/>
          </p:cNvPicPr>
          <p:nvPr/>
        </p:nvPicPr>
        <p:blipFill>
          <a:blip r:embed="rId11"/>
          <a:srcRect/>
          <a:stretch>
            <a:fillRect/>
          </a:stretch>
        </p:blipFill>
        <p:spPr bwMode="auto">
          <a:xfrm>
            <a:off x="5429256" y="357166"/>
            <a:ext cx="3429042" cy="3500462"/>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How GMF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57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3042444" y="5172869"/>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13319" name="Group 9"/>
          <p:cNvGrpSpPr>
            <a:grpSpLocks/>
          </p:cNvGrpSpPr>
          <p:nvPr/>
        </p:nvGrpSpPr>
        <p:grpSpPr bwMode="auto">
          <a:xfrm>
            <a:off x="1143000" y="1638300"/>
            <a:ext cx="1004888" cy="1004888"/>
            <a:chOff x="2482470" y="281286"/>
            <a:chExt cx="1004596" cy="1004596"/>
          </a:xfrm>
        </p:grpSpPr>
        <p:sp>
          <p:nvSpPr>
            <p:cNvPr id="11" name="Oval 10"/>
            <p:cNvSpPr/>
            <p:nvPr/>
          </p:nvSpPr>
          <p:spPr>
            <a:xfrm>
              <a:off x="2482470" y="281286"/>
              <a:ext cx="1004596" cy="100459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p:nvPr/>
          </p:nvSpPr>
          <p:spPr>
            <a:xfrm>
              <a:off x="2630065" y="428881"/>
              <a:ext cx="709406" cy="709406"/>
            </a:xfrm>
            <a:prstGeom prst="rect">
              <a:avLst/>
            </a:prstGeom>
          </p:spPr>
          <p:style>
            <a:lnRef idx="0">
              <a:scrgbClr r="0" g="0" b="0"/>
            </a:lnRef>
            <a:fillRef idx="0">
              <a:scrgbClr r="0" g="0" b="0"/>
            </a:fillRef>
            <a:effectRef idx="0">
              <a:scrgbClr r="0" g="0" b="0"/>
            </a:effectRef>
            <a:fontRef idx="minor">
              <a:schemeClr val="lt1"/>
            </a:fontRef>
          </p:style>
          <p:txBody>
            <a:bodyPr lIns="17780" tIns="17780" rIns="17780" bIns="17780" spcCol="1270" anchor="ctr"/>
            <a:lstStyle/>
            <a:p>
              <a:pPr algn="ctr" defTabSz="622300" fontAlgn="auto">
                <a:lnSpc>
                  <a:spcPct val="90000"/>
                </a:lnSpc>
                <a:spcAft>
                  <a:spcPct val="35000"/>
                </a:spcAft>
                <a:defRPr/>
              </a:pPr>
              <a:r>
                <a:rPr lang="en-GB" sz="1400" dirty="0"/>
                <a:t>Meta</a:t>
              </a:r>
            </a:p>
            <a:p>
              <a:pPr algn="ctr" defTabSz="622300" fontAlgn="auto">
                <a:lnSpc>
                  <a:spcPct val="90000"/>
                </a:lnSpc>
                <a:spcAft>
                  <a:spcPct val="35000"/>
                </a:spcAft>
                <a:defRPr/>
              </a:pPr>
              <a:r>
                <a:rPr lang="en-GB" sz="1400" dirty="0"/>
                <a:t>Model</a:t>
              </a:r>
              <a:endParaRPr lang="en-US" sz="1400" dirty="0"/>
            </a:p>
          </p:txBody>
        </p:sp>
      </p:grpSp>
      <p:pic>
        <p:nvPicPr>
          <p:cNvPr id="2051" name="Picture 3"/>
          <p:cNvPicPr>
            <a:picLocks noChangeAspect="1" noChangeArrowheads="1"/>
          </p:cNvPicPr>
          <p:nvPr/>
        </p:nvPicPr>
        <p:blipFill>
          <a:blip r:embed="rId11"/>
          <a:srcRect/>
          <a:stretch>
            <a:fillRect/>
          </a:stretch>
        </p:blipFill>
        <p:spPr bwMode="auto">
          <a:xfrm>
            <a:off x="5286380" y="428604"/>
            <a:ext cx="3549653" cy="346093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How GMF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57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3042444" y="5172869"/>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14343" name="Group 9"/>
          <p:cNvGrpSpPr>
            <a:grpSpLocks/>
          </p:cNvGrpSpPr>
          <p:nvPr/>
        </p:nvGrpSpPr>
        <p:grpSpPr bwMode="auto">
          <a:xfrm>
            <a:off x="1143000" y="1638300"/>
            <a:ext cx="1004888" cy="1004888"/>
            <a:chOff x="2482470" y="281286"/>
            <a:chExt cx="1004596" cy="1004596"/>
          </a:xfrm>
        </p:grpSpPr>
        <p:sp>
          <p:nvSpPr>
            <p:cNvPr id="11" name="Oval 10"/>
            <p:cNvSpPr/>
            <p:nvPr/>
          </p:nvSpPr>
          <p:spPr>
            <a:xfrm>
              <a:off x="2482470" y="281286"/>
              <a:ext cx="1004596" cy="100459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p:nvPr/>
          </p:nvSpPr>
          <p:spPr>
            <a:xfrm>
              <a:off x="2630065" y="428881"/>
              <a:ext cx="709406" cy="709406"/>
            </a:xfrm>
            <a:prstGeom prst="rect">
              <a:avLst/>
            </a:prstGeom>
          </p:spPr>
          <p:style>
            <a:lnRef idx="0">
              <a:scrgbClr r="0" g="0" b="0"/>
            </a:lnRef>
            <a:fillRef idx="0">
              <a:scrgbClr r="0" g="0" b="0"/>
            </a:fillRef>
            <a:effectRef idx="0">
              <a:scrgbClr r="0" g="0" b="0"/>
            </a:effectRef>
            <a:fontRef idx="minor">
              <a:schemeClr val="lt1"/>
            </a:fontRef>
          </p:style>
          <p:txBody>
            <a:bodyPr lIns="17780" tIns="17780" rIns="17780" bIns="17780" spcCol="1270" anchor="ctr"/>
            <a:lstStyle/>
            <a:p>
              <a:pPr algn="ctr" defTabSz="622300" fontAlgn="auto">
                <a:lnSpc>
                  <a:spcPct val="90000"/>
                </a:lnSpc>
                <a:spcAft>
                  <a:spcPct val="35000"/>
                </a:spcAft>
                <a:defRPr/>
              </a:pPr>
              <a:r>
                <a:rPr lang="en-GB" sz="1400" dirty="0"/>
                <a:t>Meta</a:t>
              </a:r>
            </a:p>
            <a:p>
              <a:pPr algn="ctr" defTabSz="622300" fontAlgn="auto">
                <a:lnSpc>
                  <a:spcPct val="90000"/>
                </a:lnSpc>
                <a:spcAft>
                  <a:spcPct val="35000"/>
                </a:spcAft>
                <a:defRPr/>
              </a:pPr>
              <a:r>
                <a:rPr lang="en-GB" sz="1400" dirty="0"/>
                <a:t>Model</a:t>
              </a:r>
              <a:endParaRPr lang="en-US" sz="1400" dirty="0"/>
            </a:p>
          </p:txBody>
        </p:sp>
      </p:grpSp>
      <p:pic>
        <p:nvPicPr>
          <p:cNvPr id="2051" name="Picture 3"/>
          <p:cNvPicPr>
            <a:picLocks noChangeAspect="1" noChangeArrowheads="1"/>
          </p:cNvPicPr>
          <p:nvPr/>
        </p:nvPicPr>
        <p:blipFill>
          <a:blip r:embed="rId11"/>
          <a:srcRect/>
          <a:stretch>
            <a:fillRect/>
          </a:stretch>
        </p:blipFill>
        <p:spPr bwMode="auto">
          <a:xfrm>
            <a:off x="5286380" y="428604"/>
            <a:ext cx="3549653" cy="346093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GB" dirty="0" smtClean="0">
                <a:solidFill>
                  <a:schemeClr val="tx2">
                    <a:satMod val="200000"/>
                  </a:schemeClr>
                </a:solidFill>
              </a:rPr>
              <a:t>The GMF Tooling Model</a:t>
            </a:r>
            <a:endParaRPr lang="en-US" dirty="0">
              <a:solidFill>
                <a:schemeClr val="tx2">
                  <a:satMod val="200000"/>
                </a:schemeClr>
              </a:solidFill>
            </a:endParaRPr>
          </a:p>
        </p:txBody>
      </p:sp>
      <p:pic>
        <p:nvPicPr>
          <p:cNvPr id="7169" name="Picture 1"/>
          <p:cNvPicPr>
            <a:picLocks noChangeAspect="1" noChangeArrowheads="1"/>
          </p:cNvPicPr>
          <p:nvPr/>
        </p:nvPicPr>
        <p:blipFill>
          <a:blip r:embed="rId3"/>
          <a:srcRect/>
          <a:stretch>
            <a:fillRect/>
          </a:stretch>
        </p:blipFill>
        <p:spPr bwMode="auto">
          <a:xfrm>
            <a:off x="1714480" y="1428736"/>
            <a:ext cx="5878528" cy="4982170"/>
          </a:xfrm>
          <a:prstGeom prst="rect">
            <a:avLst/>
          </a:prstGeom>
          <a:noFill/>
          <a:ln w="9525">
            <a:noFill/>
            <a:miter lim="800000"/>
            <a:headEnd/>
            <a:tailEnd/>
          </a:ln>
          <a:effectLst>
            <a:reflection blurRad="6350" stA="50000" endA="300" endPos="38500" dist="50800" dir="5400000" sy="-100000" algn="bl" rotWithShape="0"/>
          </a:effectLst>
        </p:spPr>
      </p:pic>
      <p:pic>
        <p:nvPicPr>
          <p:cNvPr id="7170" name="Picture 2"/>
          <p:cNvPicPr>
            <a:picLocks noChangeAspect="1" noChangeArrowheads="1"/>
          </p:cNvPicPr>
          <p:nvPr/>
        </p:nvPicPr>
        <p:blipFill>
          <a:blip r:embed="rId4"/>
          <a:srcRect/>
          <a:stretch>
            <a:fillRect/>
          </a:stretch>
        </p:blipFill>
        <p:spPr bwMode="auto">
          <a:xfrm>
            <a:off x="6643702" y="1643050"/>
            <a:ext cx="1511300" cy="3608387"/>
          </a:xfrm>
          <a:prstGeom prst="rect">
            <a:avLst/>
          </a:prstGeom>
          <a:noFill/>
          <a:ln w="9525">
            <a:noFill/>
            <a:miter lim="800000"/>
            <a:headEnd/>
            <a:tailEnd/>
          </a:ln>
          <a:effectLst>
            <a:outerShdw blurRad="63500" sx="102000" sy="102000" algn="ctr" rotWithShape="0">
              <a:prstClr val="black">
                <a:alpha val="40000"/>
              </a:prstClr>
            </a:outerShdw>
          </a:effectLst>
          <a:scene3d>
            <a:camera prst="perspectiveHeroicExtremeLeftFacing"/>
            <a:lightRig rig="threePt" dir="t"/>
          </a:scene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How GMF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57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3042444" y="5172869"/>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16391" name="Group 9"/>
          <p:cNvGrpSpPr>
            <a:grpSpLocks/>
          </p:cNvGrpSpPr>
          <p:nvPr/>
        </p:nvGrpSpPr>
        <p:grpSpPr bwMode="auto">
          <a:xfrm>
            <a:off x="1143000" y="1638300"/>
            <a:ext cx="1004888" cy="1004888"/>
            <a:chOff x="2482470" y="281286"/>
            <a:chExt cx="1004596" cy="1004596"/>
          </a:xfrm>
        </p:grpSpPr>
        <p:sp>
          <p:nvSpPr>
            <p:cNvPr id="11" name="Oval 10"/>
            <p:cNvSpPr/>
            <p:nvPr/>
          </p:nvSpPr>
          <p:spPr>
            <a:xfrm>
              <a:off x="2482470" y="281286"/>
              <a:ext cx="1004596" cy="100459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p:nvPr/>
          </p:nvSpPr>
          <p:spPr>
            <a:xfrm>
              <a:off x="2630065" y="428881"/>
              <a:ext cx="709406" cy="709406"/>
            </a:xfrm>
            <a:prstGeom prst="rect">
              <a:avLst/>
            </a:prstGeom>
          </p:spPr>
          <p:style>
            <a:lnRef idx="0">
              <a:scrgbClr r="0" g="0" b="0"/>
            </a:lnRef>
            <a:fillRef idx="0">
              <a:scrgbClr r="0" g="0" b="0"/>
            </a:fillRef>
            <a:effectRef idx="0">
              <a:scrgbClr r="0" g="0" b="0"/>
            </a:effectRef>
            <a:fontRef idx="minor">
              <a:schemeClr val="lt1"/>
            </a:fontRef>
          </p:style>
          <p:txBody>
            <a:bodyPr lIns="17780" tIns="17780" rIns="17780" bIns="17780" spcCol="1270" anchor="ctr"/>
            <a:lstStyle/>
            <a:p>
              <a:pPr algn="ctr" defTabSz="622300" fontAlgn="auto">
                <a:lnSpc>
                  <a:spcPct val="90000"/>
                </a:lnSpc>
                <a:spcAft>
                  <a:spcPct val="35000"/>
                </a:spcAft>
                <a:defRPr/>
              </a:pPr>
              <a:r>
                <a:rPr lang="en-GB" sz="1400" dirty="0"/>
                <a:t>Meta</a:t>
              </a:r>
            </a:p>
            <a:p>
              <a:pPr algn="ctr" defTabSz="622300" fontAlgn="auto">
                <a:lnSpc>
                  <a:spcPct val="90000"/>
                </a:lnSpc>
                <a:spcAft>
                  <a:spcPct val="35000"/>
                </a:spcAft>
                <a:defRPr/>
              </a:pPr>
              <a:r>
                <a:rPr lang="en-GB" sz="1400" dirty="0"/>
                <a:t>Model</a:t>
              </a:r>
              <a:endParaRPr lang="en-US" sz="1400" dirty="0"/>
            </a:p>
          </p:txBody>
        </p:sp>
      </p:grpSp>
      <p:pic>
        <p:nvPicPr>
          <p:cNvPr id="2051" name="Picture 3"/>
          <p:cNvPicPr>
            <a:picLocks noChangeAspect="1" noChangeArrowheads="1"/>
          </p:cNvPicPr>
          <p:nvPr/>
        </p:nvPicPr>
        <p:blipFill>
          <a:blip r:embed="rId11"/>
          <a:srcRect/>
          <a:stretch>
            <a:fillRect/>
          </a:stretch>
        </p:blipFill>
        <p:spPr bwMode="auto">
          <a:xfrm>
            <a:off x="5286380" y="428604"/>
            <a:ext cx="3549653" cy="346093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3242</TotalTime>
  <Words>830</Words>
  <Application>Microsoft Office PowerPoint</Application>
  <PresentationFormat>On-screen Show (4:3)</PresentationFormat>
  <Paragraphs>218</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Metro</vt:lpstr>
      <vt:lpstr>Slide 1</vt:lpstr>
      <vt:lpstr>Slide 2</vt:lpstr>
      <vt:lpstr>Slide 3</vt:lpstr>
      <vt:lpstr>Our Metamodel (in EMF/XMI)</vt:lpstr>
      <vt:lpstr>How EMF Works</vt:lpstr>
      <vt:lpstr>How GMF Works</vt:lpstr>
      <vt:lpstr>How GMF Works</vt:lpstr>
      <vt:lpstr>The GMF Tooling Model</vt:lpstr>
      <vt:lpstr>How GMF Works</vt:lpstr>
      <vt:lpstr>The GMF Graph Model</vt:lpstr>
      <vt:lpstr>How GMF Works</vt:lpstr>
      <vt:lpstr>Mapping Model Wizard</vt:lpstr>
      <vt:lpstr>The GMF Mapping Model</vt:lpstr>
      <vt:lpstr>How GMF Works</vt:lpstr>
      <vt:lpstr>The Generator Model</vt:lpstr>
      <vt:lpstr>How GMF Works</vt:lpstr>
      <vt:lpstr>Slide 17</vt:lpstr>
      <vt:lpstr>Slide 18</vt:lpstr>
      <vt:lpstr>Slide 19</vt:lpstr>
      <vt:lpstr>Slide 20</vt:lpstr>
      <vt:lpstr>Slide 21</vt:lpstr>
      <vt:lpstr>Slide 22</vt:lpstr>
      <vt:lpstr>Slide 23</vt:lpstr>
      <vt:lpstr>Slide 24</vt:lpstr>
      <vt:lpstr>How EuGENia Works</vt:lpstr>
      <vt:lpstr>Our Metamodel</vt:lpstr>
      <vt:lpstr>Our Metamodel (in Emfatic)</vt:lpstr>
      <vt:lpstr>Our annotated metamodel</vt:lpstr>
      <vt:lpstr>Slide 29</vt:lpstr>
      <vt:lpstr>Filesystem</vt:lpstr>
      <vt:lpstr>File</vt:lpstr>
      <vt:lpstr>Shortcut</vt:lpstr>
      <vt:lpstr>Folder</vt:lpstr>
      <vt:lpstr>Drive</vt:lpstr>
      <vt:lpstr>Sync</vt:lpstr>
      <vt:lpstr>How EuGENia Works</vt:lpstr>
      <vt:lpstr>Good stuff</vt:lpstr>
      <vt:lpstr>Not so good stuff</vt:lpstr>
      <vt:lpstr>Implementation Notes</vt:lpstr>
      <vt:lpstr>Community</vt:lpstr>
      <vt:lpstr>Resources</vt:lpstr>
      <vt:lpstr>Acknowledgements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dkolovos</dc:creator>
  <cp:lastModifiedBy>dkolovos</cp:lastModifiedBy>
  <cp:revision>32</cp:revision>
  <dcterms:created xsi:type="dcterms:W3CDTF">2009-05-11T11:23:33Z</dcterms:created>
  <dcterms:modified xsi:type="dcterms:W3CDTF">2009-08-17T15:30:58Z</dcterms:modified>
</cp:coreProperties>
</file>