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4"/>
  </p:sldMasterIdLst>
  <p:notesMasterIdLst>
    <p:notesMasterId r:id="rId7"/>
  </p:notesMasterIdLst>
  <p:handoutMasterIdLst>
    <p:handoutMasterId r:id="rId8"/>
  </p:handoutMasterIdLst>
  <p:sldIdLst>
    <p:sldId id="291" r:id="rId5"/>
    <p:sldId id="256" r:id="rId6"/>
  </p:sldIdLst>
  <p:sldSz cx="3240088" cy="2286000"/>
  <p:notesSz cx="9874250" cy="67421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23A"/>
    <a:srgbClr val="929C9F"/>
    <a:srgbClr val="F8861F"/>
    <a:srgbClr val="2158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87E2E7-6472-4F49-ABC0-7DE23C07500D}" v="196" dt="2020-02-28T09:18:01.6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138" autoAdjust="0"/>
    <p:restoredTop sz="94660"/>
  </p:normalViewPr>
  <p:slideViewPr>
    <p:cSldViewPr snapToGrid="0">
      <p:cViewPr varScale="1">
        <p:scale>
          <a:sx n="179" d="100"/>
          <a:sy n="179" d="100"/>
        </p:scale>
        <p:origin x="100" y="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U MARAIS Romain" userId="8aabedc4-2327-4f5f-a509-799e55b063d9" providerId="ADAL" clId="{3F84E571-67E5-48F2-A8C9-8204ADB0FB51}"/>
    <pc:docChg chg="custSel addSld delSld modSld">
      <pc:chgData name="DU MARAIS Romain" userId="8aabedc4-2327-4f5f-a509-799e55b063d9" providerId="ADAL" clId="{3F84E571-67E5-48F2-A8C9-8204ADB0FB51}" dt="2020-02-26T22:53:57.475" v="65" actId="20577"/>
      <pc:docMkLst>
        <pc:docMk/>
      </pc:docMkLst>
      <pc:sldChg chg="modSp">
        <pc:chgData name="DU MARAIS Romain" userId="8aabedc4-2327-4f5f-a509-799e55b063d9" providerId="ADAL" clId="{3F84E571-67E5-48F2-A8C9-8204ADB0FB51}" dt="2020-02-26T22:53:57.475" v="65" actId="20577"/>
        <pc:sldMkLst>
          <pc:docMk/>
          <pc:sldMk cId="2019325305" sldId="256"/>
        </pc:sldMkLst>
        <pc:spChg chg="mod">
          <ac:chgData name="DU MARAIS Romain" userId="8aabedc4-2327-4f5f-a509-799e55b063d9" providerId="ADAL" clId="{3F84E571-67E5-48F2-A8C9-8204ADB0FB51}" dt="2020-02-26T22:53:31.907" v="25" actId="207"/>
          <ac:spMkLst>
            <pc:docMk/>
            <pc:sldMk cId="2019325305" sldId="256"/>
            <ac:spMk id="13" creationId="{1A7D62D3-50A0-41C7-BAF0-3B0D8079D06D}"/>
          </ac:spMkLst>
        </pc:spChg>
        <pc:spChg chg="mod">
          <ac:chgData name="DU MARAIS Romain" userId="8aabedc4-2327-4f5f-a509-799e55b063d9" providerId="ADAL" clId="{3F84E571-67E5-48F2-A8C9-8204ADB0FB51}" dt="2020-02-26T22:53:43.503" v="33" actId="20577"/>
          <ac:spMkLst>
            <pc:docMk/>
            <pc:sldMk cId="2019325305" sldId="256"/>
            <ac:spMk id="15" creationId="{4BF9BE16-831A-48F8-B6A4-AAC779B14611}"/>
          </ac:spMkLst>
        </pc:spChg>
        <pc:spChg chg="mod">
          <ac:chgData name="DU MARAIS Romain" userId="8aabedc4-2327-4f5f-a509-799e55b063d9" providerId="ADAL" clId="{3F84E571-67E5-48F2-A8C9-8204ADB0FB51}" dt="2020-02-26T22:53:47.479" v="41" actId="20577"/>
          <ac:spMkLst>
            <pc:docMk/>
            <pc:sldMk cId="2019325305" sldId="256"/>
            <ac:spMk id="16" creationId="{18A51853-4A5A-48A4-9A91-F31F89033FC7}"/>
          </ac:spMkLst>
        </pc:spChg>
        <pc:spChg chg="mod">
          <ac:chgData name="DU MARAIS Romain" userId="8aabedc4-2327-4f5f-a509-799e55b063d9" providerId="ADAL" clId="{3F84E571-67E5-48F2-A8C9-8204ADB0FB51}" dt="2020-02-26T22:53:51.731" v="53" actId="20577"/>
          <ac:spMkLst>
            <pc:docMk/>
            <pc:sldMk cId="2019325305" sldId="256"/>
            <ac:spMk id="17" creationId="{E990B36B-C163-418F-A254-68A22134B630}"/>
          </ac:spMkLst>
        </pc:spChg>
        <pc:spChg chg="mod">
          <ac:chgData name="DU MARAIS Romain" userId="8aabedc4-2327-4f5f-a509-799e55b063d9" providerId="ADAL" clId="{3F84E571-67E5-48F2-A8C9-8204ADB0FB51}" dt="2020-02-26T22:53:57.475" v="65" actId="20577"/>
          <ac:spMkLst>
            <pc:docMk/>
            <pc:sldMk cId="2019325305" sldId="256"/>
            <ac:spMk id="18" creationId="{E22EB5C5-6E4D-4214-8F1C-9F8C81352F11}"/>
          </ac:spMkLst>
        </pc:spChg>
      </pc:sldChg>
      <pc:sldChg chg="modSp add del">
        <pc:chgData name="DU MARAIS Romain" userId="8aabedc4-2327-4f5f-a509-799e55b063d9" providerId="ADAL" clId="{3F84E571-67E5-48F2-A8C9-8204ADB0FB51}" dt="2020-02-26T22:53:39.221" v="26" actId="2696"/>
        <pc:sldMkLst>
          <pc:docMk/>
          <pc:sldMk cId="1677105981" sldId="292"/>
        </pc:sldMkLst>
        <pc:spChg chg="mod">
          <ac:chgData name="DU MARAIS Romain" userId="8aabedc4-2327-4f5f-a509-799e55b063d9" providerId="ADAL" clId="{3F84E571-67E5-48F2-A8C9-8204ADB0FB51}" dt="2020-02-26T22:47:15.931" v="11"/>
          <ac:spMkLst>
            <pc:docMk/>
            <pc:sldMk cId="1677105981" sldId="292"/>
            <ac:spMk id="13" creationId="{1A7D62D3-50A0-41C7-BAF0-3B0D8079D06D}"/>
          </ac:spMkLst>
        </pc:spChg>
        <pc:spChg chg="mod">
          <ac:chgData name="DU MARAIS Romain" userId="8aabedc4-2327-4f5f-a509-799e55b063d9" providerId="ADAL" clId="{3F84E571-67E5-48F2-A8C9-8204ADB0FB51}" dt="2020-02-26T22:47:15.807" v="7" actId="20577"/>
          <ac:spMkLst>
            <pc:docMk/>
            <pc:sldMk cId="1677105981" sldId="292"/>
            <ac:spMk id="15" creationId="{4BF9BE16-831A-48F8-B6A4-AAC779B14611}"/>
          </ac:spMkLst>
        </pc:spChg>
        <pc:spChg chg="mod">
          <ac:chgData name="DU MARAIS Romain" userId="8aabedc4-2327-4f5f-a509-799e55b063d9" providerId="ADAL" clId="{3F84E571-67E5-48F2-A8C9-8204ADB0FB51}" dt="2020-02-26T22:47:15.835" v="8" actId="20577"/>
          <ac:spMkLst>
            <pc:docMk/>
            <pc:sldMk cId="1677105981" sldId="292"/>
            <ac:spMk id="16" creationId="{18A51853-4A5A-48A4-9A91-F31F89033FC7}"/>
          </ac:spMkLst>
        </pc:spChg>
        <pc:spChg chg="mod">
          <ac:chgData name="DU MARAIS Romain" userId="8aabedc4-2327-4f5f-a509-799e55b063d9" providerId="ADAL" clId="{3F84E571-67E5-48F2-A8C9-8204ADB0FB51}" dt="2020-02-26T22:47:15.870" v="9" actId="20577"/>
          <ac:spMkLst>
            <pc:docMk/>
            <pc:sldMk cId="1677105981" sldId="292"/>
            <ac:spMk id="17" creationId="{E990B36B-C163-418F-A254-68A22134B630}"/>
          </ac:spMkLst>
        </pc:spChg>
        <pc:spChg chg="mod">
          <ac:chgData name="DU MARAIS Romain" userId="8aabedc4-2327-4f5f-a509-799e55b063d9" providerId="ADAL" clId="{3F84E571-67E5-48F2-A8C9-8204ADB0FB51}" dt="2020-02-26T22:47:15.910" v="10" actId="20577"/>
          <ac:spMkLst>
            <pc:docMk/>
            <pc:sldMk cId="1677105981" sldId="292"/>
            <ac:spMk id="18" creationId="{E22EB5C5-6E4D-4214-8F1C-9F8C81352F11}"/>
          </ac:spMkLst>
        </pc:spChg>
      </pc:sldChg>
      <pc:sldChg chg="modSp add del">
        <pc:chgData name="DU MARAIS Romain" userId="8aabedc4-2327-4f5f-a509-799e55b063d9" providerId="ADAL" clId="{3F84E571-67E5-48F2-A8C9-8204ADB0FB51}" dt="2020-02-26T22:53:39.223" v="27" actId="2696"/>
        <pc:sldMkLst>
          <pc:docMk/>
          <pc:sldMk cId="2908769979" sldId="293"/>
        </pc:sldMkLst>
        <pc:spChg chg="mod">
          <ac:chgData name="DU MARAIS Romain" userId="8aabedc4-2327-4f5f-a509-799e55b063d9" providerId="ADAL" clId="{3F84E571-67E5-48F2-A8C9-8204ADB0FB51}" dt="2020-02-26T22:47:16.231" v="17"/>
          <ac:spMkLst>
            <pc:docMk/>
            <pc:sldMk cId="2908769979" sldId="293"/>
            <ac:spMk id="13" creationId="{1A7D62D3-50A0-41C7-BAF0-3B0D8079D06D}"/>
          </ac:spMkLst>
        </pc:spChg>
        <pc:spChg chg="mod">
          <ac:chgData name="DU MARAIS Romain" userId="8aabedc4-2327-4f5f-a509-799e55b063d9" providerId="ADAL" clId="{3F84E571-67E5-48F2-A8C9-8204ADB0FB51}" dt="2020-02-26T22:47:16.110" v="13" actId="20577"/>
          <ac:spMkLst>
            <pc:docMk/>
            <pc:sldMk cId="2908769979" sldId="293"/>
            <ac:spMk id="15" creationId="{4BF9BE16-831A-48F8-B6A4-AAC779B14611}"/>
          </ac:spMkLst>
        </pc:spChg>
        <pc:spChg chg="mod">
          <ac:chgData name="DU MARAIS Romain" userId="8aabedc4-2327-4f5f-a509-799e55b063d9" providerId="ADAL" clId="{3F84E571-67E5-48F2-A8C9-8204ADB0FB51}" dt="2020-02-26T22:47:16.140" v="14" actId="20577"/>
          <ac:spMkLst>
            <pc:docMk/>
            <pc:sldMk cId="2908769979" sldId="293"/>
            <ac:spMk id="16" creationId="{18A51853-4A5A-48A4-9A91-F31F89033FC7}"/>
          </ac:spMkLst>
        </pc:spChg>
        <pc:spChg chg="mod">
          <ac:chgData name="DU MARAIS Romain" userId="8aabedc4-2327-4f5f-a509-799e55b063d9" providerId="ADAL" clId="{3F84E571-67E5-48F2-A8C9-8204ADB0FB51}" dt="2020-02-26T22:47:16.169" v="15" actId="20577"/>
          <ac:spMkLst>
            <pc:docMk/>
            <pc:sldMk cId="2908769979" sldId="293"/>
            <ac:spMk id="17" creationId="{E990B36B-C163-418F-A254-68A22134B630}"/>
          </ac:spMkLst>
        </pc:spChg>
        <pc:spChg chg="mod">
          <ac:chgData name="DU MARAIS Romain" userId="8aabedc4-2327-4f5f-a509-799e55b063d9" providerId="ADAL" clId="{3F84E571-67E5-48F2-A8C9-8204ADB0FB51}" dt="2020-02-26T22:47:16.194" v="16" actId="20577"/>
          <ac:spMkLst>
            <pc:docMk/>
            <pc:sldMk cId="2908769979" sldId="293"/>
            <ac:spMk id="18" creationId="{E22EB5C5-6E4D-4214-8F1C-9F8C81352F11}"/>
          </ac:spMkLst>
        </pc:spChg>
      </pc:sldChg>
      <pc:sldChg chg="modSp add del">
        <pc:chgData name="DU MARAIS Romain" userId="8aabedc4-2327-4f5f-a509-799e55b063d9" providerId="ADAL" clId="{3F84E571-67E5-48F2-A8C9-8204ADB0FB51}" dt="2020-02-26T22:53:39.239" v="28" actId="2696"/>
        <pc:sldMkLst>
          <pc:docMk/>
          <pc:sldMk cId="72079966" sldId="294"/>
        </pc:sldMkLst>
        <pc:spChg chg="mod">
          <ac:chgData name="DU MARAIS Romain" userId="8aabedc4-2327-4f5f-a509-799e55b063d9" providerId="ADAL" clId="{3F84E571-67E5-48F2-A8C9-8204ADB0FB51}" dt="2020-02-26T22:47:16.439" v="23"/>
          <ac:spMkLst>
            <pc:docMk/>
            <pc:sldMk cId="72079966" sldId="294"/>
            <ac:spMk id="13" creationId="{1A7D62D3-50A0-41C7-BAF0-3B0D8079D06D}"/>
          </ac:spMkLst>
        </pc:spChg>
        <pc:spChg chg="mod">
          <ac:chgData name="DU MARAIS Romain" userId="8aabedc4-2327-4f5f-a509-799e55b063d9" providerId="ADAL" clId="{3F84E571-67E5-48F2-A8C9-8204ADB0FB51}" dt="2020-02-26T22:47:16.337" v="19" actId="20577"/>
          <ac:spMkLst>
            <pc:docMk/>
            <pc:sldMk cId="72079966" sldId="294"/>
            <ac:spMk id="15" creationId="{4BF9BE16-831A-48F8-B6A4-AAC779B14611}"/>
          </ac:spMkLst>
        </pc:spChg>
        <pc:spChg chg="mod">
          <ac:chgData name="DU MARAIS Romain" userId="8aabedc4-2327-4f5f-a509-799e55b063d9" providerId="ADAL" clId="{3F84E571-67E5-48F2-A8C9-8204ADB0FB51}" dt="2020-02-26T22:47:16.364" v="20" actId="20577"/>
          <ac:spMkLst>
            <pc:docMk/>
            <pc:sldMk cId="72079966" sldId="294"/>
            <ac:spMk id="16" creationId="{18A51853-4A5A-48A4-9A91-F31F89033FC7}"/>
          </ac:spMkLst>
        </pc:spChg>
        <pc:spChg chg="mod">
          <ac:chgData name="DU MARAIS Romain" userId="8aabedc4-2327-4f5f-a509-799e55b063d9" providerId="ADAL" clId="{3F84E571-67E5-48F2-A8C9-8204ADB0FB51}" dt="2020-02-26T22:47:16.391" v="21" actId="20577"/>
          <ac:spMkLst>
            <pc:docMk/>
            <pc:sldMk cId="72079966" sldId="294"/>
            <ac:spMk id="17" creationId="{E990B36B-C163-418F-A254-68A22134B630}"/>
          </ac:spMkLst>
        </pc:spChg>
        <pc:spChg chg="mod">
          <ac:chgData name="DU MARAIS Romain" userId="8aabedc4-2327-4f5f-a509-799e55b063d9" providerId="ADAL" clId="{3F84E571-67E5-48F2-A8C9-8204ADB0FB51}" dt="2020-02-26T22:47:16.421" v="22" actId="20577"/>
          <ac:spMkLst>
            <pc:docMk/>
            <pc:sldMk cId="72079966" sldId="294"/>
            <ac:spMk id="18" creationId="{E22EB5C5-6E4D-4214-8F1C-9F8C81352F11}"/>
          </ac:spMkLst>
        </pc:spChg>
      </pc:sldChg>
      <pc:sldChg chg="add del">
        <pc:chgData name="DU MARAIS Romain" userId="8aabedc4-2327-4f5f-a509-799e55b063d9" providerId="ADAL" clId="{3F84E571-67E5-48F2-A8C9-8204ADB0FB51}" dt="2020-02-26T22:47:16.467" v="24" actId="2696"/>
        <pc:sldMkLst>
          <pc:docMk/>
          <pc:sldMk cId="3819084739" sldId="295"/>
        </pc:sldMkLst>
      </pc:sldChg>
    </pc:docChg>
  </pc:docChgLst>
  <pc:docChgLst>
    <pc:chgData name="DU MARAIS Romain" userId="8aabedc4-2327-4f5f-a509-799e55b063d9" providerId="ADAL" clId="{D414CD8F-D61F-4861-9A00-BF383F6959A5}"/>
    <pc:docChg chg="undo delSld modSld">
      <pc:chgData name="DU MARAIS Romain" userId="8aabedc4-2327-4f5f-a509-799e55b063d9" providerId="ADAL" clId="{D414CD8F-D61F-4861-9A00-BF383F6959A5}" dt="2020-02-26T13:33:59.360" v="107" actId="962"/>
      <pc:docMkLst>
        <pc:docMk/>
      </pc:docMkLst>
      <pc:sldChg chg="addSp delSp modSp">
        <pc:chgData name="DU MARAIS Romain" userId="8aabedc4-2327-4f5f-a509-799e55b063d9" providerId="ADAL" clId="{D414CD8F-D61F-4861-9A00-BF383F6959A5}" dt="2020-02-26T13:33:59.360" v="107" actId="962"/>
        <pc:sldMkLst>
          <pc:docMk/>
          <pc:sldMk cId="2019325305" sldId="256"/>
        </pc:sldMkLst>
        <pc:spChg chg="add del mod">
          <ac:chgData name="DU MARAIS Romain" userId="8aabedc4-2327-4f5f-a509-799e55b063d9" providerId="ADAL" clId="{D414CD8F-D61F-4861-9A00-BF383F6959A5}" dt="2020-02-26T13:33:59.360" v="107" actId="962"/>
          <ac:spMkLst>
            <pc:docMk/>
            <pc:sldMk cId="2019325305" sldId="256"/>
            <ac:spMk id="15" creationId="{4BF9BE16-831A-48F8-B6A4-AAC779B14611}"/>
          </ac:spMkLst>
        </pc:spChg>
        <pc:spChg chg="mod">
          <ac:chgData name="DU MARAIS Romain" userId="8aabedc4-2327-4f5f-a509-799e55b063d9" providerId="ADAL" clId="{D414CD8F-D61F-4861-9A00-BF383F6959A5}" dt="2020-02-26T13:32:51.431" v="54" actId="20577"/>
          <ac:spMkLst>
            <pc:docMk/>
            <pc:sldMk cId="2019325305" sldId="256"/>
            <ac:spMk id="16" creationId="{18A51853-4A5A-48A4-9A91-F31F89033FC7}"/>
          </ac:spMkLst>
        </pc:spChg>
        <pc:spChg chg="mod">
          <ac:chgData name="DU MARAIS Romain" userId="8aabedc4-2327-4f5f-a509-799e55b063d9" providerId="ADAL" clId="{D414CD8F-D61F-4861-9A00-BF383F6959A5}" dt="2020-02-26T13:32:57.279" v="62" actId="20577"/>
          <ac:spMkLst>
            <pc:docMk/>
            <pc:sldMk cId="2019325305" sldId="256"/>
            <ac:spMk id="17" creationId="{E990B36B-C163-418F-A254-68A22134B630}"/>
          </ac:spMkLst>
        </pc:spChg>
        <pc:spChg chg="mod">
          <ac:chgData name="DU MARAIS Romain" userId="8aabedc4-2327-4f5f-a509-799e55b063d9" providerId="ADAL" clId="{D414CD8F-D61F-4861-9A00-BF383F6959A5}" dt="2020-02-26T13:33:01.350" v="70" actId="20577"/>
          <ac:spMkLst>
            <pc:docMk/>
            <pc:sldMk cId="2019325305" sldId="256"/>
            <ac:spMk id="18" creationId="{E22EB5C5-6E4D-4214-8F1C-9F8C81352F11}"/>
          </ac:spMkLst>
        </pc:spChg>
      </pc:sldChg>
      <pc:sldChg chg="del">
        <pc:chgData name="DU MARAIS Romain" userId="8aabedc4-2327-4f5f-a509-799e55b063d9" providerId="ADAL" clId="{D414CD8F-D61F-4861-9A00-BF383F6959A5}" dt="2020-02-26T13:33:20.758" v="71" actId="2696"/>
        <pc:sldMkLst>
          <pc:docMk/>
          <pc:sldMk cId="1242235044" sldId="257"/>
        </pc:sldMkLst>
      </pc:sldChg>
      <pc:sldChg chg="del">
        <pc:chgData name="DU MARAIS Romain" userId="8aabedc4-2327-4f5f-a509-799e55b063d9" providerId="ADAL" clId="{D414CD8F-D61F-4861-9A00-BF383F6959A5}" dt="2020-02-26T13:33:20.775" v="72" actId="2696"/>
        <pc:sldMkLst>
          <pc:docMk/>
          <pc:sldMk cId="2522935749" sldId="258"/>
        </pc:sldMkLst>
      </pc:sldChg>
      <pc:sldChg chg="del">
        <pc:chgData name="DU MARAIS Romain" userId="8aabedc4-2327-4f5f-a509-799e55b063d9" providerId="ADAL" clId="{D414CD8F-D61F-4861-9A00-BF383F6959A5}" dt="2020-02-26T13:33:20.792" v="73" actId="2696"/>
        <pc:sldMkLst>
          <pc:docMk/>
          <pc:sldMk cId="2983593077" sldId="259"/>
        </pc:sldMkLst>
      </pc:sldChg>
      <pc:sldChg chg="del">
        <pc:chgData name="DU MARAIS Romain" userId="8aabedc4-2327-4f5f-a509-799e55b063d9" providerId="ADAL" clId="{D414CD8F-D61F-4861-9A00-BF383F6959A5}" dt="2020-02-26T13:33:20.811" v="74" actId="2696"/>
        <pc:sldMkLst>
          <pc:docMk/>
          <pc:sldMk cId="4241931459" sldId="260"/>
        </pc:sldMkLst>
      </pc:sldChg>
      <pc:sldChg chg="del">
        <pc:chgData name="DU MARAIS Romain" userId="8aabedc4-2327-4f5f-a509-799e55b063d9" providerId="ADAL" clId="{D414CD8F-D61F-4861-9A00-BF383F6959A5}" dt="2020-02-26T13:33:20.826" v="75" actId="2696"/>
        <pc:sldMkLst>
          <pc:docMk/>
          <pc:sldMk cId="61096664" sldId="261"/>
        </pc:sldMkLst>
      </pc:sldChg>
      <pc:sldChg chg="del">
        <pc:chgData name="DU MARAIS Romain" userId="8aabedc4-2327-4f5f-a509-799e55b063d9" providerId="ADAL" clId="{D414CD8F-D61F-4861-9A00-BF383F6959A5}" dt="2020-02-26T13:33:20.847" v="76" actId="2696"/>
        <pc:sldMkLst>
          <pc:docMk/>
          <pc:sldMk cId="3551005763" sldId="262"/>
        </pc:sldMkLst>
      </pc:sldChg>
      <pc:sldChg chg="del">
        <pc:chgData name="DU MARAIS Romain" userId="8aabedc4-2327-4f5f-a509-799e55b063d9" providerId="ADAL" clId="{D414CD8F-D61F-4861-9A00-BF383F6959A5}" dt="2020-02-26T13:33:20.868" v="77" actId="2696"/>
        <pc:sldMkLst>
          <pc:docMk/>
          <pc:sldMk cId="2381046310" sldId="263"/>
        </pc:sldMkLst>
      </pc:sldChg>
      <pc:sldChg chg="del">
        <pc:chgData name="DU MARAIS Romain" userId="8aabedc4-2327-4f5f-a509-799e55b063d9" providerId="ADAL" clId="{D414CD8F-D61F-4861-9A00-BF383F6959A5}" dt="2020-02-26T13:33:20.897" v="78" actId="2696"/>
        <pc:sldMkLst>
          <pc:docMk/>
          <pc:sldMk cId="840893761" sldId="264"/>
        </pc:sldMkLst>
      </pc:sldChg>
      <pc:sldChg chg="del">
        <pc:chgData name="DU MARAIS Romain" userId="8aabedc4-2327-4f5f-a509-799e55b063d9" providerId="ADAL" clId="{D414CD8F-D61F-4861-9A00-BF383F6959A5}" dt="2020-02-26T13:33:20.917" v="79" actId="2696"/>
        <pc:sldMkLst>
          <pc:docMk/>
          <pc:sldMk cId="3141067420" sldId="265"/>
        </pc:sldMkLst>
      </pc:sldChg>
      <pc:sldChg chg="del">
        <pc:chgData name="DU MARAIS Romain" userId="8aabedc4-2327-4f5f-a509-799e55b063d9" providerId="ADAL" clId="{D414CD8F-D61F-4861-9A00-BF383F6959A5}" dt="2020-02-26T13:33:20.934" v="80" actId="2696"/>
        <pc:sldMkLst>
          <pc:docMk/>
          <pc:sldMk cId="3721342252" sldId="266"/>
        </pc:sldMkLst>
      </pc:sldChg>
      <pc:sldChg chg="del">
        <pc:chgData name="DU MARAIS Romain" userId="8aabedc4-2327-4f5f-a509-799e55b063d9" providerId="ADAL" clId="{D414CD8F-D61F-4861-9A00-BF383F6959A5}" dt="2020-02-26T13:33:20.956" v="81" actId="2696"/>
        <pc:sldMkLst>
          <pc:docMk/>
          <pc:sldMk cId="3732980219" sldId="267"/>
        </pc:sldMkLst>
      </pc:sldChg>
      <pc:sldChg chg="del">
        <pc:chgData name="DU MARAIS Romain" userId="8aabedc4-2327-4f5f-a509-799e55b063d9" providerId="ADAL" clId="{D414CD8F-D61F-4861-9A00-BF383F6959A5}" dt="2020-02-26T13:33:20.975" v="82" actId="2696"/>
        <pc:sldMkLst>
          <pc:docMk/>
          <pc:sldMk cId="567906450" sldId="268"/>
        </pc:sldMkLst>
      </pc:sldChg>
      <pc:sldChg chg="del">
        <pc:chgData name="DU MARAIS Romain" userId="8aabedc4-2327-4f5f-a509-799e55b063d9" providerId="ADAL" clId="{D414CD8F-D61F-4861-9A00-BF383F6959A5}" dt="2020-02-26T13:33:20.997" v="83" actId="2696"/>
        <pc:sldMkLst>
          <pc:docMk/>
          <pc:sldMk cId="334995296" sldId="269"/>
        </pc:sldMkLst>
      </pc:sldChg>
      <pc:sldChg chg="del">
        <pc:chgData name="DU MARAIS Romain" userId="8aabedc4-2327-4f5f-a509-799e55b063d9" providerId="ADAL" clId="{D414CD8F-D61F-4861-9A00-BF383F6959A5}" dt="2020-02-26T13:33:21.020" v="84" actId="2696"/>
        <pc:sldMkLst>
          <pc:docMk/>
          <pc:sldMk cId="4269853041" sldId="270"/>
        </pc:sldMkLst>
      </pc:sldChg>
      <pc:sldChg chg="del">
        <pc:chgData name="DU MARAIS Romain" userId="8aabedc4-2327-4f5f-a509-799e55b063d9" providerId="ADAL" clId="{D414CD8F-D61F-4861-9A00-BF383F6959A5}" dt="2020-02-26T13:33:21.041" v="85" actId="2696"/>
        <pc:sldMkLst>
          <pc:docMk/>
          <pc:sldMk cId="59969191" sldId="271"/>
        </pc:sldMkLst>
      </pc:sldChg>
      <pc:sldChg chg="del">
        <pc:chgData name="DU MARAIS Romain" userId="8aabedc4-2327-4f5f-a509-799e55b063d9" providerId="ADAL" clId="{D414CD8F-D61F-4861-9A00-BF383F6959A5}" dt="2020-02-26T13:33:21.062" v="86" actId="2696"/>
        <pc:sldMkLst>
          <pc:docMk/>
          <pc:sldMk cId="1289622866" sldId="272"/>
        </pc:sldMkLst>
      </pc:sldChg>
      <pc:sldChg chg="del">
        <pc:chgData name="DU MARAIS Romain" userId="8aabedc4-2327-4f5f-a509-799e55b063d9" providerId="ADAL" clId="{D414CD8F-D61F-4861-9A00-BF383F6959A5}" dt="2020-02-26T13:33:21.083" v="87" actId="2696"/>
        <pc:sldMkLst>
          <pc:docMk/>
          <pc:sldMk cId="1292084648" sldId="273"/>
        </pc:sldMkLst>
      </pc:sldChg>
      <pc:sldChg chg="del">
        <pc:chgData name="DU MARAIS Romain" userId="8aabedc4-2327-4f5f-a509-799e55b063d9" providerId="ADAL" clId="{D414CD8F-D61F-4861-9A00-BF383F6959A5}" dt="2020-02-26T13:33:21.113" v="88" actId="2696"/>
        <pc:sldMkLst>
          <pc:docMk/>
          <pc:sldMk cId="2501923645" sldId="274"/>
        </pc:sldMkLst>
      </pc:sldChg>
      <pc:sldChg chg="del">
        <pc:chgData name="DU MARAIS Romain" userId="8aabedc4-2327-4f5f-a509-799e55b063d9" providerId="ADAL" clId="{D414CD8F-D61F-4861-9A00-BF383F6959A5}" dt="2020-02-26T13:33:21.145" v="89" actId="2696"/>
        <pc:sldMkLst>
          <pc:docMk/>
          <pc:sldMk cId="3698979651" sldId="275"/>
        </pc:sldMkLst>
      </pc:sldChg>
      <pc:sldChg chg="del">
        <pc:chgData name="DU MARAIS Romain" userId="8aabedc4-2327-4f5f-a509-799e55b063d9" providerId="ADAL" clId="{D414CD8F-D61F-4861-9A00-BF383F6959A5}" dt="2020-02-26T13:33:21.170" v="90" actId="2696"/>
        <pc:sldMkLst>
          <pc:docMk/>
          <pc:sldMk cId="205094345" sldId="276"/>
        </pc:sldMkLst>
      </pc:sldChg>
      <pc:sldChg chg="del">
        <pc:chgData name="DU MARAIS Romain" userId="8aabedc4-2327-4f5f-a509-799e55b063d9" providerId="ADAL" clId="{D414CD8F-D61F-4861-9A00-BF383F6959A5}" dt="2020-02-26T13:33:21.198" v="91" actId="2696"/>
        <pc:sldMkLst>
          <pc:docMk/>
          <pc:sldMk cId="3082201529" sldId="277"/>
        </pc:sldMkLst>
      </pc:sldChg>
      <pc:sldChg chg="del">
        <pc:chgData name="DU MARAIS Romain" userId="8aabedc4-2327-4f5f-a509-799e55b063d9" providerId="ADAL" clId="{D414CD8F-D61F-4861-9A00-BF383F6959A5}" dt="2020-02-26T13:33:21.212" v="92" actId="2696"/>
        <pc:sldMkLst>
          <pc:docMk/>
          <pc:sldMk cId="3032195680" sldId="278"/>
        </pc:sldMkLst>
      </pc:sldChg>
      <pc:sldChg chg="del">
        <pc:chgData name="DU MARAIS Romain" userId="8aabedc4-2327-4f5f-a509-799e55b063d9" providerId="ADAL" clId="{D414CD8F-D61F-4861-9A00-BF383F6959A5}" dt="2020-02-26T13:33:21.234" v="93" actId="2696"/>
        <pc:sldMkLst>
          <pc:docMk/>
          <pc:sldMk cId="2493383896" sldId="279"/>
        </pc:sldMkLst>
      </pc:sldChg>
      <pc:sldChg chg="del">
        <pc:chgData name="DU MARAIS Romain" userId="8aabedc4-2327-4f5f-a509-799e55b063d9" providerId="ADAL" clId="{D414CD8F-D61F-4861-9A00-BF383F6959A5}" dt="2020-02-26T13:33:21.253" v="94" actId="2696"/>
        <pc:sldMkLst>
          <pc:docMk/>
          <pc:sldMk cId="1378615240" sldId="280"/>
        </pc:sldMkLst>
      </pc:sldChg>
      <pc:sldChg chg="del">
        <pc:chgData name="DU MARAIS Romain" userId="8aabedc4-2327-4f5f-a509-799e55b063d9" providerId="ADAL" clId="{D414CD8F-D61F-4861-9A00-BF383F6959A5}" dt="2020-02-26T13:33:21.275" v="95" actId="2696"/>
        <pc:sldMkLst>
          <pc:docMk/>
          <pc:sldMk cId="272937924" sldId="281"/>
        </pc:sldMkLst>
      </pc:sldChg>
      <pc:sldChg chg="del">
        <pc:chgData name="DU MARAIS Romain" userId="8aabedc4-2327-4f5f-a509-799e55b063d9" providerId="ADAL" clId="{D414CD8F-D61F-4861-9A00-BF383F6959A5}" dt="2020-02-26T13:33:21.299" v="96" actId="2696"/>
        <pc:sldMkLst>
          <pc:docMk/>
          <pc:sldMk cId="452691725" sldId="282"/>
        </pc:sldMkLst>
      </pc:sldChg>
      <pc:sldChg chg="del">
        <pc:chgData name="DU MARAIS Romain" userId="8aabedc4-2327-4f5f-a509-799e55b063d9" providerId="ADAL" clId="{D414CD8F-D61F-4861-9A00-BF383F6959A5}" dt="2020-02-26T13:33:21.318" v="97" actId="2696"/>
        <pc:sldMkLst>
          <pc:docMk/>
          <pc:sldMk cId="323381674" sldId="283"/>
        </pc:sldMkLst>
      </pc:sldChg>
      <pc:sldChg chg="del">
        <pc:chgData name="DU MARAIS Romain" userId="8aabedc4-2327-4f5f-a509-799e55b063d9" providerId="ADAL" clId="{D414CD8F-D61F-4861-9A00-BF383F6959A5}" dt="2020-02-26T13:33:21.342" v="98" actId="2696"/>
        <pc:sldMkLst>
          <pc:docMk/>
          <pc:sldMk cId="2227114590" sldId="284"/>
        </pc:sldMkLst>
      </pc:sldChg>
      <pc:sldChg chg="del">
        <pc:chgData name="DU MARAIS Romain" userId="8aabedc4-2327-4f5f-a509-799e55b063d9" providerId="ADAL" clId="{D414CD8F-D61F-4861-9A00-BF383F6959A5}" dt="2020-02-26T13:33:21.365" v="99" actId="2696"/>
        <pc:sldMkLst>
          <pc:docMk/>
          <pc:sldMk cId="1773672283" sldId="285"/>
        </pc:sldMkLst>
      </pc:sldChg>
      <pc:sldChg chg="del">
        <pc:chgData name="DU MARAIS Romain" userId="8aabedc4-2327-4f5f-a509-799e55b063d9" providerId="ADAL" clId="{D414CD8F-D61F-4861-9A00-BF383F6959A5}" dt="2020-02-26T13:33:21.384" v="100" actId="2696"/>
        <pc:sldMkLst>
          <pc:docMk/>
          <pc:sldMk cId="1749223551" sldId="286"/>
        </pc:sldMkLst>
      </pc:sldChg>
      <pc:sldChg chg="del">
        <pc:chgData name="DU MARAIS Romain" userId="8aabedc4-2327-4f5f-a509-799e55b063d9" providerId="ADAL" clId="{D414CD8F-D61F-4861-9A00-BF383F6959A5}" dt="2020-02-26T13:33:21.407" v="101" actId="2696"/>
        <pc:sldMkLst>
          <pc:docMk/>
          <pc:sldMk cId="1051130008" sldId="287"/>
        </pc:sldMkLst>
      </pc:sldChg>
      <pc:sldChg chg="del">
        <pc:chgData name="DU MARAIS Romain" userId="8aabedc4-2327-4f5f-a509-799e55b063d9" providerId="ADAL" clId="{D414CD8F-D61F-4861-9A00-BF383F6959A5}" dt="2020-02-26T13:33:21.428" v="102" actId="2696"/>
        <pc:sldMkLst>
          <pc:docMk/>
          <pc:sldMk cId="478602263" sldId="288"/>
        </pc:sldMkLst>
      </pc:sldChg>
      <pc:sldChg chg="del">
        <pc:chgData name="DU MARAIS Romain" userId="8aabedc4-2327-4f5f-a509-799e55b063d9" providerId="ADAL" clId="{D414CD8F-D61F-4861-9A00-BF383F6959A5}" dt="2020-02-26T13:33:21.445" v="103" actId="2696"/>
        <pc:sldMkLst>
          <pc:docMk/>
          <pc:sldMk cId="146441870" sldId="289"/>
        </pc:sldMkLst>
      </pc:sldChg>
      <pc:sldChg chg="del">
        <pc:chgData name="DU MARAIS Romain" userId="8aabedc4-2327-4f5f-a509-799e55b063d9" providerId="ADAL" clId="{D414CD8F-D61F-4861-9A00-BF383F6959A5}" dt="2020-02-26T13:33:21.466" v="104" actId="2696"/>
        <pc:sldMkLst>
          <pc:docMk/>
          <pc:sldMk cId="1141726037" sldId="290"/>
        </pc:sldMkLst>
      </pc:sldChg>
    </pc:docChg>
  </pc:docChgLst>
  <pc:docChgLst>
    <pc:chgData name="DU MARAIS Romain" userId="8aabedc4-2327-4f5f-a509-799e55b063d9" providerId="ADAL" clId="{0587E2E7-6472-4F49-ABC0-7DE23C07500D}"/>
    <pc:docChg chg="custSel addSld delSld modSld">
      <pc:chgData name="DU MARAIS Romain" userId="8aabedc4-2327-4f5f-a509-799e55b063d9" providerId="ADAL" clId="{0587E2E7-6472-4F49-ABC0-7DE23C07500D}" dt="2020-02-28T11:01:16.855" v="659" actId="2696"/>
      <pc:docMkLst>
        <pc:docMk/>
      </pc:docMkLst>
      <pc:sldChg chg="modSp">
        <pc:chgData name="DU MARAIS Romain" userId="8aabedc4-2327-4f5f-a509-799e55b063d9" providerId="ADAL" clId="{0587E2E7-6472-4F49-ABC0-7DE23C07500D}" dt="2020-02-28T11:01:07.800" v="593" actId="20577"/>
        <pc:sldMkLst>
          <pc:docMk/>
          <pc:sldMk cId="2019325305" sldId="256"/>
        </pc:sldMkLst>
        <pc:spChg chg="mod">
          <ac:chgData name="DU MARAIS Romain" userId="8aabedc4-2327-4f5f-a509-799e55b063d9" providerId="ADAL" clId="{0587E2E7-6472-4F49-ABC0-7DE23C07500D}" dt="2020-02-28T09:17:47.067" v="5" actId="207"/>
          <ac:spMkLst>
            <pc:docMk/>
            <pc:sldMk cId="2019325305" sldId="256"/>
            <ac:spMk id="13" creationId="{1A7D62D3-50A0-41C7-BAF0-3B0D8079D06D}"/>
          </ac:spMkLst>
        </pc:spChg>
        <pc:spChg chg="mod">
          <ac:chgData name="DU MARAIS Romain" userId="8aabedc4-2327-4f5f-a509-799e55b063d9" providerId="ADAL" clId="{0587E2E7-6472-4F49-ABC0-7DE23C07500D}" dt="2020-02-28T11:00:51.902" v="554" actId="20577"/>
          <ac:spMkLst>
            <pc:docMk/>
            <pc:sldMk cId="2019325305" sldId="256"/>
            <ac:spMk id="15" creationId="{4BF9BE16-831A-48F8-B6A4-AAC779B14611}"/>
          </ac:spMkLst>
        </pc:spChg>
        <pc:spChg chg="mod">
          <ac:chgData name="DU MARAIS Romain" userId="8aabedc4-2327-4f5f-a509-799e55b063d9" providerId="ADAL" clId="{0587E2E7-6472-4F49-ABC0-7DE23C07500D}" dt="2020-02-28T11:00:58.741" v="569" actId="20577"/>
          <ac:spMkLst>
            <pc:docMk/>
            <pc:sldMk cId="2019325305" sldId="256"/>
            <ac:spMk id="16" creationId="{18A51853-4A5A-48A4-9A91-F31F89033FC7}"/>
          </ac:spMkLst>
        </pc:spChg>
        <pc:spChg chg="mod">
          <ac:chgData name="DU MARAIS Romain" userId="8aabedc4-2327-4f5f-a509-799e55b063d9" providerId="ADAL" clId="{0587E2E7-6472-4F49-ABC0-7DE23C07500D}" dt="2020-02-28T11:01:02.521" v="581" actId="20577"/>
          <ac:spMkLst>
            <pc:docMk/>
            <pc:sldMk cId="2019325305" sldId="256"/>
            <ac:spMk id="17" creationId="{E990B36B-C163-418F-A254-68A22134B630}"/>
          </ac:spMkLst>
        </pc:spChg>
        <pc:spChg chg="mod">
          <ac:chgData name="DU MARAIS Romain" userId="8aabedc4-2327-4f5f-a509-799e55b063d9" providerId="ADAL" clId="{0587E2E7-6472-4F49-ABC0-7DE23C07500D}" dt="2020-02-28T11:01:07.800" v="593" actId="20577"/>
          <ac:spMkLst>
            <pc:docMk/>
            <pc:sldMk cId="2019325305" sldId="256"/>
            <ac:spMk id="18" creationId="{E22EB5C5-6E4D-4214-8F1C-9F8C81352F11}"/>
          </ac:spMkLst>
        </pc:spChg>
        <pc:grpChg chg="mod">
          <ac:chgData name="DU MARAIS Romain" userId="8aabedc4-2327-4f5f-a509-799e55b063d9" providerId="ADAL" clId="{0587E2E7-6472-4F49-ABC0-7DE23C07500D}" dt="2020-02-28T09:17:47.190" v="6"/>
          <ac:grpSpMkLst>
            <pc:docMk/>
            <pc:sldMk cId="2019325305" sldId="256"/>
            <ac:grpSpMk id="20" creationId="{6A0CA8C4-3415-449C-8C4D-288C27167699}"/>
          </ac:grpSpMkLst>
        </pc:grpChg>
        <pc:grpChg chg="mod">
          <ac:chgData name="DU MARAIS Romain" userId="8aabedc4-2327-4f5f-a509-799e55b063d9" providerId="ADAL" clId="{0587E2E7-6472-4F49-ABC0-7DE23C07500D}" dt="2020-02-28T09:17:47.304" v="7"/>
          <ac:grpSpMkLst>
            <pc:docMk/>
            <pc:sldMk cId="2019325305" sldId="256"/>
            <ac:grpSpMk id="22" creationId="{9E7ED13B-7F47-45B1-ABE3-F20CF2DD11E4}"/>
          </ac:grpSpMkLst>
        </pc:grpChg>
      </pc:sldChg>
      <pc:sldChg chg="modSp add del">
        <pc:chgData name="DU MARAIS Romain" userId="8aabedc4-2327-4f5f-a509-799e55b063d9" providerId="ADAL" clId="{0587E2E7-6472-4F49-ABC0-7DE23C07500D}" dt="2020-02-28T11:01:15.379" v="594" actId="2696"/>
        <pc:sldMkLst>
          <pc:docMk/>
          <pc:sldMk cId="437821058" sldId="292"/>
        </pc:sldMkLst>
        <pc:spChg chg="mod">
          <ac:chgData name="DU MARAIS Romain" userId="8aabedc4-2327-4f5f-a509-799e55b063d9" providerId="ADAL" clId="{0587E2E7-6472-4F49-ABC0-7DE23C07500D}" dt="2020-02-28T09:17:47.487" v="13" actId="207"/>
          <ac:spMkLst>
            <pc:docMk/>
            <pc:sldMk cId="437821058" sldId="292"/>
            <ac:spMk id="13" creationId="{1A7D62D3-50A0-41C7-BAF0-3B0D8079D06D}"/>
          </ac:spMkLst>
        </pc:spChg>
        <pc:spChg chg="mod">
          <ac:chgData name="DU MARAIS Romain" userId="8aabedc4-2327-4f5f-a509-799e55b063d9" providerId="ADAL" clId="{0587E2E7-6472-4F49-ABC0-7DE23C07500D}" dt="2020-02-28T09:17:47.406" v="9" actId="20577"/>
          <ac:spMkLst>
            <pc:docMk/>
            <pc:sldMk cId="437821058" sldId="292"/>
            <ac:spMk id="15" creationId="{4BF9BE16-831A-48F8-B6A4-AAC779B14611}"/>
          </ac:spMkLst>
        </pc:spChg>
        <pc:spChg chg="mod">
          <ac:chgData name="DU MARAIS Romain" userId="8aabedc4-2327-4f5f-a509-799e55b063d9" providerId="ADAL" clId="{0587E2E7-6472-4F49-ABC0-7DE23C07500D}" dt="2020-02-28T09:17:47.432" v="10" actId="20577"/>
          <ac:spMkLst>
            <pc:docMk/>
            <pc:sldMk cId="437821058" sldId="292"/>
            <ac:spMk id="16" creationId="{18A51853-4A5A-48A4-9A91-F31F89033FC7}"/>
          </ac:spMkLst>
        </pc:spChg>
        <pc:spChg chg="mod">
          <ac:chgData name="DU MARAIS Romain" userId="8aabedc4-2327-4f5f-a509-799e55b063d9" providerId="ADAL" clId="{0587E2E7-6472-4F49-ABC0-7DE23C07500D}" dt="2020-02-28T09:17:47.452" v="11" actId="20577"/>
          <ac:spMkLst>
            <pc:docMk/>
            <pc:sldMk cId="437821058" sldId="292"/>
            <ac:spMk id="17" creationId="{E990B36B-C163-418F-A254-68A22134B630}"/>
          </ac:spMkLst>
        </pc:spChg>
        <pc:spChg chg="mod">
          <ac:chgData name="DU MARAIS Romain" userId="8aabedc4-2327-4f5f-a509-799e55b063d9" providerId="ADAL" clId="{0587E2E7-6472-4F49-ABC0-7DE23C07500D}" dt="2020-02-28T09:17:47.474" v="12" actId="20577"/>
          <ac:spMkLst>
            <pc:docMk/>
            <pc:sldMk cId="437821058" sldId="292"/>
            <ac:spMk id="18" creationId="{E22EB5C5-6E4D-4214-8F1C-9F8C81352F11}"/>
          </ac:spMkLst>
        </pc:spChg>
        <pc:grpChg chg="mod">
          <ac:chgData name="DU MARAIS Romain" userId="8aabedc4-2327-4f5f-a509-799e55b063d9" providerId="ADAL" clId="{0587E2E7-6472-4F49-ABC0-7DE23C07500D}" dt="2020-02-28T09:17:47.501" v="14"/>
          <ac:grpSpMkLst>
            <pc:docMk/>
            <pc:sldMk cId="437821058" sldId="292"/>
            <ac:grpSpMk id="20" creationId="{6A0CA8C4-3415-449C-8C4D-288C27167699}"/>
          </ac:grpSpMkLst>
        </pc:grpChg>
        <pc:grpChg chg="mod">
          <ac:chgData name="DU MARAIS Romain" userId="8aabedc4-2327-4f5f-a509-799e55b063d9" providerId="ADAL" clId="{0587E2E7-6472-4F49-ABC0-7DE23C07500D}" dt="2020-02-28T09:17:47.513" v="15"/>
          <ac:grpSpMkLst>
            <pc:docMk/>
            <pc:sldMk cId="437821058" sldId="292"/>
            <ac:grpSpMk id="22" creationId="{9E7ED13B-7F47-45B1-ABE3-F20CF2DD11E4}"/>
          </ac:grpSpMkLst>
        </pc:grpChg>
      </pc:sldChg>
      <pc:sldChg chg="modSp add del">
        <pc:chgData name="DU MARAIS Romain" userId="8aabedc4-2327-4f5f-a509-799e55b063d9" providerId="ADAL" clId="{0587E2E7-6472-4F49-ABC0-7DE23C07500D}" dt="2020-02-28T11:01:15.399" v="595" actId="2696"/>
        <pc:sldMkLst>
          <pc:docMk/>
          <pc:sldMk cId="4279210957" sldId="293"/>
        </pc:sldMkLst>
        <pc:spChg chg="mod">
          <ac:chgData name="DU MARAIS Romain" userId="8aabedc4-2327-4f5f-a509-799e55b063d9" providerId="ADAL" clId="{0587E2E7-6472-4F49-ABC0-7DE23C07500D}" dt="2020-02-28T09:17:47.723" v="21" actId="207"/>
          <ac:spMkLst>
            <pc:docMk/>
            <pc:sldMk cId="4279210957" sldId="293"/>
            <ac:spMk id="13" creationId="{1A7D62D3-50A0-41C7-BAF0-3B0D8079D06D}"/>
          </ac:spMkLst>
        </pc:spChg>
        <pc:spChg chg="mod">
          <ac:chgData name="DU MARAIS Romain" userId="8aabedc4-2327-4f5f-a509-799e55b063d9" providerId="ADAL" clId="{0587E2E7-6472-4F49-ABC0-7DE23C07500D}" dt="2020-02-28T09:17:47.627" v="17" actId="20577"/>
          <ac:spMkLst>
            <pc:docMk/>
            <pc:sldMk cId="4279210957" sldId="293"/>
            <ac:spMk id="15" creationId="{4BF9BE16-831A-48F8-B6A4-AAC779B14611}"/>
          </ac:spMkLst>
        </pc:spChg>
        <pc:spChg chg="mod">
          <ac:chgData name="DU MARAIS Romain" userId="8aabedc4-2327-4f5f-a509-799e55b063d9" providerId="ADAL" clId="{0587E2E7-6472-4F49-ABC0-7DE23C07500D}" dt="2020-02-28T09:17:47.651" v="18" actId="20577"/>
          <ac:spMkLst>
            <pc:docMk/>
            <pc:sldMk cId="4279210957" sldId="293"/>
            <ac:spMk id="16" creationId="{18A51853-4A5A-48A4-9A91-F31F89033FC7}"/>
          </ac:spMkLst>
        </pc:spChg>
        <pc:spChg chg="mod">
          <ac:chgData name="DU MARAIS Romain" userId="8aabedc4-2327-4f5f-a509-799e55b063d9" providerId="ADAL" clId="{0587E2E7-6472-4F49-ABC0-7DE23C07500D}" dt="2020-02-28T09:17:47.675" v="19" actId="20577"/>
          <ac:spMkLst>
            <pc:docMk/>
            <pc:sldMk cId="4279210957" sldId="293"/>
            <ac:spMk id="17" creationId="{E990B36B-C163-418F-A254-68A22134B630}"/>
          </ac:spMkLst>
        </pc:spChg>
        <pc:spChg chg="mod">
          <ac:chgData name="DU MARAIS Romain" userId="8aabedc4-2327-4f5f-a509-799e55b063d9" providerId="ADAL" clId="{0587E2E7-6472-4F49-ABC0-7DE23C07500D}" dt="2020-02-28T09:17:47.698" v="20" actId="20577"/>
          <ac:spMkLst>
            <pc:docMk/>
            <pc:sldMk cId="4279210957" sldId="293"/>
            <ac:spMk id="18" creationId="{E22EB5C5-6E4D-4214-8F1C-9F8C81352F11}"/>
          </ac:spMkLst>
        </pc:spChg>
        <pc:grpChg chg="mod">
          <ac:chgData name="DU MARAIS Romain" userId="8aabedc4-2327-4f5f-a509-799e55b063d9" providerId="ADAL" clId="{0587E2E7-6472-4F49-ABC0-7DE23C07500D}" dt="2020-02-28T09:17:47.738" v="22"/>
          <ac:grpSpMkLst>
            <pc:docMk/>
            <pc:sldMk cId="4279210957" sldId="293"/>
            <ac:grpSpMk id="20" creationId="{6A0CA8C4-3415-449C-8C4D-288C27167699}"/>
          </ac:grpSpMkLst>
        </pc:grpChg>
        <pc:grpChg chg="mod">
          <ac:chgData name="DU MARAIS Romain" userId="8aabedc4-2327-4f5f-a509-799e55b063d9" providerId="ADAL" clId="{0587E2E7-6472-4F49-ABC0-7DE23C07500D}" dt="2020-02-28T09:17:47.759" v="23"/>
          <ac:grpSpMkLst>
            <pc:docMk/>
            <pc:sldMk cId="4279210957" sldId="293"/>
            <ac:grpSpMk id="22" creationId="{9E7ED13B-7F47-45B1-ABE3-F20CF2DD11E4}"/>
          </ac:grpSpMkLst>
        </pc:grpChg>
      </pc:sldChg>
      <pc:sldChg chg="modSp add del">
        <pc:chgData name="DU MARAIS Romain" userId="8aabedc4-2327-4f5f-a509-799e55b063d9" providerId="ADAL" clId="{0587E2E7-6472-4F49-ABC0-7DE23C07500D}" dt="2020-02-28T11:01:15.417" v="596" actId="2696"/>
        <pc:sldMkLst>
          <pc:docMk/>
          <pc:sldMk cId="233701699" sldId="294"/>
        </pc:sldMkLst>
        <pc:spChg chg="mod">
          <ac:chgData name="DU MARAIS Romain" userId="8aabedc4-2327-4f5f-a509-799e55b063d9" providerId="ADAL" clId="{0587E2E7-6472-4F49-ABC0-7DE23C07500D}" dt="2020-02-28T09:17:47.984" v="29" actId="207"/>
          <ac:spMkLst>
            <pc:docMk/>
            <pc:sldMk cId="233701699" sldId="294"/>
            <ac:spMk id="13" creationId="{1A7D62D3-50A0-41C7-BAF0-3B0D8079D06D}"/>
          </ac:spMkLst>
        </pc:spChg>
        <pc:spChg chg="mod">
          <ac:chgData name="DU MARAIS Romain" userId="8aabedc4-2327-4f5f-a509-799e55b063d9" providerId="ADAL" clId="{0587E2E7-6472-4F49-ABC0-7DE23C07500D}" dt="2020-02-28T09:17:47.899" v="25" actId="20577"/>
          <ac:spMkLst>
            <pc:docMk/>
            <pc:sldMk cId="233701699" sldId="294"/>
            <ac:spMk id="15" creationId="{4BF9BE16-831A-48F8-B6A4-AAC779B14611}"/>
          </ac:spMkLst>
        </pc:spChg>
        <pc:spChg chg="mod">
          <ac:chgData name="DU MARAIS Romain" userId="8aabedc4-2327-4f5f-a509-799e55b063d9" providerId="ADAL" clId="{0587E2E7-6472-4F49-ABC0-7DE23C07500D}" dt="2020-02-28T09:17:47.922" v="26" actId="20577"/>
          <ac:spMkLst>
            <pc:docMk/>
            <pc:sldMk cId="233701699" sldId="294"/>
            <ac:spMk id="16" creationId="{18A51853-4A5A-48A4-9A91-F31F89033FC7}"/>
          </ac:spMkLst>
        </pc:spChg>
        <pc:spChg chg="mod">
          <ac:chgData name="DU MARAIS Romain" userId="8aabedc4-2327-4f5f-a509-799e55b063d9" providerId="ADAL" clId="{0587E2E7-6472-4F49-ABC0-7DE23C07500D}" dt="2020-02-28T09:17:47.942" v="27" actId="20577"/>
          <ac:spMkLst>
            <pc:docMk/>
            <pc:sldMk cId="233701699" sldId="294"/>
            <ac:spMk id="17" creationId="{E990B36B-C163-418F-A254-68A22134B630}"/>
          </ac:spMkLst>
        </pc:spChg>
        <pc:spChg chg="mod">
          <ac:chgData name="DU MARAIS Romain" userId="8aabedc4-2327-4f5f-a509-799e55b063d9" providerId="ADAL" clId="{0587E2E7-6472-4F49-ABC0-7DE23C07500D}" dt="2020-02-28T09:17:47.962" v="28" actId="20577"/>
          <ac:spMkLst>
            <pc:docMk/>
            <pc:sldMk cId="233701699" sldId="294"/>
            <ac:spMk id="18" creationId="{E22EB5C5-6E4D-4214-8F1C-9F8C81352F11}"/>
          </ac:spMkLst>
        </pc:spChg>
        <pc:grpChg chg="mod">
          <ac:chgData name="DU MARAIS Romain" userId="8aabedc4-2327-4f5f-a509-799e55b063d9" providerId="ADAL" clId="{0587E2E7-6472-4F49-ABC0-7DE23C07500D}" dt="2020-02-28T09:17:48" v="30"/>
          <ac:grpSpMkLst>
            <pc:docMk/>
            <pc:sldMk cId="233701699" sldId="294"/>
            <ac:grpSpMk id="20" creationId="{6A0CA8C4-3415-449C-8C4D-288C27167699}"/>
          </ac:grpSpMkLst>
        </pc:grpChg>
        <pc:grpChg chg="mod">
          <ac:chgData name="DU MARAIS Romain" userId="8aabedc4-2327-4f5f-a509-799e55b063d9" providerId="ADAL" clId="{0587E2E7-6472-4F49-ABC0-7DE23C07500D}" dt="2020-02-28T09:17:48.015" v="31"/>
          <ac:grpSpMkLst>
            <pc:docMk/>
            <pc:sldMk cId="233701699" sldId="294"/>
            <ac:grpSpMk id="22" creationId="{9E7ED13B-7F47-45B1-ABE3-F20CF2DD11E4}"/>
          </ac:grpSpMkLst>
        </pc:grpChg>
      </pc:sldChg>
      <pc:sldChg chg="modSp add del">
        <pc:chgData name="DU MARAIS Romain" userId="8aabedc4-2327-4f5f-a509-799e55b063d9" providerId="ADAL" clId="{0587E2E7-6472-4F49-ABC0-7DE23C07500D}" dt="2020-02-28T11:01:15.440" v="597" actId="2696"/>
        <pc:sldMkLst>
          <pc:docMk/>
          <pc:sldMk cId="3937212695" sldId="295"/>
        </pc:sldMkLst>
        <pc:spChg chg="mod">
          <ac:chgData name="DU MARAIS Romain" userId="8aabedc4-2327-4f5f-a509-799e55b063d9" providerId="ADAL" clId="{0587E2E7-6472-4F49-ABC0-7DE23C07500D}" dt="2020-02-28T09:17:48.167" v="37" actId="207"/>
          <ac:spMkLst>
            <pc:docMk/>
            <pc:sldMk cId="3937212695" sldId="295"/>
            <ac:spMk id="13" creationId="{1A7D62D3-50A0-41C7-BAF0-3B0D8079D06D}"/>
          </ac:spMkLst>
        </pc:spChg>
        <pc:spChg chg="mod">
          <ac:chgData name="DU MARAIS Romain" userId="8aabedc4-2327-4f5f-a509-799e55b063d9" providerId="ADAL" clId="{0587E2E7-6472-4F49-ABC0-7DE23C07500D}" dt="2020-02-28T09:17:48.104" v="33" actId="20577"/>
          <ac:spMkLst>
            <pc:docMk/>
            <pc:sldMk cId="3937212695" sldId="295"/>
            <ac:spMk id="15" creationId="{4BF9BE16-831A-48F8-B6A4-AAC779B14611}"/>
          </ac:spMkLst>
        </pc:spChg>
        <pc:spChg chg="mod">
          <ac:chgData name="DU MARAIS Romain" userId="8aabedc4-2327-4f5f-a509-799e55b063d9" providerId="ADAL" clId="{0587E2E7-6472-4F49-ABC0-7DE23C07500D}" dt="2020-02-28T09:17:48.121" v="34" actId="20577"/>
          <ac:spMkLst>
            <pc:docMk/>
            <pc:sldMk cId="3937212695" sldId="295"/>
            <ac:spMk id="16" creationId="{18A51853-4A5A-48A4-9A91-F31F89033FC7}"/>
          </ac:spMkLst>
        </pc:spChg>
        <pc:spChg chg="mod">
          <ac:chgData name="DU MARAIS Romain" userId="8aabedc4-2327-4f5f-a509-799e55b063d9" providerId="ADAL" clId="{0587E2E7-6472-4F49-ABC0-7DE23C07500D}" dt="2020-02-28T09:17:48.138" v="35" actId="20577"/>
          <ac:spMkLst>
            <pc:docMk/>
            <pc:sldMk cId="3937212695" sldId="295"/>
            <ac:spMk id="17" creationId="{E990B36B-C163-418F-A254-68A22134B630}"/>
          </ac:spMkLst>
        </pc:spChg>
        <pc:spChg chg="mod">
          <ac:chgData name="DU MARAIS Romain" userId="8aabedc4-2327-4f5f-a509-799e55b063d9" providerId="ADAL" clId="{0587E2E7-6472-4F49-ABC0-7DE23C07500D}" dt="2020-02-28T09:17:48.155" v="36" actId="20577"/>
          <ac:spMkLst>
            <pc:docMk/>
            <pc:sldMk cId="3937212695" sldId="295"/>
            <ac:spMk id="18" creationId="{E22EB5C5-6E4D-4214-8F1C-9F8C81352F11}"/>
          </ac:spMkLst>
        </pc:spChg>
        <pc:grpChg chg="mod">
          <ac:chgData name="DU MARAIS Romain" userId="8aabedc4-2327-4f5f-a509-799e55b063d9" providerId="ADAL" clId="{0587E2E7-6472-4F49-ABC0-7DE23C07500D}" dt="2020-02-28T09:17:48.182" v="38"/>
          <ac:grpSpMkLst>
            <pc:docMk/>
            <pc:sldMk cId="3937212695" sldId="295"/>
            <ac:grpSpMk id="20" creationId="{6A0CA8C4-3415-449C-8C4D-288C27167699}"/>
          </ac:grpSpMkLst>
        </pc:grpChg>
        <pc:grpChg chg="mod">
          <ac:chgData name="DU MARAIS Romain" userId="8aabedc4-2327-4f5f-a509-799e55b063d9" providerId="ADAL" clId="{0587E2E7-6472-4F49-ABC0-7DE23C07500D}" dt="2020-02-28T09:17:48.195" v="39"/>
          <ac:grpSpMkLst>
            <pc:docMk/>
            <pc:sldMk cId="3937212695" sldId="295"/>
            <ac:grpSpMk id="22" creationId="{9E7ED13B-7F47-45B1-ABE3-F20CF2DD11E4}"/>
          </ac:grpSpMkLst>
        </pc:grpChg>
      </pc:sldChg>
      <pc:sldChg chg="modSp add del">
        <pc:chgData name="DU MARAIS Romain" userId="8aabedc4-2327-4f5f-a509-799e55b063d9" providerId="ADAL" clId="{0587E2E7-6472-4F49-ABC0-7DE23C07500D}" dt="2020-02-28T11:01:15.465" v="598" actId="2696"/>
        <pc:sldMkLst>
          <pc:docMk/>
          <pc:sldMk cId="3325780617" sldId="296"/>
        </pc:sldMkLst>
        <pc:spChg chg="mod">
          <ac:chgData name="DU MARAIS Romain" userId="8aabedc4-2327-4f5f-a509-799e55b063d9" providerId="ADAL" clId="{0587E2E7-6472-4F49-ABC0-7DE23C07500D}" dt="2020-02-28T09:17:48.344" v="45" actId="207"/>
          <ac:spMkLst>
            <pc:docMk/>
            <pc:sldMk cId="3325780617" sldId="296"/>
            <ac:spMk id="13" creationId="{1A7D62D3-50A0-41C7-BAF0-3B0D8079D06D}"/>
          </ac:spMkLst>
        </pc:spChg>
        <pc:spChg chg="mod">
          <ac:chgData name="DU MARAIS Romain" userId="8aabedc4-2327-4f5f-a509-799e55b063d9" providerId="ADAL" clId="{0587E2E7-6472-4F49-ABC0-7DE23C07500D}" dt="2020-02-28T09:17:48.280" v="41" actId="20577"/>
          <ac:spMkLst>
            <pc:docMk/>
            <pc:sldMk cId="3325780617" sldId="296"/>
            <ac:spMk id="15" creationId="{4BF9BE16-831A-48F8-B6A4-AAC779B14611}"/>
          </ac:spMkLst>
        </pc:spChg>
        <pc:spChg chg="mod">
          <ac:chgData name="DU MARAIS Romain" userId="8aabedc4-2327-4f5f-a509-799e55b063d9" providerId="ADAL" clId="{0587E2E7-6472-4F49-ABC0-7DE23C07500D}" dt="2020-02-28T09:17:48.297" v="42" actId="20577"/>
          <ac:spMkLst>
            <pc:docMk/>
            <pc:sldMk cId="3325780617" sldId="296"/>
            <ac:spMk id="16" creationId="{18A51853-4A5A-48A4-9A91-F31F89033FC7}"/>
          </ac:spMkLst>
        </pc:spChg>
        <pc:spChg chg="mod">
          <ac:chgData name="DU MARAIS Romain" userId="8aabedc4-2327-4f5f-a509-799e55b063d9" providerId="ADAL" clId="{0587E2E7-6472-4F49-ABC0-7DE23C07500D}" dt="2020-02-28T09:17:48.313" v="43" actId="20577"/>
          <ac:spMkLst>
            <pc:docMk/>
            <pc:sldMk cId="3325780617" sldId="296"/>
            <ac:spMk id="17" creationId="{E990B36B-C163-418F-A254-68A22134B630}"/>
          </ac:spMkLst>
        </pc:spChg>
        <pc:spChg chg="mod">
          <ac:chgData name="DU MARAIS Romain" userId="8aabedc4-2327-4f5f-a509-799e55b063d9" providerId="ADAL" clId="{0587E2E7-6472-4F49-ABC0-7DE23C07500D}" dt="2020-02-28T09:17:48.330" v="44" actId="20577"/>
          <ac:spMkLst>
            <pc:docMk/>
            <pc:sldMk cId="3325780617" sldId="296"/>
            <ac:spMk id="18" creationId="{E22EB5C5-6E4D-4214-8F1C-9F8C81352F11}"/>
          </ac:spMkLst>
        </pc:spChg>
        <pc:grpChg chg="mod">
          <ac:chgData name="DU MARAIS Romain" userId="8aabedc4-2327-4f5f-a509-799e55b063d9" providerId="ADAL" clId="{0587E2E7-6472-4F49-ABC0-7DE23C07500D}" dt="2020-02-28T09:17:48.354" v="46"/>
          <ac:grpSpMkLst>
            <pc:docMk/>
            <pc:sldMk cId="3325780617" sldId="296"/>
            <ac:grpSpMk id="20" creationId="{6A0CA8C4-3415-449C-8C4D-288C27167699}"/>
          </ac:grpSpMkLst>
        </pc:grpChg>
        <pc:grpChg chg="mod">
          <ac:chgData name="DU MARAIS Romain" userId="8aabedc4-2327-4f5f-a509-799e55b063d9" providerId="ADAL" clId="{0587E2E7-6472-4F49-ABC0-7DE23C07500D}" dt="2020-02-28T09:17:48.365" v="47"/>
          <ac:grpSpMkLst>
            <pc:docMk/>
            <pc:sldMk cId="3325780617" sldId="296"/>
            <ac:grpSpMk id="22" creationId="{9E7ED13B-7F47-45B1-ABE3-F20CF2DD11E4}"/>
          </ac:grpSpMkLst>
        </pc:grpChg>
      </pc:sldChg>
      <pc:sldChg chg="modSp add del">
        <pc:chgData name="DU MARAIS Romain" userId="8aabedc4-2327-4f5f-a509-799e55b063d9" providerId="ADAL" clId="{0587E2E7-6472-4F49-ABC0-7DE23C07500D}" dt="2020-02-28T11:01:15.502" v="599" actId="2696"/>
        <pc:sldMkLst>
          <pc:docMk/>
          <pc:sldMk cId="911588031" sldId="297"/>
        </pc:sldMkLst>
        <pc:spChg chg="mod">
          <ac:chgData name="DU MARAIS Romain" userId="8aabedc4-2327-4f5f-a509-799e55b063d9" providerId="ADAL" clId="{0587E2E7-6472-4F49-ABC0-7DE23C07500D}" dt="2020-02-28T09:17:48.528" v="53" actId="207"/>
          <ac:spMkLst>
            <pc:docMk/>
            <pc:sldMk cId="911588031" sldId="297"/>
            <ac:spMk id="13" creationId="{1A7D62D3-50A0-41C7-BAF0-3B0D8079D06D}"/>
          </ac:spMkLst>
        </pc:spChg>
        <pc:spChg chg="mod">
          <ac:chgData name="DU MARAIS Romain" userId="8aabedc4-2327-4f5f-a509-799e55b063d9" providerId="ADAL" clId="{0587E2E7-6472-4F49-ABC0-7DE23C07500D}" dt="2020-02-28T09:17:48.461" v="49" actId="20577"/>
          <ac:spMkLst>
            <pc:docMk/>
            <pc:sldMk cId="911588031" sldId="297"/>
            <ac:spMk id="15" creationId="{4BF9BE16-831A-48F8-B6A4-AAC779B14611}"/>
          </ac:spMkLst>
        </pc:spChg>
        <pc:spChg chg="mod">
          <ac:chgData name="DU MARAIS Romain" userId="8aabedc4-2327-4f5f-a509-799e55b063d9" providerId="ADAL" clId="{0587E2E7-6472-4F49-ABC0-7DE23C07500D}" dt="2020-02-28T09:17:48.482" v="50" actId="20577"/>
          <ac:spMkLst>
            <pc:docMk/>
            <pc:sldMk cId="911588031" sldId="297"/>
            <ac:spMk id="16" creationId="{18A51853-4A5A-48A4-9A91-F31F89033FC7}"/>
          </ac:spMkLst>
        </pc:spChg>
        <pc:spChg chg="mod">
          <ac:chgData name="DU MARAIS Romain" userId="8aabedc4-2327-4f5f-a509-799e55b063d9" providerId="ADAL" clId="{0587E2E7-6472-4F49-ABC0-7DE23C07500D}" dt="2020-02-28T09:17:48.502" v="51" actId="20577"/>
          <ac:spMkLst>
            <pc:docMk/>
            <pc:sldMk cId="911588031" sldId="297"/>
            <ac:spMk id="17" creationId="{E990B36B-C163-418F-A254-68A22134B630}"/>
          </ac:spMkLst>
        </pc:spChg>
        <pc:spChg chg="mod">
          <ac:chgData name="DU MARAIS Romain" userId="8aabedc4-2327-4f5f-a509-799e55b063d9" providerId="ADAL" clId="{0587E2E7-6472-4F49-ABC0-7DE23C07500D}" dt="2020-02-28T09:17:48.518" v="52" actId="20577"/>
          <ac:spMkLst>
            <pc:docMk/>
            <pc:sldMk cId="911588031" sldId="297"/>
            <ac:spMk id="18" creationId="{E22EB5C5-6E4D-4214-8F1C-9F8C81352F11}"/>
          </ac:spMkLst>
        </pc:spChg>
        <pc:grpChg chg="mod">
          <ac:chgData name="DU MARAIS Romain" userId="8aabedc4-2327-4f5f-a509-799e55b063d9" providerId="ADAL" clId="{0587E2E7-6472-4F49-ABC0-7DE23C07500D}" dt="2020-02-28T09:17:48.540" v="54"/>
          <ac:grpSpMkLst>
            <pc:docMk/>
            <pc:sldMk cId="911588031" sldId="297"/>
            <ac:grpSpMk id="20" creationId="{6A0CA8C4-3415-449C-8C4D-288C27167699}"/>
          </ac:grpSpMkLst>
        </pc:grpChg>
        <pc:grpChg chg="mod">
          <ac:chgData name="DU MARAIS Romain" userId="8aabedc4-2327-4f5f-a509-799e55b063d9" providerId="ADAL" clId="{0587E2E7-6472-4F49-ABC0-7DE23C07500D}" dt="2020-02-28T09:17:48.554" v="55"/>
          <ac:grpSpMkLst>
            <pc:docMk/>
            <pc:sldMk cId="911588031" sldId="297"/>
            <ac:grpSpMk id="22" creationId="{9E7ED13B-7F47-45B1-ABE3-F20CF2DD11E4}"/>
          </ac:grpSpMkLst>
        </pc:grpChg>
      </pc:sldChg>
      <pc:sldChg chg="modSp add del">
        <pc:chgData name="DU MARAIS Romain" userId="8aabedc4-2327-4f5f-a509-799e55b063d9" providerId="ADAL" clId="{0587E2E7-6472-4F49-ABC0-7DE23C07500D}" dt="2020-02-28T11:01:15.531" v="600" actId="2696"/>
        <pc:sldMkLst>
          <pc:docMk/>
          <pc:sldMk cId="3409890472" sldId="298"/>
        </pc:sldMkLst>
        <pc:spChg chg="mod">
          <ac:chgData name="DU MARAIS Romain" userId="8aabedc4-2327-4f5f-a509-799e55b063d9" providerId="ADAL" clId="{0587E2E7-6472-4F49-ABC0-7DE23C07500D}" dt="2020-02-28T09:17:48.774" v="61" actId="207"/>
          <ac:spMkLst>
            <pc:docMk/>
            <pc:sldMk cId="3409890472" sldId="298"/>
            <ac:spMk id="13" creationId="{1A7D62D3-50A0-41C7-BAF0-3B0D8079D06D}"/>
          </ac:spMkLst>
        </pc:spChg>
        <pc:spChg chg="mod">
          <ac:chgData name="DU MARAIS Romain" userId="8aabedc4-2327-4f5f-a509-799e55b063d9" providerId="ADAL" clId="{0587E2E7-6472-4F49-ABC0-7DE23C07500D}" dt="2020-02-28T09:17:48.691" v="57" actId="20577"/>
          <ac:spMkLst>
            <pc:docMk/>
            <pc:sldMk cId="3409890472" sldId="298"/>
            <ac:spMk id="15" creationId="{4BF9BE16-831A-48F8-B6A4-AAC779B14611}"/>
          </ac:spMkLst>
        </pc:spChg>
        <pc:spChg chg="mod">
          <ac:chgData name="DU MARAIS Romain" userId="8aabedc4-2327-4f5f-a509-799e55b063d9" providerId="ADAL" clId="{0587E2E7-6472-4F49-ABC0-7DE23C07500D}" dt="2020-02-28T09:17:48.717" v="58" actId="20577"/>
          <ac:spMkLst>
            <pc:docMk/>
            <pc:sldMk cId="3409890472" sldId="298"/>
            <ac:spMk id="16" creationId="{18A51853-4A5A-48A4-9A91-F31F89033FC7}"/>
          </ac:spMkLst>
        </pc:spChg>
        <pc:spChg chg="mod">
          <ac:chgData name="DU MARAIS Romain" userId="8aabedc4-2327-4f5f-a509-799e55b063d9" providerId="ADAL" clId="{0587E2E7-6472-4F49-ABC0-7DE23C07500D}" dt="2020-02-28T09:17:48.738" v="59" actId="20577"/>
          <ac:spMkLst>
            <pc:docMk/>
            <pc:sldMk cId="3409890472" sldId="298"/>
            <ac:spMk id="17" creationId="{E990B36B-C163-418F-A254-68A22134B630}"/>
          </ac:spMkLst>
        </pc:spChg>
        <pc:spChg chg="mod">
          <ac:chgData name="DU MARAIS Romain" userId="8aabedc4-2327-4f5f-a509-799e55b063d9" providerId="ADAL" clId="{0587E2E7-6472-4F49-ABC0-7DE23C07500D}" dt="2020-02-28T09:17:48.760" v="60" actId="20577"/>
          <ac:spMkLst>
            <pc:docMk/>
            <pc:sldMk cId="3409890472" sldId="298"/>
            <ac:spMk id="18" creationId="{E22EB5C5-6E4D-4214-8F1C-9F8C81352F11}"/>
          </ac:spMkLst>
        </pc:spChg>
        <pc:grpChg chg="mod">
          <ac:chgData name="DU MARAIS Romain" userId="8aabedc4-2327-4f5f-a509-799e55b063d9" providerId="ADAL" clId="{0587E2E7-6472-4F49-ABC0-7DE23C07500D}" dt="2020-02-28T09:17:48.786" v="62"/>
          <ac:grpSpMkLst>
            <pc:docMk/>
            <pc:sldMk cId="3409890472" sldId="298"/>
            <ac:grpSpMk id="20" creationId="{6A0CA8C4-3415-449C-8C4D-288C27167699}"/>
          </ac:grpSpMkLst>
        </pc:grpChg>
        <pc:grpChg chg="mod">
          <ac:chgData name="DU MARAIS Romain" userId="8aabedc4-2327-4f5f-a509-799e55b063d9" providerId="ADAL" clId="{0587E2E7-6472-4F49-ABC0-7DE23C07500D}" dt="2020-02-28T09:17:48.804" v="63"/>
          <ac:grpSpMkLst>
            <pc:docMk/>
            <pc:sldMk cId="3409890472" sldId="298"/>
            <ac:grpSpMk id="22" creationId="{9E7ED13B-7F47-45B1-ABE3-F20CF2DD11E4}"/>
          </ac:grpSpMkLst>
        </pc:grpChg>
      </pc:sldChg>
      <pc:sldChg chg="modSp add del">
        <pc:chgData name="DU MARAIS Romain" userId="8aabedc4-2327-4f5f-a509-799e55b063d9" providerId="ADAL" clId="{0587E2E7-6472-4F49-ABC0-7DE23C07500D}" dt="2020-02-28T11:01:15.559" v="601" actId="2696"/>
        <pc:sldMkLst>
          <pc:docMk/>
          <pc:sldMk cId="4154635720" sldId="299"/>
        </pc:sldMkLst>
        <pc:spChg chg="mod">
          <ac:chgData name="DU MARAIS Romain" userId="8aabedc4-2327-4f5f-a509-799e55b063d9" providerId="ADAL" clId="{0587E2E7-6472-4F49-ABC0-7DE23C07500D}" dt="2020-02-28T09:17:48.975" v="69" actId="207"/>
          <ac:spMkLst>
            <pc:docMk/>
            <pc:sldMk cId="4154635720" sldId="299"/>
            <ac:spMk id="13" creationId="{1A7D62D3-50A0-41C7-BAF0-3B0D8079D06D}"/>
          </ac:spMkLst>
        </pc:spChg>
        <pc:spChg chg="mod">
          <ac:chgData name="DU MARAIS Romain" userId="8aabedc4-2327-4f5f-a509-799e55b063d9" providerId="ADAL" clId="{0587E2E7-6472-4F49-ABC0-7DE23C07500D}" dt="2020-02-28T09:17:48.905" v="65" actId="20577"/>
          <ac:spMkLst>
            <pc:docMk/>
            <pc:sldMk cId="4154635720" sldId="299"/>
            <ac:spMk id="15" creationId="{4BF9BE16-831A-48F8-B6A4-AAC779B14611}"/>
          </ac:spMkLst>
        </pc:spChg>
        <pc:spChg chg="mod">
          <ac:chgData name="DU MARAIS Romain" userId="8aabedc4-2327-4f5f-a509-799e55b063d9" providerId="ADAL" clId="{0587E2E7-6472-4F49-ABC0-7DE23C07500D}" dt="2020-02-28T09:17:48.928" v="66" actId="20577"/>
          <ac:spMkLst>
            <pc:docMk/>
            <pc:sldMk cId="4154635720" sldId="299"/>
            <ac:spMk id="16" creationId="{18A51853-4A5A-48A4-9A91-F31F89033FC7}"/>
          </ac:spMkLst>
        </pc:spChg>
        <pc:spChg chg="mod">
          <ac:chgData name="DU MARAIS Romain" userId="8aabedc4-2327-4f5f-a509-799e55b063d9" providerId="ADAL" clId="{0587E2E7-6472-4F49-ABC0-7DE23C07500D}" dt="2020-02-28T09:17:48.945" v="67" actId="20577"/>
          <ac:spMkLst>
            <pc:docMk/>
            <pc:sldMk cId="4154635720" sldId="299"/>
            <ac:spMk id="17" creationId="{E990B36B-C163-418F-A254-68A22134B630}"/>
          </ac:spMkLst>
        </pc:spChg>
        <pc:spChg chg="mod">
          <ac:chgData name="DU MARAIS Romain" userId="8aabedc4-2327-4f5f-a509-799e55b063d9" providerId="ADAL" clId="{0587E2E7-6472-4F49-ABC0-7DE23C07500D}" dt="2020-02-28T09:17:48.963" v="68" actId="20577"/>
          <ac:spMkLst>
            <pc:docMk/>
            <pc:sldMk cId="4154635720" sldId="299"/>
            <ac:spMk id="18" creationId="{E22EB5C5-6E4D-4214-8F1C-9F8C81352F11}"/>
          </ac:spMkLst>
        </pc:spChg>
        <pc:grpChg chg="mod">
          <ac:chgData name="DU MARAIS Romain" userId="8aabedc4-2327-4f5f-a509-799e55b063d9" providerId="ADAL" clId="{0587E2E7-6472-4F49-ABC0-7DE23C07500D}" dt="2020-02-28T09:17:48.992" v="70"/>
          <ac:grpSpMkLst>
            <pc:docMk/>
            <pc:sldMk cId="4154635720" sldId="299"/>
            <ac:grpSpMk id="20" creationId="{6A0CA8C4-3415-449C-8C4D-288C27167699}"/>
          </ac:grpSpMkLst>
        </pc:grpChg>
        <pc:grpChg chg="mod">
          <ac:chgData name="DU MARAIS Romain" userId="8aabedc4-2327-4f5f-a509-799e55b063d9" providerId="ADAL" clId="{0587E2E7-6472-4F49-ABC0-7DE23C07500D}" dt="2020-02-28T09:17:49.002" v="71"/>
          <ac:grpSpMkLst>
            <pc:docMk/>
            <pc:sldMk cId="4154635720" sldId="299"/>
            <ac:grpSpMk id="22" creationId="{9E7ED13B-7F47-45B1-ABE3-F20CF2DD11E4}"/>
          </ac:grpSpMkLst>
        </pc:grpChg>
      </pc:sldChg>
      <pc:sldChg chg="modSp add del">
        <pc:chgData name="DU MARAIS Romain" userId="8aabedc4-2327-4f5f-a509-799e55b063d9" providerId="ADAL" clId="{0587E2E7-6472-4F49-ABC0-7DE23C07500D}" dt="2020-02-28T11:01:15.591" v="602" actId="2696"/>
        <pc:sldMkLst>
          <pc:docMk/>
          <pc:sldMk cId="1513562418" sldId="300"/>
        </pc:sldMkLst>
        <pc:spChg chg="mod">
          <ac:chgData name="DU MARAIS Romain" userId="8aabedc4-2327-4f5f-a509-799e55b063d9" providerId="ADAL" clId="{0587E2E7-6472-4F49-ABC0-7DE23C07500D}" dt="2020-02-28T09:17:49.133" v="77" actId="207"/>
          <ac:spMkLst>
            <pc:docMk/>
            <pc:sldMk cId="1513562418" sldId="300"/>
            <ac:spMk id="13" creationId="{1A7D62D3-50A0-41C7-BAF0-3B0D8079D06D}"/>
          </ac:spMkLst>
        </pc:spChg>
        <pc:spChg chg="mod">
          <ac:chgData name="DU MARAIS Romain" userId="8aabedc4-2327-4f5f-a509-799e55b063d9" providerId="ADAL" clId="{0587E2E7-6472-4F49-ABC0-7DE23C07500D}" dt="2020-02-28T09:17:49.075" v="73" actId="20577"/>
          <ac:spMkLst>
            <pc:docMk/>
            <pc:sldMk cId="1513562418" sldId="300"/>
            <ac:spMk id="15" creationId="{4BF9BE16-831A-48F8-B6A4-AAC779B14611}"/>
          </ac:spMkLst>
        </pc:spChg>
        <pc:spChg chg="mod">
          <ac:chgData name="DU MARAIS Romain" userId="8aabedc4-2327-4f5f-a509-799e55b063d9" providerId="ADAL" clId="{0587E2E7-6472-4F49-ABC0-7DE23C07500D}" dt="2020-02-28T09:17:49.091" v="74" actId="20577"/>
          <ac:spMkLst>
            <pc:docMk/>
            <pc:sldMk cId="1513562418" sldId="300"/>
            <ac:spMk id="16" creationId="{18A51853-4A5A-48A4-9A91-F31F89033FC7}"/>
          </ac:spMkLst>
        </pc:spChg>
        <pc:spChg chg="mod">
          <ac:chgData name="DU MARAIS Romain" userId="8aabedc4-2327-4f5f-a509-799e55b063d9" providerId="ADAL" clId="{0587E2E7-6472-4F49-ABC0-7DE23C07500D}" dt="2020-02-28T09:17:49.106" v="75" actId="20577"/>
          <ac:spMkLst>
            <pc:docMk/>
            <pc:sldMk cId="1513562418" sldId="300"/>
            <ac:spMk id="17" creationId="{E990B36B-C163-418F-A254-68A22134B630}"/>
          </ac:spMkLst>
        </pc:spChg>
        <pc:spChg chg="mod">
          <ac:chgData name="DU MARAIS Romain" userId="8aabedc4-2327-4f5f-a509-799e55b063d9" providerId="ADAL" clId="{0587E2E7-6472-4F49-ABC0-7DE23C07500D}" dt="2020-02-28T09:17:49.122" v="76" actId="20577"/>
          <ac:spMkLst>
            <pc:docMk/>
            <pc:sldMk cId="1513562418" sldId="300"/>
            <ac:spMk id="18" creationId="{E22EB5C5-6E4D-4214-8F1C-9F8C81352F11}"/>
          </ac:spMkLst>
        </pc:spChg>
        <pc:grpChg chg="mod">
          <ac:chgData name="DU MARAIS Romain" userId="8aabedc4-2327-4f5f-a509-799e55b063d9" providerId="ADAL" clId="{0587E2E7-6472-4F49-ABC0-7DE23C07500D}" dt="2020-02-28T09:17:49.148" v="78"/>
          <ac:grpSpMkLst>
            <pc:docMk/>
            <pc:sldMk cId="1513562418" sldId="300"/>
            <ac:grpSpMk id="20" creationId="{6A0CA8C4-3415-449C-8C4D-288C27167699}"/>
          </ac:grpSpMkLst>
        </pc:grpChg>
        <pc:grpChg chg="mod">
          <ac:chgData name="DU MARAIS Romain" userId="8aabedc4-2327-4f5f-a509-799e55b063d9" providerId="ADAL" clId="{0587E2E7-6472-4F49-ABC0-7DE23C07500D}" dt="2020-02-28T09:17:49.159" v="79"/>
          <ac:grpSpMkLst>
            <pc:docMk/>
            <pc:sldMk cId="1513562418" sldId="300"/>
            <ac:grpSpMk id="22" creationId="{9E7ED13B-7F47-45B1-ABE3-F20CF2DD11E4}"/>
          </ac:grpSpMkLst>
        </pc:grpChg>
      </pc:sldChg>
      <pc:sldChg chg="modSp add del">
        <pc:chgData name="DU MARAIS Romain" userId="8aabedc4-2327-4f5f-a509-799e55b063d9" providerId="ADAL" clId="{0587E2E7-6472-4F49-ABC0-7DE23C07500D}" dt="2020-02-28T11:01:15.621" v="603" actId="2696"/>
        <pc:sldMkLst>
          <pc:docMk/>
          <pc:sldMk cId="1512895264" sldId="301"/>
        </pc:sldMkLst>
        <pc:spChg chg="mod">
          <ac:chgData name="DU MARAIS Romain" userId="8aabedc4-2327-4f5f-a509-799e55b063d9" providerId="ADAL" clId="{0587E2E7-6472-4F49-ABC0-7DE23C07500D}" dt="2020-02-28T09:17:49.308" v="85" actId="207"/>
          <ac:spMkLst>
            <pc:docMk/>
            <pc:sldMk cId="1512895264" sldId="301"/>
            <ac:spMk id="13" creationId="{1A7D62D3-50A0-41C7-BAF0-3B0D8079D06D}"/>
          </ac:spMkLst>
        </pc:spChg>
        <pc:spChg chg="mod">
          <ac:chgData name="DU MARAIS Romain" userId="8aabedc4-2327-4f5f-a509-799e55b063d9" providerId="ADAL" clId="{0587E2E7-6472-4F49-ABC0-7DE23C07500D}" dt="2020-02-28T09:17:49.237" v="81" actId="20577"/>
          <ac:spMkLst>
            <pc:docMk/>
            <pc:sldMk cId="1512895264" sldId="301"/>
            <ac:spMk id="15" creationId="{4BF9BE16-831A-48F8-B6A4-AAC779B14611}"/>
          </ac:spMkLst>
        </pc:spChg>
        <pc:spChg chg="mod">
          <ac:chgData name="DU MARAIS Romain" userId="8aabedc4-2327-4f5f-a509-799e55b063d9" providerId="ADAL" clId="{0587E2E7-6472-4F49-ABC0-7DE23C07500D}" dt="2020-02-28T09:17:49.258" v="82" actId="20577"/>
          <ac:spMkLst>
            <pc:docMk/>
            <pc:sldMk cId="1512895264" sldId="301"/>
            <ac:spMk id="16" creationId="{18A51853-4A5A-48A4-9A91-F31F89033FC7}"/>
          </ac:spMkLst>
        </pc:spChg>
        <pc:spChg chg="mod">
          <ac:chgData name="DU MARAIS Romain" userId="8aabedc4-2327-4f5f-a509-799e55b063d9" providerId="ADAL" clId="{0587E2E7-6472-4F49-ABC0-7DE23C07500D}" dt="2020-02-28T09:17:49.275" v="83" actId="20577"/>
          <ac:spMkLst>
            <pc:docMk/>
            <pc:sldMk cId="1512895264" sldId="301"/>
            <ac:spMk id="17" creationId="{E990B36B-C163-418F-A254-68A22134B630}"/>
          </ac:spMkLst>
        </pc:spChg>
        <pc:spChg chg="mod">
          <ac:chgData name="DU MARAIS Romain" userId="8aabedc4-2327-4f5f-a509-799e55b063d9" providerId="ADAL" clId="{0587E2E7-6472-4F49-ABC0-7DE23C07500D}" dt="2020-02-28T09:17:49.294" v="84" actId="20577"/>
          <ac:spMkLst>
            <pc:docMk/>
            <pc:sldMk cId="1512895264" sldId="301"/>
            <ac:spMk id="18" creationId="{E22EB5C5-6E4D-4214-8F1C-9F8C81352F11}"/>
          </ac:spMkLst>
        </pc:spChg>
        <pc:grpChg chg="mod">
          <ac:chgData name="DU MARAIS Romain" userId="8aabedc4-2327-4f5f-a509-799e55b063d9" providerId="ADAL" clId="{0587E2E7-6472-4F49-ABC0-7DE23C07500D}" dt="2020-02-28T09:17:49.321" v="86"/>
          <ac:grpSpMkLst>
            <pc:docMk/>
            <pc:sldMk cId="1512895264" sldId="301"/>
            <ac:grpSpMk id="20" creationId="{6A0CA8C4-3415-449C-8C4D-288C27167699}"/>
          </ac:grpSpMkLst>
        </pc:grpChg>
        <pc:grpChg chg="mod">
          <ac:chgData name="DU MARAIS Romain" userId="8aabedc4-2327-4f5f-a509-799e55b063d9" providerId="ADAL" clId="{0587E2E7-6472-4F49-ABC0-7DE23C07500D}" dt="2020-02-28T09:17:49.336" v="87"/>
          <ac:grpSpMkLst>
            <pc:docMk/>
            <pc:sldMk cId="1512895264" sldId="301"/>
            <ac:grpSpMk id="22" creationId="{9E7ED13B-7F47-45B1-ABE3-F20CF2DD11E4}"/>
          </ac:grpSpMkLst>
        </pc:grpChg>
      </pc:sldChg>
      <pc:sldChg chg="modSp add del">
        <pc:chgData name="DU MARAIS Romain" userId="8aabedc4-2327-4f5f-a509-799e55b063d9" providerId="ADAL" clId="{0587E2E7-6472-4F49-ABC0-7DE23C07500D}" dt="2020-02-28T11:01:15.642" v="604" actId="2696"/>
        <pc:sldMkLst>
          <pc:docMk/>
          <pc:sldMk cId="2784086756" sldId="302"/>
        </pc:sldMkLst>
        <pc:spChg chg="mod">
          <ac:chgData name="DU MARAIS Romain" userId="8aabedc4-2327-4f5f-a509-799e55b063d9" providerId="ADAL" clId="{0587E2E7-6472-4F49-ABC0-7DE23C07500D}" dt="2020-02-28T09:17:49.478" v="93" actId="207"/>
          <ac:spMkLst>
            <pc:docMk/>
            <pc:sldMk cId="2784086756" sldId="302"/>
            <ac:spMk id="13" creationId="{1A7D62D3-50A0-41C7-BAF0-3B0D8079D06D}"/>
          </ac:spMkLst>
        </pc:spChg>
        <pc:spChg chg="mod">
          <ac:chgData name="DU MARAIS Romain" userId="8aabedc4-2327-4f5f-a509-799e55b063d9" providerId="ADAL" clId="{0587E2E7-6472-4F49-ABC0-7DE23C07500D}" dt="2020-02-28T09:17:49.410" v="89" actId="20577"/>
          <ac:spMkLst>
            <pc:docMk/>
            <pc:sldMk cId="2784086756" sldId="302"/>
            <ac:spMk id="15" creationId="{4BF9BE16-831A-48F8-B6A4-AAC779B14611}"/>
          </ac:spMkLst>
        </pc:spChg>
        <pc:spChg chg="mod">
          <ac:chgData name="DU MARAIS Romain" userId="8aabedc4-2327-4f5f-a509-799e55b063d9" providerId="ADAL" clId="{0587E2E7-6472-4F49-ABC0-7DE23C07500D}" dt="2020-02-28T09:17:49.429" v="90" actId="20577"/>
          <ac:spMkLst>
            <pc:docMk/>
            <pc:sldMk cId="2784086756" sldId="302"/>
            <ac:spMk id="16" creationId="{18A51853-4A5A-48A4-9A91-F31F89033FC7}"/>
          </ac:spMkLst>
        </pc:spChg>
        <pc:spChg chg="mod">
          <ac:chgData name="DU MARAIS Romain" userId="8aabedc4-2327-4f5f-a509-799e55b063d9" providerId="ADAL" clId="{0587E2E7-6472-4F49-ABC0-7DE23C07500D}" dt="2020-02-28T09:17:49.445" v="91" actId="20577"/>
          <ac:spMkLst>
            <pc:docMk/>
            <pc:sldMk cId="2784086756" sldId="302"/>
            <ac:spMk id="17" creationId="{E990B36B-C163-418F-A254-68A22134B630}"/>
          </ac:spMkLst>
        </pc:spChg>
        <pc:spChg chg="mod">
          <ac:chgData name="DU MARAIS Romain" userId="8aabedc4-2327-4f5f-a509-799e55b063d9" providerId="ADAL" clId="{0587E2E7-6472-4F49-ABC0-7DE23C07500D}" dt="2020-02-28T09:17:49.461" v="92" actId="20577"/>
          <ac:spMkLst>
            <pc:docMk/>
            <pc:sldMk cId="2784086756" sldId="302"/>
            <ac:spMk id="18" creationId="{E22EB5C5-6E4D-4214-8F1C-9F8C81352F11}"/>
          </ac:spMkLst>
        </pc:spChg>
        <pc:grpChg chg="mod">
          <ac:chgData name="DU MARAIS Romain" userId="8aabedc4-2327-4f5f-a509-799e55b063d9" providerId="ADAL" clId="{0587E2E7-6472-4F49-ABC0-7DE23C07500D}" dt="2020-02-28T09:17:49.489" v="94"/>
          <ac:grpSpMkLst>
            <pc:docMk/>
            <pc:sldMk cId="2784086756" sldId="302"/>
            <ac:grpSpMk id="20" creationId="{6A0CA8C4-3415-449C-8C4D-288C27167699}"/>
          </ac:grpSpMkLst>
        </pc:grpChg>
        <pc:grpChg chg="mod">
          <ac:chgData name="DU MARAIS Romain" userId="8aabedc4-2327-4f5f-a509-799e55b063d9" providerId="ADAL" clId="{0587E2E7-6472-4F49-ABC0-7DE23C07500D}" dt="2020-02-28T09:17:49.500" v="95"/>
          <ac:grpSpMkLst>
            <pc:docMk/>
            <pc:sldMk cId="2784086756" sldId="302"/>
            <ac:grpSpMk id="22" creationId="{9E7ED13B-7F47-45B1-ABE3-F20CF2DD11E4}"/>
          </ac:grpSpMkLst>
        </pc:grpChg>
      </pc:sldChg>
      <pc:sldChg chg="modSp add del">
        <pc:chgData name="DU MARAIS Romain" userId="8aabedc4-2327-4f5f-a509-799e55b063d9" providerId="ADAL" clId="{0587E2E7-6472-4F49-ABC0-7DE23C07500D}" dt="2020-02-28T11:01:15.665" v="605" actId="2696"/>
        <pc:sldMkLst>
          <pc:docMk/>
          <pc:sldMk cId="2685774762" sldId="303"/>
        </pc:sldMkLst>
        <pc:spChg chg="mod">
          <ac:chgData name="DU MARAIS Romain" userId="8aabedc4-2327-4f5f-a509-799e55b063d9" providerId="ADAL" clId="{0587E2E7-6472-4F49-ABC0-7DE23C07500D}" dt="2020-02-28T09:17:49.645" v="101" actId="207"/>
          <ac:spMkLst>
            <pc:docMk/>
            <pc:sldMk cId="2685774762" sldId="303"/>
            <ac:spMk id="13" creationId="{1A7D62D3-50A0-41C7-BAF0-3B0D8079D06D}"/>
          </ac:spMkLst>
        </pc:spChg>
        <pc:spChg chg="mod">
          <ac:chgData name="DU MARAIS Romain" userId="8aabedc4-2327-4f5f-a509-799e55b063d9" providerId="ADAL" clId="{0587E2E7-6472-4F49-ABC0-7DE23C07500D}" dt="2020-02-28T09:17:49.583" v="97" actId="20577"/>
          <ac:spMkLst>
            <pc:docMk/>
            <pc:sldMk cId="2685774762" sldId="303"/>
            <ac:spMk id="15" creationId="{4BF9BE16-831A-48F8-B6A4-AAC779B14611}"/>
          </ac:spMkLst>
        </pc:spChg>
        <pc:spChg chg="mod">
          <ac:chgData name="DU MARAIS Romain" userId="8aabedc4-2327-4f5f-a509-799e55b063d9" providerId="ADAL" clId="{0587E2E7-6472-4F49-ABC0-7DE23C07500D}" dt="2020-02-28T09:17:49.601" v="98" actId="20577"/>
          <ac:spMkLst>
            <pc:docMk/>
            <pc:sldMk cId="2685774762" sldId="303"/>
            <ac:spMk id="16" creationId="{18A51853-4A5A-48A4-9A91-F31F89033FC7}"/>
          </ac:spMkLst>
        </pc:spChg>
        <pc:spChg chg="mod">
          <ac:chgData name="DU MARAIS Romain" userId="8aabedc4-2327-4f5f-a509-799e55b063d9" providerId="ADAL" clId="{0587E2E7-6472-4F49-ABC0-7DE23C07500D}" dt="2020-02-28T09:17:49.618" v="99" actId="20577"/>
          <ac:spMkLst>
            <pc:docMk/>
            <pc:sldMk cId="2685774762" sldId="303"/>
            <ac:spMk id="17" creationId="{E990B36B-C163-418F-A254-68A22134B630}"/>
          </ac:spMkLst>
        </pc:spChg>
        <pc:spChg chg="mod">
          <ac:chgData name="DU MARAIS Romain" userId="8aabedc4-2327-4f5f-a509-799e55b063d9" providerId="ADAL" clId="{0587E2E7-6472-4F49-ABC0-7DE23C07500D}" dt="2020-02-28T09:17:49.634" v="100" actId="20577"/>
          <ac:spMkLst>
            <pc:docMk/>
            <pc:sldMk cId="2685774762" sldId="303"/>
            <ac:spMk id="18" creationId="{E22EB5C5-6E4D-4214-8F1C-9F8C81352F11}"/>
          </ac:spMkLst>
        </pc:spChg>
        <pc:grpChg chg="mod">
          <ac:chgData name="DU MARAIS Romain" userId="8aabedc4-2327-4f5f-a509-799e55b063d9" providerId="ADAL" clId="{0587E2E7-6472-4F49-ABC0-7DE23C07500D}" dt="2020-02-28T09:17:49.656" v="102"/>
          <ac:grpSpMkLst>
            <pc:docMk/>
            <pc:sldMk cId="2685774762" sldId="303"/>
            <ac:grpSpMk id="20" creationId="{6A0CA8C4-3415-449C-8C4D-288C27167699}"/>
          </ac:grpSpMkLst>
        </pc:grpChg>
        <pc:grpChg chg="mod">
          <ac:chgData name="DU MARAIS Romain" userId="8aabedc4-2327-4f5f-a509-799e55b063d9" providerId="ADAL" clId="{0587E2E7-6472-4F49-ABC0-7DE23C07500D}" dt="2020-02-28T09:17:49.667" v="103"/>
          <ac:grpSpMkLst>
            <pc:docMk/>
            <pc:sldMk cId="2685774762" sldId="303"/>
            <ac:grpSpMk id="22" creationId="{9E7ED13B-7F47-45B1-ABE3-F20CF2DD11E4}"/>
          </ac:grpSpMkLst>
        </pc:grpChg>
      </pc:sldChg>
      <pc:sldChg chg="modSp add del">
        <pc:chgData name="DU MARAIS Romain" userId="8aabedc4-2327-4f5f-a509-799e55b063d9" providerId="ADAL" clId="{0587E2E7-6472-4F49-ABC0-7DE23C07500D}" dt="2020-02-28T11:01:15.687" v="606" actId="2696"/>
        <pc:sldMkLst>
          <pc:docMk/>
          <pc:sldMk cId="2010845732" sldId="304"/>
        </pc:sldMkLst>
        <pc:spChg chg="mod">
          <ac:chgData name="DU MARAIS Romain" userId="8aabedc4-2327-4f5f-a509-799e55b063d9" providerId="ADAL" clId="{0587E2E7-6472-4F49-ABC0-7DE23C07500D}" dt="2020-02-28T09:17:49.810" v="109" actId="207"/>
          <ac:spMkLst>
            <pc:docMk/>
            <pc:sldMk cId="2010845732" sldId="304"/>
            <ac:spMk id="13" creationId="{1A7D62D3-50A0-41C7-BAF0-3B0D8079D06D}"/>
          </ac:spMkLst>
        </pc:spChg>
        <pc:spChg chg="mod">
          <ac:chgData name="DU MARAIS Romain" userId="8aabedc4-2327-4f5f-a509-799e55b063d9" providerId="ADAL" clId="{0587E2E7-6472-4F49-ABC0-7DE23C07500D}" dt="2020-02-28T09:17:49.742" v="105" actId="20577"/>
          <ac:spMkLst>
            <pc:docMk/>
            <pc:sldMk cId="2010845732" sldId="304"/>
            <ac:spMk id="15" creationId="{4BF9BE16-831A-48F8-B6A4-AAC779B14611}"/>
          </ac:spMkLst>
        </pc:spChg>
        <pc:spChg chg="mod">
          <ac:chgData name="DU MARAIS Romain" userId="8aabedc4-2327-4f5f-a509-799e55b063d9" providerId="ADAL" clId="{0587E2E7-6472-4F49-ABC0-7DE23C07500D}" dt="2020-02-28T09:17:49.756" v="106" actId="20577"/>
          <ac:spMkLst>
            <pc:docMk/>
            <pc:sldMk cId="2010845732" sldId="304"/>
            <ac:spMk id="16" creationId="{18A51853-4A5A-48A4-9A91-F31F89033FC7}"/>
          </ac:spMkLst>
        </pc:spChg>
        <pc:spChg chg="mod">
          <ac:chgData name="DU MARAIS Romain" userId="8aabedc4-2327-4f5f-a509-799e55b063d9" providerId="ADAL" clId="{0587E2E7-6472-4F49-ABC0-7DE23C07500D}" dt="2020-02-28T09:17:49.779" v="107" actId="20577"/>
          <ac:spMkLst>
            <pc:docMk/>
            <pc:sldMk cId="2010845732" sldId="304"/>
            <ac:spMk id="17" creationId="{E990B36B-C163-418F-A254-68A22134B630}"/>
          </ac:spMkLst>
        </pc:spChg>
        <pc:spChg chg="mod">
          <ac:chgData name="DU MARAIS Romain" userId="8aabedc4-2327-4f5f-a509-799e55b063d9" providerId="ADAL" clId="{0587E2E7-6472-4F49-ABC0-7DE23C07500D}" dt="2020-02-28T09:17:49.794" v="108" actId="20577"/>
          <ac:spMkLst>
            <pc:docMk/>
            <pc:sldMk cId="2010845732" sldId="304"/>
            <ac:spMk id="18" creationId="{E22EB5C5-6E4D-4214-8F1C-9F8C81352F11}"/>
          </ac:spMkLst>
        </pc:spChg>
        <pc:grpChg chg="mod">
          <ac:chgData name="DU MARAIS Romain" userId="8aabedc4-2327-4f5f-a509-799e55b063d9" providerId="ADAL" clId="{0587E2E7-6472-4F49-ABC0-7DE23C07500D}" dt="2020-02-28T09:17:49.822" v="110"/>
          <ac:grpSpMkLst>
            <pc:docMk/>
            <pc:sldMk cId="2010845732" sldId="304"/>
            <ac:grpSpMk id="20" creationId="{6A0CA8C4-3415-449C-8C4D-288C27167699}"/>
          </ac:grpSpMkLst>
        </pc:grpChg>
        <pc:grpChg chg="mod">
          <ac:chgData name="DU MARAIS Romain" userId="8aabedc4-2327-4f5f-a509-799e55b063d9" providerId="ADAL" clId="{0587E2E7-6472-4F49-ABC0-7DE23C07500D}" dt="2020-02-28T09:17:49.836" v="111"/>
          <ac:grpSpMkLst>
            <pc:docMk/>
            <pc:sldMk cId="2010845732" sldId="304"/>
            <ac:grpSpMk id="22" creationId="{9E7ED13B-7F47-45B1-ABE3-F20CF2DD11E4}"/>
          </ac:grpSpMkLst>
        </pc:grpChg>
      </pc:sldChg>
      <pc:sldChg chg="modSp add del">
        <pc:chgData name="DU MARAIS Romain" userId="8aabedc4-2327-4f5f-a509-799e55b063d9" providerId="ADAL" clId="{0587E2E7-6472-4F49-ABC0-7DE23C07500D}" dt="2020-02-28T11:01:15.705" v="607" actId="2696"/>
        <pc:sldMkLst>
          <pc:docMk/>
          <pc:sldMk cId="447686574" sldId="305"/>
        </pc:sldMkLst>
        <pc:spChg chg="mod">
          <ac:chgData name="DU MARAIS Romain" userId="8aabedc4-2327-4f5f-a509-799e55b063d9" providerId="ADAL" clId="{0587E2E7-6472-4F49-ABC0-7DE23C07500D}" dt="2020-02-28T09:17:49.976" v="117" actId="207"/>
          <ac:spMkLst>
            <pc:docMk/>
            <pc:sldMk cId="447686574" sldId="305"/>
            <ac:spMk id="13" creationId="{1A7D62D3-50A0-41C7-BAF0-3B0D8079D06D}"/>
          </ac:spMkLst>
        </pc:spChg>
        <pc:spChg chg="mod">
          <ac:chgData name="DU MARAIS Romain" userId="8aabedc4-2327-4f5f-a509-799e55b063d9" providerId="ADAL" clId="{0587E2E7-6472-4F49-ABC0-7DE23C07500D}" dt="2020-02-28T09:17:49.912" v="113" actId="20577"/>
          <ac:spMkLst>
            <pc:docMk/>
            <pc:sldMk cId="447686574" sldId="305"/>
            <ac:spMk id="15" creationId="{4BF9BE16-831A-48F8-B6A4-AAC779B14611}"/>
          </ac:spMkLst>
        </pc:spChg>
        <pc:spChg chg="mod">
          <ac:chgData name="DU MARAIS Romain" userId="8aabedc4-2327-4f5f-a509-799e55b063d9" providerId="ADAL" clId="{0587E2E7-6472-4F49-ABC0-7DE23C07500D}" dt="2020-02-28T09:17:49.926" v="114" actId="20577"/>
          <ac:spMkLst>
            <pc:docMk/>
            <pc:sldMk cId="447686574" sldId="305"/>
            <ac:spMk id="16" creationId="{18A51853-4A5A-48A4-9A91-F31F89033FC7}"/>
          </ac:spMkLst>
        </pc:spChg>
        <pc:spChg chg="mod">
          <ac:chgData name="DU MARAIS Romain" userId="8aabedc4-2327-4f5f-a509-799e55b063d9" providerId="ADAL" clId="{0587E2E7-6472-4F49-ABC0-7DE23C07500D}" dt="2020-02-28T09:17:49.943" v="115" actId="20577"/>
          <ac:spMkLst>
            <pc:docMk/>
            <pc:sldMk cId="447686574" sldId="305"/>
            <ac:spMk id="17" creationId="{E990B36B-C163-418F-A254-68A22134B630}"/>
          </ac:spMkLst>
        </pc:spChg>
        <pc:spChg chg="mod">
          <ac:chgData name="DU MARAIS Romain" userId="8aabedc4-2327-4f5f-a509-799e55b063d9" providerId="ADAL" clId="{0587E2E7-6472-4F49-ABC0-7DE23C07500D}" dt="2020-02-28T09:17:49.961" v="116" actId="20577"/>
          <ac:spMkLst>
            <pc:docMk/>
            <pc:sldMk cId="447686574" sldId="305"/>
            <ac:spMk id="18" creationId="{E22EB5C5-6E4D-4214-8F1C-9F8C81352F11}"/>
          </ac:spMkLst>
        </pc:spChg>
        <pc:grpChg chg="mod">
          <ac:chgData name="DU MARAIS Romain" userId="8aabedc4-2327-4f5f-a509-799e55b063d9" providerId="ADAL" clId="{0587E2E7-6472-4F49-ABC0-7DE23C07500D}" dt="2020-02-28T09:17:49.992" v="118"/>
          <ac:grpSpMkLst>
            <pc:docMk/>
            <pc:sldMk cId="447686574" sldId="305"/>
            <ac:grpSpMk id="20" creationId="{6A0CA8C4-3415-449C-8C4D-288C27167699}"/>
          </ac:grpSpMkLst>
        </pc:grpChg>
        <pc:grpChg chg="mod">
          <ac:chgData name="DU MARAIS Romain" userId="8aabedc4-2327-4f5f-a509-799e55b063d9" providerId="ADAL" clId="{0587E2E7-6472-4F49-ABC0-7DE23C07500D}" dt="2020-02-28T09:17:50.007" v="119"/>
          <ac:grpSpMkLst>
            <pc:docMk/>
            <pc:sldMk cId="447686574" sldId="305"/>
            <ac:grpSpMk id="22" creationId="{9E7ED13B-7F47-45B1-ABE3-F20CF2DD11E4}"/>
          </ac:grpSpMkLst>
        </pc:grpChg>
      </pc:sldChg>
      <pc:sldChg chg="modSp add del">
        <pc:chgData name="DU MARAIS Romain" userId="8aabedc4-2327-4f5f-a509-799e55b063d9" providerId="ADAL" clId="{0587E2E7-6472-4F49-ABC0-7DE23C07500D}" dt="2020-02-28T11:01:15.729" v="608" actId="2696"/>
        <pc:sldMkLst>
          <pc:docMk/>
          <pc:sldMk cId="3713929260" sldId="306"/>
        </pc:sldMkLst>
        <pc:spChg chg="mod">
          <ac:chgData name="DU MARAIS Romain" userId="8aabedc4-2327-4f5f-a509-799e55b063d9" providerId="ADAL" clId="{0587E2E7-6472-4F49-ABC0-7DE23C07500D}" dt="2020-02-28T09:17:50.158" v="125" actId="207"/>
          <ac:spMkLst>
            <pc:docMk/>
            <pc:sldMk cId="3713929260" sldId="306"/>
            <ac:spMk id="13" creationId="{1A7D62D3-50A0-41C7-BAF0-3B0D8079D06D}"/>
          </ac:spMkLst>
        </pc:spChg>
        <pc:spChg chg="mod">
          <ac:chgData name="DU MARAIS Romain" userId="8aabedc4-2327-4f5f-a509-799e55b063d9" providerId="ADAL" clId="{0587E2E7-6472-4F49-ABC0-7DE23C07500D}" dt="2020-02-28T09:17:50.101" v="121" actId="20577"/>
          <ac:spMkLst>
            <pc:docMk/>
            <pc:sldMk cId="3713929260" sldId="306"/>
            <ac:spMk id="15" creationId="{4BF9BE16-831A-48F8-B6A4-AAC779B14611}"/>
          </ac:spMkLst>
        </pc:spChg>
        <pc:spChg chg="mod">
          <ac:chgData name="DU MARAIS Romain" userId="8aabedc4-2327-4f5f-a509-799e55b063d9" providerId="ADAL" clId="{0587E2E7-6472-4F49-ABC0-7DE23C07500D}" dt="2020-02-28T09:17:50.117" v="122" actId="20577"/>
          <ac:spMkLst>
            <pc:docMk/>
            <pc:sldMk cId="3713929260" sldId="306"/>
            <ac:spMk id="16" creationId="{18A51853-4A5A-48A4-9A91-F31F89033FC7}"/>
          </ac:spMkLst>
        </pc:spChg>
        <pc:spChg chg="mod">
          <ac:chgData name="DU MARAIS Romain" userId="8aabedc4-2327-4f5f-a509-799e55b063d9" providerId="ADAL" clId="{0587E2E7-6472-4F49-ABC0-7DE23C07500D}" dt="2020-02-28T09:17:50.132" v="123" actId="20577"/>
          <ac:spMkLst>
            <pc:docMk/>
            <pc:sldMk cId="3713929260" sldId="306"/>
            <ac:spMk id="17" creationId="{E990B36B-C163-418F-A254-68A22134B630}"/>
          </ac:spMkLst>
        </pc:spChg>
        <pc:spChg chg="mod">
          <ac:chgData name="DU MARAIS Romain" userId="8aabedc4-2327-4f5f-a509-799e55b063d9" providerId="ADAL" clId="{0587E2E7-6472-4F49-ABC0-7DE23C07500D}" dt="2020-02-28T09:17:50.147" v="124" actId="20577"/>
          <ac:spMkLst>
            <pc:docMk/>
            <pc:sldMk cId="3713929260" sldId="306"/>
            <ac:spMk id="18" creationId="{E22EB5C5-6E4D-4214-8F1C-9F8C81352F11}"/>
          </ac:spMkLst>
        </pc:spChg>
        <pc:grpChg chg="mod">
          <ac:chgData name="DU MARAIS Romain" userId="8aabedc4-2327-4f5f-a509-799e55b063d9" providerId="ADAL" clId="{0587E2E7-6472-4F49-ABC0-7DE23C07500D}" dt="2020-02-28T09:17:50.168" v="126"/>
          <ac:grpSpMkLst>
            <pc:docMk/>
            <pc:sldMk cId="3713929260" sldId="306"/>
            <ac:grpSpMk id="20" creationId="{6A0CA8C4-3415-449C-8C4D-288C27167699}"/>
          </ac:grpSpMkLst>
        </pc:grpChg>
        <pc:grpChg chg="mod">
          <ac:chgData name="DU MARAIS Romain" userId="8aabedc4-2327-4f5f-a509-799e55b063d9" providerId="ADAL" clId="{0587E2E7-6472-4F49-ABC0-7DE23C07500D}" dt="2020-02-28T09:17:50.197" v="127"/>
          <ac:grpSpMkLst>
            <pc:docMk/>
            <pc:sldMk cId="3713929260" sldId="306"/>
            <ac:grpSpMk id="22" creationId="{9E7ED13B-7F47-45B1-ABE3-F20CF2DD11E4}"/>
          </ac:grpSpMkLst>
        </pc:grpChg>
      </pc:sldChg>
      <pc:sldChg chg="modSp add del">
        <pc:chgData name="DU MARAIS Romain" userId="8aabedc4-2327-4f5f-a509-799e55b063d9" providerId="ADAL" clId="{0587E2E7-6472-4F49-ABC0-7DE23C07500D}" dt="2020-02-28T11:01:15.752" v="609" actId="2696"/>
        <pc:sldMkLst>
          <pc:docMk/>
          <pc:sldMk cId="3395032816" sldId="307"/>
        </pc:sldMkLst>
        <pc:spChg chg="mod">
          <ac:chgData name="DU MARAIS Romain" userId="8aabedc4-2327-4f5f-a509-799e55b063d9" providerId="ADAL" clId="{0587E2E7-6472-4F49-ABC0-7DE23C07500D}" dt="2020-02-28T09:17:50.381" v="133" actId="207"/>
          <ac:spMkLst>
            <pc:docMk/>
            <pc:sldMk cId="3395032816" sldId="307"/>
            <ac:spMk id="13" creationId="{1A7D62D3-50A0-41C7-BAF0-3B0D8079D06D}"/>
          </ac:spMkLst>
        </pc:spChg>
        <pc:spChg chg="mod">
          <ac:chgData name="DU MARAIS Romain" userId="8aabedc4-2327-4f5f-a509-799e55b063d9" providerId="ADAL" clId="{0587E2E7-6472-4F49-ABC0-7DE23C07500D}" dt="2020-02-28T09:17:50.317" v="129" actId="20577"/>
          <ac:spMkLst>
            <pc:docMk/>
            <pc:sldMk cId="3395032816" sldId="307"/>
            <ac:spMk id="15" creationId="{4BF9BE16-831A-48F8-B6A4-AAC779B14611}"/>
          </ac:spMkLst>
        </pc:spChg>
        <pc:spChg chg="mod">
          <ac:chgData name="DU MARAIS Romain" userId="8aabedc4-2327-4f5f-a509-799e55b063d9" providerId="ADAL" clId="{0587E2E7-6472-4F49-ABC0-7DE23C07500D}" dt="2020-02-28T09:17:50.334" v="130" actId="20577"/>
          <ac:spMkLst>
            <pc:docMk/>
            <pc:sldMk cId="3395032816" sldId="307"/>
            <ac:spMk id="16" creationId="{18A51853-4A5A-48A4-9A91-F31F89033FC7}"/>
          </ac:spMkLst>
        </pc:spChg>
        <pc:spChg chg="mod">
          <ac:chgData name="DU MARAIS Romain" userId="8aabedc4-2327-4f5f-a509-799e55b063d9" providerId="ADAL" clId="{0587E2E7-6472-4F49-ABC0-7DE23C07500D}" dt="2020-02-28T09:17:50.349" v="131" actId="20577"/>
          <ac:spMkLst>
            <pc:docMk/>
            <pc:sldMk cId="3395032816" sldId="307"/>
            <ac:spMk id="17" creationId="{E990B36B-C163-418F-A254-68A22134B630}"/>
          </ac:spMkLst>
        </pc:spChg>
        <pc:spChg chg="mod">
          <ac:chgData name="DU MARAIS Romain" userId="8aabedc4-2327-4f5f-a509-799e55b063d9" providerId="ADAL" clId="{0587E2E7-6472-4F49-ABC0-7DE23C07500D}" dt="2020-02-28T09:17:50.371" v="132" actId="20577"/>
          <ac:spMkLst>
            <pc:docMk/>
            <pc:sldMk cId="3395032816" sldId="307"/>
            <ac:spMk id="18" creationId="{E22EB5C5-6E4D-4214-8F1C-9F8C81352F11}"/>
          </ac:spMkLst>
        </pc:spChg>
        <pc:grpChg chg="mod">
          <ac:chgData name="DU MARAIS Romain" userId="8aabedc4-2327-4f5f-a509-799e55b063d9" providerId="ADAL" clId="{0587E2E7-6472-4F49-ABC0-7DE23C07500D}" dt="2020-02-28T09:17:50.397" v="134"/>
          <ac:grpSpMkLst>
            <pc:docMk/>
            <pc:sldMk cId="3395032816" sldId="307"/>
            <ac:grpSpMk id="20" creationId="{6A0CA8C4-3415-449C-8C4D-288C27167699}"/>
          </ac:grpSpMkLst>
        </pc:grpChg>
        <pc:grpChg chg="mod">
          <ac:chgData name="DU MARAIS Romain" userId="8aabedc4-2327-4f5f-a509-799e55b063d9" providerId="ADAL" clId="{0587E2E7-6472-4F49-ABC0-7DE23C07500D}" dt="2020-02-28T09:17:50.408" v="135"/>
          <ac:grpSpMkLst>
            <pc:docMk/>
            <pc:sldMk cId="3395032816" sldId="307"/>
            <ac:grpSpMk id="22" creationId="{9E7ED13B-7F47-45B1-ABE3-F20CF2DD11E4}"/>
          </ac:grpSpMkLst>
        </pc:grpChg>
      </pc:sldChg>
      <pc:sldChg chg="modSp add del">
        <pc:chgData name="DU MARAIS Romain" userId="8aabedc4-2327-4f5f-a509-799e55b063d9" providerId="ADAL" clId="{0587E2E7-6472-4F49-ABC0-7DE23C07500D}" dt="2020-02-28T11:01:15.774" v="610" actId="2696"/>
        <pc:sldMkLst>
          <pc:docMk/>
          <pc:sldMk cId="1132572054" sldId="308"/>
        </pc:sldMkLst>
        <pc:spChg chg="mod">
          <ac:chgData name="DU MARAIS Romain" userId="8aabedc4-2327-4f5f-a509-799e55b063d9" providerId="ADAL" clId="{0587E2E7-6472-4F49-ABC0-7DE23C07500D}" dt="2020-02-28T09:17:50.614" v="141" actId="207"/>
          <ac:spMkLst>
            <pc:docMk/>
            <pc:sldMk cId="1132572054" sldId="308"/>
            <ac:spMk id="13" creationId="{1A7D62D3-50A0-41C7-BAF0-3B0D8079D06D}"/>
          </ac:spMkLst>
        </pc:spChg>
        <pc:spChg chg="mod">
          <ac:chgData name="DU MARAIS Romain" userId="8aabedc4-2327-4f5f-a509-799e55b063d9" providerId="ADAL" clId="{0587E2E7-6472-4F49-ABC0-7DE23C07500D}" dt="2020-02-28T09:17:50.554" v="137" actId="20577"/>
          <ac:spMkLst>
            <pc:docMk/>
            <pc:sldMk cId="1132572054" sldId="308"/>
            <ac:spMk id="15" creationId="{4BF9BE16-831A-48F8-B6A4-AAC779B14611}"/>
          </ac:spMkLst>
        </pc:spChg>
        <pc:spChg chg="mod">
          <ac:chgData name="DU MARAIS Romain" userId="8aabedc4-2327-4f5f-a509-799e55b063d9" providerId="ADAL" clId="{0587E2E7-6472-4F49-ABC0-7DE23C07500D}" dt="2020-02-28T09:17:50.570" v="138" actId="20577"/>
          <ac:spMkLst>
            <pc:docMk/>
            <pc:sldMk cId="1132572054" sldId="308"/>
            <ac:spMk id="16" creationId="{18A51853-4A5A-48A4-9A91-F31F89033FC7}"/>
          </ac:spMkLst>
        </pc:spChg>
        <pc:spChg chg="mod">
          <ac:chgData name="DU MARAIS Romain" userId="8aabedc4-2327-4f5f-a509-799e55b063d9" providerId="ADAL" clId="{0587E2E7-6472-4F49-ABC0-7DE23C07500D}" dt="2020-02-28T09:17:50.584" v="139" actId="20577"/>
          <ac:spMkLst>
            <pc:docMk/>
            <pc:sldMk cId="1132572054" sldId="308"/>
            <ac:spMk id="17" creationId="{E990B36B-C163-418F-A254-68A22134B630}"/>
          </ac:spMkLst>
        </pc:spChg>
        <pc:spChg chg="mod">
          <ac:chgData name="DU MARAIS Romain" userId="8aabedc4-2327-4f5f-a509-799e55b063d9" providerId="ADAL" clId="{0587E2E7-6472-4F49-ABC0-7DE23C07500D}" dt="2020-02-28T09:17:50.602" v="140" actId="20577"/>
          <ac:spMkLst>
            <pc:docMk/>
            <pc:sldMk cId="1132572054" sldId="308"/>
            <ac:spMk id="18" creationId="{E22EB5C5-6E4D-4214-8F1C-9F8C81352F11}"/>
          </ac:spMkLst>
        </pc:spChg>
        <pc:grpChg chg="mod">
          <ac:chgData name="DU MARAIS Romain" userId="8aabedc4-2327-4f5f-a509-799e55b063d9" providerId="ADAL" clId="{0587E2E7-6472-4F49-ABC0-7DE23C07500D}" dt="2020-02-28T09:17:50.624" v="142"/>
          <ac:grpSpMkLst>
            <pc:docMk/>
            <pc:sldMk cId="1132572054" sldId="308"/>
            <ac:grpSpMk id="20" creationId="{6A0CA8C4-3415-449C-8C4D-288C27167699}"/>
          </ac:grpSpMkLst>
        </pc:grpChg>
        <pc:grpChg chg="mod">
          <ac:chgData name="DU MARAIS Romain" userId="8aabedc4-2327-4f5f-a509-799e55b063d9" providerId="ADAL" clId="{0587E2E7-6472-4F49-ABC0-7DE23C07500D}" dt="2020-02-28T09:17:50.638" v="143"/>
          <ac:grpSpMkLst>
            <pc:docMk/>
            <pc:sldMk cId="1132572054" sldId="308"/>
            <ac:grpSpMk id="22" creationId="{9E7ED13B-7F47-45B1-ABE3-F20CF2DD11E4}"/>
          </ac:grpSpMkLst>
        </pc:grpChg>
      </pc:sldChg>
      <pc:sldChg chg="modSp add del">
        <pc:chgData name="DU MARAIS Romain" userId="8aabedc4-2327-4f5f-a509-799e55b063d9" providerId="ADAL" clId="{0587E2E7-6472-4F49-ABC0-7DE23C07500D}" dt="2020-02-28T11:01:15.801" v="611" actId="2696"/>
        <pc:sldMkLst>
          <pc:docMk/>
          <pc:sldMk cId="1535985304" sldId="309"/>
        </pc:sldMkLst>
        <pc:spChg chg="mod">
          <ac:chgData name="DU MARAIS Romain" userId="8aabedc4-2327-4f5f-a509-799e55b063d9" providerId="ADAL" clId="{0587E2E7-6472-4F49-ABC0-7DE23C07500D}" dt="2020-02-28T09:17:50.778" v="149" actId="207"/>
          <ac:spMkLst>
            <pc:docMk/>
            <pc:sldMk cId="1535985304" sldId="309"/>
            <ac:spMk id="13" creationId="{1A7D62D3-50A0-41C7-BAF0-3B0D8079D06D}"/>
          </ac:spMkLst>
        </pc:spChg>
        <pc:spChg chg="mod">
          <ac:chgData name="DU MARAIS Romain" userId="8aabedc4-2327-4f5f-a509-799e55b063d9" providerId="ADAL" clId="{0587E2E7-6472-4F49-ABC0-7DE23C07500D}" dt="2020-02-28T09:17:50.720" v="145" actId="20577"/>
          <ac:spMkLst>
            <pc:docMk/>
            <pc:sldMk cId="1535985304" sldId="309"/>
            <ac:spMk id="15" creationId="{4BF9BE16-831A-48F8-B6A4-AAC779B14611}"/>
          </ac:spMkLst>
        </pc:spChg>
        <pc:spChg chg="mod">
          <ac:chgData name="DU MARAIS Romain" userId="8aabedc4-2327-4f5f-a509-799e55b063d9" providerId="ADAL" clId="{0587E2E7-6472-4F49-ABC0-7DE23C07500D}" dt="2020-02-28T09:17:50.735" v="146" actId="20577"/>
          <ac:spMkLst>
            <pc:docMk/>
            <pc:sldMk cId="1535985304" sldId="309"/>
            <ac:spMk id="16" creationId="{18A51853-4A5A-48A4-9A91-F31F89033FC7}"/>
          </ac:spMkLst>
        </pc:spChg>
        <pc:spChg chg="mod">
          <ac:chgData name="DU MARAIS Romain" userId="8aabedc4-2327-4f5f-a509-799e55b063d9" providerId="ADAL" clId="{0587E2E7-6472-4F49-ABC0-7DE23C07500D}" dt="2020-02-28T09:17:50.750" v="147" actId="20577"/>
          <ac:spMkLst>
            <pc:docMk/>
            <pc:sldMk cId="1535985304" sldId="309"/>
            <ac:spMk id="17" creationId="{E990B36B-C163-418F-A254-68A22134B630}"/>
          </ac:spMkLst>
        </pc:spChg>
        <pc:spChg chg="mod">
          <ac:chgData name="DU MARAIS Romain" userId="8aabedc4-2327-4f5f-a509-799e55b063d9" providerId="ADAL" clId="{0587E2E7-6472-4F49-ABC0-7DE23C07500D}" dt="2020-02-28T09:17:50.766" v="148" actId="20577"/>
          <ac:spMkLst>
            <pc:docMk/>
            <pc:sldMk cId="1535985304" sldId="309"/>
            <ac:spMk id="18" creationId="{E22EB5C5-6E4D-4214-8F1C-9F8C81352F11}"/>
          </ac:spMkLst>
        </pc:spChg>
        <pc:grpChg chg="mod">
          <ac:chgData name="DU MARAIS Romain" userId="8aabedc4-2327-4f5f-a509-799e55b063d9" providerId="ADAL" clId="{0587E2E7-6472-4F49-ABC0-7DE23C07500D}" dt="2020-02-28T09:17:50.786" v="150"/>
          <ac:grpSpMkLst>
            <pc:docMk/>
            <pc:sldMk cId="1535985304" sldId="309"/>
            <ac:grpSpMk id="20" creationId="{6A0CA8C4-3415-449C-8C4D-288C27167699}"/>
          </ac:grpSpMkLst>
        </pc:grpChg>
        <pc:grpChg chg="mod">
          <ac:chgData name="DU MARAIS Romain" userId="8aabedc4-2327-4f5f-a509-799e55b063d9" providerId="ADAL" clId="{0587E2E7-6472-4F49-ABC0-7DE23C07500D}" dt="2020-02-28T09:17:50.798" v="151"/>
          <ac:grpSpMkLst>
            <pc:docMk/>
            <pc:sldMk cId="1535985304" sldId="309"/>
            <ac:grpSpMk id="22" creationId="{9E7ED13B-7F47-45B1-ABE3-F20CF2DD11E4}"/>
          </ac:grpSpMkLst>
        </pc:grpChg>
      </pc:sldChg>
      <pc:sldChg chg="modSp add del">
        <pc:chgData name="DU MARAIS Romain" userId="8aabedc4-2327-4f5f-a509-799e55b063d9" providerId="ADAL" clId="{0587E2E7-6472-4F49-ABC0-7DE23C07500D}" dt="2020-02-28T11:01:15.822" v="612" actId="2696"/>
        <pc:sldMkLst>
          <pc:docMk/>
          <pc:sldMk cId="3565124567" sldId="310"/>
        </pc:sldMkLst>
        <pc:spChg chg="mod">
          <ac:chgData name="DU MARAIS Romain" userId="8aabedc4-2327-4f5f-a509-799e55b063d9" providerId="ADAL" clId="{0587E2E7-6472-4F49-ABC0-7DE23C07500D}" dt="2020-02-28T09:17:50.932" v="157" actId="207"/>
          <ac:spMkLst>
            <pc:docMk/>
            <pc:sldMk cId="3565124567" sldId="310"/>
            <ac:spMk id="13" creationId="{1A7D62D3-50A0-41C7-BAF0-3B0D8079D06D}"/>
          </ac:spMkLst>
        </pc:spChg>
        <pc:spChg chg="mod">
          <ac:chgData name="DU MARAIS Romain" userId="8aabedc4-2327-4f5f-a509-799e55b063d9" providerId="ADAL" clId="{0587E2E7-6472-4F49-ABC0-7DE23C07500D}" dt="2020-02-28T09:17:50.877" v="153" actId="20577"/>
          <ac:spMkLst>
            <pc:docMk/>
            <pc:sldMk cId="3565124567" sldId="310"/>
            <ac:spMk id="15" creationId="{4BF9BE16-831A-48F8-B6A4-AAC779B14611}"/>
          </ac:spMkLst>
        </pc:spChg>
        <pc:spChg chg="mod">
          <ac:chgData name="DU MARAIS Romain" userId="8aabedc4-2327-4f5f-a509-799e55b063d9" providerId="ADAL" clId="{0587E2E7-6472-4F49-ABC0-7DE23C07500D}" dt="2020-02-28T09:17:50.893" v="154" actId="20577"/>
          <ac:spMkLst>
            <pc:docMk/>
            <pc:sldMk cId="3565124567" sldId="310"/>
            <ac:spMk id="16" creationId="{18A51853-4A5A-48A4-9A91-F31F89033FC7}"/>
          </ac:spMkLst>
        </pc:spChg>
        <pc:spChg chg="mod">
          <ac:chgData name="DU MARAIS Romain" userId="8aabedc4-2327-4f5f-a509-799e55b063d9" providerId="ADAL" clId="{0587E2E7-6472-4F49-ABC0-7DE23C07500D}" dt="2020-02-28T09:17:50.908" v="155" actId="20577"/>
          <ac:spMkLst>
            <pc:docMk/>
            <pc:sldMk cId="3565124567" sldId="310"/>
            <ac:spMk id="17" creationId="{E990B36B-C163-418F-A254-68A22134B630}"/>
          </ac:spMkLst>
        </pc:spChg>
        <pc:spChg chg="mod">
          <ac:chgData name="DU MARAIS Romain" userId="8aabedc4-2327-4f5f-a509-799e55b063d9" providerId="ADAL" clId="{0587E2E7-6472-4F49-ABC0-7DE23C07500D}" dt="2020-02-28T09:17:50.924" v="156" actId="20577"/>
          <ac:spMkLst>
            <pc:docMk/>
            <pc:sldMk cId="3565124567" sldId="310"/>
            <ac:spMk id="18" creationId="{E22EB5C5-6E4D-4214-8F1C-9F8C81352F11}"/>
          </ac:spMkLst>
        </pc:spChg>
        <pc:grpChg chg="mod">
          <ac:chgData name="DU MARAIS Romain" userId="8aabedc4-2327-4f5f-a509-799e55b063d9" providerId="ADAL" clId="{0587E2E7-6472-4F49-ABC0-7DE23C07500D}" dt="2020-02-28T09:17:50.943" v="158"/>
          <ac:grpSpMkLst>
            <pc:docMk/>
            <pc:sldMk cId="3565124567" sldId="310"/>
            <ac:grpSpMk id="20" creationId="{6A0CA8C4-3415-449C-8C4D-288C27167699}"/>
          </ac:grpSpMkLst>
        </pc:grpChg>
        <pc:grpChg chg="mod">
          <ac:chgData name="DU MARAIS Romain" userId="8aabedc4-2327-4f5f-a509-799e55b063d9" providerId="ADAL" clId="{0587E2E7-6472-4F49-ABC0-7DE23C07500D}" dt="2020-02-28T09:17:50.976" v="159"/>
          <ac:grpSpMkLst>
            <pc:docMk/>
            <pc:sldMk cId="3565124567" sldId="310"/>
            <ac:grpSpMk id="22" creationId="{9E7ED13B-7F47-45B1-ABE3-F20CF2DD11E4}"/>
          </ac:grpSpMkLst>
        </pc:grpChg>
      </pc:sldChg>
      <pc:sldChg chg="modSp add del">
        <pc:chgData name="DU MARAIS Romain" userId="8aabedc4-2327-4f5f-a509-799e55b063d9" providerId="ADAL" clId="{0587E2E7-6472-4F49-ABC0-7DE23C07500D}" dt="2020-02-28T11:01:15.849" v="613" actId="2696"/>
        <pc:sldMkLst>
          <pc:docMk/>
          <pc:sldMk cId="1728132921" sldId="311"/>
        </pc:sldMkLst>
        <pc:spChg chg="mod">
          <ac:chgData name="DU MARAIS Romain" userId="8aabedc4-2327-4f5f-a509-799e55b063d9" providerId="ADAL" clId="{0587E2E7-6472-4F49-ABC0-7DE23C07500D}" dt="2020-02-28T09:17:51.121" v="165" actId="207"/>
          <ac:spMkLst>
            <pc:docMk/>
            <pc:sldMk cId="1728132921" sldId="311"/>
            <ac:spMk id="13" creationId="{1A7D62D3-50A0-41C7-BAF0-3B0D8079D06D}"/>
          </ac:spMkLst>
        </pc:spChg>
        <pc:spChg chg="mod">
          <ac:chgData name="DU MARAIS Romain" userId="8aabedc4-2327-4f5f-a509-799e55b063d9" providerId="ADAL" clId="{0587E2E7-6472-4F49-ABC0-7DE23C07500D}" dt="2020-02-28T09:17:51.050" v="161" actId="20577"/>
          <ac:spMkLst>
            <pc:docMk/>
            <pc:sldMk cId="1728132921" sldId="311"/>
            <ac:spMk id="15" creationId="{4BF9BE16-831A-48F8-B6A4-AAC779B14611}"/>
          </ac:spMkLst>
        </pc:spChg>
        <pc:spChg chg="mod">
          <ac:chgData name="DU MARAIS Romain" userId="8aabedc4-2327-4f5f-a509-799e55b063d9" providerId="ADAL" clId="{0587E2E7-6472-4F49-ABC0-7DE23C07500D}" dt="2020-02-28T09:17:51.066" v="162" actId="20577"/>
          <ac:spMkLst>
            <pc:docMk/>
            <pc:sldMk cId="1728132921" sldId="311"/>
            <ac:spMk id="16" creationId="{18A51853-4A5A-48A4-9A91-F31F89033FC7}"/>
          </ac:spMkLst>
        </pc:spChg>
        <pc:spChg chg="mod">
          <ac:chgData name="DU MARAIS Romain" userId="8aabedc4-2327-4f5f-a509-799e55b063d9" providerId="ADAL" clId="{0587E2E7-6472-4F49-ABC0-7DE23C07500D}" dt="2020-02-28T09:17:51.085" v="163" actId="20577"/>
          <ac:spMkLst>
            <pc:docMk/>
            <pc:sldMk cId="1728132921" sldId="311"/>
            <ac:spMk id="17" creationId="{E990B36B-C163-418F-A254-68A22134B630}"/>
          </ac:spMkLst>
        </pc:spChg>
        <pc:spChg chg="mod">
          <ac:chgData name="DU MARAIS Romain" userId="8aabedc4-2327-4f5f-a509-799e55b063d9" providerId="ADAL" clId="{0587E2E7-6472-4F49-ABC0-7DE23C07500D}" dt="2020-02-28T09:17:51.107" v="164" actId="20577"/>
          <ac:spMkLst>
            <pc:docMk/>
            <pc:sldMk cId="1728132921" sldId="311"/>
            <ac:spMk id="18" creationId="{E22EB5C5-6E4D-4214-8F1C-9F8C81352F11}"/>
          </ac:spMkLst>
        </pc:spChg>
        <pc:grpChg chg="mod">
          <ac:chgData name="DU MARAIS Romain" userId="8aabedc4-2327-4f5f-a509-799e55b063d9" providerId="ADAL" clId="{0587E2E7-6472-4F49-ABC0-7DE23C07500D}" dt="2020-02-28T09:17:51.135" v="166"/>
          <ac:grpSpMkLst>
            <pc:docMk/>
            <pc:sldMk cId="1728132921" sldId="311"/>
            <ac:grpSpMk id="20" creationId="{6A0CA8C4-3415-449C-8C4D-288C27167699}"/>
          </ac:grpSpMkLst>
        </pc:grpChg>
        <pc:grpChg chg="mod">
          <ac:chgData name="DU MARAIS Romain" userId="8aabedc4-2327-4f5f-a509-799e55b063d9" providerId="ADAL" clId="{0587E2E7-6472-4F49-ABC0-7DE23C07500D}" dt="2020-02-28T09:17:51.150" v="167"/>
          <ac:grpSpMkLst>
            <pc:docMk/>
            <pc:sldMk cId="1728132921" sldId="311"/>
            <ac:grpSpMk id="22" creationId="{9E7ED13B-7F47-45B1-ABE3-F20CF2DD11E4}"/>
          </ac:grpSpMkLst>
        </pc:grpChg>
      </pc:sldChg>
      <pc:sldChg chg="modSp add del">
        <pc:chgData name="DU MARAIS Romain" userId="8aabedc4-2327-4f5f-a509-799e55b063d9" providerId="ADAL" clId="{0587E2E7-6472-4F49-ABC0-7DE23C07500D}" dt="2020-02-28T11:01:15.870" v="614" actId="2696"/>
        <pc:sldMkLst>
          <pc:docMk/>
          <pc:sldMk cId="3570244061" sldId="312"/>
        </pc:sldMkLst>
        <pc:spChg chg="mod">
          <ac:chgData name="DU MARAIS Romain" userId="8aabedc4-2327-4f5f-a509-799e55b063d9" providerId="ADAL" clId="{0587E2E7-6472-4F49-ABC0-7DE23C07500D}" dt="2020-02-28T09:17:51.297" v="173" actId="207"/>
          <ac:spMkLst>
            <pc:docMk/>
            <pc:sldMk cId="3570244061" sldId="312"/>
            <ac:spMk id="13" creationId="{1A7D62D3-50A0-41C7-BAF0-3B0D8079D06D}"/>
          </ac:spMkLst>
        </pc:spChg>
        <pc:spChg chg="mod">
          <ac:chgData name="DU MARAIS Romain" userId="8aabedc4-2327-4f5f-a509-799e55b063d9" providerId="ADAL" clId="{0587E2E7-6472-4F49-ABC0-7DE23C07500D}" dt="2020-02-28T09:17:51.233" v="169" actId="20577"/>
          <ac:spMkLst>
            <pc:docMk/>
            <pc:sldMk cId="3570244061" sldId="312"/>
            <ac:spMk id="15" creationId="{4BF9BE16-831A-48F8-B6A4-AAC779B14611}"/>
          </ac:spMkLst>
        </pc:spChg>
        <pc:spChg chg="mod">
          <ac:chgData name="DU MARAIS Romain" userId="8aabedc4-2327-4f5f-a509-799e55b063d9" providerId="ADAL" clId="{0587E2E7-6472-4F49-ABC0-7DE23C07500D}" dt="2020-02-28T09:17:51.249" v="170" actId="20577"/>
          <ac:spMkLst>
            <pc:docMk/>
            <pc:sldMk cId="3570244061" sldId="312"/>
            <ac:spMk id="16" creationId="{18A51853-4A5A-48A4-9A91-F31F89033FC7}"/>
          </ac:spMkLst>
        </pc:spChg>
        <pc:spChg chg="mod">
          <ac:chgData name="DU MARAIS Romain" userId="8aabedc4-2327-4f5f-a509-799e55b063d9" providerId="ADAL" clId="{0587E2E7-6472-4F49-ABC0-7DE23C07500D}" dt="2020-02-28T09:17:51.264" v="171" actId="20577"/>
          <ac:spMkLst>
            <pc:docMk/>
            <pc:sldMk cId="3570244061" sldId="312"/>
            <ac:spMk id="17" creationId="{E990B36B-C163-418F-A254-68A22134B630}"/>
          </ac:spMkLst>
        </pc:spChg>
        <pc:spChg chg="mod">
          <ac:chgData name="DU MARAIS Romain" userId="8aabedc4-2327-4f5f-a509-799e55b063d9" providerId="ADAL" clId="{0587E2E7-6472-4F49-ABC0-7DE23C07500D}" dt="2020-02-28T09:17:51.285" v="172" actId="20577"/>
          <ac:spMkLst>
            <pc:docMk/>
            <pc:sldMk cId="3570244061" sldId="312"/>
            <ac:spMk id="18" creationId="{E22EB5C5-6E4D-4214-8F1C-9F8C81352F11}"/>
          </ac:spMkLst>
        </pc:spChg>
        <pc:grpChg chg="mod">
          <ac:chgData name="DU MARAIS Romain" userId="8aabedc4-2327-4f5f-a509-799e55b063d9" providerId="ADAL" clId="{0587E2E7-6472-4F49-ABC0-7DE23C07500D}" dt="2020-02-28T09:17:51.324" v="174"/>
          <ac:grpSpMkLst>
            <pc:docMk/>
            <pc:sldMk cId="3570244061" sldId="312"/>
            <ac:grpSpMk id="20" creationId="{6A0CA8C4-3415-449C-8C4D-288C27167699}"/>
          </ac:grpSpMkLst>
        </pc:grpChg>
        <pc:grpChg chg="mod">
          <ac:chgData name="DU MARAIS Romain" userId="8aabedc4-2327-4f5f-a509-799e55b063d9" providerId="ADAL" clId="{0587E2E7-6472-4F49-ABC0-7DE23C07500D}" dt="2020-02-28T09:17:51.337" v="175"/>
          <ac:grpSpMkLst>
            <pc:docMk/>
            <pc:sldMk cId="3570244061" sldId="312"/>
            <ac:grpSpMk id="22" creationId="{9E7ED13B-7F47-45B1-ABE3-F20CF2DD11E4}"/>
          </ac:grpSpMkLst>
        </pc:grpChg>
      </pc:sldChg>
      <pc:sldChg chg="modSp add del">
        <pc:chgData name="DU MARAIS Romain" userId="8aabedc4-2327-4f5f-a509-799e55b063d9" providerId="ADAL" clId="{0587E2E7-6472-4F49-ABC0-7DE23C07500D}" dt="2020-02-28T11:01:15.888" v="615" actId="2696"/>
        <pc:sldMkLst>
          <pc:docMk/>
          <pc:sldMk cId="1301195863" sldId="313"/>
        </pc:sldMkLst>
        <pc:spChg chg="mod">
          <ac:chgData name="DU MARAIS Romain" userId="8aabedc4-2327-4f5f-a509-799e55b063d9" providerId="ADAL" clId="{0587E2E7-6472-4F49-ABC0-7DE23C07500D}" dt="2020-02-28T09:17:51.479" v="181" actId="207"/>
          <ac:spMkLst>
            <pc:docMk/>
            <pc:sldMk cId="1301195863" sldId="313"/>
            <ac:spMk id="13" creationId="{1A7D62D3-50A0-41C7-BAF0-3B0D8079D06D}"/>
          </ac:spMkLst>
        </pc:spChg>
        <pc:spChg chg="mod">
          <ac:chgData name="DU MARAIS Romain" userId="8aabedc4-2327-4f5f-a509-799e55b063d9" providerId="ADAL" clId="{0587E2E7-6472-4F49-ABC0-7DE23C07500D}" dt="2020-02-28T09:17:51.421" v="177" actId="20577"/>
          <ac:spMkLst>
            <pc:docMk/>
            <pc:sldMk cId="1301195863" sldId="313"/>
            <ac:spMk id="15" creationId="{4BF9BE16-831A-48F8-B6A4-AAC779B14611}"/>
          </ac:spMkLst>
        </pc:spChg>
        <pc:spChg chg="mod">
          <ac:chgData name="DU MARAIS Romain" userId="8aabedc4-2327-4f5f-a509-799e55b063d9" providerId="ADAL" clId="{0587E2E7-6472-4F49-ABC0-7DE23C07500D}" dt="2020-02-28T09:17:51.436" v="178" actId="20577"/>
          <ac:spMkLst>
            <pc:docMk/>
            <pc:sldMk cId="1301195863" sldId="313"/>
            <ac:spMk id="16" creationId="{18A51853-4A5A-48A4-9A91-F31F89033FC7}"/>
          </ac:spMkLst>
        </pc:spChg>
        <pc:spChg chg="mod">
          <ac:chgData name="DU MARAIS Romain" userId="8aabedc4-2327-4f5f-a509-799e55b063d9" providerId="ADAL" clId="{0587E2E7-6472-4F49-ABC0-7DE23C07500D}" dt="2020-02-28T09:17:51.451" v="179" actId="20577"/>
          <ac:spMkLst>
            <pc:docMk/>
            <pc:sldMk cId="1301195863" sldId="313"/>
            <ac:spMk id="17" creationId="{E990B36B-C163-418F-A254-68A22134B630}"/>
          </ac:spMkLst>
        </pc:spChg>
        <pc:spChg chg="mod">
          <ac:chgData name="DU MARAIS Romain" userId="8aabedc4-2327-4f5f-a509-799e55b063d9" providerId="ADAL" clId="{0587E2E7-6472-4F49-ABC0-7DE23C07500D}" dt="2020-02-28T09:17:51.468" v="180" actId="20577"/>
          <ac:spMkLst>
            <pc:docMk/>
            <pc:sldMk cId="1301195863" sldId="313"/>
            <ac:spMk id="18" creationId="{E22EB5C5-6E4D-4214-8F1C-9F8C81352F11}"/>
          </ac:spMkLst>
        </pc:spChg>
        <pc:grpChg chg="mod">
          <ac:chgData name="DU MARAIS Romain" userId="8aabedc4-2327-4f5f-a509-799e55b063d9" providerId="ADAL" clId="{0587E2E7-6472-4F49-ABC0-7DE23C07500D}" dt="2020-02-28T09:17:51.489" v="182"/>
          <ac:grpSpMkLst>
            <pc:docMk/>
            <pc:sldMk cId="1301195863" sldId="313"/>
            <ac:grpSpMk id="20" creationId="{6A0CA8C4-3415-449C-8C4D-288C27167699}"/>
          </ac:grpSpMkLst>
        </pc:grpChg>
        <pc:grpChg chg="mod">
          <ac:chgData name="DU MARAIS Romain" userId="8aabedc4-2327-4f5f-a509-799e55b063d9" providerId="ADAL" clId="{0587E2E7-6472-4F49-ABC0-7DE23C07500D}" dt="2020-02-28T09:17:51.499" v="183"/>
          <ac:grpSpMkLst>
            <pc:docMk/>
            <pc:sldMk cId="1301195863" sldId="313"/>
            <ac:grpSpMk id="22" creationId="{9E7ED13B-7F47-45B1-ABE3-F20CF2DD11E4}"/>
          </ac:grpSpMkLst>
        </pc:grpChg>
      </pc:sldChg>
      <pc:sldChg chg="modSp add del">
        <pc:chgData name="DU MARAIS Romain" userId="8aabedc4-2327-4f5f-a509-799e55b063d9" providerId="ADAL" clId="{0587E2E7-6472-4F49-ABC0-7DE23C07500D}" dt="2020-02-28T11:01:15.909" v="616" actId="2696"/>
        <pc:sldMkLst>
          <pc:docMk/>
          <pc:sldMk cId="3113767556" sldId="314"/>
        </pc:sldMkLst>
        <pc:spChg chg="mod">
          <ac:chgData name="DU MARAIS Romain" userId="8aabedc4-2327-4f5f-a509-799e55b063d9" providerId="ADAL" clId="{0587E2E7-6472-4F49-ABC0-7DE23C07500D}" dt="2020-02-28T09:17:51.636" v="189" actId="207"/>
          <ac:spMkLst>
            <pc:docMk/>
            <pc:sldMk cId="3113767556" sldId="314"/>
            <ac:spMk id="13" creationId="{1A7D62D3-50A0-41C7-BAF0-3B0D8079D06D}"/>
          </ac:spMkLst>
        </pc:spChg>
        <pc:spChg chg="mod">
          <ac:chgData name="DU MARAIS Romain" userId="8aabedc4-2327-4f5f-a509-799e55b063d9" providerId="ADAL" clId="{0587E2E7-6472-4F49-ABC0-7DE23C07500D}" dt="2020-02-28T09:17:51.578" v="185" actId="20577"/>
          <ac:spMkLst>
            <pc:docMk/>
            <pc:sldMk cId="3113767556" sldId="314"/>
            <ac:spMk id="15" creationId="{4BF9BE16-831A-48F8-B6A4-AAC779B14611}"/>
          </ac:spMkLst>
        </pc:spChg>
        <pc:spChg chg="mod">
          <ac:chgData name="DU MARAIS Romain" userId="8aabedc4-2327-4f5f-a509-799e55b063d9" providerId="ADAL" clId="{0587E2E7-6472-4F49-ABC0-7DE23C07500D}" dt="2020-02-28T09:17:51.595" v="186" actId="20577"/>
          <ac:spMkLst>
            <pc:docMk/>
            <pc:sldMk cId="3113767556" sldId="314"/>
            <ac:spMk id="16" creationId="{18A51853-4A5A-48A4-9A91-F31F89033FC7}"/>
          </ac:spMkLst>
        </pc:spChg>
        <pc:spChg chg="mod">
          <ac:chgData name="DU MARAIS Romain" userId="8aabedc4-2327-4f5f-a509-799e55b063d9" providerId="ADAL" clId="{0587E2E7-6472-4F49-ABC0-7DE23C07500D}" dt="2020-02-28T09:17:51.610" v="187" actId="20577"/>
          <ac:spMkLst>
            <pc:docMk/>
            <pc:sldMk cId="3113767556" sldId="314"/>
            <ac:spMk id="17" creationId="{E990B36B-C163-418F-A254-68A22134B630}"/>
          </ac:spMkLst>
        </pc:spChg>
        <pc:spChg chg="mod">
          <ac:chgData name="DU MARAIS Romain" userId="8aabedc4-2327-4f5f-a509-799e55b063d9" providerId="ADAL" clId="{0587E2E7-6472-4F49-ABC0-7DE23C07500D}" dt="2020-02-28T09:17:51.625" v="188" actId="20577"/>
          <ac:spMkLst>
            <pc:docMk/>
            <pc:sldMk cId="3113767556" sldId="314"/>
            <ac:spMk id="18" creationId="{E22EB5C5-6E4D-4214-8F1C-9F8C81352F11}"/>
          </ac:spMkLst>
        </pc:spChg>
        <pc:grpChg chg="mod">
          <ac:chgData name="DU MARAIS Romain" userId="8aabedc4-2327-4f5f-a509-799e55b063d9" providerId="ADAL" clId="{0587E2E7-6472-4F49-ABC0-7DE23C07500D}" dt="2020-02-28T09:17:51.646" v="190"/>
          <ac:grpSpMkLst>
            <pc:docMk/>
            <pc:sldMk cId="3113767556" sldId="314"/>
            <ac:grpSpMk id="20" creationId="{6A0CA8C4-3415-449C-8C4D-288C27167699}"/>
          </ac:grpSpMkLst>
        </pc:grpChg>
        <pc:grpChg chg="mod">
          <ac:chgData name="DU MARAIS Romain" userId="8aabedc4-2327-4f5f-a509-799e55b063d9" providerId="ADAL" clId="{0587E2E7-6472-4F49-ABC0-7DE23C07500D}" dt="2020-02-28T09:17:51.659" v="191"/>
          <ac:grpSpMkLst>
            <pc:docMk/>
            <pc:sldMk cId="3113767556" sldId="314"/>
            <ac:grpSpMk id="22" creationId="{9E7ED13B-7F47-45B1-ABE3-F20CF2DD11E4}"/>
          </ac:grpSpMkLst>
        </pc:grpChg>
      </pc:sldChg>
      <pc:sldChg chg="modSp add del">
        <pc:chgData name="DU MARAIS Romain" userId="8aabedc4-2327-4f5f-a509-799e55b063d9" providerId="ADAL" clId="{0587E2E7-6472-4F49-ABC0-7DE23C07500D}" dt="2020-02-28T11:01:15.932" v="617" actId="2696"/>
        <pc:sldMkLst>
          <pc:docMk/>
          <pc:sldMk cId="2595874084" sldId="315"/>
        </pc:sldMkLst>
        <pc:spChg chg="mod">
          <ac:chgData name="DU MARAIS Romain" userId="8aabedc4-2327-4f5f-a509-799e55b063d9" providerId="ADAL" clId="{0587E2E7-6472-4F49-ABC0-7DE23C07500D}" dt="2020-02-28T09:17:51.815" v="197" actId="207"/>
          <ac:spMkLst>
            <pc:docMk/>
            <pc:sldMk cId="2595874084" sldId="315"/>
            <ac:spMk id="13" creationId="{1A7D62D3-50A0-41C7-BAF0-3B0D8079D06D}"/>
          </ac:spMkLst>
        </pc:spChg>
        <pc:spChg chg="mod">
          <ac:chgData name="DU MARAIS Romain" userId="8aabedc4-2327-4f5f-a509-799e55b063d9" providerId="ADAL" clId="{0587E2E7-6472-4F49-ABC0-7DE23C07500D}" dt="2020-02-28T09:17:51.734" v="193" actId="20577"/>
          <ac:spMkLst>
            <pc:docMk/>
            <pc:sldMk cId="2595874084" sldId="315"/>
            <ac:spMk id="15" creationId="{4BF9BE16-831A-48F8-B6A4-AAC779B14611}"/>
          </ac:spMkLst>
        </pc:spChg>
        <pc:spChg chg="mod">
          <ac:chgData name="DU MARAIS Romain" userId="8aabedc4-2327-4f5f-a509-799e55b063d9" providerId="ADAL" clId="{0587E2E7-6472-4F49-ABC0-7DE23C07500D}" dt="2020-02-28T09:17:51.751" v="194" actId="20577"/>
          <ac:spMkLst>
            <pc:docMk/>
            <pc:sldMk cId="2595874084" sldId="315"/>
            <ac:spMk id="16" creationId="{18A51853-4A5A-48A4-9A91-F31F89033FC7}"/>
          </ac:spMkLst>
        </pc:spChg>
        <pc:spChg chg="mod">
          <ac:chgData name="DU MARAIS Romain" userId="8aabedc4-2327-4f5f-a509-799e55b063d9" providerId="ADAL" clId="{0587E2E7-6472-4F49-ABC0-7DE23C07500D}" dt="2020-02-28T09:17:51.767" v="195" actId="20577"/>
          <ac:spMkLst>
            <pc:docMk/>
            <pc:sldMk cId="2595874084" sldId="315"/>
            <ac:spMk id="17" creationId="{E990B36B-C163-418F-A254-68A22134B630}"/>
          </ac:spMkLst>
        </pc:spChg>
        <pc:spChg chg="mod">
          <ac:chgData name="DU MARAIS Romain" userId="8aabedc4-2327-4f5f-a509-799e55b063d9" providerId="ADAL" clId="{0587E2E7-6472-4F49-ABC0-7DE23C07500D}" dt="2020-02-28T09:17:51.794" v="196" actId="20577"/>
          <ac:spMkLst>
            <pc:docMk/>
            <pc:sldMk cId="2595874084" sldId="315"/>
            <ac:spMk id="18" creationId="{E22EB5C5-6E4D-4214-8F1C-9F8C81352F11}"/>
          </ac:spMkLst>
        </pc:spChg>
        <pc:grpChg chg="mod">
          <ac:chgData name="DU MARAIS Romain" userId="8aabedc4-2327-4f5f-a509-799e55b063d9" providerId="ADAL" clId="{0587E2E7-6472-4F49-ABC0-7DE23C07500D}" dt="2020-02-28T09:17:51.830" v="198"/>
          <ac:grpSpMkLst>
            <pc:docMk/>
            <pc:sldMk cId="2595874084" sldId="315"/>
            <ac:grpSpMk id="20" creationId="{6A0CA8C4-3415-449C-8C4D-288C27167699}"/>
          </ac:grpSpMkLst>
        </pc:grpChg>
        <pc:grpChg chg="mod">
          <ac:chgData name="DU MARAIS Romain" userId="8aabedc4-2327-4f5f-a509-799e55b063d9" providerId="ADAL" clId="{0587E2E7-6472-4F49-ABC0-7DE23C07500D}" dt="2020-02-28T09:17:51.842" v="199"/>
          <ac:grpSpMkLst>
            <pc:docMk/>
            <pc:sldMk cId="2595874084" sldId="315"/>
            <ac:grpSpMk id="22" creationId="{9E7ED13B-7F47-45B1-ABE3-F20CF2DD11E4}"/>
          </ac:grpSpMkLst>
        </pc:grpChg>
      </pc:sldChg>
      <pc:sldChg chg="modSp add del">
        <pc:chgData name="DU MARAIS Romain" userId="8aabedc4-2327-4f5f-a509-799e55b063d9" providerId="ADAL" clId="{0587E2E7-6472-4F49-ABC0-7DE23C07500D}" dt="2020-02-28T11:01:15.951" v="618" actId="2696"/>
        <pc:sldMkLst>
          <pc:docMk/>
          <pc:sldMk cId="1754006913" sldId="316"/>
        </pc:sldMkLst>
        <pc:spChg chg="mod">
          <ac:chgData name="DU MARAIS Romain" userId="8aabedc4-2327-4f5f-a509-799e55b063d9" providerId="ADAL" clId="{0587E2E7-6472-4F49-ABC0-7DE23C07500D}" dt="2020-02-28T09:17:52.044" v="205" actId="207"/>
          <ac:spMkLst>
            <pc:docMk/>
            <pc:sldMk cId="1754006913" sldId="316"/>
            <ac:spMk id="13" creationId="{1A7D62D3-50A0-41C7-BAF0-3B0D8079D06D}"/>
          </ac:spMkLst>
        </pc:spChg>
        <pc:spChg chg="mod">
          <ac:chgData name="DU MARAIS Romain" userId="8aabedc4-2327-4f5f-a509-799e55b063d9" providerId="ADAL" clId="{0587E2E7-6472-4F49-ABC0-7DE23C07500D}" dt="2020-02-28T09:17:51.967" v="201" actId="20577"/>
          <ac:spMkLst>
            <pc:docMk/>
            <pc:sldMk cId="1754006913" sldId="316"/>
            <ac:spMk id="15" creationId="{4BF9BE16-831A-48F8-B6A4-AAC779B14611}"/>
          </ac:spMkLst>
        </pc:spChg>
        <pc:spChg chg="mod">
          <ac:chgData name="DU MARAIS Romain" userId="8aabedc4-2327-4f5f-a509-799e55b063d9" providerId="ADAL" clId="{0587E2E7-6472-4F49-ABC0-7DE23C07500D}" dt="2020-02-28T09:17:51.985" v="202" actId="20577"/>
          <ac:spMkLst>
            <pc:docMk/>
            <pc:sldMk cId="1754006913" sldId="316"/>
            <ac:spMk id="16" creationId="{18A51853-4A5A-48A4-9A91-F31F89033FC7}"/>
          </ac:spMkLst>
        </pc:spChg>
        <pc:spChg chg="mod">
          <ac:chgData name="DU MARAIS Romain" userId="8aabedc4-2327-4f5f-a509-799e55b063d9" providerId="ADAL" clId="{0587E2E7-6472-4F49-ABC0-7DE23C07500D}" dt="2020-02-28T09:17:52.003" v="203" actId="20577"/>
          <ac:spMkLst>
            <pc:docMk/>
            <pc:sldMk cId="1754006913" sldId="316"/>
            <ac:spMk id="17" creationId="{E990B36B-C163-418F-A254-68A22134B630}"/>
          </ac:spMkLst>
        </pc:spChg>
        <pc:spChg chg="mod">
          <ac:chgData name="DU MARAIS Romain" userId="8aabedc4-2327-4f5f-a509-799e55b063d9" providerId="ADAL" clId="{0587E2E7-6472-4F49-ABC0-7DE23C07500D}" dt="2020-02-28T09:17:52.018" v="204" actId="20577"/>
          <ac:spMkLst>
            <pc:docMk/>
            <pc:sldMk cId="1754006913" sldId="316"/>
            <ac:spMk id="18" creationId="{E22EB5C5-6E4D-4214-8F1C-9F8C81352F11}"/>
          </ac:spMkLst>
        </pc:spChg>
        <pc:grpChg chg="mod">
          <ac:chgData name="DU MARAIS Romain" userId="8aabedc4-2327-4f5f-a509-799e55b063d9" providerId="ADAL" clId="{0587E2E7-6472-4F49-ABC0-7DE23C07500D}" dt="2020-02-28T09:17:52.056" v="206"/>
          <ac:grpSpMkLst>
            <pc:docMk/>
            <pc:sldMk cId="1754006913" sldId="316"/>
            <ac:grpSpMk id="20" creationId="{6A0CA8C4-3415-449C-8C4D-288C27167699}"/>
          </ac:grpSpMkLst>
        </pc:grpChg>
        <pc:grpChg chg="mod">
          <ac:chgData name="DU MARAIS Romain" userId="8aabedc4-2327-4f5f-a509-799e55b063d9" providerId="ADAL" clId="{0587E2E7-6472-4F49-ABC0-7DE23C07500D}" dt="2020-02-28T09:17:52.067" v="207"/>
          <ac:grpSpMkLst>
            <pc:docMk/>
            <pc:sldMk cId="1754006913" sldId="316"/>
            <ac:grpSpMk id="22" creationId="{9E7ED13B-7F47-45B1-ABE3-F20CF2DD11E4}"/>
          </ac:grpSpMkLst>
        </pc:grpChg>
      </pc:sldChg>
      <pc:sldChg chg="modSp add del">
        <pc:chgData name="DU MARAIS Romain" userId="8aabedc4-2327-4f5f-a509-799e55b063d9" providerId="ADAL" clId="{0587E2E7-6472-4F49-ABC0-7DE23C07500D}" dt="2020-02-28T11:01:15.972" v="619" actId="2696"/>
        <pc:sldMkLst>
          <pc:docMk/>
          <pc:sldMk cId="2523144521" sldId="317"/>
        </pc:sldMkLst>
        <pc:spChg chg="mod">
          <ac:chgData name="DU MARAIS Romain" userId="8aabedc4-2327-4f5f-a509-799e55b063d9" providerId="ADAL" clId="{0587E2E7-6472-4F49-ABC0-7DE23C07500D}" dt="2020-02-28T09:17:52.307" v="213" actId="207"/>
          <ac:spMkLst>
            <pc:docMk/>
            <pc:sldMk cId="2523144521" sldId="317"/>
            <ac:spMk id="13" creationId="{1A7D62D3-50A0-41C7-BAF0-3B0D8079D06D}"/>
          </ac:spMkLst>
        </pc:spChg>
        <pc:spChg chg="mod">
          <ac:chgData name="DU MARAIS Romain" userId="8aabedc4-2327-4f5f-a509-799e55b063d9" providerId="ADAL" clId="{0587E2E7-6472-4F49-ABC0-7DE23C07500D}" dt="2020-02-28T09:17:52.220" v="209" actId="20577"/>
          <ac:spMkLst>
            <pc:docMk/>
            <pc:sldMk cId="2523144521" sldId="317"/>
            <ac:spMk id="15" creationId="{4BF9BE16-831A-48F8-B6A4-AAC779B14611}"/>
          </ac:spMkLst>
        </pc:spChg>
        <pc:spChg chg="mod">
          <ac:chgData name="DU MARAIS Romain" userId="8aabedc4-2327-4f5f-a509-799e55b063d9" providerId="ADAL" clId="{0587E2E7-6472-4F49-ABC0-7DE23C07500D}" dt="2020-02-28T09:17:52.246" v="210" actId="20577"/>
          <ac:spMkLst>
            <pc:docMk/>
            <pc:sldMk cId="2523144521" sldId="317"/>
            <ac:spMk id="16" creationId="{18A51853-4A5A-48A4-9A91-F31F89033FC7}"/>
          </ac:spMkLst>
        </pc:spChg>
        <pc:spChg chg="mod">
          <ac:chgData name="DU MARAIS Romain" userId="8aabedc4-2327-4f5f-a509-799e55b063d9" providerId="ADAL" clId="{0587E2E7-6472-4F49-ABC0-7DE23C07500D}" dt="2020-02-28T09:17:52.274" v="211" actId="20577"/>
          <ac:spMkLst>
            <pc:docMk/>
            <pc:sldMk cId="2523144521" sldId="317"/>
            <ac:spMk id="17" creationId="{E990B36B-C163-418F-A254-68A22134B630}"/>
          </ac:spMkLst>
        </pc:spChg>
        <pc:spChg chg="mod">
          <ac:chgData name="DU MARAIS Romain" userId="8aabedc4-2327-4f5f-a509-799e55b063d9" providerId="ADAL" clId="{0587E2E7-6472-4F49-ABC0-7DE23C07500D}" dt="2020-02-28T09:17:52.295" v="212" actId="20577"/>
          <ac:spMkLst>
            <pc:docMk/>
            <pc:sldMk cId="2523144521" sldId="317"/>
            <ac:spMk id="18" creationId="{E22EB5C5-6E4D-4214-8F1C-9F8C81352F11}"/>
          </ac:spMkLst>
        </pc:spChg>
        <pc:grpChg chg="mod">
          <ac:chgData name="DU MARAIS Romain" userId="8aabedc4-2327-4f5f-a509-799e55b063d9" providerId="ADAL" clId="{0587E2E7-6472-4F49-ABC0-7DE23C07500D}" dt="2020-02-28T09:17:52.319" v="214"/>
          <ac:grpSpMkLst>
            <pc:docMk/>
            <pc:sldMk cId="2523144521" sldId="317"/>
            <ac:grpSpMk id="20" creationId="{6A0CA8C4-3415-449C-8C4D-288C27167699}"/>
          </ac:grpSpMkLst>
        </pc:grpChg>
        <pc:grpChg chg="mod">
          <ac:chgData name="DU MARAIS Romain" userId="8aabedc4-2327-4f5f-a509-799e55b063d9" providerId="ADAL" clId="{0587E2E7-6472-4F49-ABC0-7DE23C07500D}" dt="2020-02-28T09:17:52.334" v="215"/>
          <ac:grpSpMkLst>
            <pc:docMk/>
            <pc:sldMk cId="2523144521" sldId="317"/>
            <ac:grpSpMk id="22" creationId="{9E7ED13B-7F47-45B1-ABE3-F20CF2DD11E4}"/>
          </ac:grpSpMkLst>
        </pc:grpChg>
      </pc:sldChg>
      <pc:sldChg chg="modSp add del">
        <pc:chgData name="DU MARAIS Romain" userId="8aabedc4-2327-4f5f-a509-799e55b063d9" providerId="ADAL" clId="{0587E2E7-6472-4F49-ABC0-7DE23C07500D}" dt="2020-02-28T11:01:15.999" v="620" actId="2696"/>
        <pc:sldMkLst>
          <pc:docMk/>
          <pc:sldMk cId="711569513" sldId="318"/>
        </pc:sldMkLst>
        <pc:spChg chg="mod">
          <ac:chgData name="DU MARAIS Romain" userId="8aabedc4-2327-4f5f-a509-799e55b063d9" providerId="ADAL" clId="{0587E2E7-6472-4F49-ABC0-7DE23C07500D}" dt="2020-02-28T09:17:52.541" v="221" actId="207"/>
          <ac:spMkLst>
            <pc:docMk/>
            <pc:sldMk cId="711569513" sldId="318"/>
            <ac:spMk id="13" creationId="{1A7D62D3-50A0-41C7-BAF0-3B0D8079D06D}"/>
          </ac:spMkLst>
        </pc:spChg>
        <pc:spChg chg="mod">
          <ac:chgData name="DU MARAIS Romain" userId="8aabedc4-2327-4f5f-a509-799e55b063d9" providerId="ADAL" clId="{0587E2E7-6472-4F49-ABC0-7DE23C07500D}" dt="2020-02-28T09:17:52.430" v="217" actId="20577"/>
          <ac:spMkLst>
            <pc:docMk/>
            <pc:sldMk cId="711569513" sldId="318"/>
            <ac:spMk id="15" creationId="{4BF9BE16-831A-48F8-B6A4-AAC779B14611}"/>
          </ac:spMkLst>
        </pc:spChg>
        <pc:spChg chg="mod">
          <ac:chgData name="DU MARAIS Romain" userId="8aabedc4-2327-4f5f-a509-799e55b063d9" providerId="ADAL" clId="{0587E2E7-6472-4F49-ABC0-7DE23C07500D}" dt="2020-02-28T09:17:52.448" v="218" actId="20577"/>
          <ac:spMkLst>
            <pc:docMk/>
            <pc:sldMk cId="711569513" sldId="318"/>
            <ac:spMk id="16" creationId="{18A51853-4A5A-48A4-9A91-F31F89033FC7}"/>
          </ac:spMkLst>
        </pc:spChg>
        <pc:spChg chg="mod">
          <ac:chgData name="DU MARAIS Romain" userId="8aabedc4-2327-4f5f-a509-799e55b063d9" providerId="ADAL" clId="{0587E2E7-6472-4F49-ABC0-7DE23C07500D}" dt="2020-02-28T09:17:52.479" v="219" actId="20577"/>
          <ac:spMkLst>
            <pc:docMk/>
            <pc:sldMk cId="711569513" sldId="318"/>
            <ac:spMk id="17" creationId="{E990B36B-C163-418F-A254-68A22134B630}"/>
          </ac:spMkLst>
        </pc:spChg>
        <pc:spChg chg="mod">
          <ac:chgData name="DU MARAIS Romain" userId="8aabedc4-2327-4f5f-a509-799e55b063d9" providerId="ADAL" clId="{0587E2E7-6472-4F49-ABC0-7DE23C07500D}" dt="2020-02-28T09:17:52.527" v="220" actId="20577"/>
          <ac:spMkLst>
            <pc:docMk/>
            <pc:sldMk cId="711569513" sldId="318"/>
            <ac:spMk id="18" creationId="{E22EB5C5-6E4D-4214-8F1C-9F8C81352F11}"/>
          </ac:spMkLst>
        </pc:spChg>
        <pc:grpChg chg="mod">
          <ac:chgData name="DU MARAIS Romain" userId="8aabedc4-2327-4f5f-a509-799e55b063d9" providerId="ADAL" clId="{0587E2E7-6472-4F49-ABC0-7DE23C07500D}" dt="2020-02-28T09:17:52.553" v="222"/>
          <ac:grpSpMkLst>
            <pc:docMk/>
            <pc:sldMk cId="711569513" sldId="318"/>
            <ac:grpSpMk id="20" creationId="{6A0CA8C4-3415-449C-8C4D-288C27167699}"/>
          </ac:grpSpMkLst>
        </pc:grpChg>
        <pc:grpChg chg="mod">
          <ac:chgData name="DU MARAIS Romain" userId="8aabedc4-2327-4f5f-a509-799e55b063d9" providerId="ADAL" clId="{0587E2E7-6472-4F49-ABC0-7DE23C07500D}" dt="2020-02-28T09:17:52.566" v="223"/>
          <ac:grpSpMkLst>
            <pc:docMk/>
            <pc:sldMk cId="711569513" sldId="318"/>
            <ac:grpSpMk id="22" creationId="{9E7ED13B-7F47-45B1-ABE3-F20CF2DD11E4}"/>
          </ac:grpSpMkLst>
        </pc:grpChg>
      </pc:sldChg>
      <pc:sldChg chg="modSp add del">
        <pc:chgData name="DU MARAIS Romain" userId="8aabedc4-2327-4f5f-a509-799e55b063d9" providerId="ADAL" clId="{0587E2E7-6472-4F49-ABC0-7DE23C07500D}" dt="2020-02-28T11:01:16.017" v="621" actId="2696"/>
        <pc:sldMkLst>
          <pc:docMk/>
          <pc:sldMk cId="3438485531" sldId="319"/>
        </pc:sldMkLst>
        <pc:spChg chg="mod">
          <ac:chgData name="DU MARAIS Romain" userId="8aabedc4-2327-4f5f-a509-799e55b063d9" providerId="ADAL" clId="{0587E2E7-6472-4F49-ABC0-7DE23C07500D}" dt="2020-02-28T09:17:52.720" v="229" actId="207"/>
          <ac:spMkLst>
            <pc:docMk/>
            <pc:sldMk cId="3438485531" sldId="319"/>
            <ac:spMk id="13" creationId="{1A7D62D3-50A0-41C7-BAF0-3B0D8079D06D}"/>
          </ac:spMkLst>
        </pc:spChg>
        <pc:spChg chg="mod">
          <ac:chgData name="DU MARAIS Romain" userId="8aabedc4-2327-4f5f-a509-799e55b063d9" providerId="ADAL" clId="{0587E2E7-6472-4F49-ABC0-7DE23C07500D}" dt="2020-02-28T09:17:52.654" v="225" actId="20577"/>
          <ac:spMkLst>
            <pc:docMk/>
            <pc:sldMk cId="3438485531" sldId="319"/>
            <ac:spMk id="15" creationId="{4BF9BE16-831A-48F8-B6A4-AAC779B14611}"/>
          </ac:spMkLst>
        </pc:spChg>
        <pc:spChg chg="mod">
          <ac:chgData name="DU MARAIS Romain" userId="8aabedc4-2327-4f5f-a509-799e55b063d9" providerId="ADAL" clId="{0587E2E7-6472-4F49-ABC0-7DE23C07500D}" dt="2020-02-28T09:17:52.672" v="226" actId="20577"/>
          <ac:spMkLst>
            <pc:docMk/>
            <pc:sldMk cId="3438485531" sldId="319"/>
            <ac:spMk id="16" creationId="{18A51853-4A5A-48A4-9A91-F31F89033FC7}"/>
          </ac:spMkLst>
        </pc:spChg>
        <pc:spChg chg="mod">
          <ac:chgData name="DU MARAIS Romain" userId="8aabedc4-2327-4f5f-a509-799e55b063d9" providerId="ADAL" clId="{0587E2E7-6472-4F49-ABC0-7DE23C07500D}" dt="2020-02-28T09:17:52.689" v="227" actId="20577"/>
          <ac:spMkLst>
            <pc:docMk/>
            <pc:sldMk cId="3438485531" sldId="319"/>
            <ac:spMk id="17" creationId="{E990B36B-C163-418F-A254-68A22134B630}"/>
          </ac:spMkLst>
        </pc:spChg>
        <pc:spChg chg="mod">
          <ac:chgData name="DU MARAIS Romain" userId="8aabedc4-2327-4f5f-a509-799e55b063d9" providerId="ADAL" clId="{0587E2E7-6472-4F49-ABC0-7DE23C07500D}" dt="2020-02-28T09:17:52.708" v="228" actId="20577"/>
          <ac:spMkLst>
            <pc:docMk/>
            <pc:sldMk cId="3438485531" sldId="319"/>
            <ac:spMk id="18" creationId="{E22EB5C5-6E4D-4214-8F1C-9F8C81352F11}"/>
          </ac:spMkLst>
        </pc:spChg>
        <pc:grpChg chg="mod">
          <ac:chgData name="DU MARAIS Romain" userId="8aabedc4-2327-4f5f-a509-799e55b063d9" providerId="ADAL" clId="{0587E2E7-6472-4F49-ABC0-7DE23C07500D}" dt="2020-02-28T09:17:52.735" v="230"/>
          <ac:grpSpMkLst>
            <pc:docMk/>
            <pc:sldMk cId="3438485531" sldId="319"/>
            <ac:grpSpMk id="20" creationId="{6A0CA8C4-3415-449C-8C4D-288C27167699}"/>
          </ac:grpSpMkLst>
        </pc:grpChg>
        <pc:grpChg chg="mod">
          <ac:chgData name="DU MARAIS Romain" userId="8aabedc4-2327-4f5f-a509-799e55b063d9" providerId="ADAL" clId="{0587E2E7-6472-4F49-ABC0-7DE23C07500D}" dt="2020-02-28T09:17:52.753" v="231"/>
          <ac:grpSpMkLst>
            <pc:docMk/>
            <pc:sldMk cId="3438485531" sldId="319"/>
            <ac:grpSpMk id="22" creationId="{9E7ED13B-7F47-45B1-ABE3-F20CF2DD11E4}"/>
          </ac:grpSpMkLst>
        </pc:grpChg>
      </pc:sldChg>
      <pc:sldChg chg="modSp add del">
        <pc:chgData name="DU MARAIS Romain" userId="8aabedc4-2327-4f5f-a509-799e55b063d9" providerId="ADAL" clId="{0587E2E7-6472-4F49-ABC0-7DE23C07500D}" dt="2020-02-28T11:01:16.035" v="622" actId="2696"/>
        <pc:sldMkLst>
          <pc:docMk/>
          <pc:sldMk cId="3606739777" sldId="320"/>
        </pc:sldMkLst>
        <pc:spChg chg="mod">
          <ac:chgData name="DU MARAIS Romain" userId="8aabedc4-2327-4f5f-a509-799e55b063d9" providerId="ADAL" clId="{0587E2E7-6472-4F49-ABC0-7DE23C07500D}" dt="2020-02-28T09:17:53.803" v="237" actId="207"/>
          <ac:spMkLst>
            <pc:docMk/>
            <pc:sldMk cId="3606739777" sldId="320"/>
            <ac:spMk id="13" creationId="{1A7D62D3-50A0-41C7-BAF0-3B0D8079D06D}"/>
          </ac:spMkLst>
        </pc:spChg>
        <pc:spChg chg="mod">
          <ac:chgData name="DU MARAIS Romain" userId="8aabedc4-2327-4f5f-a509-799e55b063d9" providerId="ADAL" clId="{0587E2E7-6472-4F49-ABC0-7DE23C07500D}" dt="2020-02-28T09:17:53.674" v="233" actId="20577"/>
          <ac:spMkLst>
            <pc:docMk/>
            <pc:sldMk cId="3606739777" sldId="320"/>
            <ac:spMk id="15" creationId="{4BF9BE16-831A-48F8-B6A4-AAC779B14611}"/>
          </ac:spMkLst>
        </pc:spChg>
        <pc:spChg chg="mod">
          <ac:chgData name="DU MARAIS Romain" userId="8aabedc4-2327-4f5f-a509-799e55b063d9" providerId="ADAL" clId="{0587E2E7-6472-4F49-ABC0-7DE23C07500D}" dt="2020-02-28T09:17:53.723" v="234" actId="20577"/>
          <ac:spMkLst>
            <pc:docMk/>
            <pc:sldMk cId="3606739777" sldId="320"/>
            <ac:spMk id="16" creationId="{18A51853-4A5A-48A4-9A91-F31F89033FC7}"/>
          </ac:spMkLst>
        </pc:spChg>
        <pc:spChg chg="mod">
          <ac:chgData name="DU MARAIS Romain" userId="8aabedc4-2327-4f5f-a509-799e55b063d9" providerId="ADAL" clId="{0587E2E7-6472-4F49-ABC0-7DE23C07500D}" dt="2020-02-28T09:17:53.762" v="235" actId="20577"/>
          <ac:spMkLst>
            <pc:docMk/>
            <pc:sldMk cId="3606739777" sldId="320"/>
            <ac:spMk id="17" creationId="{E990B36B-C163-418F-A254-68A22134B630}"/>
          </ac:spMkLst>
        </pc:spChg>
        <pc:spChg chg="mod">
          <ac:chgData name="DU MARAIS Romain" userId="8aabedc4-2327-4f5f-a509-799e55b063d9" providerId="ADAL" clId="{0587E2E7-6472-4F49-ABC0-7DE23C07500D}" dt="2020-02-28T09:17:53.785" v="236" actId="20577"/>
          <ac:spMkLst>
            <pc:docMk/>
            <pc:sldMk cId="3606739777" sldId="320"/>
            <ac:spMk id="18" creationId="{E22EB5C5-6E4D-4214-8F1C-9F8C81352F11}"/>
          </ac:spMkLst>
        </pc:spChg>
        <pc:grpChg chg="mod">
          <ac:chgData name="DU MARAIS Romain" userId="8aabedc4-2327-4f5f-a509-799e55b063d9" providerId="ADAL" clId="{0587E2E7-6472-4F49-ABC0-7DE23C07500D}" dt="2020-02-28T09:17:53.821" v="238"/>
          <ac:grpSpMkLst>
            <pc:docMk/>
            <pc:sldMk cId="3606739777" sldId="320"/>
            <ac:grpSpMk id="20" creationId="{6A0CA8C4-3415-449C-8C4D-288C27167699}"/>
          </ac:grpSpMkLst>
        </pc:grpChg>
        <pc:grpChg chg="mod">
          <ac:chgData name="DU MARAIS Romain" userId="8aabedc4-2327-4f5f-a509-799e55b063d9" providerId="ADAL" clId="{0587E2E7-6472-4F49-ABC0-7DE23C07500D}" dt="2020-02-28T09:17:53.839" v="239"/>
          <ac:grpSpMkLst>
            <pc:docMk/>
            <pc:sldMk cId="3606739777" sldId="320"/>
            <ac:grpSpMk id="22" creationId="{9E7ED13B-7F47-45B1-ABE3-F20CF2DD11E4}"/>
          </ac:grpSpMkLst>
        </pc:grpChg>
      </pc:sldChg>
      <pc:sldChg chg="modSp add del">
        <pc:chgData name="DU MARAIS Romain" userId="8aabedc4-2327-4f5f-a509-799e55b063d9" providerId="ADAL" clId="{0587E2E7-6472-4F49-ABC0-7DE23C07500D}" dt="2020-02-28T11:01:16.060" v="623" actId="2696"/>
        <pc:sldMkLst>
          <pc:docMk/>
          <pc:sldMk cId="861754456" sldId="321"/>
        </pc:sldMkLst>
        <pc:spChg chg="mod">
          <ac:chgData name="DU MARAIS Romain" userId="8aabedc4-2327-4f5f-a509-799e55b063d9" providerId="ADAL" clId="{0587E2E7-6472-4F49-ABC0-7DE23C07500D}" dt="2020-02-28T09:17:54.065" v="245" actId="207"/>
          <ac:spMkLst>
            <pc:docMk/>
            <pc:sldMk cId="861754456" sldId="321"/>
            <ac:spMk id="13" creationId="{1A7D62D3-50A0-41C7-BAF0-3B0D8079D06D}"/>
          </ac:spMkLst>
        </pc:spChg>
        <pc:spChg chg="mod">
          <ac:chgData name="DU MARAIS Romain" userId="8aabedc4-2327-4f5f-a509-799e55b063d9" providerId="ADAL" clId="{0587E2E7-6472-4F49-ABC0-7DE23C07500D}" dt="2020-02-28T09:17:53.947" v="241" actId="20577"/>
          <ac:spMkLst>
            <pc:docMk/>
            <pc:sldMk cId="861754456" sldId="321"/>
            <ac:spMk id="15" creationId="{4BF9BE16-831A-48F8-B6A4-AAC779B14611}"/>
          </ac:spMkLst>
        </pc:spChg>
        <pc:spChg chg="mod">
          <ac:chgData name="DU MARAIS Romain" userId="8aabedc4-2327-4f5f-a509-799e55b063d9" providerId="ADAL" clId="{0587E2E7-6472-4F49-ABC0-7DE23C07500D}" dt="2020-02-28T09:17:53.976" v="242" actId="20577"/>
          <ac:spMkLst>
            <pc:docMk/>
            <pc:sldMk cId="861754456" sldId="321"/>
            <ac:spMk id="16" creationId="{18A51853-4A5A-48A4-9A91-F31F89033FC7}"/>
          </ac:spMkLst>
        </pc:spChg>
        <pc:spChg chg="mod">
          <ac:chgData name="DU MARAIS Romain" userId="8aabedc4-2327-4f5f-a509-799e55b063d9" providerId="ADAL" clId="{0587E2E7-6472-4F49-ABC0-7DE23C07500D}" dt="2020-02-28T09:17:54" v="243" actId="20577"/>
          <ac:spMkLst>
            <pc:docMk/>
            <pc:sldMk cId="861754456" sldId="321"/>
            <ac:spMk id="17" creationId="{E990B36B-C163-418F-A254-68A22134B630}"/>
          </ac:spMkLst>
        </pc:spChg>
        <pc:spChg chg="mod">
          <ac:chgData name="DU MARAIS Romain" userId="8aabedc4-2327-4f5f-a509-799e55b063d9" providerId="ADAL" clId="{0587E2E7-6472-4F49-ABC0-7DE23C07500D}" dt="2020-02-28T09:17:54.047" v="244" actId="20577"/>
          <ac:spMkLst>
            <pc:docMk/>
            <pc:sldMk cId="861754456" sldId="321"/>
            <ac:spMk id="18" creationId="{E22EB5C5-6E4D-4214-8F1C-9F8C81352F11}"/>
          </ac:spMkLst>
        </pc:spChg>
        <pc:grpChg chg="mod">
          <ac:chgData name="DU MARAIS Romain" userId="8aabedc4-2327-4f5f-a509-799e55b063d9" providerId="ADAL" clId="{0587E2E7-6472-4F49-ABC0-7DE23C07500D}" dt="2020-02-28T09:17:54.080" v="246"/>
          <ac:grpSpMkLst>
            <pc:docMk/>
            <pc:sldMk cId="861754456" sldId="321"/>
            <ac:grpSpMk id="20" creationId="{6A0CA8C4-3415-449C-8C4D-288C27167699}"/>
          </ac:grpSpMkLst>
        </pc:grpChg>
        <pc:grpChg chg="mod">
          <ac:chgData name="DU MARAIS Romain" userId="8aabedc4-2327-4f5f-a509-799e55b063d9" providerId="ADAL" clId="{0587E2E7-6472-4F49-ABC0-7DE23C07500D}" dt="2020-02-28T09:17:54.096" v="247"/>
          <ac:grpSpMkLst>
            <pc:docMk/>
            <pc:sldMk cId="861754456" sldId="321"/>
            <ac:grpSpMk id="22" creationId="{9E7ED13B-7F47-45B1-ABE3-F20CF2DD11E4}"/>
          </ac:grpSpMkLst>
        </pc:grpChg>
      </pc:sldChg>
      <pc:sldChg chg="modSp add del">
        <pc:chgData name="DU MARAIS Romain" userId="8aabedc4-2327-4f5f-a509-799e55b063d9" providerId="ADAL" clId="{0587E2E7-6472-4F49-ABC0-7DE23C07500D}" dt="2020-02-28T11:01:16.083" v="624" actId="2696"/>
        <pc:sldMkLst>
          <pc:docMk/>
          <pc:sldMk cId="2690887335" sldId="322"/>
        </pc:sldMkLst>
        <pc:spChg chg="mod">
          <ac:chgData name="DU MARAIS Romain" userId="8aabedc4-2327-4f5f-a509-799e55b063d9" providerId="ADAL" clId="{0587E2E7-6472-4F49-ABC0-7DE23C07500D}" dt="2020-02-28T09:17:54.302" v="253" actId="207"/>
          <ac:spMkLst>
            <pc:docMk/>
            <pc:sldMk cId="2690887335" sldId="322"/>
            <ac:spMk id="13" creationId="{1A7D62D3-50A0-41C7-BAF0-3B0D8079D06D}"/>
          </ac:spMkLst>
        </pc:spChg>
        <pc:spChg chg="mod">
          <ac:chgData name="DU MARAIS Romain" userId="8aabedc4-2327-4f5f-a509-799e55b063d9" providerId="ADAL" clId="{0587E2E7-6472-4F49-ABC0-7DE23C07500D}" dt="2020-02-28T09:17:54.229" v="249" actId="20577"/>
          <ac:spMkLst>
            <pc:docMk/>
            <pc:sldMk cId="2690887335" sldId="322"/>
            <ac:spMk id="15" creationId="{4BF9BE16-831A-48F8-B6A4-AAC779B14611}"/>
          </ac:spMkLst>
        </pc:spChg>
        <pc:spChg chg="mod">
          <ac:chgData name="DU MARAIS Romain" userId="8aabedc4-2327-4f5f-a509-799e55b063d9" providerId="ADAL" clId="{0587E2E7-6472-4F49-ABC0-7DE23C07500D}" dt="2020-02-28T09:17:54.249" v="250" actId="20577"/>
          <ac:spMkLst>
            <pc:docMk/>
            <pc:sldMk cId="2690887335" sldId="322"/>
            <ac:spMk id="16" creationId="{18A51853-4A5A-48A4-9A91-F31F89033FC7}"/>
          </ac:spMkLst>
        </pc:spChg>
        <pc:spChg chg="mod">
          <ac:chgData name="DU MARAIS Romain" userId="8aabedc4-2327-4f5f-a509-799e55b063d9" providerId="ADAL" clId="{0587E2E7-6472-4F49-ABC0-7DE23C07500D}" dt="2020-02-28T09:17:54.268" v="251" actId="20577"/>
          <ac:spMkLst>
            <pc:docMk/>
            <pc:sldMk cId="2690887335" sldId="322"/>
            <ac:spMk id="17" creationId="{E990B36B-C163-418F-A254-68A22134B630}"/>
          </ac:spMkLst>
        </pc:spChg>
        <pc:spChg chg="mod">
          <ac:chgData name="DU MARAIS Romain" userId="8aabedc4-2327-4f5f-a509-799e55b063d9" providerId="ADAL" clId="{0587E2E7-6472-4F49-ABC0-7DE23C07500D}" dt="2020-02-28T09:17:54.288" v="252" actId="20577"/>
          <ac:spMkLst>
            <pc:docMk/>
            <pc:sldMk cId="2690887335" sldId="322"/>
            <ac:spMk id="18" creationId="{E22EB5C5-6E4D-4214-8F1C-9F8C81352F11}"/>
          </ac:spMkLst>
        </pc:spChg>
        <pc:grpChg chg="mod">
          <ac:chgData name="DU MARAIS Romain" userId="8aabedc4-2327-4f5f-a509-799e55b063d9" providerId="ADAL" clId="{0587E2E7-6472-4F49-ABC0-7DE23C07500D}" dt="2020-02-28T09:17:54.323" v="254"/>
          <ac:grpSpMkLst>
            <pc:docMk/>
            <pc:sldMk cId="2690887335" sldId="322"/>
            <ac:grpSpMk id="20" creationId="{6A0CA8C4-3415-449C-8C4D-288C27167699}"/>
          </ac:grpSpMkLst>
        </pc:grpChg>
        <pc:grpChg chg="mod">
          <ac:chgData name="DU MARAIS Romain" userId="8aabedc4-2327-4f5f-a509-799e55b063d9" providerId="ADAL" clId="{0587E2E7-6472-4F49-ABC0-7DE23C07500D}" dt="2020-02-28T09:17:54.349" v="255"/>
          <ac:grpSpMkLst>
            <pc:docMk/>
            <pc:sldMk cId="2690887335" sldId="322"/>
            <ac:grpSpMk id="22" creationId="{9E7ED13B-7F47-45B1-ABE3-F20CF2DD11E4}"/>
          </ac:grpSpMkLst>
        </pc:grpChg>
      </pc:sldChg>
      <pc:sldChg chg="modSp add del">
        <pc:chgData name="DU MARAIS Romain" userId="8aabedc4-2327-4f5f-a509-799e55b063d9" providerId="ADAL" clId="{0587E2E7-6472-4F49-ABC0-7DE23C07500D}" dt="2020-02-28T11:01:16.101" v="625" actId="2696"/>
        <pc:sldMkLst>
          <pc:docMk/>
          <pc:sldMk cId="2513299400" sldId="323"/>
        </pc:sldMkLst>
        <pc:spChg chg="mod">
          <ac:chgData name="DU MARAIS Romain" userId="8aabedc4-2327-4f5f-a509-799e55b063d9" providerId="ADAL" clId="{0587E2E7-6472-4F49-ABC0-7DE23C07500D}" dt="2020-02-28T09:17:54.584" v="261" actId="207"/>
          <ac:spMkLst>
            <pc:docMk/>
            <pc:sldMk cId="2513299400" sldId="323"/>
            <ac:spMk id="13" creationId="{1A7D62D3-50A0-41C7-BAF0-3B0D8079D06D}"/>
          </ac:spMkLst>
        </pc:spChg>
        <pc:spChg chg="mod">
          <ac:chgData name="DU MARAIS Romain" userId="8aabedc4-2327-4f5f-a509-799e55b063d9" providerId="ADAL" clId="{0587E2E7-6472-4F49-ABC0-7DE23C07500D}" dt="2020-02-28T09:17:54.491" v="257" actId="20577"/>
          <ac:spMkLst>
            <pc:docMk/>
            <pc:sldMk cId="2513299400" sldId="323"/>
            <ac:spMk id="15" creationId="{4BF9BE16-831A-48F8-B6A4-AAC779B14611}"/>
          </ac:spMkLst>
        </pc:spChg>
        <pc:spChg chg="mod">
          <ac:chgData name="DU MARAIS Romain" userId="8aabedc4-2327-4f5f-a509-799e55b063d9" providerId="ADAL" clId="{0587E2E7-6472-4F49-ABC0-7DE23C07500D}" dt="2020-02-28T09:17:54.517" v="258" actId="20577"/>
          <ac:spMkLst>
            <pc:docMk/>
            <pc:sldMk cId="2513299400" sldId="323"/>
            <ac:spMk id="16" creationId="{18A51853-4A5A-48A4-9A91-F31F89033FC7}"/>
          </ac:spMkLst>
        </pc:spChg>
        <pc:spChg chg="mod">
          <ac:chgData name="DU MARAIS Romain" userId="8aabedc4-2327-4f5f-a509-799e55b063d9" providerId="ADAL" clId="{0587E2E7-6472-4F49-ABC0-7DE23C07500D}" dt="2020-02-28T09:17:54.542" v="259" actId="20577"/>
          <ac:spMkLst>
            <pc:docMk/>
            <pc:sldMk cId="2513299400" sldId="323"/>
            <ac:spMk id="17" creationId="{E990B36B-C163-418F-A254-68A22134B630}"/>
          </ac:spMkLst>
        </pc:spChg>
        <pc:spChg chg="mod">
          <ac:chgData name="DU MARAIS Romain" userId="8aabedc4-2327-4f5f-a509-799e55b063d9" providerId="ADAL" clId="{0587E2E7-6472-4F49-ABC0-7DE23C07500D}" dt="2020-02-28T09:17:54.565" v="260" actId="20577"/>
          <ac:spMkLst>
            <pc:docMk/>
            <pc:sldMk cId="2513299400" sldId="323"/>
            <ac:spMk id="18" creationId="{E22EB5C5-6E4D-4214-8F1C-9F8C81352F11}"/>
          </ac:spMkLst>
        </pc:spChg>
        <pc:grpChg chg="mod">
          <ac:chgData name="DU MARAIS Romain" userId="8aabedc4-2327-4f5f-a509-799e55b063d9" providerId="ADAL" clId="{0587E2E7-6472-4F49-ABC0-7DE23C07500D}" dt="2020-02-28T09:17:54.616" v="262"/>
          <ac:grpSpMkLst>
            <pc:docMk/>
            <pc:sldMk cId="2513299400" sldId="323"/>
            <ac:grpSpMk id="20" creationId="{6A0CA8C4-3415-449C-8C4D-288C27167699}"/>
          </ac:grpSpMkLst>
        </pc:grpChg>
        <pc:grpChg chg="mod">
          <ac:chgData name="DU MARAIS Romain" userId="8aabedc4-2327-4f5f-a509-799e55b063d9" providerId="ADAL" clId="{0587E2E7-6472-4F49-ABC0-7DE23C07500D}" dt="2020-02-28T09:17:54.634" v="263"/>
          <ac:grpSpMkLst>
            <pc:docMk/>
            <pc:sldMk cId="2513299400" sldId="323"/>
            <ac:grpSpMk id="22" creationId="{9E7ED13B-7F47-45B1-ABE3-F20CF2DD11E4}"/>
          </ac:grpSpMkLst>
        </pc:grpChg>
      </pc:sldChg>
      <pc:sldChg chg="modSp add del">
        <pc:chgData name="DU MARAIS Romain" userId="8aabedc4-2327-4f5f-a509-799e55b063d9" providerId="ADAL" clId="{0587E2E7-6472-4F49-ABC0-7DE23C07500D}" dt="2020-02-28T11:01:16.127" v="626" actId="2696"/>
        <pc:sldMkLst>
          <pc:docMk/>
          <pc:sldMk cId="2404629870" sldId="324"/>
        </pc:sldMkLst>
        <pc:spChg chg="mod">
          <ac:chgData name="DU MARAIS Romain" userId="8aabedc4-2327-4f5f-a509-799e55b063d9" providerId="ADAL" clId="{0587E2E7-6472-4F49-ABC0-7DE23C07500D}" dt="2020-02-28T09:17:54.816" v="269" actId="207"/>
          <ac:spMkLst>
            <pc:docMk/>
            <pc:sldMk cId="2404629870" sldId="324"/>
            <ac:spMk id="13" creationId="{1A7D62D3-50A0-41C7-BAF0-3B0D8079D06D}"/>
          </ac:spMkLst>
        </pc:spChg>
        <pc:spChg chg="mod">
          <ac:chgData name="DU MARAIS Romain" userId="8aabedc4-2327-4f5f-a509-799e55b063d9" providerId="ADAL" clId="{0587E2E7-6472-4F49-ABC0-7DE23C07500D}" dt="2020-02-28T09:17:54.737" v="265" actId="20577"/>
          <ac:spMkLst>
            <pc:docMk/>
            <pc:sldMk cId="2404629870" sldId="324"/>
            <ac:spMk id="15" creationId="{4BF9BE16-831A-48F8-B6A4-AAC779B14611}"/>
          </ac:spMkLst>
        </pc:spChg>
        <pc:spChg chg="mod">
          <ac:chgData name="DU MARAIS Romain" userId="8aabedc4-2327-4f5f-a509-799e55b063d9" providerId="ADAL" clId="{0587E2E7-6472-4F49-ABC0-7DE23C07500D}" dt="2020-02-28T09:17:54.758" v="266" actId="20577"/>
          <ac:spMkLst>
            <pc:docMk/>
            <pc:sldMk cId="2404629870" sldId="324"/>
            <ac:spMk id="16" creationId="{18A51853-4A5A-48A4-9A91-F31F89033FC7}"/>
          </ac:spMkLst>
        </pc:spChg>
        <pc:spChg chg="mod">
          <ac:chgData name="DU MARAIS Romain" userId="8aabedc4-2327-4f5f-a509-799e55b063d9" providerId="ADAL" clId="{0587E2E7-6472-4F49-ABC0-7DE23C07500D}" dt="2020-02-28T09:17:54.776" v="267" actId="20577"/>
          <ac:spMkLst>
            <pc:docMk/>
            <pc:sldMk cId="2404629870" sldId="324"/>
            <ac:spMk id="17" creationId="{E990B36B-C163-418F-A254-68A22134B630}"/>
          </ac:spMkLst>
        </pc:spChg>
        <pc:spChg chg="mod">
          <ac:chgData name="DU MARAIS Romain" userId="8aabedc4-2327-4f5f-a509-799e55b063d9" providerId="ADAL" clId="{0587E2E7-6472-4F49-ABC0-7DE23C07500D}" dt="2020-02-28T09:17:54.797" v="268" actId="20577"/>
          <ac:spMkLst>
            <pc:docMk/>
            <pc:sldMk cId="2404629870" sldId="324"/>
            <ac:spMk id="18" creationId="{E22EB5C5-6E4D-4214-8F1C-9F8C81352F11}"/>
          </ac:spMkLst>
        </pc:spChg>
        <pc:grpChg chg="mod">
          <ac:chgData name="DU MARAIS Romain" userId="8aabedc4-2327-4f5f-a509-799e55b063d9" providerId="ADAL" clId="{0587E2E7-6472-4F49-ABC0-7DE23C07500D}" dt="2020-02-28T09:17:54.832" v="270"/>
          <ac:grpSpMkLst>
            <pc:docMk/>
            <pc:sldMk cId="2404629870" sldId="324"/>
            <ac:grpSpMk id="20" creationId="{6A0CA8C4-3415-449C-8C4D-288C27167699}"/>
          </ac:grpSpMkLst>
        </pc:grpChg>
        <pc:grpChg chg="mod">
          <ac:chgData name="DU MARAIS Romain" userId="8aabedc4-2327-4f5f-a509-799e55b063d9" providerId="ADAL" clId="{0587E2E7-6472-4F49-ABC0-7DE23C07500D}" dt="2020-02-28T09:17:54.850" v="271"/>
          <ac:grpSpMkLst>
            <pc:docMk/>
            <pc:sldMk cId="2404629870" sldId="324"/>
            <ac:grpSpMk id="22" creationId="{9E7ED13B-7F47-45B1-ABE3-F20CF2DD11E4}"/>
          </ac:grpSpMkLst>
        </pc:grpChg>
      </pc:sldChg>
      <pc:sldChg chg="modSp add del">
        <pc:chgData name="DU MARAIS Romain" userId="8aabedc4-2327-4f5f-a509-799e55b063d9" providerId="ADAL" clId="{0587E2E7-6472-4F49-ABC0-7DE23C07500D}" dt="2020-02-28T11:01:16.149" v="627" actId="2696"/>
        <pc:sldMkLst>
          <pc:docMk/>
          <pc:sldMk cId="3165647838" sldId="325"/>
        </pc:sldMkLst>
        <pc:spChg chg="mod">
          <ac:chgData name="DU MARAIS Romain" userId="8aabedc4-2327-4f5f-a509-799e55b063d9" providerId="ADAL" clId="{0587E2E7-6472-4F49-ABC0-7DE23C07500D}" dt="2020-02-28T09:17:55.090" v="277" actId="207"/>
          <ac:spMkLst>
            <pc:docMk/>
            <pc:sldMk cId="3165647838" sldId="325"/>
            <ac:spMk id="13" creationId="{1A7D62D3-50A0-41C7-BAF0-3B0D8079D06D}"/>
          </ac:spMkLst>
        </pc:spChg>
        <pc:spChg chg="mod">
          <ac:chgData name="DU MARAIS Romain" userId="8aabedc4-2327-4f5f-a509-799e55b063d9" providerId="ADAL" clId="{0587E2E7-6472-4F49-ABC0-7DE23C07500D}" dt="2020-02-28T09:17:54.973" v="273" actId="20577"/>
          <ac:spMkLst>
            <pc:docMk/>
            <pc:sldMk cId="3165647838" sldId="325"/>
            <ac:spMk id="15" creationId="{4BF9BE16-831A-48F8-B6A4-AAC779B14611}"/>
          </ac:spMkLst>
        </pc:spChg>
        <pc:spChg chg="mod">
          <ac:chgData name="DU MARAIS Romain" userId="8aabedc4-2327-4f5f-a509-799e55b063d9" providerId="ADAL" clId="{0587E2E7-6472-4F49-ABC0-7DE23C07500D}" dt="2020-02-28T09:17:55.024" v="274" actId="20577"/>
          <ac:spMkLst>
            <pc:docMk/>
            <pc:sldMk cId="3165647838" sldId="325"/>
            <ac:spMk id="16" creationId="{18A51853-4A5A-48A4-9A91-F31F89033FC7}"/>
          </ac:spMkLst>
        </pc:spChg>
        <pc:spChg chg="mod">
          <ac:chgData name="DU MARAIS Romain" userId="8aabedc4-2327-4f5f-a509-799e55b063d9" providerId="ADAL" clId="{0587E2E7-6472-4F49-ABC0-7DE23C07500D}" dt="2020-02-28T09:17:55.049" v="275" actId="20577"/>
          <ac:spMkLst>
            <pc:docMk/>
            <pc:sldMk cId="3165647838" sldId="325"/>
            <ac:spMk id="17" creationId="{E990B36B-C163-418F-A254-68A22134B630}"/>
          </ac:spMkLst>
        </pc:spChg>
        <pc:spChg chg="mod">
          <ac:chgData name="DU MARAIS Romain" userId="8aabedc4-2327-4f5f-a509-799e55b063d9" providerId="ADAL" clId="{0587E2E7-6472-4F49-ABC0-7DE23C07500D}" dt="2020-02-28T09:17:55.072" v="276" actId="20577"/>
          <ac:spMkLst>
            <pc:docMk/>
            <pc:sldMk cId="3165647838" sldId="325"/>
            <ac:spMk id="18" creationId="{E22EB5C5-6E4D-4214-8F1C-9F8C81352F11}"/>
          </ac:spMkLst>
        </pc:spChg>
        <pc:grpChg chg="mod">
          <ac:chgData name="DU MARAIS Romain" userId="8aabedc4-2327-4f5f-a509-799e55b063d9" providerId="ADAL" clId="{0587E2E7-6472-4F49-ABC0-7DE23C07500D}" dt="2020-02-28T09:17:55.106" v="278"/>
          <ac:grpSpMkLst>
            <pc:docMk/>
            <pc:sldMk cId="3165647838" sldId="325"/>
            <ac:grpSpMk id="20" creationId="{6A0CA8C4-3415-449C-8C4D-288C27167699}"/>
          </ac:grpSpMkLst>
        </pc:grpChg>
        <pc:grpChg chg="mod">
          <ac:chgData name="DU MARAIS Romain" userId="8aabedc4-2327-4f5f-a509-799e55b063d9" providerId="ADAL" clId="{0587E2E7-6472-4F49-ABC0-7DE23C07500D}" dt="2020-02-28T09:17:55.123" v="279"/>
          <ac:grpSpMkLst>
            <pc:docMk/>
            <pc:sldMk cId="3165647838" sldId="325"/>
            <ac:grpSpMk id="22" creationId="{9E7ED13B-7F47-45B1-ABE3-F20CF2DD11E4}"/>
          </ac:grpSpMkLst>
        </pc:grpChg>
      </pc:sldChg>
      <pc:sldChg chg="modSp add del">
        <pc:chgData name="DU MARAIS Romain" userId="8aabedc4-2327-4f5f-a509-799e55b063d9" providerId="ADAL" clId="{0587E2E7-6472-4F49-ABC0-7DE23C07500D}" dt="2020-02-28T11:01:16.167" v="628" actId="2696"/>
        <pc:sldMkLst>
          <pc:docMk/>
          <pc:sldMk cId="1898273812" sldId="326"/>
        </pc:sldMkLst>
        <pc:spChg chg="mod">
          <ac:chgData name="DU MARAIS Romain" userId="8aabedc4-2327-4f5f-a509-799e55b063d9" providerId="ADAL" clId="{0587E2E7-6472-4F49-ABC0-7DE23C07500D}" dt="2020-02-28T09:17:55.299" v="285" actId="207"/>
          <ac:spMkLst>
            <pc:docMk/>
            <pc:sldMk cId="1898273812" sldId="326"/>
            <ac:spMk id="13" creationId="{1A7D62D3-50A0-41C7-BAF0-3B0D8079D06D}"/>
          </ac:spMkLst>
        </pc:spChg>
        <pc:spChg chg="mod">
          <ac:chgData name="DU MARAIS Romain" userId="8aabedc4-2327-4f5f-a509-799e55b063d9" providerId="ADAL" clId="{0587E2E7-6472-4F49-ABC0-7DE23C07500D}" dt="2020-02-28T09:17:55.236" v="281" actId="20577"/>
          <ac:spMkLst>
            <pc:docMk/>
            <pc:sldMk cId="1898273812" sldId="326"/>
            <ac:spMk id="15" creationId="{4BF9BE16-831A-48F8-B6A4-AAC779B14611}"/>
          </ac:spMkLst>
        </pc:spChg>
        <pc:spChg chg="mod">
          <ac:chgData name="DU MARAIS Romain" userId="8aabedc4-2327-4f5f-a509-799e55b063d9" providerId="ADAL" clId="{0587E2E7-6472-4F49-ABC0-7DE23C07500D}" dt="2020-02-28T09:17:55.253" v="282" actId="20577"/>
          <ac:spMkLst>
            <pc:docMk/>
            <pc:sldMk cId="1898273812" sldId="326"/>
            <ac:spMk id="16" creationId="{18A51853-4A5A-48A4-9A91-F31F89033FC7}"/>
          </ac:spMkLst>
        </pc:spChg>
        <pc:spChg chg="mod">
          <ac:chgData name="DU MARAIS Romain" userId="8aabedc4-2327-4f5f-a509-799e55b063d9" providerId="ADAL" clId="{0587E2E7-6472-4F49-ABC0-7DE23C07500D}" dt="2020-02-28T09:17:55.269" v="283" actId="20577"/>
          <ac:spMkLst>
            <pc:docMk/>
            <pc:sldMk cId="1898273812" sldId="326"/>
            <ac:spMk id="17" creationId="{E990B36B-C163-418F-A254-68A22134B630}"/>
          </ac:spMkLst>
        </pc:spChg>
        <pc:spChg chg="mod">
          <ac:chgData name="DU MARAIS Romain" userId="8aabedc4-2327-4f5f-a509-799e55b063d9" providerId="ADAL" clId="{0587E2E7-6472-4F49-ABC0-7DE23C07500D}" dt="2020-02-28T09:17:55.287" v="284" actId="20577"/>
          <ac:spMkLst>
            <pc:docMk/>
            <pc:sldMk cId="1898273812" sldId="326"/>
            <ac:spMk id="18" creationId="{E22EB5C5-6E4D-4214-8F1C-9F8C81352F11}"/>
          </ac:spMkLst>
        </pc:spChg>
        <pc:grpChg chg="mod">
          <ac:chgData name="DU MARAIS Romain" userId="8aabedc4-2327-4f5f-a509-799e55b063d9" providerId="ADAL" clId="{0587E2E7-6472-4F49-ABC0-7DE23C07500D}" dt="2020-02-28T09:17:55.311" v="286"/>
          <ac:grpSpMkLst>
            <pc:docMk/>
            <pc:sldMk cId="1898273812" sldId="326"/>
            <ac:grpSpMk id="20" creationId="{6A0CA8C4-3415-449C-8C4D-288C27167699}"/>
          </ac:grpSpMkLst>
        </pc:grpChg>
        <pc:grpChg chg="mod">
          <ac:chgData name="DU MARAIS Romain" userId="8aabedc4-2327-4f5f-a509-799e55b063d9" providerId="ADAL" clId="{0587E2E7-6472-4F49-ABC0-7DE23C07500D}" dt="2020-02-28T09:17:55.323" v="287"/>
          <ac:grpSpMkLst>
            <pc:docMk/>
            <pc:sldMk cId="1898273812" sldId="326"/>
            <ac:grpSpMk id="22" creationId="{9E7ED13B-7F47-45B1-ABE3-F20CF2DD11E4}"/>
          </ac:grpSpMkLst>
        </pc:grpChg>
      </pc:sldChg>
      <pc:sldChg chg="modSp add del">
        <pc:chgData name="DU MARAIS Romain" userId="8aabedc4-2327-4f5f-a509-799e55b063d9" providerId="ADAL" clId="{0587E2E7-6472-4F49-ABC0-7DE23C07500D}" dt="2020-02-28T11:01:16.189" v="629" actId="2696"/>
        <pc:sldMkLst>
          <pc:docMk/>
          <pc:sldMk cId="769561338" sldId="327"/>
        </pc:sldMkLst>
        <pc:spChg chg="mod">
          <ac:chgData name="DU MARAIS Romain" userId="8aabedc4-2327-4f5f-a509-799e55b063d9" providerId="ADAL" clId="{0587E2E7-6472-4F49-ABC0-7DE23C07500D}" dt="2020-02-28T09:17:55.488" v="293" actId="207"/>
          <ac:spMkLst>
            <pc:docMk/>
            <pc:sldMk cId="769561338" sldId="327"/>
            <ac:spMk id="13" creationId="{1A7D62D3-50A0-41C7-BAF0-3B0D8079D06D}"/>
          </ac:spMkLst>
        </pc:spChg>
        <pc:spChg chg="mod">
          <ac:chgData name="DU MARAIS Romain" userId="8aabedc4-2327-4f5f-a509-799e55b063d9" providerId="ADAL" clId="{0587E2E7-6472-4F49-ABC0-7DE23C07500D}" dt="2020-02-28T09:17:55.416" v="289" actId="20577"/>
          <ac:spMkLst>
            <pc:docMk/>
            <pc:sldMk cId="769561338" sldId="327"/>
            <ac:spMk id="15" creationId="{4BF9BE16-831A-48F8-B6A4-AAC779B14611}"/>
          </ac:spMkLst>
        </pc:spChg>
        <pc:spChg chg="mod">
          <ac:chgData name="DU MARAIS Romain" userId="8aabedc4-2327-4f5f-a509-799e55b063d9" providerId="ADAL" clId="{0587E2E7-6472-4F49-ABC0-7DE23C07500D}" dt="2020-02-28T09:17:55.431" v="290" actId="20577"/>
          <ac:spMkLst>
            <pc:docMk/>
            <pc:sldMk cId="769561338" sldId="327"/>
            <ac:spMk id="16" creationId="{18A51853-4A5A-48A4-9A91-F31F89033FC7}"/>
          </ac:spMkLst>
        </pc:spChg>
        <pc:spChg chg="mod">
          <ac:chgData name="DU MARAIS Romain" userId="8aabedc4-2327-4f5f-a509-799e55b063d9" providerId="ADAL" clId="{0587E2E7-6472-4F49-ABC0-7DE23C07500D}" dt="2020-02-28T09:17:55.447" v="291" actId="20577"/>
          <ac:spMkLst>
            <pc:docMk/>
            <pc:sldMk cId="769561338" sldId="327"/>
            <ac:spMk id="17" creationId="{E990B36B-C163-418F-A254-68A22134B630}"/>
          </ac:spMkLst>
        </pc:spChg>
        <pc:spChg chg="mod">
          <ac:chgData name="DU MARAIS Romain" userId="8aabedc4-2327-4f5f-a509-799e55b063d9" providerId="ADAL" clId="{0587E2E7-6472-4F49-ABC0-7DE23C07500D}" dt="2020-02-28T09:17:55.462" v="292" actId="20577"/>
          <ac:spMkLst>
            <pc:docMk/>
            <pc:sldMk cId="769561338" sldId="327"/>
            <ac:spMk id="18" creationId="{E22EB5C5-6E4D-4214-8F1C-9F8C81352F11}"/>
          </ac:spMkLst>
        </pc:spChg>
        <pc:grpChg chg="mod">
          <ac:chgData name="DU MARAIS Romain" userId="8aabedc4-2327-4f5f-a509-799e55b063d9" providerId="ADAL" clId="{0587E2E7-6472-4F49-ABC0-7DE23C07500D}" dt="2020-02-28T09:17:55.501" v="294"/>
          <ac:grpSpMkLst>
            <pc:docMk/>
            <pc:sldMk cId="769561338" sldId="327"/>
            <ac:grpSpMk id="20" creationId="{6A0CA8C4-3415-449C-8C4D-288C27167699}"/>
          </ac:grpSpMkLst>
        </pc:grpChg>
        <pc:grpChg chg="mod">
          <ac:chgData name="DU MARAIS Romain" userId="8aabedc4-2327-4f5f-a509-799e55b063d9" providerId="ADAL" clId="{0587E2E7-6472-4F49-ABC0-7DE23C07500D}" dt="2020-02-28T09:17:55.518" v="295"/>
          <ac:grpSpMkLst>
            <pc:docMk/>
            <pc:sldMk cId="769561338" sldId="327"/>
            <ac:grpSpMk id="22" creationId="{9E7ED13B-7F47-45B1-ABE3-F20CF2DD11E4}"/>
          </ac:grpSpMkLst>
        </pc:grpChg>
      </pc:sldChg>
      <pc:sldChg chg="modSp add del">
        <pc:chgData name="DU MARAIS Romain" userId="8aabedc4-2327-4f5f-a509-799e55b063d9" providerId="ADAL" clId="{0587E2E7-6472-4F49-ABC0-7DE23C07500D}" dt="2020-02-28T11:01:16.207" v="630" actId="2696"/>
        <pc:sldMkLst>
          <pc:docMk/>
          <pc:sldMk cId="2858381462" sldId="328"/>
        </pc:sldMkLst>
        <pc:spChg chg="mod">
          <ac:chgData name="DU MARAIS Romain" userId="8aabedc4-2327-4f5f-a509-799e55b063d9" providerId="ADAL" clId="{0587E2E7-6472-4F49-ABC0-7DE23C07500D}" dt="2020-02-28T09:17:55.691" v="301" actId="207"/>
          <ac:spMkLst>
            <pc:docMk/>
            <pc:sldMk cId="2858381462" sldId="328"/>
            <ac:spMk id="13" creationId="{1A7D62D3-50A0-41C7-BAF0-3B0D8079D06D}"/>
          </ac:spMkLst>
        </pc:spChg>
        <pc:spChg chg="mod">
          <ac:chgData name="DU MARAIS Romain" userId="8aabedc4-2327-4f5f-a509-799e55b063d9" providerId="ADAL" clId="{0587E2E7-6472-4F49-ABC0-7DE23C07500D}" dt="2020-02-28T09:17:55.622" v="297" actId="20577"/>
          <ac:spMkLst>
            <pc:docMk/>
            <pc:sldMk cId="2858381462" sldId="328"/>
            <ac:spMk id="15" creationId="{4BF9BE16-831A-48F8-B6A4-AAC779B14611}"/>
          </ac:spMkLst>
        </pc:spChg>
        <pc:spChg chg="mod">
          <ac:chgData name="DU MARAIS Romain" userId="8aabedc4-2327-4f5f-a509-799e55b063d9" providerId="ADAL" clId="{0587E2E7-6472-4F49-ABC0-7DE23C07500D}" dt="2020-02-28T09:17:55.641" v="298" actId="20577"/>
          <ac:spMkLst>
            <pc:docMk/>
            <pc:sldMk cId="2858381462" sldId="328"/>
            <ac:spMk id="16" creationId="{18A51853-4A5A-48A4-9A91-F31F89033FC7}"/>
          </ac:spMkLst>
        </pc:spChg>
        <pc:spChg chg="mod">
          <ac:chgData name="DU MARAIS Romain" userId="8aabedc4-2327-4f5f-a509-799e55b063d9" providerId="ADAL" clId="{0587E2E7-6472-4F49-ABC0-7DE23C07500D}" dt="2020-02-28T09:17:55.660" v="299" actId="20577"/>
          <ac:spMkLst>
            <pc:docMk/>
            <pc:sldMk cId="2858381462" sldId="328"/>
            <ac:spMk id="17" creationId="{E990B36B-C163-418F-A254-68A22134B630}"/>
          </ac:spMkLst>
        </pc:spChg>
        <pc:spChg chg="mod">
          <ac:chgData name="DU MARAIS Romain" userId="8aabedc4-2327-4f5f-a509-799e55b063d9" providerId="ADAL" clId="{0587E2E7-6472-4F49-ABC0-7DE23C07500D}" dt="2020-02-28T09:17:55.677" v="300" actId="20577"/>
          <ac:spMkLst>
            <pc:docMk/>
            <pc:sldMk cId="2858381462" sldId="328"/>
            <ac:spMk id="18" creationId="{E22EB5C5-6E4D-4214-8F1C-9F8C81352F11}"/>
          </ac:spMkLst>
        </pc:spChg>
        <pc:grpChg chg="mod">
          <ac:chgData name="DU MARAIS Romain" userId="8aabedc4-2327-4f5f-a509-799e55b063d9" providerId="ADAL" clId="{0587E2E7-6472-4F49-ABC0-7DE23C07500D}" dt="2020-02-28T09:17:55.705" v="302"/>
          <ac:grpSpMkLst>
            <pc:docMk/>
            <pc:sldMk cId="2858381462" sldId="328"/>
            <ac:grpSpMk id="20" creationId="{6A0CA8C4-3415-449C-8C4D-288C27167699}"/>
          </ac:grpSpMkLst>
        </pc:grpChg>
        <pc:grpChg chg="mod">
          <ac:chgData name="DU MARAIS Romain" userId="8aabedc4-2327-4f5f-a509-799e55b063d9" providerId="ADAL" clId="{0587E2E7-6472-4F49-ABC0-7DE23C07500D}" dt="2020-02-28T09:17:55.720" v="303"/>
          <ac:grpSpMkLst>
            <pc:docMk/>
            <pc:sldMk cId="2858381462" sldId="328"/>
            <ac:grpSpMk id="22" creationId="{9E7ED13B-7F47-45B1-ABE3-F20CF2DD11E4}"/>
          </ac:grpSpMkLst>
        </pc:grpChg>
      </pc:sldChg>
      <pc:sldChg chg="modSp add del">
        <pc:chgData name="DU MARAIS Romain" userId="8aabedc4-2327-4f5f-a509-799e55b063d9" providerId="ADAL" clId="{0587E2E7-6472-4F49-ABC0-7DE23C07500D}" dt="2020-02-28T11:01:16.227" v="631" actId="2696"/>
        <pc:sldMkLst>
          <pc:docMk/>
          <pc:sldMk cId="1747289957" sldId="329"/>
        </pc:sldMkLst>
        <pc:spChg chg="mod">
          <ac:chgData name="DU MARAIS Romain" userId="8aabedc4-2327-4f5f-a509-799e55b063d9" providerId="ADAL" clId="{0587E2E7-6472-4F49-ABC0-7DE23C07500D}" dt="2020-02-28T09:17:55.912" v="309" actId="207"/>
          <ac:spMkLst>
            <pc:docMk/>
            <pc:sldMk cId="1747289957" sldId="329"/>
            <ac:spMk id="13" creationId="{1A7D62D3-50A0-41C7-BAF0-3B0D8079D06D}"/>
          </ac:spMkLst>
        </pc:spChg>
        <pc:spChg chg="mod">
          <ac:chgData name="DU MARAIS Romain" userId="8aabedc4-2327-4f5f-a509-799e55b063d9" providerId="ADAL" clId="{0587E2E7-6472-4F49-ABC0-7DE23C07500D}" dt="2020-02-28T09:17:55.853" v="305" actId="20577"/>
          <ac:spMkLst>
            <pc:docMk/>
            <pc:sldMk cId="1747289957" sldId="329"/>
            <ac:spMk id="15" creationId="{4BF9BE16-831A-48F8-B6A4-AAC779B14611}"/>
          </ac:spMkLst>
        </pc:spChg>
        <pc:spChg chg="mod">
          <ac:chgData name="DU MARAIS Romain" userId="8aabedc4-2327-4f5f-a509-799e55b063d9" providerId="ADAL" clId="{0587E2E7-6472-4F49-ABC0-7DE23C07500D}" dt="2020-02-28T09:17:55.868" v="306" actId="20577"/>
          <ac:spMkLst>
            <pc:docMk/>
            <pc:sldMk cId="1747289957" sldId="329"/>
            <ac:spMk id="16" creationId="{18A51853-4A5A-48A4-9A91-F31F89033FC7}"/>
          </ac:spMkLst>
        </pc:spChg>
        <pc:spChg chg="mod">
          <ac:chgData name="DU MARAIS Romain" userId="8aabedc4-2327-4f5f-a509-799e55b063d9" providerId="ADAL" clId="{0587E2E7-6472-4F49-ABC0-7DE23C07500D}" dt="2020-02-28T09:17:55.884" v="307" actId="20577"/>
          <ac:spMkLst>
            <pc:docMk/>
            <pc:sldMk cId="1747289957" sldId="329"/>
            <ac:spMk id="17" creationId="{E990B36B-C163-418F-A254-68A22134B630}"/>
          </ac:spMkLst>
        </pc:spChg>
        <pc:spChg chg="mod">
          <ac:chgData name="DU MARAIS Romain" userId="8aabedc4-2327-4f5f-a509-799e55b063d9" providerId="ADAL" clId="{0587E2E7-6472-4F49-ABC0-7DE23C07500D}" dt="2020-02-28T09:17:55.900" v="308" actId="20577"/>
          <ac:spMkLst>
            <pc:docMk/>
            <pc:sldMk cId="1747289957" sldId="329"/>
            <ac:spMk id="18" creationId="{E22EB5C5-6E4D-4214-8F1C-9F8C81352F11}"/>
          </ac:spMkLst>
        </pc:spChg>
        <pc:grpChg chg="mod">
          <ac:chgData name="DU MARAIS Romain" userId="8aabedc4-2327-4f5f-a509-799e55b063d9" providerId="ADAL" clId="{0587E2E7-6472-4F49-ABC0-7DE23C07500D}" dt="2020-02-28T09:17:55.927" v="310"/>
          <ac:grpSpMkLst>
            <pc:docMk/>
            <pc:sldMk cId="1747289957" sldId="329"/>
            <ac:grpSpMk id="20" creationId="{6A0CA8C4-3415-449C-8C4D-288C27167699}"/>
          </ac:grpSpMkLst>
        </pc:grpChg>
        <pc:grpChg chg="mod">
          <ac:chgData name="DU MARAIS Romain" userId="8aabedc4-2327-4f5f-a509-799e55b063d9" providerId="ADAL" clId="{0587E2E7-6472-4F49-ABC0-7DE23C07500D}" dt="2020-02-28T09:17:55.939" v="311"/>
          <ac:grpSpMkLst>
            <pc:docMk/>
            <pc:sldMk cId="1747289957" sldId="329"/>
            <ac:grpSpMk id="22" creationId="{9E7ED13B-7F47-45B1-ABE3-F20CF2DD11E4}"/>
          </ac:grpSpMkLst>
        </pc:grpChg>
      </pc:sldChg>
      <pc:sldChg chg="modSp add del">
        <pc:chgData name="DU MARAIS Romain" userId="8aabedc4-2327-4f5f-a509-799e55b063d9" providerId="ADAL" clId="{0587E2E7-6472-4F49-ABC0-7DE23C07500D}" dt="2020-02-28T11:01:16.251" v="632" actId="2696"/>
        <pc:sldMkLst>
          <pc:docMk/>
          <pc:sldMk cId="2393997462" sldId="330"/>
        </pc:sldMkLst>
        <pc:spChg chg="mod">
          <ac:chgData name="DU MARAIS Romain" userId="8aabedc4-2327-4f5f-a509-799e55b063d9" providerId="ADAL" clId="{0587E2E7-6472-4F49-ABC0-7DE23C07500D}" dt="2020-02-28T09:17:56.112" v="317" actId="207"/>
          <ac:spMkLst>
            <pc:docMk/>
            <pc:sldMk cId="2393997462" sldId="330"/>
            <ac:spMk id="13" creationId="{1A7D62D3-50A0-41C7-BAF0-3B0D8079D06D}"/>
          </ac:spMkLst>
        </pc:spChg>
        <pc:spChg chg="mod">
          <ac:chgData name="DU MARAIS Romain" userId="8aabedc4-2327-4f5f-a509-799e55b063d9" providerId="ADAL" clId="{0587E2E7-6472-4F49-ABC0-7DE23C07500D}" dt="2020-02-28T09:17:56.015" v="313" actId="20577"/>
          <ac:spMkLst>
            <pc:docMk/>
            <pc:sldMk cId="2393997462" sldId="330"/>
            <ac:spMk id="15" creationId="{4BF9BE16-831A-48F8-B6A4-AAC779B14611}"/>
          </ac:spMkLst>
        </pc:spChg>
        <pc:spChg chg="mod">
          <ac:chgData name="DU MARAIS Romain" userId="8aabedc4-2327-4f5f-a509-799e55b063d9" providerId="ADAL" clId="{0587E2E7-6472-4F49-ABC0-7DE23C07500D}" dt="2020-02-28T09:17:56.049" v="314" actId="20577"/>
          <ac:spMkLst>
            <pc:docMk/>
            <pc:sldMk cId="2393997462" sldId="330"/>
            <ac:spMk id="16" creationId="{18A51853-4A5A-48A4-9A91-F31F89033FC7}"/>
          </ac:spMkLst>
        </pc:spChg>
        <pc:spChg chg="mod">
          <ac:chgData name="DU MARAIS Romain" userId="8aabedc4-2327-4f5f-a509-799e55b063d9" providerId="ADAL" clId="{0587E2E7-6472-4F49-ABC0-7DE23C07500D}" dt="2020-02-28T09:17:56.086" v="315" actId="20577"/>
          <ac:spMkLst>
            <pc:docMk/>
            <pc:sldMk cId="2393997462" sldId="330"/>
            <ac:spMk id="17" creationId="{E990B36B-C163-418F-A254-68A22134B630}"/>
          </ac:spMkLst>
        </pc:spChg>
        <pc:spChg chg="mod">
          <ac:chgData name="DU MARAIS Romain" userId="8aabedc4-2327-4f5f-a509-799e55b063d9" providerId="ADAL" clId="{0587E2E7-6472-4F49-ABC0-7DE23C07500D}" dt="2020-02-28T09:17:56.101" v="316" actId="20577"/>
          <ac:spMkLst>
            <pc:docMk/>
            <pc:sldMk cId="2393997462" sldId="330"/>
            <ac:spMk id="18" creationId="{E22EB5C5-6E4D-4214-8F1C-9F8C81352F11}"/>
          </ac:spMkLst>
        </pc:spChg>
        <pc:grpChg chg="mod">
          <ac:chgData name="DU MARAIS Romain" userId="8aabedc4-2327-4f5f-a509-799e55b063d9" providerId="ADAL" clId="{0587E2E7-6472-4F49-ABC0-7DE23C07500D}" dt="2020-02-28T09:17:56.126" v="318"/>
          <ac:grpSpMkLst>
            <pc:docMk/>
            <pc:sldMk cId="2393997462" sldId="330"/>
            <ac:grpSpMk id="20" creationId="{6A0CA8C4-3415-449C-8C4D-288C27167699}"/>
          </ac:grpSpMkLst>
        </pc:grpChg>
        <pc:grpChg chg="mod">
          <ac:chgData name="DU MARAIS Romain" userId="8aabedc4-2327-4f5f-a509-799e55b063d9" providerId="ADAL" clId="{0587E2E7-6472-4F49-ABC0-7DE23C07500D}" dt="2020-02-28T09:17:56.139" v="319"/>
          <ac:grpSpMkLst>
            <pc:docMk/>
            <pc:sldMk cId="2393997462" sldId="330"/>
            <ac:grpSpMk id="22" creationId="{9E7ED13B-7F47-45B1-ABE3-F20CF2DD11E4}"/>
          </ac:grpSpMkLst>
        </pc:grpChg>
      </pc:sldChg>
      <pc:sldChg chg="modSp add del">
        <pc:chgData name="DU MARAIS Romain" userId="8aabedc4-2327-4f5f-a509-799e55b063d9" providerId="ADAL" clId="{0587E2E7-6472-4F49-ABC0-7DE23C07500D}" dt="2020-02-28T11:01:16.270" v="633" actId="2696"/>
        <pc:sldMkLst>
          <pc:docMk/>
          <pc:sldMk cId="4187679883" sldId="331"/>
        </pc:sldMkLst>
        <pc:spChg chg="mod">
          <ac:chgData name="DU MARAIS Romain" userId="8aabedc4-2327-4f5f-a509-799e55b063d9" providerId="ADAL" clId="{0587E2E7-6472-4F49-ABC0-7DE23C07500D}" dt="2020-02-28T09:17:56.271" v="325" actId="207"/>
          <ac:spMkLst>
            <pc:docMk/>
            <pc:sldMk cId="4187679883" sldId="331"/>
            <ac:spMk id="13" creationId="{1A7D62D3-50A0-41C7-BAF0-3B0D8079D06D}"/>
          </ac:spMkLst>
        </pc:spChg>
        <pc:spChg chg="mod">
          <ac:chgData name="DU MARAIS Romain" userId="8aabedc4-2327-4f5f-a509-799e55b063d9" providerId="ADAL" clId="{0587E2E7-6472-4F49-ABC0-7DE23C07500D}" dt="2020-02-28T09:17:56.211" v="321" actId="20577"/>
          <ac:spMkLst>
            <pc:docMk/>
            <pc:sldMk cId="4187679883" sldId="331"/>
            <ac:spMk id="15" creationId="{4BF9BE16-831A-48F8-B6A4-AAC779B14611}"/>
          </ac:spMkLst>
        </pc:spChg>
        <pc:spChg chg="mod">
          <ac:chgData name="DU MARAIS Romain" userId="8aabedc4-2327-4f5f-a509-799e55b063d9" providerId="ADAL" clId="{0587E2E7-6472-4F49-ABC0-7DE23C07500D}" dt="2020-02-28T09:17:56.228" v="322" actId="20577"/>
          <ac:spMkLst>
            <pc:docMk/>
            <pc:sldMk cId="4187679883" sldId="331"/>
            <ac:spMk id="16" creationId="{18A51853-4A5A-48A4-9A91-F31F89033FC7}"/>
          </ac:spMkLst>
        </pc:spChg>
        <pc:spChg chg="mod">
          <ac:chgData name="DU MARAIS Romain" userId="8aabedc4-2327-4f5f-a509-799e55b063d9" providerId="ADAL" clId="{0587E2E7-6472-4F49-ABC0-7DE23C07500D}" dt="2020-02-28T09:17:56.243" v="323" actId="20577"/>
          <ac:spMkLst>
            <pc:docMk/>
            <pc:sldMk cId="4187679883" sldId="331"/>
            <ac:spMk id="17" creationId="{E990B36B-C163-418F-A254-68A22134B630}"/>
          </ac:spMkLst>
        </pc:spChg>
        <pc:spChg chg="mod">
          <ac:chgData name="DU MARAIS Romain" userId="8aabedc4-2327-4f5f-a509-799e55b063d9" providerId="ADAL" clId="{0587E2E7-6472-4F49-ABC0-7DE23C07500D}" dt="2020-02-28T09:17:56.259" v="324" actId="20577"/>
          <ac:spMkLst>
            <pc:docMk/>
            <pc:sldMk cId="4187679883" sldId="331"/>
            <ac:spMk id="18" creationId="{E22EB5C5-6E4D-4214-8F1C-9F8C81352F11}"/>
          </ac:spMkLst>
        </pc:spChg>
        <pc:grpChg chg="mod">
          <ac:chgData name="DU MARAIS Romain" userId="8aabedc4-2327-4f5f-a509-799e55b063d9" providerId="ADAL" clId="{0587E2E7-6472-4F49-ABC0-7DE23C07500D}" dt="2020-02-28T09:17:56.281" v="326"/>
          <ac:grpSpMkLst>
            <pc:docMk/>
            <pc:sldMk cId="4187679883" sldId="331"/>
            <ac:grpSpMk id="20" creationId="{6A0CA8C4-3415-449C-8C4D-288C27167699}"/>
          </ac:grpSpMkLst>
        </pc:grpChg>
        <pc:grpChg chg="mod">
          <ac:chgData name="DU MARAIS Romain" userId="8aabedc4-2327-4f5f-a509-799e55b063d9" providerId="ADAL" clId="{0587E2E7-6472-4F49-ABC0-7DE23C07500D}" dt="2020-02-28T09:17:56.294" v="327"/>
          <ac:grpSpMkLst>
            <pc:docMk/>
            <pc:sldMk cId="4187679883" sldId="331"/>
            <ac:grpSpMk id="22" creationId="{9E7ED13B-7F47-45B1-ABE3-F20CF2DD11E4}"/>
          </ac:grpSpMkLst>
        </pc:grpChg>
      </pc:sldChg>
      <pc:sldChg chg="modSp add del">
        <pc:chgData name="DU MARAIS Romain" userId="8aabedc4-2327-4f5f-a509-799e55b063d9" providerId="ADAL" clId="{0587E2E7-6472-4F49-ABC0-7DE23C07500D}" dt="2020-02-28T11:01:16.288" v="634" actId="2696"/>
        <pc:sldMkLst>
          <pc:docMk/>
          <pc:sldMk cId="2541986490" sldId="332"/>
        </pc:sldMkLst>
        <pc:spChg chg="mod">
          <ac:chgData name="DU MARAIS Romain" userId="8aabedc4-2327-4f5f-a509-799e55b063d9" providerId="ADAL" clId="{0587E2E7-6472-4F49-ABC0-7DE23C07500D}" dt="2020-02-28T09:17:56.438" v="333" actId="207"/>
          <ac:spMkLst>
            <pc:docMk/>
            <pc:sldMk cId="2541986490" sldId="332"/>
            <ac:spMk id="13" creationId="{1A7D62D3-50A0-41C7-BAF0-3B0D8079D06D}"/>
          </ac:spMkLst>
        </pc:spChg>
        <pc:spChg chg="mod">
          <ac:chgData name="DU MARAIS Romain" userId="8aabedc4-2327-4f5f-a509-799e55b063d9" providerId="ADAL" clId="{0587E2E7-6472-4F49-ABC0-7DE23C07500D}" dt="2020-02-28T09:17:56.379" v="329" actId="20577"/>
          <ac:spMkLst>
            <pc:docMk/>
            <pc:sldMk cId="2541986490" sldId="332"/>
            <ac:spMk id="15" creationId="{4BF9BE16-831A-48F8-B6A4-AAC779B14611}"/>
          </ac:spMkLst>
        </pc:spChg>
        <pc:spChg chg="mod">
          <ac:chgData name="DU MARAIS Romain" userId="8aabedc4-2327-4f5f-a509-799e55b063d9" providerId="ADAL" clId="{0587E2E7-6472-4F49-ABC0-7DE23C07500D}" dt="2020-02-28T09:17:56.396" v="330" actId="20577"/>
          <ac:spMkLst>
            <pc:docMk/>
            <pc:sldMk cId="2541986490" sldId="332"/>
            <ac:spMk id="16" creationId="{18A51853-4A5A-48A4-9A91-F31F89033FC7}"/>
          </ac:spMkLst>
        </pc:spChg>
        <pc:spChg chg="mod">
          <ac:chgData name="DU MARAIS Romain" userId="8aabedc4-2327-4f5f-a509-799e55b063d9" providerId="ADAL" clId="{0587E2E7-6472-4F49-ABC0-7DE23C07500D}" dt="2020-02-28T09:17:56.411" v="331" actId="20577"/>
          <ac:spMkLst>
            <pc:docMk/>
            <pc:sldMk cId="2541986490" sldId="332"/>
            <ac:spMk id="17" creationId="{E990B36B-C163-418F-A254-68A22134B630}"/>
          </ac:spMkLst>
        </pc:spChg>
        <pc:spChg chg="mod">
          <ac:chgData name="DU MARAIS Romain" userId="8aabedc4-2327-4f5f-a509-799e55b063d9" providerId="ADAL" clId="{0587E2E7-6472-4F49-ABC0-7DE23C07500D}" dt="2020-02-28T09:17:56.427" v="332" actId="20577"/>
          <ac:spMkLst>
            <pc:docMk/>
            <pc:sldMk cId="2541986490" sldId="332"/>
            <ac:spMk id="18" creationId="{E22EB5C5-6E4D-4214-8F1C-9F8C81352F11}"/>
          </ac:spMkLst>
        </pc:spChg>
        <pc:grpChg chg="mod">
          <ac:chgData name="DU MARAIS Romain" userId="8aabedc4-2327-4f5f-a509-799e55b063d9" providerId="ADAL" clId="{0587E2E7-6472-4F49-ABC0-7DE23C07500D}" dt="2020-02-28T09:17:56.453" v="334"/>
          <ac:grpSpMkLst>
            <pc:docMk/>
            <pc:sldMk cId="2541986490" sldId="332"/>
            <ac:grpSpMk id="20" creationId="{6A0CA8C4-3415-449C-8C4D-288C27167699}"/>
          </ac:grpSpMkLst>
        </pc:grpChg>
        <pc:grpChg chg="mod">
          <ac:chgData name="DU MARAIS Romain" userId="8aabedc4-2327-4f5f-a509-799e55b063d9" providerId="ADAL" clId="{0587E2E7-6472-4F49-ABC0-7DE23C07500D}" dt="2020-02-28T09:17:56.467" v="335"/>
          <ac:grpSpMkLst>
            <pc:docMk/>
            <pc:sldMk cId="2541986490" sldId="332"/>
            <ac:grpSpMk id="22" creationId="{9E7ED13B-7F47-45B1-ABE3-F20CF2DD11E4}"/>
          </ac:grpSpMkLst>
        </pc:grpChg>
      </pc:sldChg>
      <pc:sldChg chg="modSp add del">
        <pc:chgData name="DU MARAIS Romain" userId="8aabedc4-2327-4f5f-a509-799e55b063d9" providerId="ADAL" clId="{0587E2E7-6472-4F49-ABC0-7DE23C07500D}" dt="2020-02-28T11:01:16.308" v="635" actId="2696"/>
        <pc:sldMkLst>
          <pc:docMk/>
          <pc:sldMk cId="184308930" sldId="333"/>
        </pc:sldMkLst>
        <pc:spChg chg="mod">
          <ac:chgData name="DU MARAIS Romain" userId="8aabedc4-2327-4f5f-a509-799e55b063d9" providerId="ADAL" clId="{0587E2E7-6472-4F49-ABC0-7DE23C07500D}" dt="2020-02-28T09:17:56.642" v="341" actId="207"/>
          <ac:spMkLst>
            <pc:docMk/>
            <pc:sldMk cId="184308930" sldId="333"/>
            <ac:spMk id="13" creationId="{1A7D62D3-50A0-41C7-BAF0-3B0D8079D06D}"/>
          </ac:spMkLst>
        </pc:spChg>
        <pc:spChg chg="mod">
          <ac:chgData name="DU MARAIS Romain" userId="8aabedc4-2327-4f5f-a509-799e55b063d9" providerId="ADAL" clId="{0587E2E7-6472-4F49-ABC0-7DE23C07500D}" dt="2020-02-28T09:17:56.570" v="337" actId="20577"/>
          <ac:spMkLst>
            <pc:docMk/>
            <pc:sldMk cId="184308930" sldId="333"/>
            <ac:spMk id="15" creationId="{4BF9BE16-831A-48F8-B6A4-AAC779B14611}"/>
          </ac:spMkLst>
        </pc:spChg>
        <pc:spChg chg="mod">
          <ac:chgData name="DU MARAIS Romain" userId="8aabedc4-2327-4f5f-a509-799e55b063d9" providerId="ADAL" clId="{0587E2E7-6472-4F49-ABC0-7DE23C07500D}" dt="2020-02-28T09:17:56.591" v="338" actId="20577"/>
          <ac:spMkLst>
            <pc:docMk/>
            <pc:sldMk cId="184308930" sldId="333"/>
            <ac:spMk id="16" creationId="{18A51853-4A5A-48A4-9A91-F31F89033FC7}"/>
          </ac:spMkLst>
        </pc:spChg>
        <pc:spChg chg="mod">
          <ac:chgData name="DU MARAIS Romain" userId="8aabedc4-2327-4f5f-a509-799e55b063d9" providerId="ADAL" clId="{0587E2E7-6472-4F49-ABC0-7DE23C07500D}" dt="2020-02-28T09:17:56.609" v="339" actId="20577"/>
          <ac:spMkLst>
            <pc:docMk/>
            <pc:sldMk cId="184308930" sldId="333"/>
            <ac:spMk id="17" creationId="{E990B36B-C163-418F-A254-68A22134B630}"/>
          </ac:spMkLst>
        </pc:spChg>
        <pc:spChg chg="mod">
          <ac:chgData name="DU MARAIS Romain" userId="8aabedc4-2327-4f5f-a509-799e55b063d9" providerId="ADAL" clId="{0587E2E7-6472-4F49-ABC0-7DE23C07500D}" dt="2020-02-28T09:17:56.629" v="340" actId="20577"/>
          <ac:spMkLst>
            <pc:docMk/>
            <pc:sldMk cId="184308930" sldId="333"/>
            <ac:spMk id="18" creationId="{E22EB5C5-6E4D-4214-8F1C-9F8C81352F11}"/>
          </ac:spMkLst>
        </pc:spChg>
        <pc:grpChg chg="mod">
          <ac:chgData name="DU MARAIS Romain" userId="8aabedc4-2327-4f5f-a509-799e55b063d9" providerId="ADAL" clId="{0587E2E7-6472-4F49-ABC0-7DE23C07500D}" dt="2020-02-28T09:17:56.655" v="342"/>
          <ac:grpSpMkLst>
            <pc:docMk/>
            <pc:sldMk cId="184308930" sldId="333"/>
            <ac:grpSpMk id="20" creationId="{6A0CA8C4-3415-449C-8C4D-288C27167699}"/>
          </ac:grpSpMkLst>
        </pc:grpChg>
        <pc:grpChg chg="mod">
          <ac:chgData name="DU MARAIS Romain" userId="8aabedc4-2327-4f5f-a509-799e55b063d9" providerId="ADAL" clId="{0587E2E7-6472-4F49-ABC0-7DE23C07500D}" dt="2020-02-28T09:17:56.678" v="343"/>
          <ac:grpSpMkLst>
            <pc:docMk/>
            <pc:sldMk cId="184308930" sldId="333"/>
            <ac:grpSpMk id="22" creationId="{9E7ED13B-7F47-45B1-ABE3-F20CF2DD11E4}"/>
          </ac:grpSpMkLst>
        </pc:grpChg>
      </pc:sldChg>
      <pc:sldChg chg="modSp add del">
        <pc:chgData name="DU MARAIS Romain" userId="8aabedc4-2327-4f5f-a509-799e55b063d9" providerId="ADAL" clId="{0587E2E7-6472-4F49-ABC0-7DE23C07500D}" dt="2020-02-28T11:01:16.331" v="636" actId="2696"/>
        <pc:sldMkLst>
          <pc:docMk/>
          <pc:sldMk cId="1741611216" sldId="334"/>
        </pc:sldMkLst>
        <pc:spChg chg="mod">
          <ac:chgData name="DU MARAIS Romain" userId="8aabedc4-2327-4f5f-a509-799e55b063d9" providerId="ADAL" clId="{0587E2E7-6472-4F49-ABC0-7DE23C07500D}" dt="2020-02-28T09:17:56.815" v="349" actId="207"/>
          <ac:spMkLst>
            <pc:docMk/>
            <pc:sldMk cId="1741611216" sldId="334"/>
            <ac:spMk id="13" creationId="{1A7D62D3-50A0-41C7-BAF0-3B0D8079D06D}"/>
          </ac:spMkLst>
        </pc:spChg>
        <pc:spChg chg="mod">
          <ac:chgData name="DU MARAIS Romain" userId="8aabedc4-2327-4f5f-a509-799e55b063d9" providerId="ADAL" clId="{0587E2E7-6472-4F49-ABC0-7DE23C07500D}" dt="2020-02-28T09:17:56.754" v="345" actId="20577"/>
          <ac:spMkLst>
            <pc:docMk/>
            <pc:sldMk cId="1741611216" sldId="334"/>
            <ac:spMk id="15" creationId="{4BF9BE16-831A-48F8-B6A4-AAC779B14611}"/>
          </ac:spMkLst>
        </pc:spChg>
        <pc:spChg chg="mod">
          <ac:chgData name="DU MARAIS Romain" userId="8aabedc4-2327-4f5f-a509-799e55b063d9" providerId="ADAL" clId="{0587E2E7-6472-4F49-ABC0-7DE23C07500D}" dt="2020-02-28T09:17:56.770" v="346" actId="20577"/>
          <ac:spMkLst>
            <pc:docMk/>
            <pc:sldMk cId="1741611216" sldId="334"/>
            <ac:spMk id="16" creationId="{18A51853-4A5A-48A4-9A91-F31F89033FC7}"/>
          </ac:spMkLst>
        </pc:spChg>
        <pc:spChg chg="mod">
          <ac:chgData name="DU MARAIS Romain" userId="8aabedc4-2327-4f5f-a509-799e55b063d9" providerId="ADAL" clId="{0587E2E7-6472-4F49-ABC0-7DE23C07500D}" dt="2020-02-28T09:17:56.786" v="347" actId="20577"/>
          <ac:spMkLst>
            <pc:docMk/>
            <pc:sldMk cId="1741611216" sldId="334"/>
            <ac:spMk id="17" creationId="{E990B36B-C163-418F-A254-68A22134B630}"/>
          </ac:spMkLst>
        </pc:spChg>
        <pc:spChg chg="mod">
          <ac:chgData name="DU MARAIS Romain" userId="8aabedc4-2327-4f5f-a509-799e55b063d9" providerId="ADAL" clId="{0587E2E7-6472-4F49-ABC0-7DE23C07500D}" dt="2020-02-28T09:17:56.801" v="348" actId="20577"/>
          <ac:spMkLst>
            <pc:docMk/>
            <pc:sldMk cId="1741611216" sldId="334"/>
            <ac:spMk id="18" creationId="{E22EB5C5-6E4D-4214-8F1C-9F8C81352F11}"/>
          </ac:spMkLst>
        </pc:spChg>
        <pc:grpChg chg="mod">
          <ac:chgData name="DU MARAIS Romain" userId="8aabedc4-2327-4f5f-a509-799e55b063d9" providerId="ADAL" clId="{0587E2E7-6472-4F49-ABC0-7DE23C07500D}" dt="2020-02-28T09:17:56.827" v="350"/>
          <ac:grpSpMkLst>
            <pc:docMk/>
            <pc:sldMk cId="1741611216" sldId="334"/>
            <ac:grpSpMk id="20" creationId="{6A0CA8C4-3415-449C-8C4D-288C27167699}"/>
          </ac:grpSpMkLst>
        </pc:grpChg>
        <pc:grpChg chg="mod">
          <ac:chgData name="DU MARAIS Romain" userId="8aabedc4-2327-4f5f-a509-799e55b063d9" providerId="ADAL" clId="{0587E2E7-6472-4F49-ABC0-7DE23C07500D}" dt="2020-02-28T09:17:56.855" v="351"/>
          <ac:grpSpMkLst>
            <pc:docMk/>
            <pc:sldMk cId="1741611216" sldId="334"/>
            <ac:grpSpMk id="22" creationId="{9E7ED13B-7F47-45B1-ABE3-F20CF2DD11E4}"/>
          </ac:grpSpMkLst>
        </pc:grpChg>
      </pc:sldChg>
      <pc:sldChg chg="modSp add del">
        <pc:chgData name="DU MARAIS Romain" userId="8aabedc4-2327-4f5f-a509-799e55b063d9" providerId="ADAL" clId="{0587E2E7-6472-4F49-ABC0-7DE23C07500D}" dt="2020-02-28T11:01:16.349" v="637" actId="2696"/>
        <pc:sldMkLst>
          <pc:docMk/>
          <pc:sldMk cId="1880794582" sldId="335"/>
        </pc:sldMkLst>
        <pc:spChg chg="mod">
          <ac:chgData name="DU MARAIS Romain" userId="8aabedc4-2327-4f5f-a509-799e55b063d9" providerId="ADAL" clId="{0587E2E7-6472-4F49-ABC0-7DE23C07500D}" dt="2020-02-28T09:17:57.208" v="357" actId="207"/>
          <ac:spMkLst>
            <pc:docMk/>
            <pc:sldMk cId="1880794582" sldId="335"/>
            <ac:spMk id="13" creationId="{1A7D62D3-50A0-41C7-BAF0-3B0D8079D06D}"/>
          </ac:spMkLst>
        </pc:spChg>
        <pc:spChg chg="mod">
          <ac:chgData name="DU MARAIS Romain" userId="8aabedc4-2327-4f5f-a509-799e55b063d9" providerId="ADAL" clId="{0587E2E7-6472-4F49-ABC0-7DE23C07500D}" dt="2020-02-28T09:17:56.931" v="353" actId="20577"/>
          <ac:spMkLst>
            <pc:docMk/>
            <pc:sldMk cId="1880794582" sldId="335"/>
            <ac:spMk id="15" creationId="{4BF9BE16-831A-48F8-B6A4-AAC779B14611}"/>
          </ac:spMkLst>
        </pc:spChg>
        <pc:spChg chg="mod">
          <ac:chgData name="DU MARAIS Romain" userId="8aabedc4-2327-4f5f-a509-799e55b063d9" providerId="ADAL" clId="{0587E2E7-6472-4F49-ABC0-7DE23C07500D}" dt="2020-02-28T09:17:56.949" v="354" actId="20577"/>
          <ac:spMkLst>
            <pc:docMk/>
            <pc:sldMk cId="1880794582" sldId="335"/>
            <ac:spMk id="16" creationId="{18A51853-4A5A-48A4-9A91-F31F89033FC7}"/>
          </ac:spMkLst>
        </pc:spChg>
        <pc:spChg chg="mod">
          <ac:chgData name="DU MARAIS Romain" userId="8aabedc4-2327-4f5f-a509-799e55b063d9" providerId="ADAL" clId="{0587E2E7-6472-4F49-ABC0-7DE23C07500D}" dt="2020-02-28T09:17:56.976" v="355" actId="20577"/>
          <ac:spMkLst>
            <pc:docMk/>
            <pc:sldMk cId="1880794582" sldId="335"/>
            <ac:spMk id="17" creationId="{E990B36B-C163-418F-A254-68A22134B630}"/>
          </ac:spMkLst>
        </pc:spChg>
        <pc:spChg chg="mod">
          <ac:chgData name="DU MARAIS Romain" userId="8aabedc4-2327-4f5f-a509-799e55b063d9" providerId="ADAL" clId="{0587E2E7-6472-4F49-ABC0-7DE23C07500D}" dt="2020-02-28T09:17:57.160" v="356" actId="20577"/>
          <ac:spMkLst>
            <pc:docMk/>
            <pc:sldMk cId="1880794582" sldId="335"/>
            <ac:spMk id="18" creationId="{E22EB5C5-6E4D-4214-8F1C-9F8C81352F11}"/>
          </ac:spMkLst>
        </pc:spChg>
        <pc:grpChg chg="mod">
          <ac:chgData name="DU MARAIS Romain" userId="8aabedc4-2327-4f5f-a509-799e55b063d9" providerId="ADAL" clId="{0587E2E7-6472-4F49-ABC0-7DE23C07500D}" dt="2020-02-28T09:17:57.230" v="358"/>
          <ac:grpSpMkLst>
            <pc:docMk/>
            <pc:sldMk cId="1880794582" sldId="335"/>
            <ac:grpSpMk id="20" creationId="{6A0CA8C4-3415-449C-8C4D-288C27167699}"/>
          </ac:grpSpMkLst>
        </pc:grpChg>
        <pc:grpChg chg="mod">
          <ac:chgData name="DU MARAIS Romain" userId="8aabedc4-2327-4f5f-a509-799e55b063d9" providerId="ADAL" clId="{0587E2E7-6472-4F49-ABC0-7DE23C07500D}" dt="2020-02-28T09:17:57.252" v="359"/>
          <ac:grpSpMkLst>
            <pc:docMk/>
            <pc:sldMk cId="1880794582" sldId="335"/>
            <ac:grpSpMk id="22" creationId="{9E7ED13B-7F47-45B1-ABE3-F20CF2DD11E4}"/>
          </ac:grpSpMkLst>
        </pc:grpChg>
      </pc:sldChg>
      <pc:sldChg chg="modSp add del">
        <pc:chgData name="DU MARAIS Romain" userId="8aabedc4-2327-4f5f-a509-799e55b063d9" providerId="ADAL" clId="{0587E2E7-6472-4F49-ABC0-7DE23C07500D}" dt="2020-02-28T11:01:16.367" v="638" actId="2696"/>
        <pc:sldMkLst>
          <pc:docMk/>
          <pc:sldMk cId="2375420801" sldId="336"/>
        </pc:sldMkLst>
        <pc:spChg chg="mod">
          <ac:chgData name="DU MARAIS Romain" userId="8aabedc4-2327-4f5f-a509-799e55b063d9" providerId="ADAL" clId="{0587E2E7-6472-4F49-ABC0-7DE23C07500D}" dt="2020-02-28T09:17:57.415" v="365" actId="207"/>
          <ac:spMkLst>
            <pc:docMk/>
            <pc:sldMk cId="2375420801" sldId="336"/>
            <ac:spMk id="13" creationId="{1A7D62D3-50A0-41C7-BAF0-3B0D8079D06D}"/>
          </ac:spMkLst>
        </pc:spChg>
        <pc:spChg chg="mod">
          <ac:chgData name="DU MARAIS Romain" userId="8aabedc4-2327-4f5f-a509-799e55b063d9" providerId="ADAL" clId="{0587E2E7-6472-4F49-ABC0-7DE23C07500D}" dt="2020-02-28T09:17:57.367" v="361" actId="20577"/>
          <ac:spMkLst>
            <pc:docMk/>
            <pc:sldMk cId="2375420801" sldId="336"/>
            <ac:spMk id="15" creationId="{4BF9BE16-831A-48F8-B6A4-AAC779B14611}"/>
          </ac:spMkLst>
        </pc:spChg>
        <pc:spChg chg="mod">
          <ac:chgData name="DU MARAIS Romain" userId="8aabedc4-2327-4f5f-a509-799e55b063d9" providerId="ADAL" clId="{0587E2E7-6472-4F49-ABC0-7DE23C07500D}" dt="2020-02-28T09:17:57.381" v="362" actId="20577"/>
          <ac:spMkLst>
            <pc:docMk/>
            <pc:sldMk cId="2375420801" sldId="336"/>
            <ac:spMk id="16" creationId="{18A51853-4A5A-48A4-9A91-F31F89033FC7}"/>
          </ac:spMkLst>
        </pc:spChg>
        <pc:spChg chg="mod">
          <ac:chgData name="DU MARAIS Romain" userId="8aabedc4-2327-4f5f-a509-799e55b063d9" providerId="ADAL" clId="{0587E2E7-6472-4F49-ABC0-7DE23C07500D}" dt="2020-02-28T09:17:57.394" v="363" actId="20577"/>
          <ac:spMkLst>
            <pc:docMk/>
            <pc:sldMk cId="2375420801" sldId="336"/>
            <ac:spMk id="17" creationId="{E990B36B-C163-418F-A254-68A22134B630}"/>
          </ac:spMkLst>
        </pc:spChg>
        <pc:spChg chg="mod">
          <ac:chgData name="DU MARAIS Romain" userId="8aabedc4-2327-4f5f-a509-799e55b063d9" providerId="ADAL" clId="{0587E2E7-6472-4F49-ABC0-7DE23C07500D}" dt="2020-02-28T09:17:57.408" v="364" actId="20577"/>
          <ac:spMkLst>
            <pc:docMk/>
            <pc:sldMk cId="2375420801" sldId="336"/>
            <ac:spMk id="18" creationId="{E22EB5C5-6E4D-4214-8F1C-9F8C81352F11}"/>
          </ac:spMkLst>
        </pc:spChg>
        <pc:grpChg chg="mod">
          <ac:chgData name="DU MARAIS Romain" userId="8aabedc4-2327-4f5f-a509-799e55b063d9" providerId="ADAL" clId="{0587E2E7-6472-4F49-ABC0-7DE23C07500D}" dt="2020-02-28T09:17:57.424" v="366"/>
          <ac:grpSpMkLst>
            <pc:docMk/>
            <pc:sldMk cId="2375420801" sldId="336"/>
            <ac:grpSpMk id="20" creationId="{6A0CA8C4-3415-449C-8C4D-288C27167699}"/>
          </ac:grpSpMkLst>
        </pc:grpChg>
        <pc:grpChg chg="mod">
          <ac:chgData name="DU MARAIS Romain" userId="8aabedc4-2327-4f5f-a509-799e55b063d9" providerId="ADAL" clId="{0587E2E7-6472-4F49-ABC0-7DE23C07500D}" dt="2020-02-28T09:17:57.432" v="367"/>
          <ac:grpSpMkLst>
            <pc:docMk/>
            <pc:sldMk cId="2375420801" sldId="336"/>
            <ac:grpSpMk id="22" creationId="{9E7ED13B-7F47-45B1-ABE3-F20CF2DD11E4}"/>
          </ac:grpSpMkLst>
        </pc:grpChg>
      </pc:sldChg>
      <pc:sldChg chg="modSp add del">
        <pc:chgData name="DU MARAIS Romain" userId="8aabedc4-2327-4f5f-a509-799e55b063d9" providerId="ADAL" clId="{0587E2E7-6472-4F49-ABC0-7DE23C07500D}" dt="2020-02-28T11:01:16.389" v="639" actId="2696"/>
        <pc:sldMkLst>
          <pc:docMk/>
          <pc:sldMk cId="1022682044" sldId="337"/>
        </pc:sldMkLst>
        <pc:spChg chg="mod">
          <ac:chgData name="DU MARAIS Romain" userId="8aabedc4-2327-4f5f-a509-799e55b063d9" providerId="ADAL" clId="{0587E2E7-6472-4F49-ABC0-7DE23C07500D}" dt="2020-02-28T09:17:57.546" v="373" actId="207"/>
          <ac:spMkLst>
            <pc:docMk/>
            <pc:sldMk cId="1022682044" sldId="337"/>
            <ac:spMk id="13" creationId="{1A7D62D3-50A0-41C7-BAF0-3B0D8079D06D}"/>
          </ac:spMkLst>
        </pc:spChg>
        <pc:spChg chg="mod">
          <ac:chgData name="DU MARAIS Romain" userId="8aabedc4-2327-4f5f-a509-799e55b063d9" providerId="ADAL" clId="{0587E2E7-6472-4F49-ABC0-7DE23C07500D}" dt="2020-02-28T09:17:57.500" v="369" actId="20577"/>
          <ac:spMkLst>
            <pc:docMk/>
            <pc:sldMk cId="1022682044" sldId="337"/>
            <ac:spMk id="15" creationId="{4BF9BE16-831A-48F8-B6A4-AAC779B14611}"/>
          </ac:spMkLst>
        </pc:spChg>
        <pc:spChg chg="mod">
          <ac:chgData name="DU MARAIS Romain" userId="8aabedc4-2327-4f5f-a509-799e55b063d9" providerId="ADAL" clId="{0587E2E7-6472-4F49-ABC0-7DE23C07500D}" dt="2020-02-28T09:17:57.513" v="370" actId="20577"/>
          <ac:spMkLst>
            <pc:docMk/>
            <pc:sldMk cId="1022682044" sldId="337"/>
            <ac:spMk id="16" creationId="{18A51853-4A5A-48A4-9A91-F31F89033FC7}"/>
          </ac:spMkLst>
        </pc:spChg>
        <pc:spChg chg="mod">
          <ac:chgData name="DU MARAIS Romain" userId="8aabedc4-2327-4f5f-a509-799e55b063d9" providerId="ADAL" clId="{0587E2E7-6472-4F49-ABC0-7DE23C07500D}" dt="2020-02-28T09:17:57.525" v="371" actId="20577"/>
          <ac:spMkLst>
            <pc:docMk/>
            <pc:sldMk cId="1022682044" sldId="337"/>
            <ac:spMk id="17" creationId="{E990B36B-C163-418F-A254-68A22134B630}"/>
          </ac:spMkLst>
        </pc:spChg>
        <pc:spChg chg="mod">
          <ac:chgData name="DU MARAIS Romain" userId="8aabedc4-2327-4f5f-a509-799e55b063d9" providerId="ADAL" clId="{0587E2E7-6472-4F49-ABC0-7DE23C07500D}" dt="2020-02-28T09:17:57.538" v="372" actId="20577"/>
          <ac:spMkLst>
            <pc:docMk/>
            <pc:sldMk cId="1022682044" sldId="337"/>
            <ac:spMk id="18" creationId="{E22EB5C5-6E4D-4214-8F1C-9F8C81352F11}"/>
          </ac:spMkLst>
        </pc:spChg>
        <pc:grpChg chg="mod">
          <ac:chgData name="DU MARAIS Romain" userId="8aabedc4-2327-4f5f-a509-799e55b063d9" providerId="ADAL" clId="{0587E2E7-6472-4F49-ABC0-7DE23C07500D}" dt="2020-02-28T09:17:57.554" v="374"/>
          <ac:grpSpMkLst>
            <pc:docMk/>
            <pc:sldMk cId="1022682044" sldId="337"/>
            <ac:grpSpMk id="20" creationId="{6A0CA8C4-3415-449C-8C4D-288C27167699}"/>
          </ac:grpSpMkLst>
        </pc:grpChg>
        <pc:grpChg chg="mod">
          <ac:chgData name="DU MARAIS Romain" userId="8aabedc4-2327-4f5f-a509-799e55b063d9" providerId="ADAL" clId="{0587E2E7-6472-4F49-ABC0-7DE23C07500D}" dt="2020-02-28T09:17:57.562" v="375"/>
          <ac:grpSpMkLst>
            <pc:docMk/>
            <pc:sldMk cId="1022682044" sldId="337"/>
            <ac:grpSpMk id="22" creationId="{9E7ED13B-7F47-45B1-ABE3-F20CF2DD11E4}"/>
          </ac:grpSpMkLst>
        </pc:grpChg>
      </pc:sldChg>
      <pc:sldChg chg="modSp add del">
        <pc:chgData name="DU MARAIS Romain" userId="8aabedc4-2327-4f5f-a509-799e55b063d9" providerId="ADAL" clId="{0587E2E7-6472-4F49-ABC0-7DE23C07500D}" dt="2020-02-28T11:01:16.408" v="640" actId="2696"/>
        <pc:sldMkLst>
          <pc:docMk/>
          <pc:sldMk cId="2710423209" sldId="338"/>
        </pc:sldMkLst>
        <pc:spChg chg="mod">
          <ac:chgData name="DU MARAIS Romain" userId="8aabedc4-2327-4f5f-a509-799e55b063d9" providerId="ADAL" clId="{0587E2E7-6472-4F49-ABC0-7DE23C07500D}" dt="2020-02-28T09:17:57.756" v="381" actId="207"/>
          <ac:spMkLst>
            <pc:docMk/>
            <pc:sldMk cId="2710423209" sldId="338"/>
            <ac:spMk id="13" creationId="{1A7D62D3-50A0-41C7-BAF0-3B0D8079D06D}"/>
          </ac:spMkLst>
        </pc:spChg>
        <pc:spChg chg="mod">
          <ac:chgData name="DU MARAIS Romain" userId="8aabedc4-2327-4f5f-a509-799e55b063d9" providerId="ADAL" clId="{0587E2E7-6472-4F49-ABC0-7DE23C07500D}" dt="2020-02-28T09:17:57.656" v="377" actId="20577"/>
          <ac:spMkLst>
            <pc:docMk/>
            <pc:sldMk cId="2710423209" sldId="338"/>
            <ac:spMk id="15" creationId="{4BF9BE16-831A-48F8-B6A4-AAC779B14611}"/>
          </ac:spMkLst>
        </pc:spChg>
        <pc:spChg chg="mod">
          <ac:chgData name="DU MARAIS Romain" userId="8aabedc4-2327-4f5f-a509-799e55b063d9" providerId="ADAL" clId="{0587E2E7-6472-4F49-ABC0-7DE23C07500D}" dt="2020-02-28T09:17:57.679" v="378" actId="20577"/>
          <ac:spMkLst>
            <pc:docMk/>
            <pc:sldMk cId="2710423209" sldId="338"/>
            <ac:spMk id="16" creationId="{18A51853-4A5A-48A4-9A91-F31F89033FC7}"/>
          </ac:spMkLst>
        </pc:spChg>
        <pc:spChg chg="mod">
          <ac:chgData name="DU MARAIS Romain" userId="8aabedc4-2327-4f5f-a509-799e55b063d9" providerId="ADAL" clId="{0587E2E7-6472-4F49-ABC0-7DE23C07500D}" dt="2020-02-28T09:17:57.709" v="379" actId="20577"/>
          <ac:spMkLst>
            <pc:docMk/>
            <pc:sldMk cId="2710423209" sldId="338"/>
            <ac:spMk id="17" creationId="{E990B36B-C163-418F-A254-68A22134B630}"/>
          </ac:spMkLst>
        </pc:spChg>
        <pc:spChg chg="mod">
          <ac:chgData name="DU MARAIS Romain" userId="8aabedc4-2327-4f5f-a509-799e55b063d9" providerId="ADAL" clId="{0587E2E7-6472-4F49-ABC0-7DE23C07500D}" dt="2020-02-28T09:17:57.740" v="380" actId="20577"/>
          <ac:spMkLst>
            <pc:docMk/>
            <pc:sldMk cId="2710423209" sldId="338"/>
            <ac:spMk id="18" creationId="{E22EB5C5-6E4D-4214-8F1C-9F8C81352F11}"/>
          </ac:spMkLst>
        </pc:spChg>
        <pc:grpChg chg="mod">
          <ac:chgData name="DU MARAIS Romain" userId="8aabedc4-2327-4f5f-a509-799e55b063d9" providerId="ADAL" clId="{0587E2E7-6472-4F49-ABC0-7DE23C07500D}" dt="2020-02-28T09:17:57.763" v="382"/>
          <ac:grpSpMkLst>
            <pc:docMk/>
            <pc:sldMk cId="2710423209" sldId="338"/>
            <ac:grpSpMk id="20" creationId="{6A0CA8C4-3415-449C-8C4D-288C27167699}"/>
          </ac:grpSpMkLst>
        </pc:grpChg>
        <pc:grpChg chg="mod">
          <ac:chgData name="DU MARAIS Romain" userId="8aabedc4-2327-4f5f-a509-799e55b063d9" providerId="ADAL" clId="{0587E2E7-6472-4F49-ABC0-7DE23C07500D}" dt="2020-02-28T09:17:57.775" v="383"/>
          <ac:grpSpMkLst>
            <pc:docMk/>
            <pc:sldMk cId="2710423209" sldId="338"/>
            <ac:grpSpMk id="22" creationId="{9E7ED13B-7F47-45B1-ABE3-F20CF2DD11E4}"/>
          </ac:grpSpMkLst>
        </pc:grpChg>
      </pc:sldChg>
      <pc:sldChg chg="modSp add del">
        <pc:chgData name="DU MARAIS Romain" userId="8aabedc4-2327-4f5f-a509-799e55b063d9" providerId="ADAL" clId="{0587E2E7-6472-4F49-ABC0-7DE23C07500D}" dt="2020-02-28T11:01:16.427" v="641" actId="2696"/>
        <pc:sldMkLst>
          <pc:docMk/>
          <pc:sldMk cId="4087443210" sldId="339"/>
        </pc:sldMkLst>
        <pc:spChg chg="mod">
          <ac:chgData name="DU MARAIS Romain" userId="8aabedc4-2327-4f5f-a509-799e55b063d9" providerId="ADAL" clId="{0587E2E7-6472-4F49-ABC0-7DE23C07500D}" dt="2020-02-28T09:17:57.943" v="389" actId="207"/>
          <ac:spMkLst>
            <pc:docMk/>
            <pc:sldMk cId="4087443210" sldId="339"/>
            <ac:spMk id="13" creationId="{1A7D62D3-50A0-41C7-BAF0-3B0D8079D06D}"/>
          </ac:spMkLst>
        </pc:spChg>
        <pc:spChg chg="mod">
          <ac:chgData name="DU MARAIS Romain" userId="8aabedc4-2327-4f5f-a509-799e55b063d9" providerId="ADAL" clId="{0587E2E7-6472-4F49-ABC0-7DE23C07500D}" dt="2020-02-28T09:17:57.864" v="385" actId="20577"/>
          <ac:spMkLst>
            <pc:docMk/>
            <pc:sldMk cId="4087443210" sldId="339"/>
            <ac:spMk id="15" creationId="{4BF9BE16-831A-48F8-B6A4-AAC779B14611}"/>
          </ac:spMkLst>
        </pc:spChg>
        <pc:spChg chg="mod">
          <ac:chgData name="DU MARAIS Romain" userId="8aabedc4-2327-4f5f-a509-799e55b063d9" providerId="ADAL" clId="{0587E2E7-6472-4F49-ABC0-7DE23C07500D}" dt="2020-02-28T09:17:57.900" v="386" actId="20577"/>
          <ac:spMkLst>
            <pc:docMk/>
            <pc:sldMk cId="4087443210" sldId="339"/>
            <ac:spMk id="16" creationId="{18A51853-4A5A-48A4-9A91-F31F89033FC7}"/>
          </ac:spMkLst>
        </pc:spChg>
        <pc:spChg chg="mod">
          <ac:chgData name="DU MARAIS Romain" userId="8aabedc4-2327-4f5f-a509-799e55b063d9" providerId="ADAL" clId="{0587E2E7-6472-4F49-ABC0-7DE23C07500D}" dt="2020-02-28T09:17:57.917" v="387" actId="20577"/>
          <ac:spMkLst>
            <pc:docMk/>
            <pc:sldMk cId="4087443210" sldId="339"/>
            <ac:spMk id="17" creationId="{E990B36B-C163-418F-A254-68A22134B630}"/>
          </ac:spMkLst>
        </pc:spChg>
        <pc:spChg chg="mod">
          <ac:chgData name="DU MARAIS Romain" userId="8aabedc4-2327-4f5f-a509-799e55b063d9" providerId="ADAL" clId="{0587E2E7-6472-4F49-ABC0-7DE23C07500D}" dt="2020-02-28T09:17:57.932" v="388" actId="20577"/>
          <ac:spMkLst>
            <pc:docMk/>
            <pc:sldMk cId="4087443210" sldId="339"/>
            <ac:spMk id="18" creationId="{E22EB5C5-6E4D-4214-8F1C-9F8C81352F11}"/>
          </ac:spMkLst>
        </pc:spChg>
        <pc:grpChg chg="mod">
          <ac:chgData name="DU MARAIS Romain" userId="8aabedc4-2327-4f5f-a509-799e55b063d9" providerId="ADAL" clId="{0587E2E7-6472-4F49-ABC0-7DE23C07500D}" dt="2020-02-28T09:17:57.968" v="390"/>
          <ac:grpSpMkLst>
            <pc:docMk/>
            <pc:sldMk cId="4087443210" sldId="339"/>
            <ac:grpSpMk id="20" creationId="{6A0CA8C4-3415-449C-8C4D-288C27167699}"/>
          </ac:grpSpMkLst>
        </pc:grpChg>
        <pc:grpChg chg="mod">
          <ac:chgData name="DU MARAIS Romain" userId="8aabedc4-2327-4f5f-a509-799e55b063d9" providerId="ADAL" clId="{0587E2E7-6472-4F49-ABC0-7DE23C07500D}" dt="2020-02-28T09:17:57.981" v="391"/>
          <ac:grpSpMkLst>
            <pc:docMk/>
            <pc:sldMk cId="4087443210" sldId="339"/>
            <ac:grpSpMk id="22" creationId="{9E7ED13B-7F47-45B1-ABE3-F20CF2DD11E4}"/>
          </ac:grpSpMkLst>
        </pc:grpChg>
      </pc:sldChg>
      <pc:sldChg chg="modSp add del">
        <pc:chgData name="DU MARAIS Romain" userId="8aabedc4-2327-4f5f-a509-799e55b063d9" providerId="ADAL" clId="{0587E2E7-6472-4F49-ABC0-7DE23C07500D}" dt="2020-02-28T11:01:16.451" v="642" actId="2696"/>
        <pc:sldMkLst>
          <pc:docMk/>
          <pc:sldMk cId="1907385933" sldId="340"/>
        </pc:sldMkLst>
        <pc:spChg chg="mod">
          <ac:chgData name="DU MARAIS Romain" userId="8aabedc4-2327-4f5f-a509-799e55b063d9" providerId="ADAL" clId="{0587E2E7-6472-4F49-ABC0-7DE23C07500D}" dt="2020-02-28T09:17:58.198" v="397" actId="207"/>
          <ac:spMkLst>
            <pc:docMk/>
            <pc:sldMk cId="1907385933" sldId="340"/>
            <ac:spMk id="13" creationId="{1A7D62D3-50A0-41C7-BAF0-3B0D8079D06D}"/>
          </ac:spMkLst>
        </pc:spChg>
        <pc:spChg chg="mod">
          <ac:chgData name="DU MARAIS Romain" userId="8aabedc4-2327-4f5f-a509-799e55b063d9" providerId="ADAL" clId="{0587E2E7-6472-4F49-ABC0-7DE23C07500D}" dt="2020-02-28T09:17:58.086" v="393" actId="20577"/>
          <ac:spMkLst>
            <pc:docMk/>
            <pc:sldMk cId="1907385933" sldId="340"/>
            <ac:spMk id="15" creationId="{4BF9BE16-831A-48F8-B6A4-AAC779B14611}"/>
          </ac:spMkLst>
        </pc:spChg>
        <pc:spChg chg="mod">
          <ac:chgData name="DU MARAIS Romain" userId="8aabedc4-2327-4f5f-a509-799e55b063d9" providerId="ADAL" clId="{0587E2E7-6472-4F49-ABC0-7DE23C07500D}" dt="2020-02-28T09:17:58.122" v="394" actId="20577"/>
          <ac:spMkLst>
            <pc:docMk/>
            <pc:sldMk cId="1907385933" sldId="340"/>
            <ac:spMk id="16" creationId="{18A51853-4A5A-48A4-9A91-F31F89033FC7}"/>
          </ac:spMkLst>
        </pc:spChg>
        <pc:spChg chg="mod">
          <ac:chgData name="DU MARAIS Romain" userId="8aabedc4-2327-4f5f-a509-799e55b063d9" providerId="ADAL" clId="{0587E2E7-6472-4F49-ABC0-7DE23C07500D}" dt="2020-02-28T09:17:58.163" v="395" actId="20577"/>
          <ac:spMkLst>
            <pc:docMk/>
            <pc:sldMk cId="1907385933" sldId="340"/>
            <ac:spMk id="17" creationId="{E990B36B-C163-418F-A254-68A22134B630}"/>
          </ac:spMkLst>
        </pc:spChg>
        <pc:spChg chg="mod">
          <ac:chgData name="DU MARAIS Romain" userId="8aabedc4-2327-4f5f-a509-799e55b063d9" providerId="ADAL" clId="{0587E2E7-6472-4F49-ABC0-7DE23C07500D}" dt="2020-02-28T09:17:58.187" v="396" actId="20577"/>
          <ac:spMkLst>
            <pc:docMk/>
            <pc:sldMk cId="1907385933" sldId="340"/>
            <ac:spMk id="18" creationId="{E22EB5C5-6E4D-4214-8F1C-9F8C81352F11}"/>
          </ac:spMkLst>
        </pc:spChg>
        <pc:grpChg chg="mod">
          <ac:chgData name="DU MARAIS Romain" userId="8aabedc4-2327-4f5f-a509-799e55b063d9" providerId="ADAL" clId="{0587E2E7-6472-4F49-ABC0-7DE23C07500D}" dt="2020-02-28T09:17:58.210" v="398"/>
          <ac:grpSpMkLst>
            <pc:docMk/>
            <pc:sldMk cId="1907385933" sldId="340"/>
            <ac:grpSpMk id="20" creationId="{6A0CA8C4-3415-449C-8C4D-288C27167699}"/>
          </ac:grpSpMkLst>
        </pc:grpChg>
        <pc:grpChg chg="mod">
          <ac:chgData name="DU MARAIS Romain" userId="8aabedc4-2327-4f5f-a509-799e55b063d9" providerId="ADAL" clId="{0587E2E7-6472-4F49-ABC0-7DE23C07500D}" dt="2020-02-28T09:17:58.234" v="399"/>
          <ac:grpSpMkLst>
            <pc:docMk/>
            <pc:sldMk cId="1907385933" sldId="340"/>
            <ac:grpSpMk id="22" creationId="{9E7ED13B-7F47-45B1-ABE3-F20CF2DD11E4}"/>
          </ac:grpSpMkLst>
        </pc:grpChg>
      </pc:sldChg>
      <pc:sldChg chg="modSp add del">
        <pc:chgData name="DU MARAIS Romain" userId="8aabedc4-2327-4f5f-a509-799e55b063d9" providerId="ADAL" clId="{0587E2E7-6472-4F49-ABC0-7DE23C07500D}" dt="2020-02-28T11:01:16.468" v="643" actId="2696"/>
        <pc:sldMkLst>
          <pc:docMk/>
          <pc:sldMk cId="3553015989" sldId="341"/>
        </pc:sldMkLst>
        <pc:spChg chg="mod">
          <ac:chgData name="DU MARAIS Romain" userId="8aabedc4-2327-4f5f-a509-799e55b063d9" providerId="ADAL" clId="{0587E2E7-6472-4F49-ABC0-7DE23C07500D}" dt="2020-02-28T09:17:58.373" v="405" actId="207"/>
          <ac:spMkLst>
            <pc:docMk/>
            <pc:sldMk cId="3553015989" sldId="341"/>
            <ac:spMk id="13" creationId="{1A7D62D3-50A0-41C7-BAF0-3B0D8079D06D}"/>
          </ac:spMkLst>
        </pc:spChg>
        <pc:spChg chg="mod">
          <ac:chgData name="DU MARAIS Romain" userId="8aabedc4-2327-4f5f-a509-799e55b063d9" providerId="ADAL" clId="{0587E2E7-6472-4F49-ABC0-7DE23C07500D}" dt="2020-02-28T09:17:58.310" v="401" actId="20577"/>
          <ac:spMkLst>
            <pc:docMk/>
            <pc:sldMk cId="3553015989" sldId="341"/>
            <ac:spMk id="15" creationId="{4BF9BE16-831A-48F8-B6A4-AAC779B14611}"/>
          </ac:spMkLst>
        </pc:spChg>
        <pc:spChg chg="mod">
          <ac:chgData name="DU MARAIS Romain" userId="8aabedc4-2327-4f5f-a509-799e55b063d9" providerId="ADAL" clId="{0587E2E7-6472-4F49-ABC0-7DE23C07500D}" dt="2020-02-28T09:17:58.327" v="402" actId="20577"/>
          <ac:spMkLst>
            <pc:docMk/>
            <pc:sldMk cId="3553015989" sldId="341"/>
            <ac:spMk id="16" creationId="{18A51853-4A5A-48A4-9A91-F31F89033FC7}"/>
          </ac:spMkLst>
        </pc:spChg>
        <pc:spChg chg="mod">
          <ac:chgData name="DU MARAIS Romain" userId="8aabedc4-2327-4f5f-a509-799e55b063d9" providerId="ADAL" clId="{0587E2E7-6472-4F49-ABC0-7DE23C07500D}" dt="2020-02-28T09:17:58.344" v="403" actId="20577"/>
          <ac:spMkLst>
            <pc:docMk/>
            <pc:sldMk cId="3553015989" sldId="341"/>
            <ac:spMk id="17" creationId="{E990B36B-C163-418F-A254-68A22134B630}"/>
          </ac:spMkLst>
        </pc:spChg>
        <pc:spChg chg="mod">
          <ac:chgData name="DU MARAIS Romain" userId="8aabedc4-2327-4f5f-a509-799e55b063d9" providerId="ADAL" clId="{0587E2E7-6472-4F49-ABC0-7DE23C07500D}" dt="2020-02-28T09:17:58.360" v="404" actId="20577"/>
          <ac:spMkLst>
            <pc:docMk/>
            <pc:sldMk cId="3553015989" sldId="341"/>
            <ac:spMk id="18" creationId="{E22EB5C5-6E4D-4214-8F1C-9F8C81352F11}"/>
          </ac:spMkLst>
        </pc:spChg>
        <pc:grpChg chg="mod">
          <ac:chgData name="DU MARAIS Romain" userId="8aabedc4-2327-4f5f-a509-799e55b063d9" providerId="ADAL" clId="{0587E2E7-6472-4F49-ABC0-7DE23C07500D}" dt="2020-02-28T09:17:58.388" v="406"/>
          <ac:grpSpMkLst>
            <pc:docMk/>
            <pc:sldMk cId="3553015989" sldId="341"/>
            <ac:grpSpMk id="20" creationId="{6A0CA8C4-3415-449C-8C4D-288C27167699}"/>
          </ac:grpSpMkLst>
        </pc:grpChg>
        <pc:grpChg chg="mod">
          <ac:chgData name="DU MARAIS Romain" userId="8aabedc4-2327-4f5f-a509-799e55b063d9" providerId="ADAL" clId="{0587E2E7-6472-4F49-ABC0-7DE23C07500D}" dt="2020-02-28T09:17:58.401" v="407"/>
          <ac:grpSpMkLst>
            <pc:docMk/>
            <pc:sldMk cId="3553015989" sldId="341"/>
            <ac:grpSpMk id="22" creationId="{9E7ED13B-7F47-45B1-ABE3-F20CF2DD11E4}"/>
          </ac:grpSpMkLst>
        </pc:grpChg>
      </pc:sldChg>
      <pc:sldChg chg="modSp add del">
        <pc:chgData name="DU MARAIS Romain" userId="8aabedc4-2327-4f5f-a509-799e55b063d9" providerId="ADAL" clId="{0587E2E7-6472-4F49-ABC0-7DE23C07500D}" dt="2020-02-28T11:01:16.485" v="644" actId="2696"/>
        <pc:sldMkLst>
          <pc:docMk/>
          <pc:sldMk cId="2246022135" sldId="342"/>
        </pc:sldMkLst>
        <pc:spChg chg="mod">
          <ac:chgData name="DU MARAIS Romain" userId="8aabedc4-2327-4f5f-a509-799e55b063d9" providerId="ADAL" clId="{0587E2E7-6472-4F49-ABC0-7DE23C07500D}" dt="2020-02-28T09:17:58.567" v="413" actId="207"/>
          <ac:spMkLst>
            <pc:docMk/>
            <pc:sldMk cId="2246022135" sldId="342"/>
            <ac:spMk id="13" creationId="{1A7D62D3-50A0-41C7-BAF0-3B0D8079D06D}"/>
          </ac:spMkLst>
        </pc:spChg>
        <pc:spChg chg="mod">
          <ac:chgData name="DU MARAIS Romain" userId="8aabedc4-2327-4f5f-a509-799e55b063d9" providerId="ADAL" clId="{0587E2E7-6472-4F49-ABC0-7DE23C07500D}" dt="2020-02-28T09:17:58.504" v="409" actId="20577"/>
          <ac:spMkLst>
            <pc:docMk/>
            <pc:sldMk cId="2246022135" sldId="342"/>
            <ac:spMk id="15" creationId="{4BF9BE16-831A-48F8-B6A4-AAC779B14611}"/>
          </ac:spMkLst>
        </pc:spChg>
        <pc:spChg chg="mod">
          <ac:chgData name="DU MARAIS Romain" userId="8aabedc4-2327-4f5f-a509-799e55b063d9" providerId="ADAL" clId="{0587E2E7-6472-4F49-ABC0-7DE23C07500D}" dt="2020-02-28T09:17:58.521" v="410" actId="20577"/>
          <ac:spMkLst>
            <pc:docMk/>
            <pc:sldMk cId="2246022135" sldId="342"/>
            <ac:spMk id="16" creationId="{18A51853-4A5A-48A4-9A91-F31F89033FC7}"/>
          </ac:spMkLst>
        </pc:spChg>
        <pc:spChg chg="mod">
          <ac:chgData name="DU MARAIS Romain" userId="8aabedc4-2327-4f5f-a509-799e55b063d9" providerId="ADAL" clId="{0587E2E7-6472-4F49-ABC0-7DE23C07500D}" dt="2020-02-28T09:17:58.537" v="411" actId="20577"/>
          <ac:spMkLst>
            <pc:docMk/>
            <pc:sldMk cId="2246022135" sldId="342"/>
            <ac:spMk id="17" creationId="{E990B36B-C163-418F-A254-68A22134B630}"/>
          </ac:spMkLst>
        </pc:spChg>
        <pc:spChg chg="mod">
          <ac:chgData name="DU MARAIS Romain" userId="8aabedc4-2327-4f5f-a509-799e55b063d9" providerId="ADAL" clId="{0587E2E7-6472-4F49-ABC0-7DE23C07500D}" dt="2020-02-28T09:17:58.554" v="412" actId="20577"/>
          <ac:spMkLst>
            <pc:docMk/>
            <pc:sldMk cId="2246022135" sldId="342"/>
            <ac:spMk id="18" creationId="{E22EB5C5-6E4D-4214-8F1C-9F8C81352F11}"/>
          </ac:spMkLst>
        </pc:spChg>
        <pc:grpChg chg="mod">
          <ac:chgData name="DU MARAIS Romain" userId="8aabedc4-2327-4f5f-a509-799e55b063d9" providerId="ADAL" clId="{0587E2E7-6472-4F49-ABC0-7DE23C07500D}" dt="2020-02-28T09:17:58.579" v="414"/>
          <ac:grpSpMkLst>
            <pc:docMk/>
            <pc:sldMk cId="2246022135" sldId="342"/>
            <ac:grpSpMk id="20" creationId="{6A0CA8C4-3415-449C-8C4D-288C27167699}"/>
          </ac:grpSpMkLst>
        </pc:grpChg>
        <pc:grpChg chg="mod">
          <ac:chgData name="DU MARAIS Romain" userId="8aabedc4-2327-4f5f-a509-799e55b063d9" providerId="ADAL" clId="{0587E2E7-6472-4F49-ABC0-7DE23C07500D}" dt="2020-02-28T09:17:58.594" v="415"/>
          <ac:grpSpMkLst>
            <pc:docMk/>
            <pc:sldMk cId="2246022135" sldId="342"/>
            <ac:grpSpMk id="22" creationId="{9E7ED13B-7F47-45B1-ABE3-F20CF2DD11E4}"/>
          </ac:grpSpMkLst>
        </pc:grpChg>
      </pc:sldChg>
      <pc:sldChg chg="modSp add del">
        <pc:chgData name="DU MARAIS Romain" userId="8aabedc4-2327-4f5f-a509-799e55b063d9" providerId="ADAL" clId="{0587E2E7-6472-4F49-ABC0-7DE23C07500D}" dt="2020-02-28T11:01:16.506" v="645" actId="2696"/>
        <pc:sldMkLst>
          <pc:docMk/>
          <pc:sldMk cId="3610099162" sldId="343"/>
        </pc:sldMkLst>
        <pc:spChg chg="mod">
          <ac:chgData name="DU MARAIS Romain" userId="8aabedc4-2327-4f5f-a509-799e55b063d9" providerId="ADAL" clId="{0587E2E7-6472-4F49-ABC0-7DE23C07500D}" dt="2020-02-28T09:17:58.734" v="421" actId="207"/>
          <ac:spMkLst>
            <pc:docMk/>
            <pc:sldMk cId="3610099162" sldId="343"/>
            <ac:spMk id="13" creationId="{1A7D62D3-50A0-41C7-BAF0-3B0D8079D06D}"/>
          </ac:spMkLst>
        </pc:spChg>
        <pc:spChg chg="mod">
          <ac:chgData name="DU MARAIS Romain" userId="8aabedc4-2327-4f5f-a509-799e55b063d9" providerId="ADAL" clId="{0587E2E7-6472-4F49-ABC0-7DE23C07500D}" dt="2020-02-28T09:17:58.670" v="417" actId="20577"/>
          <ac:spMkLst>
            <pc:docMk/>
            <pc:sldMk cId="3610099162" sldId="343"/>
            <ac:spMk id="15" creationId="{4BF9BE16-831A-48F8-B6A4-AAC779B14611}"/>
          </ac:spMkLst>
        </pc:spChg>
        <pc:spChg chg="mod">
          <ac:chgData name="DU MARAIS Romain" userId="8aabedc4-2327-4f5f-a509-799e55b063d9" providerId="ADAL" clId="{0587E2E7-6472-4F49-ABC0-7DE23C07500D}" dt="2020-02-28T09:17:58.686" v="418" actId="20577"/>
          <ac:spMkLst>
            <pc:docMk/>
            <pc:sldMk cId="3610099162" sldId="343"/>
            <ac:spMk id="16" creationId="{18A51853-4A5A-48A4-9A91-F31F89033FC7}"/>
          </ac:spMkLst>
        </pc:spChg>
        <pc:spChg chg="mod">
          <ac:chgData name="DU MARAIS Romain" userId="8aabedc4-2327-4f5f-a509-799e55b063d9" providerId="ADAL" clId="{0587E2E7-6472-4F49-ABC0-7DE23C07500D}" dt="2020-02-28T09:17:58.702" v="419" actId="20577"/>
          <ac:spMkLst>
            <pc:docMk/>
            <pc:sldMk cId="3610099162" sldId="343"/>
            <ac:spMk id="17" creationId="{E990B36B-C163-418F-A254-68A22134B630}"/>
          </ac:spMkLst>
        </pc:spChg>
        <pc:spChg chg="mod">
          <ac:chgData name="DU MARAIS Romain" userId="8aabedc4-2327-4f5f-a509-799e55b063d9" providerId="ADAL" clId="{0587E2E7-6472-4F49-ABC0-7DE23C07500D}" dt="2020-02-28T09:17:58.719" v="420" actId="20577"/>
          <ac:spMkLst>
            <pc:docMk/>
            <pc:sldMk cId="3610099162" sldId="343"/>
            <ac:spMk id="18" creationId="{E22EB5C5-6E4D-4214-8F1C-9F8C81352F11}"/>
          </ac:spMkLst>
        </pc:spChg>
        <pc:grpChg chg="mod">
          <ac:chgData name="DU MARAIS Romain" userId="8aabedc4-2327-4f5f-a509-799e55b063d9" providerId="ADAL" clId="{0587E2E7-6472-4F49-ABC0-7DE23C07500D}" dt="2020-02-28T09:17:58.746" v="422"/>
          <ac:grpSpMkLst>
            <pc:docMk/>
            <pc:sldMk cId="3610099162" sldId="343"/>
            <ac:grpSpMk id="20" creationId="{6A0CA8C4-3415-449C-8C4D-288C27167699}"/>
          </ac:grpSpMkLst>
        </pc:grpChg>
        <pc:grpChg chg="mod">
          <ac:chgData name="DU MARAIS Romain" userId="8aabedc4-2327-4f5f-a509-799e55b063d9" providerId="ADAL" clId="{0587E2E7-6472-4F49-ABC0-7DE23C07500D}" dt="2020-02-28T09:17:58.762" v="423"/>
          <ac:grpSpMkLst>
            <pc:docMk/>
            <pc:sldMk cId="3610099162" sldId="343"/>
            <ac:grpSpMk id="22" creationId="{9E7ED13B-7F47-45B1-ABE3-F20CF2DD11E4}"/>
          </ac:grpSpMkLst>
        </pc:grpChg>
      </pc:sldChg>
      <pc:sldChg chg="modSp add del">
        <pc:chgData name="DU MARAIS Romain" userId="8aabedc4-2327-4f5f-a509-799e55b063d9" providerId="ADAL" clId="{0587E2E7-6472-4F49-ABC0-7DE23C07500D}" dt="2020-02-28T11:01:16.528" v="646" actId="2696"/>
        <pc:sldMkLst>
          <pc:docMk/>
          <pc:sldMk cId="3140278577" sldId="344"/>
        </pc:sldMkLst>
        <pc:spChg chg="mod">
          <ac:chgData name="DU MARAIS Romain" userId="8aabedc4-2327-4f5f-a509-799e55b063d9" providerId="ADAL" clId="{0587E2E7-6472-4F49-ABC0-7DE23C07500D}" dt="2020-02-28T09:17:59.534" v="429" actId="207"/>
          <ac:spMkLst>
            <pc:docMk/>
            <pc:sldMk cId="3140278577" sldId="344"/>
            <ac:spMk id="13" creationId="{1A7D62D3-50A0-41C7-BAF0-3B0D8079D06D}"/>
          </ac:spMkLst>
        </pc:spChg>
        <pc:spChg chg="mod">
          <ac:chgData name="DU MARAIS Romain" userId="8aabedc4-2327-4f5f-a509-799e55b063d9" providerId="ADAL" clId="{0587E2E7-6472-4F49-ABC0-7DE23C07500D}" dt="2020-02-28T09:17:59.462" v="425" actId="20577"/>
          <ac:spMkLst>
            <pc:docMk/>
            <pc:sldMk cId="3140278577" sldId="344"/>
            <ac:spMk id="15" creationId="{4BF9BE16-831A-48F8-B6A4-AAC779B14611}"/>
          </ac:spMkLst>
        </pc:spChg>
        <pc:spChg chg="mod">
          <ac:chgData name="DU MARAIS Romain" userId="8aabedc4-2327-4f5f-a509-799e55b063d9" providerId="ADAL" clId="{0587E2E7-6472-4F49-ABC0-7DE23C07500D}" dt="2020-02-28T09:17:59.486" v="426" actId="20577"/>
          <ac:spMkLst>
            <pc:docMk/>
            <pc:sldMk cId="3140278577" sldId="344"/>
            <ac:spMk id="16" creationId="{18A51853-4A5A-48A4-9A91-F31F89033FC7}"/>
          </ac:spMkLst>
        </pc:spChg>
        <pc:spChg chg="mod">
          <ac:chgData name="DU MARAIS Romain" userId="8aabedc4-2327-4f5f-a509-799e55b063d9" providerId="ADAL" clId="{0587E2E7-6472-4F49-ABC0-7DE23C07500D}" dt="2020-02-28T09:17:59.503" v="427" actId="20577"/>
          <ac:spMkLst>
            <pc:docMk/>
            <pc:sldMk cId="3140278577" sldId="344"/>
            <ac:spMk id="17" creationId="{E990B36B-C163-418F-A254-68A22134B630}"/>
          </ac:spMkLst>
        </pc:spChg>
        <pc:spChg chg="mod">
          <ac:chgData name="DU MARAIS Romain" userId="8aabedc4-2327-4f5f-a509-799e55b063d9" providerId="ADAL" clId="{0587E2E7-6472-4F49-ABC0-7DE23C07500D}" dt="2020-02-28T09:17:59.521" v="428" actId="20577"/>
          <ac:spMkLst>
            <pc:docMk/>
            <pc:sldMk cId="3140278577" sldId="344"/>
            <ac:spMk id="18" creationId="{E22EB5C5-6E4D-4214-8F1C-9F8C81352F11}"/>
          </ac:spMkLst>
        </pc:spChg>
        <pc:grpChg chg="mod">
          <ac:chgData name="DU MARAIS Romain" userId="8aabedc4-2327-4f5f-a509-799e55b063d9" providerId="ADAL" clId="{0587E2E7-6472-4F49-ABC0-7DE23C07500D}" dt="2020-02-28T09:17:59.547" v="430"/>
          <ac:grpSpMkLst>
            <pc:docMk/>
            <pc:sldMk cId="3140278577" sldId="344"/>
            <ac:grpSpMk id="20" creationId="{6A0CA8C4-3415-449C-8C4D-288C27167699}"/>
          </ac:grpSpMkLst>
        </pc:grpChg>
        <pc:grpChg chg="mod">
          <ac:chgData name="DU MARAIS Romain" userId="8aabedc4-2327-4f5f-a509-799e55b063d9" providerId="ADAL" clId="{0587E2E7-6472-4F49-ABC0-7DE23C07500D}" dt="2020-02-28T09:17:59.560" v="431"/>
          <ac:grpSpMkLst>
            <pc:docMk/>
            <pc:sldMk cId="3140278577" sldId="344"/>
            <ac:grpSpMk id="22" creationId="{9E7ED13B-7F47-45B1-ABE3-F20CF2DD11E4}"/>
          </ac:grpSpMkLst>
        </pc:grpChg>
      </pc:sldChg>
      <pc:sldChg chg="modSp add del">
        <pc:chgData name="DU MARAIS Romain" userId="8aabedc4-2327-4f5f-a509-799e55b063d9" providerId="ADAL" clId="{0587E2E7-6472-4F49-ABC0-7DE23C07500D}" dt="2020-02-28T11:01:16.548" v="647" actId="2696"/>
        <pc:sldMkLst>
          <pc:docMk/>
          <pc:sldMk cId="3888283710" sldId="345"/>
        </pc:sldMkLst>
        <pc:spChg chg="mod">
          <ac:chgData name="DU MARAIS Romain" userId="8aabedc4-2327-4f5f-a509-799e55b063d9" providerId="ADAL" clId="{0587E2E7-6472-4F49-ABC0-7DE23C07500D}" dt="2020-02-28T09:17:59.719" v="437" actId="207"/>
          <ac:spMkLst>
            <pc:docMk/>
            <pc:sldMk cId="3888283710" sldId="345"/>
            <ac:spMk id="13" creationId="{1A7D62D3-50A0-41C7-BAF0-3B0D8079D06D}"/>
          </ac:spMkLst>
        </pc:spChg>
        <pc:spChg chg="mod">
          <ac:chgData name="DU MARAIS Romain" userId="8aabedc4-2327-4f5f-a509-799e55b063d9" providerId="ADAL" clId="{0587E2E7-6472-4F49-ABC0-7DE23C07500D}" dt="2020-02-28T09:17:59.655" v="433" actId="20577"/>
          <ac:spMkLst>
            <pc:docMk/>
            <pc:sldMk cId="3888283710" sldId="345"/>
            <ac:spMk id="15" creationId="{4BF9BE16-831A-48F8-B6A4-AAC779B14611}"/>
          </ac:spMkLst>
        </pc:spChg>
        <pc:spChg chg="mod">
          <ac:chgData name="DU MARAIS Romain" userId="8aabedc4-2327-4f5f-a509-799e55b063d9" providerId="ADAL" clId="{0587E2E7-6472-4F49-ABC0-7DE23C07500D}" dt="2020-02-28T09:17:59.671" v="434" actId="20577"/>
          <ac:spMkLst>
            <pc:docMk/>
            <pc:sldMk cId="3888283710" sldId="345"/>
            <ac:spMk id="16" creationId="{18A51853-4A5A-48A4-9A91-F31F89033FC7}"/>
          </ac:spMkLst>
        </pc:spChg>
        <pc:spChg chg="mod">
          <ac:chgData name="DU MARAIS Romain" userId="8aabedc4-2327-4f5f-a509-799e55b063d9" providerId="ADAL" clId="{0587E2E7-6472-4F49-ABC0-7DE23C07500D}" dt="2020-02-28T09:17:59.687" v="435" actId="20577"/>
          <ac:spMkLst>
            <pc:docMk/>
            <pc:sldMk cId="3888283710" sldId="345"/>
            <ac:spMk id="17" creationId="{E990B36B-C163-418F-A254-68A22134B630}"/>
          </ac:spMkLst>
        </pc:spChg>
        <pc:spChg chg="mod">
          <ac:chgData name="DU MARAIS Romain" userId="8aabedc4-2327-4f5f-a509-799e55b063d9" providerId="ADAL" clId="{0587E2E7-6472-4F49-ABC0-7DE23C07500D}" dt="2020-02-28T09:17:59.705" v="436" actId="20577"/>
          <ac:spMkLst>
            <pc:docMk/>
            <pc:sldMk cId="3888283710" sldId="345"/>
            <ac:spMk id="18" creationId="{E22EB5C5-6E4D-4214-8F1C-9F8C81352F11}"/>
          </ac:spMkLst>
        </pc:spChg>
        <pc:grpChg chg="mod">
          <ac:chgData name="DU MARAIS Romain" userId="8aabedc4-2327-4f5f-a509-799e55b063d9" providerId="ADAL" clId="{0587E2E7-6472-4F49-ABC0-7DE23C07500D}" dt="2020-02-28T09:17:59.738" v="438"/>
          <ac:grpSpMkLst>
            <pc:docMk/>
            <pc:sldMk cId="3888283710" sldId="345"/>
            <ac:grpSpMk id="20" creationId="{6A0CA8C4-3415-449C-8C4D-288C27167699}"/>
          </ac:grpSpMkLst>
        </pc:grpChg>
        <pc:grpChg chg="mod">
          <ac:chgData name="DU MARAIS Romain" userId="8aabedc4-2327-4f5f-a509-799e55b063d9" providerId="ADAL" clId="{0587E2E7-6472-4F49-ABC0-7DE23C07500D}" dt="2020-02-28T09:17:59.756" v="439"/>
          <ac:grpSpMkLst>
            <pc:docMk/>
            <pc:sldMk cId="3888283710" sldId="345"/>
            <ac:grpSpMk id="22" creationId="{9E7ED13B-7F47-45B1-ABE3-F20CF2DD11E4}"/>
          </ac:grpSpMkLst>
        </pc:grpChg>
      </pc:sldChg>
      <pc:sldChg chg="modSp add del">
        <pc:chgData name="DU MARAIS Romain" userId="8aabedc4-2327-4f5f-a509-799e55b063d9" providerId="ADAL" clId="{0587E2E7-6472-4F49-ABC0-7DE23C07500D}" dt="2020-02-28T11:01:16.565" v="648" actId="2696"/>
        <pc:sldMkLst>
          <pc:docMk/>
          <pc:sldMk cId="3519106571" sldId="346"/>
        </pc:sldMkLst>
        <pc:spChg chg="mod">
          <ac:chgData name="DU MARAIS Romain" userId="8aabedc4-2327-4f5f-a509-799e55b063d9" providerId="ADAL" clId="{0587E2E7-6472-4F49-ABC0-7DE23C07500D}" dt="2020-02-28T09:17:59.937" v="445" actId="207"/>
          <ac:spMkLst>
            <pc:docMk/>
            <pc:sldMk cId="3519106571" sldId="346"/>
            <ac:spMk id="13" creationId="{1A7D62D3-50A0-41C7-BAF0-3B0D8079D06D}"/>
          </ac:spMkLst>
        </pc:spChg>
        <pc:spChg chg="mod">
          <ac:chgData name="DU MARAIS Romain" userId="8aabedc4-2327-4f5f-a509-799e55b063d9" providerId="ADAL" clId="{0587E2E7-6472-4F49-ABC0-7DE23C07500D}" dt="2020-02-28T09:17:59.862" v="441" actId="20577"/>
          <ac:spMkLst>
            <pc:docMk/>
            <pc:sldMk cId="3519106571" sldId="346"/>
            <ac:spMk id="15" creationId="{4BF9BE16-831A-48F8-B6A4-AAC779B14611}"/>
          </ac:spMkLst>
        </pc:spChg>
        <pc:spChg chg="mod">
          <ac:chgData name="DU MARAIS Romain" userId="8aabedc4-2327-4f5f-a509-799e55b063d9" providerId="ADAL" clId="{0587E2E7-6472-4F49-ABC0-7DE23C07500D}" dt="2020-02-28T09:17:59.877" v="442" actId="20577"/>
          <ac:spMkLst>
            <pc:docMk/>
            <pc:sldMk cId="3519106571" sldId="346"/>
            <ac:spMk id="16" creationId="{18A51853-4A5A-48A4-9A91-F31F89033FC7}"/>
          </ac:spMkLst>
        </pc:spChg>
        <pc:spChg chg="mod">
          <ac:chgData name="DU MARAIS Romain" userId="8aabedc4-2327-4f5f-a509-799e55b063d9" providerId="ADAL" clId="{0587E2E7-6472-4F49-ABC0-7DE23C07500D}" dt="2020-02-28T09:17:59.895" v="443" actId="20577"/>
          <ac:spMkLst>
            <pc:docMk/>
            <pc:sldMk cId="3519106571" sldId="346"/>
            <ac:spMk id="17" creationId="{E990B36B-C163-418F-A254-68A22134B630}"/>
          </ac:spMkLst>
        </pc:spChg>
        <pc:spChg chg="mod">
          <ac:chgData name="DU MARAIS Romain" userId="8aabedc4-2327-4f5f-a509-799e55b063d9" providerId="ADAL" clId="{0587E2E7-6472-4F49-ABC0-7DE23C07500D}" dt="2020-02-28T09:17:59.924" v="444" actId="20577"/>
          <ac:spMkLst>
            <pc:docMk/>
            <pc:sldMk cId="3519106571" sldId="346"/>
            <ac:spMk id="18" creationId="{E22EB5C5-6E4D-4214-8F1C-9F8C81352F11}"/>
          </ac:spMkLst>
        </pc:spChg>
        <pc:grpChg chg="mod">
          <ac:chgData name="DU MARAIS Romain" userId="8aabedc4-2327-4f5f-a509-799e55b063d9" providerId="ADAL" clId="{0587E2E7-6472-4F49-ABC0-7DE23C07500D}" dt="2020-02-28T09:17:59.948" v="446"/>
          <ac:grpSpMkLst>
            <pc:docMk/>
            <pc:sldMk cId="3519106571" sldId="346"/>
            <ac:grpSpMk id="20" creationId="{6A0CA8C4-3415-449C-8C4D-288C27167699}"/>
          </ac:grpSpMkLst>
        </pc:grpChg>
        <pc:grpChg chg="mod">
          <ac:chgData name="DU MARAIS Romain" userId="8aabedc4-2327-4f5f-a509-799e55b063d9" providerId="ADAL" clId="{0587E2E7-6472-4F49-ABC0-7DE23C07500D}" dt="2020-02-28T09:17:59.960" v="447"/>
          <ac:grpSpMkLst>
            <pc:docMk/>
            <pc:sldMk cId="3519106571" sldId="346"/>
            <ac:grpSpMk id="22" creationId="{9E7ED13B-7F47-45B1-ABE3-F20CF2DD11E4}"/>
          </ac:grpSpMkLst>
        </pc:grpChg>
      </pc:sldChg>
      <pc:sldChg chg="modSp add del">
        <pc:chgData name="DU MARAIS Romain" userId="8aabedc4-2327-4f5f-a509-799e55b063d9" providerId="ADAL" clId="{0587E2E7-6472-4F49-ABC0-7DE23C07500D}" dt="2020-02-28T11:01:16.586" v="649" actId="2696"/>
        <pc:sldMkLst>
          <pc:docMk/>
          <pc:sldMk cId="3067547370" sldId="347"/>
        </pc:sldMkLst>
        <pc:spChg chg="mod">
          <ac:chgData name="DU MARAIS Romain" userId="8aabedc4-2327-4f5f-a509-799e55b063d9" providerId="ADAL" clId="{0587E2E7-6472-4F49-ABC0-7DE23C07500D}" dt="2020-02-28T09:18:00.118" v="453" actId="207"/>
          <ac:spMkLst>
            <pc:docMk/>
            <pc:sldMk cId="3067547370" sldId="347"/>
            <ac:spMk id="13" creationId="{1A7D62D3-50A0-41C7-BAF0-3B0D8079D06D}"/>
          </ac:spMkLst>
        </pc:spChg>
        <pc:spChg chg="mod">
          <ac:chgData name="DU MARAIS Romain" userId="8aabedc4-2327-4f5f-a509-799e55b063d9" providerId="ADAL" clId="{0587E2E7-6472-4F49-ABC0-7DE23C07500D}" dt="2020-02-28T09:18:00.054" v="449" actId="20577"/>
          <ac:spMkLst>
            <pc:docMk/>
            <pc:sldMk cId="3067547370" sldId="347"/>
            <ac:spMk id="15" creationId="{4BF9BE16-831A-48F8-B6A4-AAC779B14611}"/>
          </ac:spMkLst>
        </pc:spChg>
        <pc:spChg chg="mod">
          <ac:chgData name="DU MARAIS Romain" userId="8aabedc4-2327-4f5f-a509-799e55b063d9" providerId="ADAL" clId="{0587E2E7-6472-4F49-ABC0-7DE23C07500D}" dt="2020-02-28T09:18:00.074" v="450" actId="20577"/>
          <ac:spMkLst>
            <pc:docMk/>
            <pc:sldMk cId="3067547370" sldId="347"/>
            <ac:spMk id="16" creationId="{18A51853-4A5A-48A4-9A91-F31F89033FC7}"/>
          </ac:spMkLst>
        </pc:spChg>
        <pc:spChg chg="mod">
          <ac:chgData name="DU MARAIS Romain" userId="8aabedc4-2327-4f5f-a509-799e55b063d9" providerId="ADAL" clId="{0587E2E7-6472-4F49-ABC0-7DE23C07500D}" dt="2020-02-28T09:18:00.089" v="451" actId="20577"/>
          <ac:spMkLst>
            <pc:docMk/>
            <pc:sldMk cId="3067547370" sldId="347"/>
            <ac:spMk id="17" creationId="{E990B36B-C163-418F-A254-68A22134B630}"/>
          </ac:spMkLst>
        </pc:spChg>
        <pc:spChg chg="mod">
          <ac:chgData name="DU MARAIS Romain" userId="8aabedc4-2327-4f5f-a509-799e55b063d9" providerId="ADAL" clId="{0587E2E7-6472-4F49-ABC0-7DE23C07500D}" dt="2020-02-28T09:18:00.107" v="452" actId="20577"/>
          <ac:spMkLst>
            <pc:docMk/>
            <pc:sldMk cId="3067547370" sldId="347"/>
            <ac:spMk id="18" creationId="{E22EB5C5-6E4D-4214-8F1C-9F8C81352F11}"/>
          </ac:spMkLst>
        </pc:spChg>
        <pc:grpChg chg="mod">
          <ac:chgData name="DU MARAIS Romain" userId="8aabedc4-2327-4f5f-a509-799e55b063d9" providerId="ADAL" clId="{0587E2E7-6472-4F49-ABC0-7DE23C07500D}" dt="2020-02-28T09:18:00.128" v="454"/>
          <ac:grpSpMkLst>
            <pc:docMk/>
            <pc:sldMk cId="3067547370" sldId="347"/>
            <ac:grpSpMk id="20" creationId="{6A0CA8C4-3415-449C-8C4D-288C27167699}"/>
          </ac:grpSpMkLst>
        </pc:grpChg>
        <pc:grpChg chg="mod">
          <ac:chgData name="DU MARAIS Romain" userId="8aabedc4-2327-4f5f-a509-799e55b063d9" providerId="ADAL" clId="{0587E2E7-6472-4F49-ABC0-7DE23C07500D}" dt="2020-02-28T09:18:00.146" v="455"/>
          <ac:grpSpMkLst>
            <pc:docMk/>
            <pc:sldMk cId="3067547370" sldId="347"/>
            <ac:grpSpMk id="22" creationId="{9E7ED13B-7F47-45B1-ABE3-F20CF2DD11E4}"/>
          </ac:grpSpMkLst>
        </pc:grpChg>
      </pc:sldChg>
      <pc:sldChg chg="modSp add del">
        <pc:chgData name="DU MARAIS Romain" userId="8aabedc4-2327-4f5f-a509-799e55b063d9" providerId="ADAL" clId="{0587E2E7-6472-4F49-ABC0-7DE23C07500D}" dt="2020-02-28T11:01:16.606" v="650" actId="2696"/>
        <pc:sldMkLst>
          <pc:docMk/>
          <pc:sldMk cId="3763697218" sldId="348"/>
        </pc:sldMkLst>
        <pc:spChg chg="mod">
          <ac:chgData name="DU MARAIS Romain" userId="8aabedc4-2327-4f5f-a509-799e55b063d9" providerId="ADAL" clId="{0587E2E7-6472-4F49-ABC0-7DE23C07500D}" dt="2020-02-28T09:18:00.314" v="461" actId="207"/>
          <ac:spMkLst>
            <pc:docMk/>
            <pc:sldMk cId="3763697218" sldId="348"/>
            <ac:spMk id="13" creationId="{1A7D62D3-50A0-41C7-BAF0-3B0D8079D06D}"/>
          </ac:spMkLst>
        </pc:spChg>
        <pc:spChg chg="mod">
          <ac:chgData name="DU MARAIS Romain" userId="8aabedc4-2327-4f5f-a509-799e55b063d9" providerId="ADAL" clId="{0587E2E7-6472-4F49-ABC0-7DE23C07500D}" dt="2020-02-28T09:18:00.238" v="457" actId="20577"/>
          <ac:spMkLst>
            <pc:docMk/>
            <pc:sldMk cId="3763697218" sldId="348"/>
            <ac:spMk id="15" creationId="{4BF9BE16-831A-48F8-B6A4-AAC779B14611}"/>
          </ac:spMkLst>
        </pc:spChg>
        <pc:spChg chg="mod">
          <ac:chgData name="DU MARAIS Romain" userId="8aabedc4-2327-4f5f-a509-799e55b063d9" providerId="ADAL" clId="{0587E2E7-6472-4F49-ABC0-7DE23C07500D}" dt="2020-02-28T09:18:00.255" v="458" actId="20577"/>
          <ac:spMkLst>
            <pc:docMk/>
            <pc:sldMk cId="3763697218" sldId="348"/>
            <ac:spMk id="16" creationId="{18A51853-4A5A-48A4-9A91-F31F89033FC7}"/>
          </ac:spMkLst>
        </pc:spChg>
        <pc:spChg chg="mod">
          <ac:chgData name="DU MARAIS Romain" userId="8aabedc4-2327-4f5f-a509-799e55b063d9" providerId="ADAL" clId="{0587E2E7-6472-4F49-ABC0-7DE23C07500D}" dt="2020-02-28T09:18:00.271" v="459" actId="20577"/>
          <ac:spMkLst>
            <pc:docMk/>
            <pc:sldMk cId="3763697218" sldId="348"/>
            <ac:spMk id="17" creationId="{E990B36B-C163-418F-A254-68A22134B630}"/>
          </ac:spMkLst>
        </pc:spChg>
        <pc:spChg chg="mod">
          <ac:chgData name="DU MARAIS Romain" userId="8aabedc4-2327-4f5f-a509-799e55b063d9" providerId="ADAL" clId="{0587E2E7-6472-4F49-ABC0-7DE23C07500D}" dt="2020-02-28T09:18:00.287" v="460" actId="20577"/>
          <ac:spMkLst>
            <pc:docMk/>
            <pc:sldMk cId="3763697218" sldId="348"/>
            <ac:spMk id="18" creationId="{E22EB5C5-6E4D-4214-8F1C-9F8C81352F11}"/>
          </ac:spMkLst>
        </pc:spChg>
        <pc:grpChg chg="mod">
          <ac:chgData name="DU MARAIS Romain" userId="8aabedc4-2327-4f5f-a509-799e55b063d9" providerId="ADAL" clId="{0587E2E7-6472-4F49-ABC0-7DE23C07500D}" dt="2020-02-28T09:18:00.331" v="462"/>
          <ac:grpSpMkLst>
            <pc:docMk/>
            <pc:sldMk cId="3763697218" sldId="348"/>
            <ac:grpSpMk id="20" creationId="{6A0CA8C4-3415-449C-8C4D-288C27167699}"/>
          </ac:grpSpMkLst>
        </pc:grpChg>
        <pc:grpChg chg="mod">
          <ac:chgData name="DU MARAIS Romain" userId="8aabedc4-2327-4f5f-a509-799e55b063d9" providerId="ADAL" clId="{0587E2E7-6472-4F49-ABC0-7DE23C07500D}" dt="2020-02-28T09:18:00.345" v="463"/>
          <ac:grpSpMkLst>
            <pc:docMk/>
            <pc:sldMk cId="3763697218" sldId="348"/>
            <ac:grpSpMk id="22" creationId="{9E7ED13B-7F47-45B1-ABE3-F20CF2DD11E4}"/>
          </ac:grpSpMkLst>
        </pc:grpChg>
      </pc:sldChg>
      <pc:sldChg chg="modSp add del">
        <pc:chgData name="DU MARAIS Romain" userId="8aabedc4-2327-4f5f-a509-799e55b063d9" providerId="ADAL" clId="{0587E2E7-6472-4F49-ABC0-7DE23C07500D}" dt="2020-02-28T11:01:16.622" v="651" actId="2696"/>
        <pc:sldMkLst>
          <pc:docMk/>
          <pc:sldMk cId="321014029" sldId="349"/>
        </pc:sldMkLst>
        <pc:spChg chg="mod">
          <ac:chgData name="DU MARAIS Romain" userId="8aabedc4-2327-4f5f-a509-799e55b063d9" providerId="ADAL" clId="{0587E2E7-6472-4F49-ABC0-7DE23C07500D}" dt="2020-02-28T09:18:00.523" v="469" actId="207"/>
          <ac:spMkLst>
            <pc:docMk/>
            <pc:sldMk cId="321014029" sldId="349"/>
            <ac:spMk id="13" creationId="{1A7D62D3-50A0-41C7-BAF0-3B0D8079D06D}"/>
          </ac:spMkLst>
        </pc:spChg>
        <pc:spChg chg="mod">
          <ac:chgData name="DU MARAIS Romain" userId="8aabedc4-2327-4f5f-a509-799e55b063d9" providerId="ADAL" clId="{0587E2E7-6472-4F49-ABC0-7DE23C07500D}" dt="2020-02-28T09:18:00.431" v="465" actId="20577"/>
          <ac:spMkLst>
            <pc:docMk/>
            <pc:sldMk cId="321014029" sldId="349"/>
            <ac:spMk id="15" creationId="{4BF9BE16-831A-48F8-B6A4-AAC779B14611}"/>
          </ac:spMkLst>
        </pc:spChg>
        <pc:spChg chg="mod">
          <ac:chgData name="DU MARAIS Romain" userId="8aabedc4-2327-4f5f-a509-799e55b063d9" providerId="ADAL" clId="{0587E2E7-6472-4F49-ABC0-7DE23C07500D}" dt="2020-02-28T09:18:00.460" v="466" actId="20577"/>
          <ac:spMkLst>
            <pc:docMk/>
            <pc:sldMk cId="321014029" sldId="349"/>
            <ac:spMk id="16" creationId="{18A51853-4A5A-48A4-9A91-F31F89033FC7}"/>
          </ac:spMkLst>
        </pc:spChg>
        <pc:spChg chg="mod">
          <ac:chgData name="DU MARAIS Romain" userId="8aabedc4-2327-4f5f-a509-799e55b063d9" providerId="ADAL" clId="{0587E2E7-6472-4F49-ABC0-7DE23C07500D}" dt="2020-02-28T09:18:00.476" v="467" actId="20577"/>
          <ac:spMkLst>
            <pc:docMk/>
            <pc:sldMk cId="321014029" sldId="349"/>
            <ac:spMk id="17" creationId="{E990B36B-C163-418F-A254-68A22134B630}"/>
          </ac:spMkLst>
        </pc:spChg>
        <pc:spChg chg="mod">
          <ac:chgData name="DU MARAIS Romain" userId="8aabedc4-2327-4f5f-a509-799e55b063d9" providerId="ADAL" clId="{0587E2E7-6472-4F49-ABC0-7DE23C07500D}" dt="2020-02-28T09:18:00.511" v="468" actId="20577"/>
          <ac:spMkLst>
            <pc:docMk/>
            <pc:sldMk cId="321014029" sldId="349"/>
            <ac:spMk id="18" creationId="{E22EB5C5-6E4D-4214-8F1C-9F8C81352F11}"/>
          </ac:spMkLst>
        </pc:spChg>
        <pc:grpChg chg="mod">
          <ac:chgData name="DU MARAIS Romain" userId="8aabedc4-2327-4f5f-a509-799e55b063d9" providerId="ADAL" clId="{0587E2E7-6472-4F49-ABC0-7DE23C07500D}" dt="2020-02-28T09:18:00.535" v="470"/>
          <ac:grpSpMkLst>
            <pc:docMk/>
            <pc:sldMk cId="321014029" sldId="349"/>
            <ac:grpSpMk id="20" creationId="{6A0CA8C4-3415-449C-8C4D-288C27167699}"/>
          </ac:grpSpMkLst>
        </pc:grpChg>
        <pc:grpChg chg="mod">
          <ac:chgData name="DU MARAIS Romain" userId="8aabedc4-2327-4f5f-a509-799e55b063d9" providerId="ADAL" clId="{0587E2E7-6472-4F49-ABC0-7DE23C07500D}" dt="2020-02-28T09:18:00.547" v="471"/>
          <ac:grpSpMkLst>
            <pc:docMk/>
            <pc:sldMk cId="321014029" sldId="349"/>
            <ac:grpSpMk id="22" creationId="{9E7ED13B-7F47-45B1-ABE3-F20CF2DD11E4}"/>
          </ac:grpSpMkLst>
        </pc:grpChg>
      </pc:sldChg>
      <pc:sldChg chg="modSp add del">
        <pc:chgData name="DU MARAIS Romain" userId="8aabedc4-2327-4f5f-a509-799e55b063d9" providerId="ADAL" clId="{0587E2E7-6472-4F49-ABC0-7DE23C07500D}" dt="2020-02-28T11:01:16.639" v="652" actId="2696"/>
        <pc:sldMkLst>
          <pc:docMk/>
          <pc:sldMk cId="2589372910" sldId="350"/>
        </pc:sldMkLst>
        <pc:spChg chg="mod">
          <ac:chgData name="DU MARAIS Romain" userId="8aabedc4-2327-4f5f-a509-799e55b063d9" providerId="ADAL" clId="{0587E2E7-6472-4F49-ABC0-7DE23C07500D}" dt="2020-02-28T09:18:00.689" v="477" actId="207"/>
          <ac:spMkLst>
            <pc:docMk/>
            <pc:sldMk cId="2589372910" sldId="350"/>
            <ac:spMk id="13" creationId="{1A7D62D3-50A0-41C7-BAF0-3B0D8079D06D}"/>
          </ac:spMkLst>
        </pc:spChg>
        <pc:spChg chg="mod">
          <ac:chgData name="DU MARAIS Romain" userId="8aabedc4-2327-4f5f-a509-799e55b063d9" providerId="ADAL" clId="{0587E2E7-6472-4F49-ABC0-7DE23C07500D}" dt="2020-02-28T09:18:00.627" v="473" actId="20577"/>
          <ac:spMkLst>
            <pc:docMk/>
            <pc:sldMk cId="2589372910" sldId="350"/>
            <ac:spMk id="15" creationId="{4BF9BE16-831A-48F8-B6A4-AAC779B14611}"/>
          </ac:spMkLst>
        </pc:spChg>
        <pc:spChg chg="mod">
          <ac:chgData name="DU MARAIS Romain" userId="8aabedc4-2327-4f5f-a509-799e55b063d9" providerId="ADAL" clId="{0587E2E7-6472-4F49-ABC0-7DE23C07500D}" dt="2020-02-28T09:18:00.644" v="474" actId="20577"/>
          <ac:spMkLst>
            <pc:docMk/>
            <pc:sldMk cId="2589372910" sldId="350"/>
            <ac:spMk id="16" creationId="{18A51853-4A5A-48A4-9A91-F31F89033FC7}"/>
          </ac:spMkLst>
        </pc:spChg>
        <pc:spChg chg="mod">
          <ac:chgData name="DU MARAIS Romain" userId="8aabedc4-2327-4f5f-a509-799e55b063d9" providerId="ADAL" clId="{0587E2E7-6472-4F49-ABC0-7DE23C07500D}" dt="2020-02-28T09:18:00.659" v="475" actId="20577"/>
          <ac:spMkLst>
            <pc:docMk/>
            <pc:sldMk cId="2589372910" sldId="350"/>
            <ac:spMk id="17" creationId="{E990B36B-C163-418F-A254-68A22134B630}"/>
          </ac:spMkLst>
        </pc:spChg>
        <pc:spChg chg="mod">
          <ac:chgData name="DU MARAIS Romain" userId="8aabedc4-2327-4f5f-a509-799e55b063d9" providerId="ADAL" clId="{0587E2E7-6472-4F49-ABC0-7DE23C07500D}" dt="2020-02-28T09:18:00.677" v="476" actId="20577"/>
          <ac:spMkLst>
            <pc:docMk/>
            <pc:sldMk cId="2589372910" sldId="350"/>
            <ac:spMk id="18" creationId="{E22EB5C5-6E4D-4214-8F1C-9F8C81352F11}"/>
          </ac:spMkLst>
        </pc:spChg>
        <pc:grpChg chg="mod">
          <ac:chgData name="DU MARAIS Romain" userId="8aabedc4-2327-4f5f-a509-799e55b063d9" providerId="ADAL" clId="{0587E2E7-6472-4F49-ABC0-7DE23C07500D}" dt="2020-02-28T09:18:00.703" v="478"/>
          <ac:grpSpMkLst>
            <pc:docMk/>
            <pc:sldMk cId="2589372910" sldId="350"/>
            <ac:grpSpMk id="20" creationId="{6A0CA8C4-3415-449C-8C4D-288C27167699}"/>
          </ac:grpSpMkLst>
        </pc:grpChg>
        <pc:grpChg chg="mod">
          <ac:chgData name="DU MARAIS Romain" userId="8aabedc4-2327-4f5f-a509-799e55b063d9" providerId="ADAL" clId="{0587E2E7-6472-4F49-ABC0-7DE23C07500D}" dt="2020-02-28T09:18:00.716" v="479"/>
          <ac:grpSpMkLst>
            <pc:docMk/>
            <pc:sldMk cId="2589372910" sldId="350"/>
            <ac:grpSpMk id="22" creationId="{9E7ED13B-7F47-45B1-ABE3-F20CF2DD11E4}"/>
          </ac:grpSpMkLst>
        </pc:grpChg>
      </pc:sldChg>
      <pc:sldChg chg="modSp add del">
        <pc:chgData name="DU MARAIS Romain" userId="8aabedc4-2327-4f5f-a509-799e55b063d9" providerId="ADAL" clId="{0587E2E7-6472-4F49-ABC0-7DE23C07500D}" dt="2020-02-28T11:01:16.660" v="653" actId="2696"/>
        <pc:sldMkLst>
          <pc:docMk/>
          <pc:sldMk cId="1459024688" sldId="351"/>
        </pc:sldMkLst>
        <pc:spChg chg="mod">
          <ac:chgData name="DU MARAIS Romain" userId="8aabedc4-2327-4f5f-a509-799e55b063d9" providerId="ADAL" clId="{0587E2E7-6472-4F49-ABC0-7DE23C07500D}" dt="2020-02-28T09:18:00.876" v="485" actId="207"/>
          <ac:spMkLst>
            <pc:docMk/>
            <pc:sldMk cId="1459024688" sldId="351"/>
            <ac:spMk id="13" creationId="{1A7D62D3-50A0-41C7-BAF0-3B0D8079D06D}"/>
          </ac:spMkLst>
        </pc:spChg>
        <pc:spChg chg="mod">
          <ac:chgData name="DU MARAIS Romain" userId="8aabedc4-2327-4f5f-a509-799e55b063d9" providerId="ADAL" clId="{0587E2E7-6472-4F49-ABC0-7DE23C07500D}" dt="2020-02-28T09:18:00.809" v="481" actId="20577"/>
          <ac:spMkLst>
            <pc:docMk/>
            <pc:sldMk cId="1459024688" sldId="351"/>
            <ac:spMk id="15" creationId="{4BF9BE16-831A-48F8-B6A4-AAC779B14611}"/>
          </ac:spMkLst>
        </pc:spChg>
        <pc:spChg chg="mod">
          <ac:chgData name="DU MARAIS Romain" userId="8aabedc4-2327-4f5f-a509-799e55b063d9" providerId="ADAL" clId="{0587E2E7-6472-4F49-ABC0-7DE23C07500D}" dt="2020-02-28T09:18:00.827" v="482" actId="20577"/>
          <ac:spMkLst>
            <pc:docMk/>
            <pc:sldMk cId="1459024688" sldId="351"/>
            <ac:spMk id="16" creationId="{18A51853-4A5A-48A4-9A91-F31F89033FC7}"/>
          </ac:spMkLst>
        </pc:spChg>
        <pc:spChg chg="mod">
          <ac:chgData name="DU MARAIS Romain" userId="8aabedc4-2327-4f5f-a509-799e55b063d9" providerId="ADAL" clId="{0587E2E7-6472-4F49-ABC0-7DE23C07500D}" dt="2020-02-28T09:18:00.846" v="483" actId="20577"/>
          <ac:spMkLst>
            <pc:docMk/>
            <pc:sldMk cId="1459024688" sldId="351"/>
            <ac:spMk id="17" creationId="{E990B36B-C163-418F-A254-68A22134B630}"/>
          </ac:spMkLst>
        </pc:spChg>
        <pc:spChg chg="mod">
          <ac:chgData name="DU MARAIS Romain" userId="8aabedc4-2327-4f5f-a509-799e55b063d9" providerId="ADAL" clId="{0587E2E7-6472-4F49-ABC0-7DE23C07500D}" dt="2020-02-28T09:18:00.862" v="484" actId="20577"/>
          <ac:spMkLst>
            <pc:docMk/>
            <pc:sldMk cId="1459024688" sldId="351"/>
            <ac:spMk id="18" creationId="{E22EB5C5-6E4D-4214-8F1C-9F8C81352F11}"/>
          </ac:spMkLst>
        </pc:spChg>
        <pc:grpChg chg="mod">
          <ac:chgData name="DU MARAIS Romain" userId="8aabedc4-2327-4f5f-a509-799e55b063d9" providerId="ADAL" clId="{0587E2E7-6472-4F49-ABC0-7DE23C07500D}" dt="2020-02-28T09:18:00.890" v="486"/>
          <ac:grpSpMkLst>
            <pc:docMk/>
            <pc:sldMk cId="1459024688" sldId="351"/>
            <ac:grpSpMk id="20" creationId="{6A0CA8C4-3415-449C-8C4D-288C27167699}"/>
          </ac:grpSpMkLst>
        </pc:grpChg>
        <pc:grpChg chg="mod">
          <ac:chgData name="DU MARAIS Romain" userId="8aabedc4-2327-4f5f-a509-799e55b063d9" providerId="ADAL" clId="{0587E2E7-6472-4F49-ABC0-7DE23C07500D}" dt="2020-02-28T09:18:00.904" v="487"/>
          <ac:grpSpMkLst>
            <pc:docMk/>
            <pc:sldMk cId="1459024688" sldId="351"/>
            <ac:grpSpMk id="22" creationId="{9E7ED13B-7F47-45B1-ABE3-F20CF2DD11E4}"/>
          </ac:grpSpMkLst>
        </pc:grpChg>
      </pc:sldChg>
      <pc:sldChg chg="modSp add del">
        <pc:chgData name="DU MARAIS Romain" userId="8aabedc4-2327-4f5f-a509-799e55b063d9" providerId="ADAL" clId="{0587E2E7-6472-4F49-ABC0-7DE23C07500D}" dt="2020-02-28T11:01:16.681" v="654" actId="2696"/>
        <pc:sldMkLst>
          <pc:docMk/>
          <pc:sldMk cId="2923443671" sldId="352"/>
        </pc:sldMkLst>
        <pc:spChg chg="mod">
          <ac:chgData name="DU MARAIS Romain" userId="8aabedc4-2327-4f5f-a509-799e55b063d9" providerId="ADAL" clId="{0587E2E7-6472-4F49-ABC0-7DE23C07500D}" dt="2020-02-28T09:18:01.060" v="493" actId="207"/>
          <ac:spMkLst>
            <pc:docMk/>
            <pc:sldMk cId="2923443671" sldId="352"/>
            <ac:spMk id="13" creationId="{1A7D62D3-50A0-41C7-BAF0-3B0D8079D06D}"/>
          </ac:spMkLst>
        </pc:spChg>
        <pc:spChg chg="mod">
          <ac:chgData name="DU MARAIS Romain" userId="8aabedc4-2327-4f5f-a509-799e55b063d9" providerId="ADAL" clId="{0587E2E7-6472-4F49-ABC0-7DE23C07500D}" dt="2020-02-28T09:18:00.984" v="489" actId="20577"/>
          <ac:spMkLst>
            <pc:docMk/>
            <pc:sldMk cId="2923443671" sldId="352"/>
            <ac:spMk id="15" creationId="{4BF9BE16-831A-48F8-B6A4-AAC779B14611}"/>
          </ac:spMkLst>
        </pc:spChg>
        <pc:spChg chg="mod">
          <ac:chgData name="DU MARAIS Romain" userId="8aabedc4-2327-4f5f-a509-799e55b063d9" providerId="ADAL" clId="{0587E2E7-6472-4F49-ABC0-7DE23C07500D}" dt="2020-02-28T09:18:01.001" v="490" actId="20577"/>
          <ac:spMkLst>
            <pc:docMk/>
            <pc:sldMk cId="2923443671" sldId="352"/>
            <ac:spMk id="16" creationId="{18A51853-4A5A-48A4-9A91-F31F89033FC7}"/>
          </ac:spMkLst>
        </pc:spChg>
        <pc:spChg chg="mod">
          <ac:chgData name="DU MARAIS Romain" userId="8aabedc4-2327-4f5f-a509-799e55b063d9" providerId="ADAL" clId="{0587E2E7-6472-4F49-ABC0-7DE23C07500D}" dt="2020-02-28T09:18:01.028" v="491" actId="20577"/>
          <ac:spMkLst>
            <pc:docMk/>
            <pc:sldMk cId="2923443671" sldId="352"/>
            <ac:spMk id="17" creationId="{E990B36B-C163-418F-A254-68A22134B630}"/>
          </ac:spMkLst>
        </pc:spChg>
        <pc:spChg chg="mod">
          <ac:chgData name="DU MARAIS Romain" userId="8aabedc4-2327-4f5f-a509-799e55b063d9" providerId="ADAL" clId="{0587E2E7-6472-4F49-ABC0-7DE23C07500D}" dt="2020-02-28T09:18:01.048" v="492" actId="20577"/>
          <ac:spMkLst>
            <pc:docMk/>
            <pc:sldMk cId="2923443671" sldId="352"/>
            <ac:spMk id="18" creationId="{E22EB5C5-6E4D-4214-8F1C-9F8C81352F11}"/>
          </ac:spMkLst>
        </pc:spChg>
        <pc:grpChg chg="mod">
          <ac:chgData name="DU MARAIS Romain" userId="8aabedc4-2327-4f5f-a509-799e55b063d9" providerId="ADAL" clId="{0587E2E7-6472-4F49-ABC0-7DE23C07500D}" dt="2020-02-28T09:18:01.073" v="494"/>
          <ac:grpSpMkLst>
            <pc:docMk/>
            <pc:sldMk cId="2923443671" sldId="352"/>
            <ac:grpSpMk id="20" creationId="{6A0CA8C4-3415-449C-8C4D-288C27167699}"/>
          </ac:grpSpMkLst>
        </pc:grpChg>
        <pc:grpChg chg="mod">
          <ac:chgData name="DU MARAIS Romain" userId="8aabedc4-2327-4f5f-a509-799e55b063d9" providerId="ADAL" clId="{0587E2E7-6472-4F49-ABC0-7DE23C07500D}" dt="2020-02-28T09:18:01.087" v="495"/>
          <ac:grpSpMkLst>
            <pc:docMk/>
            <pc:sldMk cId="2923443671" sldId="352"/>
            <ac:grpSpMk id="22" creationId="{9E7ED13B-7F47-45B1-ABE3-F20CF2DD11E4}"/>
          </ac:grpSpMkLst>
        </pc:grpChg>
      </pc:sldChg>
      <pc:sldChg chg="modSp add del">
        <pc:chgData name="DU MARAIS Romain" userId="8aabedc4-2327-4f5f-a509-799e55b063d9" providerId="ADAL" clId="{0587E2E7-6472-4F49-ABC0-7DE23C07500D}" dt="2020-02-28T11:01:16.698" v="655" actId="2696"/>
        <pc:sldMkLst>
          <pc:docMk/>
          <pc:sldMk cId="2938050254" sldId="353"/>
        </pc:sldMkLst>
        <pc:spChg chg="mod">
          <ac:chgData name="DU MARAIS Romain" userId="8aabedc4-2327-4f5f-a509-799e55b063d9" providerId="ADAL" clId="{0587E2E7-6472-4F49-ABC0-7DE23C07500D}" dt="2020-02-28T09:18:01.224" v="501" actId="207"/>
          <ac:spMkLst>
            <pc:docMk/>
            <pc:sldMk cId="2938050254" sldId="353"/>
            <ac:spMk id="13" creationId="{1A7D62D3-50A0-41C7-BAF0-3B0D8079D06D}"/>
          </ac:spMkLst>
        </pc:spChg>
        <pc:spChg chg="mod">
          <ac:chgData name="DU MARAIS Romain" userId="8aabedc4-2327-4f5f-a509-799e55b063d9" providerId="ADAL" clId="{0587E2E7-6472-4F49-ABC0-7DE23C07500D}" dt="2020-02-28T09:18:01.165" v="497" actId="20577"/>
          <ac:spMkLst>
            <pc:docMk/>
            <pc:sldMk cId="2938050254" sldId="353"/>
            <ac:spMk id="15" creationId="{4BF9BE16-831A-48F8-B6A4-AAC779B14611}"/>
          </ac:spMkLst>
        </pc:spChg>
        <pc:spChg chg="mod">
          <ac:chgData name="DU MARAIS Romain" userId="8aabedc4-2327-4f5f-a509-799e55b063d9" providerId="ADAL" clId="{0587E2E7-6472-4F49-ABC0-7DE23C07500D}" dt="2020-02-28T09:18:01.180" v="498" actId="20577"/>
          <ac:spMkLst>
            <pc:docMk/>
            <pc:sldMk cId="2938050254" sldId="353"/>
            <ac:spMk id="16" creationId="{18A51853-4A5A-48A4-9A91-F31F89033FC7}"/>
          </ac:spMkLst>
        </pc:spChg>
        <pc:spChg chg="mod">
          <ac:chgData name="DU MARAIS Romain" userId="8aabedc4-2327-4f5f-a509-799e55b063d9" providerId="ADAL" clId="{0587E2E7-6472-4F49-ABC0-7DE23C07500D}" dt="2020-02-28T09:18:01.196" v="499" actId="20577"/>
          <ac:spMkLst>
            <pc:docMk/>
            <pc:sldMk cId="2938050254" sldId="353"/>
            <ac:spMk id="17" creationId="{E990B36B-C163-418F-A254-68A22134B630}"/>
          </ac:spMkLst>
        </pc:spChg>
        <pc:spChg chg="mod">
          <ac:chgData name="DU MARAIS Romain" userId="8aabedc4-2327-4f5f-a509-799e55b063d9" providerId="ADAL" clId="{0587E2E7-6472-4F49-ABC0-7DE23C07500D}" dt="2020-02-28T09:18:01.212" v="500" actId="20577"/>
          <ac:spMkLst>
            <pc:docMk/>
            <pc:sldMk cId="2938050254" sldId="353"/>
            <ac:spMk id="18" creationId="{E22EB5C5-6E4D-4214-8F1C-9F8C81352F11}"/>
          </ac:spMkLst>
        </pc:spChg>
        <pc:grpChg chg="mod">
          <ac:chgData name="DU MARAIS Romain" userId="8aabedc4-2327-4f5f-a509-799e55b063d9" providerId="ADAL" clId="{0587E2E7-6472-4F49-ABC0-7DE23C07500D}" dt="2020-02-28T09:18:01.241" v="502"/>
          <ac:grpSpMkLst>
            <pc:docMk/>
            <pc:sldMk cId="2938050254" sldId="353"/>
            <ac:grpSpMk id="20" creationId="{6A0CA8C4-3415-449C-8C4D-288C27167699}"/>
          </ac:grpSpMkLst>
        </pc:grpChg>
        <pc:grpChg chg="mod">
          <ac:chgData name="DU MARAIS Romain" userId="8aabedc4-2327-4f5f-a509-799e55b063d9" providerId="ADAL" clId="{0587E2E7-6472-4F49-ABC0-7DE23C07500D}" dt="2020-02-28T09:18:01.255" v="503"/>
          <ac:grpSpMkLst>
            <pc:docMk/>
            <pc:sldMk cId="2938050254" sldId="353"/>
            <ac:grpSpMk id="22" creationId="{9E7ED13B-7F47-45B1-ABE3-F20CF2DD11E4}"/>
          </ac:grpSpMkLst>
        </pc:grpChg>
      </pc:sldChg>
      <pc:sldChg chg="modSp add del">
        <pc:chgData name="DU MARAIS Romain" userId="8aabedc4-2327-4f5f-a509-799e55b063d9" providerId="ADAL" clId="{0587E2E7-6472-4F49-ABC0-7DE23C07500D}" dt="2020-02-28T11:01:16.783" v="656" actId="2696"/>
        <pc:sldMkLst>
          <pc:docMk/>
          <pc:sldMk cId="472897309" sldId="354"/>
        </pc:sldMkLst>
        <pc:spChg chg="mod">
          <ac:chgData name="DU MARAIS Romain" userId="8aabedc4-2327-4f5f-a509-799e55b063d9" providerId="ADAL" clId="{0587E2E7-6472-4F49-ABC0-7DE23C07500D}" dt="2020-02-28T09:18:01.408" v="509" actId="207"/>
          <ac:spMkLst>
            <pc:docMk/>
            <pc:sldMk cId="472897309" sldId="354"/>
            <ac:spMk id="13" creationId="{1A7D62D3-50A0-41C7-BAF0-3B0D8079D06D}"/>
          </ac:spMkLst>
        </pc:spChg>
        <pc:spChg chg="mod">
          <ac:chgData name="DU MARAIS Romain" userId="8aabedc4-2327-4f5f-a509-799e55b063d9" providerId="ADAL" clId="{0587E2E7-6472-4F49-ABC0-7DE23C07500D}" dt="2020-02-28T09:18:01.334" v="505" actId="20577"/>
          <ac:spMkLst>
            <pc:docMk/>
            <pc:sldMk cId="472897309" sldId="354"/>
            <ac:spMk id="15" creationId="{4BF9BE16-831A-48F8-B6A4-AAC779B14611}"/>
          </ac:spMkLst>
        </pc:spChg>
        <pc:spChg chg="mod">
          <ac:chgData name="DU MARAIS Romain" userId="8aabedc4-2327-4f5f-a509-799e55b063d9" providerId="ADAL" clId="{0587E2E7-6472-4F49-ABC0-7DE23C07500D}" dt="2020-02-28T09:18:01.360" v="506" actId="20577"/>
          <ac:spMkLst>
            <pc:docMk/>
            <pc:sldMk cId="472897309" sldId="354"/>
            <ac:spMk id="16" creationId="{18A51853-4A5A-48A4-9A91-F31F89033FC7}"/>
          </ac:spMkLst>
        </pc:spChg>
        <pc:spChg chg="mod">
          <ac:chgData name="DU MARAIS Romain" userId="8aabedc4-2327-4f5f-a509-799e55b063d9" providerId="ADAL" clId="{0587E2E7-6472-4F49-ABC0-7DE23C07500D}" dt="2020-02-28T09:18:01.377" v="507" actId="20577"/>
          <ac:spMkLst>
            <pc:docMk/>
            <pc:sldMk cId="472897309" sldId="354"/>
            <ac:spMk id="17" creationId="{E990B36B-C163-418F-A254-68A22134B630}"/>
          </ac:spMkLst>
        </pc:spChg>
        <pc:spChg chg="mod">
          <ac:chgData name="DU MARAIS Romain" userId="8aabedc4-2327-4f5f-a509-799e55b063d9" providerId="ADAL" clId="{0587E2E7-6472-4F49-ABC0-7DE23C07500D}" dt="2020-02-28T09:18:01.394" v="508" actId="20577"/>
          <ac:spMkLst>
            <pc:docMk/>
            <pc:sldMk cId="472897309" sldId="354"/>
            <ac:spMk id="18" creationId="{E22EB5C5-6E4D-4214-8F1C-9F8C81352F11}"/>
          </ac:spMkLst>
        </pc:spChg>
        <pc:grpChg chg="mod">
          <ac:chgData name="DU MARAIS Romain" userId="8aabedc4-2327-4f5f-a509-799e55b063d9" providerId="ADAL" clId="{0587E2E7-6472-4F49-ABC0-7DE23C07500D}" dt="2020-02-28T09:18:01.424" v="510"/>
          <ac:grpSpMkLst>
            <pc:docMk/>
            <pc:sldMk cId="472897309" sldId="354"/>
            <ac:grpSpMk id="20" creationId="{6A0CA8C4-3415-449C-8C4D-288C27167699}"/>
          </ac:grpSpMkLst>
        </pc:grpChg>
        <pc:grpChg chg="mod">
          <ac:chgData name="DU MARAIS Romain" userId="8aabedc4-2327-4f5f-a509-799e55b063d9" providerId="ADAL" clId="{0587E2E7-6472-4F49-ABC0-7DE23C07500D}" dt="2020-02-28T09:18:01.437" v="511"/>
          <ac:grpSpMkLst>
            <pc:docMk/>
            <pc:sldMk cId="472897309" sldId="354"/>
            <ac:grpSpMk id="22" creationId="{9E7ED13B-7F47-45B1-ABE3-F20CF2DD11E4}"/>
          </ac:grpSpMkLst>
        </pc:grpChg>
      </pc:sldChg>
      <pc:sldChg chg="modSp add del">
        <pc:chgData name="DU MARAIS Romain" userId="8aabedc4-2327-4f5f-a509-799e55b063d9" providerId="ADAL" clId="{0587E2E7-6472-4F49-ABC0-7DE23C07500D}" dt="2020-02-28T11:01:16.808" v="657" actId="2696"/>
        <pc:sldMkLst>
          <pc:docMk/>
          <pc:sldMk cId="746743202" sldId="355"/>
        </pc:sldMkLst>
        <pc:spChg chg="mod">
          <ac:chgData name="DU MARAIS Romain" userId="8aabedc4-2327-4f5f-a509-799e55b063d9" providerId="ADAL" clId="{0587E2E7-6472-4F49-ABC0-7DE23C07500D}" dt="2020-02-28T09:18:01.581" v="517" actId="207"/>
          <ac:spMkLst>
            <pc:docMk/>
            <pc:sldMk cId="746743202" sldId="355"/>
            <ac:spMk id="13" creationId="{1A7D62D3-50A0-41C7-BAF0-3B0D8079D06D}"/>
          </ac:spMkLst>
        </pc:spChg>
        <pc:spChg chg="mod">
          <ac:chgData name="DU MARAIS Romain" userId="8aabedc4-2327-4f5f-a509-799e55b063d9" providerId="ADAL" clId="{0587E2E7-6472-4F49-ABC0-7DE23C07500D}" dt="2020-02-28T09:18:01.518" v="513" actId="20577"/>
          <ac:spMkLst>
            <pc:docMk/>
            <pc:sldMk cId="746743202" sldId="355"/>
            <ac:spMk id="15" creationId="{4BF9BE16-831A-48F8-B6A4-AAC779B14611}"/>
          </ac:spMkLst>
        </pc:spChg>
        <pc:spChg chg="mod">
          <ac:chgData name="DU MARAIS Romain" userId="8aabedc4-2327-4f5f-a509-799e55b063d9" providerId="ADAL" clId="{0587E2E7-6472-4F49-ABC0-7DE23C07500D}" dt="2020-02-28T09:18:01.533" v="514" actId="20577"/>
          <ac:spMkLst>
            <pc:docMk/>
            <pc:sldMk cId="746743202" sldId="355"/>
            <ac:spMk id="16" creationId="{18A51853-4A5A-48A4-9A91-F31F89033FC7}"/>
          </ac:spMkLst>
        </pc:spChg>
        <pc:spChg chg="mod">
          <ac:chgData name="DU MARAIS Romain" userId="8aabedc4-2327-4f5f-a509-799e55b063d9" providerId="ADAL" clId="{0587E2E7-6472-4F49-ABC0-7DE23C07500D}" dt="2020-02-28T09:18:01.548" v="515" actId="20577"/>
          <ac:spMkLst>
            <pc:docMk/>
            <pc:sldMk cId="746743202" sldId="355"/>
            <ac:spMk id="17" creationId="{E990B36B-C163-418F-A254-68A22134B630}"/>
          </ac:spMkLst>
        </pc:spChg>
        <pc:spChg chg="mod">
          <ac:chgData name="DU MARAIS Romain" userId="8aabedc4-2327-4f5f-a509-799e55b063d9" providerId="ADAL" clId="{0587E2E7-6472-4F49-ABC0-7DE23C07500D}" dt="2020-02-28T09:18:01.568" v="516" actId="20577"/>
          <ac:spMkLst>
            <pc:docMk/>
            <pc:sldMk cId="746743202" sldId="355"/>
            <ac:spMk id="18" creationId="{E22EB5C5-6E4D-4214-8F1C-9F8C81352F11}"/>
          </ac:spMkLst>
        </pc:spChg>
        <pc:grpChg chg="mod">
          <ac:chgData name="DU MARAIS Romain" userId="8aabedc4-2327-4f5f-a509-799e55b063d9" providerId="ADAL" clId="{0587E2E7-6472-4F49-ABC0-7DE23C07500D}" dt="2020-02-28T09:18:01.598" v="518"/>
          <ac:grpSpMkLst>
            <pc:docMk/>
            <pc:sldMk cId="746743202" sldId="355"/>
            <ac:grpSpMk id="20" creationId="{6A0CA8C4-3415-449C-8C4D-288C27167699}"/>
          </ac:grpSpMkLst>
        </pc:grpChg>
        <pc:grpChg chg="mod">
          <ac:chgData name="DU MARAIS Romain" userId="8aabedc4-2327-4f5f-a509-799e55b063d9" providerId="ADAL" clId="{0587E2E7-6472-4F49-ABC0-7DE23C07500D}" dt="2020-02-28T09:18:01.614" v="519"/>
          <ac:grpSpMkLst>
            <pc:docMk/>
            <pc:sldMk cId="746743202" sldId="355"/>
            <ac:grpSpMk id="22" creationId="{9E7ED13B-7F47-45B1-ABE3-F20CF2DD11E4}"/>
          </ac:grpSpMkLst>
        </pc:grpChg>
      </pc:sldChg>
      <pc:sldChg chg="modSp add del">
        <pc:chgData name="DU MARAIS Romain" userId="8aabedc4-2327-4f5f-a509-799e55b063d9" providerId="ADAL" clId="{0587E2E7-6472-4F49-ABC0-7DE23C07500D}" dt="2020-02-28T11:01:16.827" v="658" actId="2696"/>
        <pc:sldMkLst>
          <pc:docMk/>
          <pc:sldMk cId="1001558141" sldId="356"/>
        </pc:sldMkLst>
        <pc:spChg chg="mod">
          <ac:chgData name="DU MARAIS Romain" userId="8aabedc4-2327-4f5f-a509-799e55b063d9" providerId="ADAL" clId="{0587E2E7-6472-4F49-ABC0-7DE23C07500D}" dt="2020-02-28T09:18:01.845" v="525" actId="207"/>
          <ac:spMkLst>
            <pc:docMk/>
            <pc:sldMk cId="1001558141" sldId="356"/>
            <ac:spMk id="13" creationId="{1A7D62D3-50A0-41C7-BAF0-3B0D8079D06D}"/>
          </ac:spMkLst>
        </pc:spChg>
        <pc:spChg chg="mod">
          <ac:chgData name="DU MARAIS Romain" userId="8aabedc4-2327-4f5f-a509-799e55b063d9" providerId="ADAL" clId="{0587E2E7-6472-4F49-ABC0-7DE23C07500D}" dt="2020-02-28T09:18:01.728" v="521" actId="20577"/>
          <ac:spMkLst>
            <pc:docMk/>
            <pc:sldMk cId="1001558141" sldId="356"/>
            <ac:spMk id="15" creationId="{4BF9BE16-831A-48F8-B6A4-AAC779B14611}"/>
          </ac:spMkLst>
        </pc:spChg>
        <pc:spChg chg="mod">
          <ac:chgData name="DU MARAIS Romain" userId="8aabedc4-2327-4f5f-a509-799e55b063d9" providerId="ADAL" clId="{0587E2E7-6472-4F49-ABC0-7DE23C07500D}" dt="2020-02-28T09:18:01.744" v="522" actId="20577"/>
          <ac:spMkLst>
            <pc:docMk/>
            <pc:sldMk cId="1001558141" sldId="356"/>
            <ac:spMk id="16" creationId="{18A51853-4A5A-48A4-9A91-F31F89033FC7}"/>
          </ac:spMkLst>
        </pc:spChg>
        <pc:spChg chg="mod">
          <ac:chgData name="DU MARAIS Romain" userId="8aabedc4-2327-4f5f-a509-799e55b063d9" providerId="ADAL" clId="{0587E2E7-6472-4F49-ABC0-7DE23C07500D}" dt="2020-02-28T09:18:01.799" v="523" actId="20577"/>
          <ac:spMkLst>
            <pc:docMk/>
            <pc:sldMk cId="1001558141" sldId="356"/>
            <ac:spMk id="17" creationId="{E990B36B-C163-418F-A254-68A22134B630}"/>
          </ac:spMkLst>
        </pc:spChg>
        <pc:spChg chg="mod">
          <ac:chgData name="DU MARAIS Romain" userId="8aabedc4-2327-4f5f-a509-799e55b063d9" providerId="ADAL" clId="{0587E2E7-6472-4F49-ABC0-7DE23C07500D}" dt="2020-02-28T09:18:01.820" v="524" actId="20577"/>
          <ac:spMkLst>
            <pc:docMk/>
            <pc:sldMk cId="1001558141" sldId="356"/>
            <ac:spMk id="18" creationId="{E22EB5C5-6E4D-4214-8F1C-9F8C81352F11}"/>
          </ac:spMkLst>
        </pc:spChg>
        <pc:grpChg chg="mod">
          <ac:chgData name="DU MARAIS Romain" userId="8aabedc4-2327-4f5f-a509-799e55b063d9" providerId="ADAL" clId="{0587E2E7-6472-4F49-ABC0-7DE23C07500D}" dt="2020-02-28T09:18:01.861" v="526"/>
          <ac:grpSpMkLst>
            <pc:docMk/>
            <pc:sldMk cId="1001558141" sldId="356"/>
            <ac:grpSpMk id="20" creationId="{6A0CA8C4-3415-449C-8C4D-288C27167699}"/>
          </ac:grpSpMkLst>
        </pc:grpChg>
        <pc:grpChg chg="mod">
          <ac:chgData name="DU MARAIS Romain" userId="8aabedc4-2327-4f5f-a509-799e55b063d9" providerId="ADAL" clId="{0587E2E7-6472-4F49-ABC0-7DE23C07500D}" dt="2020-02-28T09:18:01.877" v="527"/>
          <ac:grpSpMkLst>
            <pc:docMk/>
            <pc:sldMk cId="1001558141" sldId="356"/>
            <ac:grpSpMk id="22" creationId="{9E7ED13B-7F47-45B1-ABE3-F20CF2DD11E4}"/>
          </ac:grpSpMkLst>
        </pc:grpChg>
      </pc:sldChg>
      <pc:sldChg chg="modSp add del">
        <pc:chgData name="DU MARAIS Romain" userId="8aabedc4-2327-4f5f-a509-799e55b063d9" providerId="ADAL" clId="{0587E2E7-6472-4F49-ABC0-7DE23C07500D}" dt="2020-02-28T11:01:16.855" v="659" actId="2696"/>
        <pc:sldMkLst>
          <pc:docMk/>
          <pc:sldMk cId="3954488434" sldId="357"/>
        </pc:sldMkLst>
        <pc:spChg chg="mod">
          <ac:chgData name="DU MARAIS Romain" userId="8aabedc4-2327-4f5f-a509-799e55b063d9" providerId="ADAL" clId="{0587E2E7-6472-4F49-ABC0-7DE23C07500D}" dt="2020-02-28T09:18:02.020" v="529" actId="20577"/>
          <ac:spMkLst>
            <pc:docMk/>
            <pc:sldMk cId="3954488434" sldId="357"/>
            <ac:spMk id="15" creationId="{4BF9BE16-831A-48F8-B6A4-AAC779B14611}"/>
          </ac:spMkLst>
        </pc:spChg>
        <pc:spChg chg="mod">
          <ac:chgData name="DU MARAIS Romain" userId="8aabedc4-2327-4f5f-a509-799e55b063d9" providerId="ADAL" clId="{0587E2E7-6472-4F49-ABC0-7DE23C07500D}" dt="2020-02-28T09:18:02.042" v="530" actId="20577"/>
          <ac:spMkLst>
            <pc:docMk/>
            <pc:sldMk cId="3954488434" sldId="357"/>
            <ac:spMk id="16" creationId="{18A51853-4A5A-48A4-9A91-F31F89033FC7}"/>
          </ac:spMkLst>
        </pc:spChg>
        <pc:spChg chg="mod">
          <ac:chgData name="DU MARAIS Romain" userId="8aabedc4-2327-4f5f-a509-799e55b063d9" providerId="ADAL" clId="{0587E2E7-6472-4F49-ABC0-7DE23C07500D}" dt="2020-02-28T09:18:02.066" v="531" actId="20577"/>
          <ac:spMkLst>
            <pc:docMk/>
            <pc:sldMk cId="3954488434" sldId="357"/>
            <ac:spMk id="17" creationId="{E990B36B-C163-418F-A254-68A22134B630}"/>
          </ac:spMkLst>
        </pc:spChg>
        <pc:spChg chg="mod">
          <ac:chgData name="DU MARAIS Romain" userId="8aabedc4-2327-4f5f-a509-799e55b063d9" providerId="ADAL" clId="{0587E2E7-6472-4F49-ABC0-7DE23C07500D}" dt="2020-02-28T09:18:02.094" v="532" actId="20577"/>
          <ac:spMkLst>
            <pc:docMk/>
            <pc:sldMk cId="3954488434" sldId="357"/>
            <ac:spMk id="18" creationId="{E22EB5C5-6E4D-4214-8F1C-9F8C81352F11}"/>
          </ac:spMkLst>
        </pc:spChg>
      </pc:sldChg>
      <pc:sldChg chg="add">
        <pc:chgData name="DU MARAIS Romain" userId="8aabedc4-2327-4f5f-a509-799e55b063d9" providerId="ADAL" clId="{0587E2E7-6472-4F49-ABC0-7DE23C07500D}" dt="2020-02-28T09:18:01.899" v="528"/>
        <pc:sldMkLst>
          <pc:docMk/>
          <pc:sldMk cId="2023041574" sldId="358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49B8447B-F518-405E-BCD0-C532F2C8527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8842" cy="3386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F5A9CAE-256F-41AB-A47E-537235CDC3E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593694" y="0"/>
            <a:ext cx="4278842" cy="3386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43728B-971B-4E5D-B5B0-AAD0E98F7287}" type="datetimeFigureOut">
              <a:rPr lang="fr-FR" smtClean="0"/>
              <a:t>28/02/2020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0C5B3D2-5017-43FA-99AA-283B723D3A8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403448"/>
            <a:ext cx="4278842" cy="33866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F93AECE-9E63-4328-B1E5-A2A06004CE5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593694" y="6403448"/>
            <a:ext cx="4278842" cy="33866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4584D4-F3D6-4463-B748-9CB0C3797E7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053180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8842" cy="3386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5593694" y="0"/>
            <a:ext cx="4278842" cy="3386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99AD64-22CF-4C53-AAC2-723D01EDCB58}" type="datetimeFigureOut">
              <a:rPr lang="fr-FR" smtClean="0"/>
              <a:t>28/02/2020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324225" y="842963"/>
            <a:ext cx="3225800" cy="22748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987425" y="3244643"/>
            <a:ext cx="7899400" cy="265470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6403448"/>
            <a:ext cx="4278842" cy="33866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5593694" y="6403448"/>
            <a:ext cx="4278842" cy="33866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41EAB3-B710-429B-BF26-96F03EEEA3E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638080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235161" rtl="0" eaLnBrk="1" latinLnBrk="0" hangingPunct="1">
      <a:defRPr sz="308" kern="1200">
        <a:solidFill>
          <a:schemeClr val="tx1"/>
        </a:solidFill>
        <a:latin typeface="+mn-lt"/>
        <a:ea typeface="+mn-ea"/>
        <a:cs typeface="+mn-cs"/>
      </a:defRPr>
    </a:lvl1pPr>
    <a:lvl2pPr marL="117581" algn="l" defTabSz="235161" rtl="0" eaLnBrk="1" latinLnBrk="0" hangingPunct="1">
      <a:defRPr sz="308" kern="1200">
        <a:solidFill>
          <a:schemeClr val="tx1"/>
        </a:solidFill>
        <a:latin typeface="+mn-lt"/>
        <a:ea typeface="+mn-ea"/>
        <a:cs typeface="+mn-cs"/>
      </a:defRPr>
    </a:lvl2pPr>
    <a:lvl3pPr marL="235161" algn="l" defTabSz="235161" rtl="0" eaLnBrk="1" latinLnBrk="0" hangingPunct="1">
      <a:defRPr sz="308" kern="1200">
        <a:solidFill>
          <a:schemeClr val="tx1"/>
        </a:solidFill>
        <a:latin typeface="+mn-lt"/>
        <a:ea typeface="+mn-ea"/>
        <a:cs typeface="+mn-cs"/>
      </a:defRPr>
    </a:lvl3pPr>
    <a:lvl4pPr marL="352741" algn="l" defTabSz="235161" rtl="0" eaLnBrk="1" latinLnBrk="0" hangingPunct="1">
      <a:defRPr sz="308" kern="1200">
        <a:solidFill>
          <a:schemeClr val="tx1"/>
        </a:solidFill>
        <a:latin typeface="+mn-lt"/>
        <a:ea typeface="+mn-ea"/>
        <a:cs typeface="+mn-cs"/>
      </a:defRPr>
    </a:lvl4pPr>
    <a:lvl5pPr marL="470321" algn="l" defTabSz="235161" rtl="0" eaLnBrk="1" latinLnBrk="0" hangingPunct="1">
      <a:defRPr sz="308" kern="1200">
        <a:solidFill>
          <a:schemeClr val="tx1"/>
        </a:solidFill>
        <a:latin typeface="+mn-lt"/>
        <a:ea typeface="+mn-ea"/>
        <a:cs typeface="+mn-cs"/>
      </a:defRPr>
    </a:lvl5pPr>
    <a:lvl6pPr marL="587901" algn="l" defTabSz="235161" rtl="0" eaLnBrk="1" latinLnBrk="0" hangingPunct="1">
      <a:defRPr sz="308" kern="1200">
        <a:solidFill>
          <a:schemeClr val="tx1"/>
        </a:solidFill>
        <a:latin typeface="+mn-lt"/>
        <a:ea typeface="+mn-ea"/>
        <a:cs typeface="+mn-cs"/>
      </a:defRPr>
    </a:lvl6pPr>
    <a:lvl7pPr marL="705481" algn="l" defTabSz="235161" rtl="0" eaLnBrk="1" latinLnBrk="0" hangingPunct="1">
      <a:defRPr sz="308" kern="1200">
        <a:solidFill>
          <a:schemeClr val="tx1"/>
        </a:solidFill>
        <a:latin typeface="+mn-lt"/>
        <a:ea typeface="+mn-ea"/>
        <a:cs typeface="+mn-cs"/>
      </a:defRPr>
    </a:lvl7pPr>
    <a:lvl8pPr marL="823062" algn="l" defTabSz="235161" rtl="0" eaLnBrk="1" latinLnBrk="0" hangingPunct="1">
      <a:defRPr sz="308" kern="1200">
        <a:solidFill>
          <a:schemeClr val="tx1"/>
        </a:solidFill>
        <a:latin typeface="+mn-lt"/>
        <a:ea typeface="+mn-ea"/>
        <a:cs typeface="+mn-cs"/>
      </a:defRPr>
    </a:lvl8pPr>
    <a:lvl9pPr marL="940642" algn="l" defTabSz="235161" rtl="0" eaLnBrk="1" latinLnBrk="0" hangingPunct="1">
      <a:defRPr sz="30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3008" y="374123"/>
            <a:ext cx="2754075" cy="795867"/>
          </a:xfrm>
        </p:spPr>
        <p:txBody>
          <a:bodyPr anchor="b"/>
          <a:lstStyle>
            <a:lvl1pPr algn="ctr"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5011" y="1200679"/>
            <a:ext cx="2430066" cy="551921"/>
          </a:xfrm>
        </p:spPr>
        <p:txBody>
          <a:bodyPr/>
          <a:lstStyle>
            <a:lvl1pPr marL="0" indent="0" algn="ctr">
              <a:buNone/>
              <a:defRPr sz="800"/>
            </a:lvl1pPr>
            <a:lvl2pPr marL="152385" indent="0" algn="ctr">
              <a:buNone/>
              <a:defRPr sz="667"/>
            </a:lvl2pPr>
            <a:lvl3pPr marL="304770" indent="0" algn="ctr">
              <a:buNone/>
              <a:defRPr sz="600"/>
            </a:lvl3pPr>
            <a:lvl4pPr marL="457154" indent="0" algn="ctr">
              <a:buNone/>
              <a:defRPr sz="533"/>
            </a:lvl4pPr>
            <a:lvl5pPr marL="609539" indent="0" algn="ctr">
              <a:buNone/>
              <a:defRPr sz="533"/>
            </a:lvl5pPr>
            <a:lvl6pPr marL="761924" indent="0" algn="ctr">
              <a:buNone/>
              <a:defRPr sz="533"/>
            </a:lvl6pPr>
            <a:lvl7pPr marL="914309" indent="0" algn="ctr">
              <a:buNone/>
              <a:defRPr sz="533"/>
            </a:lvl7pPr>
            <a:lvl8pPr marL="1066693" indent="0" algn="ctr">
              <a:buNone/>
              <a:defRPr sz="533"/>
            </a:lvl8pPr>
            <a:lvl9pPr marL="1219078" indent="0" algn="ctr">
              <a:buNone/>
              <a:defRPr sz="533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656AD-187E-4EB9-ABDA-7DB50DB0A610}" type="datetimeFigureOut">
              <a:rPr lang="fr-FR" smtClean="0"/>
              <a:t>28/02/2020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9BFB9-9153-4EA0-AE1F-5749D3ADDBD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6370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656AD-187E-4EB9-ABDA-7DB50DB0A610}" type="datetimeFigureOut">
              <a:rPr lang="fr-FR" smtClean="0"/>
              <a:t>28/02/2020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9BFB9-9153-4EA0-AE1F-5749D3ADDBD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2830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18688" y="121711"/>
            <a:ext cx="698644" cy="1937279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2757" y="121711"/>
            <a:ext cx="2055431" cy="1937279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656AD-187E-4EB9-ABDA-7DB50DB0A610}" type="datetimeFigureOut">
              <a:rPr lang="fr-FR" smtClean="0"/>
              <a:t>28/02/2020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9BFB9-9153-4EA0-AE1F-5749D3ADDBD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8063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656AD-187E-4EB9-ABDA-7DB50DB0A610}" type="datetimeFigureOut">
              <a:rPr lang="fr-FR" smtClean="0"/>
              <a:t>28/02/2020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9BFB9-9153-4EA0-AE1F-5749D3ADDBD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7917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069" y="569913"/>
            <a:ext cx="2794576" cy="950912"/>
          </a:xfrm>
        </p:spPr>
        <p:txBody>
          <a:bodyPr anchor="b"/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1069" y="1529822"/>
            <a:ext cx="2794576" cy="500062"/>
          </a:xfrm>
        </p:spPr>
        <p:txBody>
          <a:bodyPr/>
          <a:lstStyle>
            <a:lvl1pPr marL="0" indent="0">
              <a:buNone/>
              <a:defRPr sz="800">
                <a:solidFill>
                  <a:schemeClr val="tx1"/>
                </a:solidFill>
              </a:defRPr>
            </a:lvl1pPr>
            <a:lvl2pPr marL="152385" indent="0">
              <a:buNone/>
              <a:defRPr sz="667">
                <a:solidFill>
                  <a:schemeClr val="tx1">
                    <a:tint val="75000"/>
                  </a:schemeClr>
                </a:solidFill>
              </a:defRPr>
            </a:lvl2pPr>
            <a:lvl3pPr marL="30477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3pPr>
            <a:lvl4pPr marL="457154" indent="0">
              <a:buNone/>
              <a:defRPr sz="533">
                <a:solidFill>
                  <a:schemeClr val="tx1">
                    <a:tint val="75000"/>
                  </a:schemeClr>
                </a:solidFill>
              </a:defRPr>
            </a:lvl4pPr>
            <a:lvl5pPr marL="609539" indent="0">
              <a:buNone/>
              <a:defRPr sz="533">
                <a:solidFill>
                  <a:schemeClr val="tx1">
                    <a:tint val="75000"/>
                  </a:schemeClr>
                </a:solidFill>
              </a:defRPr>
            </a:lvl5pPr>
            <a:lvl6pPr marL="761924" indent="0">
              <a:buNone/>
              <a:defRPr sz="533">
                <a:solidFill>
                  <a:schemeClr val="tx1">
                    <a:tint val="75000"/>
                  </a:schemeClr>
                </a:solidFill>
              </a:defRPr>
            </a:lvl6pPr>
            <a:lvl7pPr marL="914309" indent="0">
              <a:buNone/>
              <a:defRPr sz="533">
                <a:solidFill>
                  <a:schemeClr val="tx1">
                    <a:tint val="75000"/>
                  </a:schemeClr>
                </a:solidFill>
              </a:defRPr>
            </a:lvl7pPr>
            <a:lvl8pPr marL="1066693" indent="0">
              <a:buNone/>
              <a:defRPr sz="533">
                <a:solidFill>
                  <a:schemeClr val="tx1">
                    <a:tint val="75000"/>
                  </a:schemeClr>
                </a:solidFill>
              </a:defRPr>
            </a:lvl8pPr>
            <a:lvl9pPr marL="1219078" indent="0">
              <a:buNone/>
              <a:defRPr sz="5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656AD-187E-4EB9-ABDA-7DB50DB0A610}" type="datetimeFigureOut">
              <a:rPr lang="fr-FR" smtClean="0"/>
              <a:t>28/02/2020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9BFB9-9153-4EA0-AE1F-5749D3ADDBD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8064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2757" y="608542"/>
            <a:ext cx="1377037" cy="145044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0295" y="608542"/>
            <a:ext cx="1377037" cy="145044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656AD-187E-4EB9-ABDA-7DB50DB0A610}" type="datetimeFigureOut">
              <a:rPr lang="fr-FR" smtClean="0"/>
              <a:t>28/02/2020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9BFB9-9153-4EA0-AE1F-5749D3ADDBD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2996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78" y="121709"/>
            <a:ext cx="2794576" cy="441854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78" y="560390"/>
            <a:ext cx="1370709" cy="274637"/>
          </a:xfrm>
        </p:spPr>
        <p:txBody>
          <a:bodyPr anchor="b"/>
          <a:lstStyle>
            <a:lvl1pPr marL="0" indent="0">
              <a:buNone/>
              <a:defRPr sz="800" b="1"/>
            </a:lvl1pPr>
            <a:lvl2pPr marL="152385" indent="0">
              <a:buNone/>
              <a:defRPr sz="667" b="1"/>
            </a:lvl2pPr>
            <a:lvl3pPr marL="304770" indent="0">
              <a:buNone/>
              <a:defRPr sz="600" b="1"/>
            </a:lvl3pPr>
            <a:lvl4pPr marL="457154" indent="0">
              <a:buNone/>
              <a:defRPr sz="533" b="1"/>
            </a:lvl4pPr>
            <a:lvl5pPr marL="609539" indent="0">
              <a:buNone/>
              <a:defRPr sz="533" b="1"/>
            </a:lvl5pPr>
            <a:lvl6pPr marL="761924" indent="0">
              <a:buNone/>
              <a:defRPr sz="533" b="1"/>
            </a:lvl6pPr>
            <a:lvl7pPr marL="914309" indent="0">
              <a:buNone/>
              <a:defRPr sz="533" b="1"/>
            </a:lvl7pPr>
            <a:lvl8pPr marL="1066693" indent="0">
              <a:buNone/>
              <a:defRPr sz="533" b="1"/>
            </a:lvl8pPr>
            <a:lvl9pPr marL="1219078" indent="0">
              <a:buNone/>
              <a:defRPr sz="533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3178" y="835025"/>
            <a:ext cx="1370709" cy="122819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40296" y="560390"/>
            <a:ext cx="1377459" cy="274637"/>
          </a:xfrm>
        </p:spPr>
        <p:txBody>
          <a:bodyPr anchor="b"/>
          <a:lstStyle>
            <a:lvl1pPr marL="0" indent="0">
              <a:buNone/>
              <a:defRPr sz="800" b="1"/>
            </a:lvl1pPr>
            <a:lvl2pPr marL="152385" indent="0">
              <a:buNone/>
              <a:defRPr sz="667" b="1"/>
            </a:lvl2pPr>
            <a:lvl3pPr marL="304770" indent="0">
              <a:buNone/>
              <a:defRPr sz="600" b="1"/>
            </a:lvl3pPr>
            <a:lvl4pPr marL="457154" indent="0">
              <a:buNone/>
              <a:defRPr sz="533" b="1"/>
            </a:lvl4pPr>
            <a:lvl5pPr marL="609539" indent="0">
              <a:buNone/>
              <a:defRPr sz="533" b="1"/>
            </a:lvl5pPr>
            <a:lvl6pPr marL="761924" indent="0">
              <a:buNone/>
              <a:defRPr sz="533" b="1"/>
            </a:lvl6pPr>
            <a:lvl7pPr marL="914309" indent="0">
              <a:buNone/>
              <a:defRPr sz="533" b="1"/>
            </a:lvl7pPr>
            <a:lvl8pPr marL="1066693" indent="0">
              <a:buNone/>
              <a:defRPr sz="533" b="1"/>
            </a:lvl8pPr>
            <a:lvl9pPr marL="1219078" indent="0">
              <a:buNone/>
              <a:defRPr sz="533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40296" y="835025"/>
            <a:ext cx="1377459" cy="122819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656AD-187E-4EB9-ABDA-7DB50DB0A610}" type="datetimeFigureOut">
              <a:rPr lang="fr-FR" smtClean="0"/>
              <a:t>28/02/2020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9BFB9-9153-4EA0-AE1F-5749D3ADDBD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3816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656AD-187E-4EB9-ABDA-7DB50DB0A610}" type="datetimeFigureOut">
              <a:rPr lang="fr-FR" smtClean="0"/>
              <a:t>28/02/2020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9BFB9-9153-4EA0-AE1F-5749D3ADDBD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241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656AD-187E-4EB9-ABDA-7DB50DB0A610}" type="datetimeFigureOut">
              <a:rPr lang="fr-FR" smtClean="0"/>
              <a:t>28/02/2020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9BFB9-9153-4EA0-AE1F-5749D3ADDBD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951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79" y="152400"/>
            <a:ext cx="1045013" cy="533400"/>
          </a:xfrm>
        </p:spPr>
        <p:txBody>
          <a:bodyPr anchor="b"/>
          <a:lstStyle>
            <a:lvl1pPr>
              <a:defRPr sz="1067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7460" y="329142"/>
            <a:ext cx="1640295" cy="1624542"/>
          </a:xfrm>
        </p:spPr>
        <p:txBody>
          <a:bodyPr/>
          <a:lstStyle>
            <a:lvl1pPr>
              <a:defRPr sz="1067"/>
            </a:lvl1pPr>
            <a:lvl2pPr>
              <a:defRPr sz="933"/>
            </a:lvl2pPr>
            <a:lvl3pPr>
              <a:defRPr sz="800"/>
            </a:lvl3pPr>
            <a:lvl4pPr>
              <a:defRPr sz="667"/>
            </a:lvl4pPr>
            <a:lvl5pPr>
              <a:defRPr sz="667"/>
            </a:lvl5pPr>
            <a:lvl6pPr>
              <a:defRPr sz="667"/>
            </a:lvl6pPr>
            <a:lvl7pPr>
              <a:defRPr sz="667"/>
            </a:lvl7pPr>
            <a:lvl8pPr>
              <a:defRPr sz="667"/>
            </a:lvl8pPr>
            <a:lvl9pPr>
              <a:defRPr sz="667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179" y="685802"/>
            <a:ext cx="1045013" cy="1270529"/>
          </a:xfrm>
        </p:spPr>
        <p:txBody>
          <a:bodyPr/>
          <a:lstStyle>
            <a:lvl1pPr marL="0" indent="0">
              <a:buNone/>
              <a:defRPr sz="533"/>
            </a:lvl1pPr>
            <a:lvl2pPr marL="152385" indent="0">
              <a:buNone/>
              <a:defRPr sz="467"/>
            </a:lvl2pPr>
            <a:lvl3pPr marL="304770" indent="0">
              <a:buNone/>
              <a:defRPr sz="400"/>
            </a:lvl3pPr>
            <a:lvl4pPr marL="457154" indent="0">
              <a:buNone/>
              <a:defRPr sz="333"/>
            </a:lvl4pPr>
            <a:lvl5pPr marL="609539" indent="0">
              <a:buNone/>
              <a:defRPr sz="333"/>
            </a:lvl5pPr>
            <a:lvl6pPr marL="761924" indent="0">
              <a:buNone/>
              <a:defRPr sz="333"/>
            </a:lvl6pPr>
            <a:lvl7pPr marL="914309" indent="0">
              <a:buNone/>
              <a:defRPr sz="333"/>
            </a:lvl7pPr>
            <a:lvl8pPr marL="1066693" indent="0">
              <a:buNone/>
              <a:defRPr sz="333"/>
            </a:lvl8pPr>
            <a:lvl9pPr marL="1219078" indent="0">
              <a:buNone/>
              <a:defRPr sz="333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656AD-187E-4EB9-ABDA-7DB50DB0A610}" type="datetimeFigureOut">
              <a:rPr lang="fr-FR" smtClean="0"/>
              <a:t>28/02/2020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9BFB9-9153-4EA0-AE1F-5749D3ADDBD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9367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79" y="152400"/>
            <a:ext cx="1045013" cy="533400"/>
          </a:xfrm>
        </p:spPr>
        <p:txBody>
          <a:bodyPr anchor="b"/>
          <a:lstStyle>
            <a:lvl1pPr>
              <a:defRPr sz="1067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7460" y="329142"/>
            <a:ext cx="1640295" cy="1624542"/>
          </a:xfrm>
        </p:spPr>
        <p:txBody>
          <a:bodyPr anchor="t"/>
          <a:lstStyle>
            <a:lvl1pPr marL="0" indent="0">
              <a:buNone/>
              <a:defRPr sz="1067"/>
            </a:lvl1pPr>
            <a:lvl2pPr marL="152385" indent="0">
              <a:buNone/>
              <a:defRPr sz="933"/>
            </a:lvl2pPr>
            <a:lvl3pPr marL="304770" indent="0">
              <a:buNone/>
              <a:defRPr sz="800"/>
            </a:lvl3pPr>
            <a:lvl4pPr marL="457154" indent="0">
              <a:buNone/>
              <a:defRPr sz="667"/>
            </a:lvl4pPr>
            <a:lvl5pPr marL="609539" indent="0">
              <a:buNone/>
              <a:defRPr sz="667"/>
            </a:lvl5pPr>
            <a:lvl6pPr marL="761924" indent="0">
              <a:buNone/>
              <a:defRPr sz="667"/>
            </a:lvl6pPr>
            <a:lvl7pPr marL="914309" indent="0">
              <a:buNone/>
              <a:defRPr sz="667"/>
            </a:lvl7pPr>
            <a:lvl8pPr marL="1066693" indent="0">
              <a:buNone/>
              <a:defRPr sz="667"/>
            </a:lvl8pPr>
            <a:lvl9pPr marL="1219078" indent="0">
              <a:buNone/>
              <a:defRPr sz="667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179" y="685802"/>
            <a:ext cx="1045013" cy="1270529"/>
          </a:xfrm>
        </p:spPr>
        <p:txBody>
          <a:bodyPr/>
          <a:lstStyle>
            <a:lvl1pPr marL="0" indent="0">
              <a:buNone/>
              <a:defRPr sz="533"/>
            </a:lvl1pPr>
            <a:lvl2pPr marL="152385" indent="0">
              <a:buNone/>
              <a:defRPr sz="467"/>
            </a:lvl2pPr>
            <a:lvl3pPr marL="304770" indent="0">
              <a:buNone/>
              <a:defRPr sz="400"/>
            </a:lvl3pPr>
            <a:lvl4pPr marL="457154" indent="0">
              <a:buNone/>
              <a:defRPr sz="333"/>
            </a:lvl4pPr>
            <a:lvl5pPr marL="609539" indent="0">
              <a:buNone/>
              <a:defRPr sz="333"/>
            </a:lvl5pPr>
            <a:lvl6pPr marL="761924" indent="0">
              <a:buNone/>
              <a:defRPr sz="333"/>
            </a:lvl6pPr>
            <a:lvl7pPr marL="914309" indent="0">
              <a:buNone/>
              <a:defRPr sz="333"/>
            </a:lvl7pPr>
            <a:lvl8pPr marL="1066693" indent="0">
              <a:buNone/>
              <a:defRPr sz="333"/>
            </a:lvl8pPr>
            <a:lvl9pPr marL="1219078" indent="0">
              <a:buNone/>
              <a:defRPr sz="333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656AD-187E-4EB9-ABDA-7DB50DB0A610}" type="datetimeFigureOut">
              <a:rPr lang="fr-FR" smtClean="0"/>
              <a:t>28/02/2020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9BFB9-9153-4EA0-AE1F-5749D3ADDBD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2796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2756" y="121709"/>
            <a:ext cx="2794576" cy="4418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2756" y="608542"/>
            <a:ext cx="2794576" cy="14504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2756" y="2118784"/>
            <a:ext cx="729020" cy="1217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4656AD-187E-4EB9-ABDA-7DB50DB0A610}" type="datetimeFigureOut">
              <a:rPr lang="fr-FR" smtClean="0"/>
              <a:t>28/02/2020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73279" y="2118784"/>
            <a:ext cx="1093530" cy="1217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8313" y="2118784"/>
            <a:ext cx="729020" cy="1217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09BFB9-9153-4EA0-AE1F-5749D3ADDBD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4593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304770" rtl="0" eaLnBrk="1" latinLnBrk="0" hangingPunct="1">
        <a:lnSpc>
          <a:spcPct val="90000"/>
        </a:lnSpc>
        <a:spcBef>
          <a:spcPct val="0"/>
        </a:spcBef>
        <a:buNone/>
        <a:defRPr sz="14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6192" indent="-76192" algn="l" defTabSz="30477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933" kern="1200">
          <a:solidFill>
            <a:schemeClr val="tx1"/>
          </a:solidFill>
          <a:latin typeface="+mn-lt"/>
          <a:ea typeface="+mn-ea"/>
          <a:cs typeface="+mn-cs"/>
        </a:defRPr>
      </a:lvl1pPr>
      <a:lvl2pPr marL="228577" indent="-76192" algn="l" defTabSz="30477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2pPr>
      <a:lvl3pPr marL="380962" indent="-76192" algn="l" defTabSz="30477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67" kern="1200">
          <a:solidFill>
            <a:schemeClr val="tx1"/>
          </a:solidFill>
          <a:latin typeface="+mn-lt"/>
          <a:ea typeface="+mn-ea"/>
          <a:cs typeface="+mn-cs"/>
        </a:defRPr>
      </a:lvl3pPr>
      <a:lvl4pPr marL="533347" indent="-76192" algn="l" defTabSz="30477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4pPr>
      <a:lvl5pPr marL="685731" indent="-76192" algn="l" defTabSz="30477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5pPr>
      <a:lvl6pPr marL="838116" indent="-76192" algn="l" defTabSz="30477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6pPr>
      <a:lvl7pPr marL="990501" indent="-76192" algn="l" defTabSz="30477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7pPr>
      <a:lvl8pPr marL="1142886" indent="-76192" algn="l" defTabSz="30477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8pPr>
      <a:lvl9pPr marL="1295270" indent="-76192" algn="l" defTabSz="30477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1pPr>
      <a:lvl2pPr marL="152385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2pPr>
      <a:lvl3pPr marL="304770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3pPr>
      <a:lvl4pPr marL="457154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4pPr>
      <a:lvl5pPr marL="609539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5pPr>
      <a:lvl6pPr marL="761924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6pPr>
      <a:lvl7pPr marL="914309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7pPr>
      <a:lvl8pPr marL="1066693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8pPr>
      <a:lvl9pPr marL="1219078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3C18AD1-3464-476B-9426-5818F77DEAAC}"/>
              </a:ext>
            </a:extLst>
          </p:cNvPr>
          <p:cNvGrpSpPr/>
          <p:nvPr/>
        </p:nvGrpSpPr>
        <p:grpSpPr>
          <a:xfrm flipH="1">
            <a:off x="0" y="0"/>
            <a:ext cx="3240090" cy="2286000"/>
            <a:chOff x="0" y="0"/>
            <a:chExt cx="3240090" cy="2286000"/>
          </a:xfrm>
        </p:grpSpPr>
        <p:grpSp>
          <p:nvGrpSpPr>
            <p:cNvPr id="4" name="Group 2">
              <a:extLst>
                <a:ext uri="{FF2B5EF4-FFF2-40B4-BE49-F238E27FC236}">
                  <a16:creationId xmlns:a16="http://schemas.microsoft.com/office/drawing/2014/main" id="{F1409238-5CCF-410B-BDA9-73B48B0CCB5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1223094" cy="1132124"/>
              <a:chOff x="0" y="0"/>
              <a:chExt cx="1368" cy="1047"/>
            </a:xfrm>
            <a:solidFill>
              <a:schemeClr val="accent4">
                <a:lumMod val="40000"/>
                <a:lumOff val="60000"/>
              </a:schemeClr>
            </a:solidFill>
          </p:grpSpPr>
          <p:sp>
            <p:nvSpPr>
              <p:cNvPr id="5" name="AutoShape 3">
                <a:extLst>
                  <a:ext uri="{FF2B5EF4-FFF2-40B4-BE49-F238E27FC236}">
                    <a16:creationId xmlns:a16="http://schemas.microsoft.com/office/drawing/2014/main" id="{CAE4FC14-795A-43E4-B542-F8C0416FD1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1368" cy="1047"/>
              </a:xfrm>
              <a:custGeom>
                <a:avLst/>
                <a:gdLst>
                  <a:gd name="T0" fmla="*/ 16 w 1368"/>
                  <a:gd name="T1" fmla="*/ 587 h 1047"/>
                  <a:gd name="T2" fmla="*/ 4 w 1368"/>
                  <a:gd name="T3" fmla="*/ 686 h 1047"/>
                  <a:gd name="T4" fmla="*/ 33 w 1368"/>
                  <a:gd name="T5" fmla="*/ 620 h 1047"/>
                  <a:gd name="T6" fmla="*/ 217 w 1368"/>
                  <a:gd name="T7" fmla="*/ 509 h 1047"/>
                  <a:gd name="T8" fmla="*/ 152 w 1368"/>
                  <a:gd name="T9" fmla="*/ 643 h 1047"/>
                  <a:gd name="T10" fmla="*/ 13 w 1368"/>
                  <a:gd name="T11" fmla="*/ 866 h 1047"/>
                  <a:gd name="T12" fmla="*/ 38 w 1368"/>
                  <a:gd name="T13" fmla="*/ 935 h 1047"/>
                  <a:gd name="T14" fmla="*/ 131 w 1368"/>
                  <a:gd name="T15" fmla="*/ 817 h 1047"/>
                  <a:gd name="T16" fmla="*/ 208 w 1368"/>
                  <a:gd name="T17" fmla="*/ 575 h 1047"/>
                  <a:gd name="T18" fmla="*/ 550 w 1368"/>
                  <a:gd name="T19" fmla="*/ 862 h 1047"/>
                  <a:gd name="T20" fmla="*/ 518 w 1368"/>
                  <a:gd name="T21" fmla="*/ 770 h 1047"/>
                  <a:gd name="T22" fmla="*/ 468 w 1368"/>
                  <a:gd name="T23" fmla="*/ 688 h 1047"/>
                  <a:gd name="T24" fmla="*/ 0 w 1368"/>
                  <a:gd name="T25" fmla="*/ 439 h 1047"/>
                  <a:gd name="T26" fmla="*/ 148 w 1368"/>
                  <a:gd name="T27" fmla="*/ 431 h 1047"/>
                  <a:gd name="T28" fmla="*/ 351 w 1368"/>
                  <a:gd name="T29" fmla="*/ 498 h 1047"/>
                  <a:gd name="T30" fmla="*/ 449 w 1368"/>
                  <a:gd name="T31" fmla="*/ 685 h 1047"/>
                  <a:gd name="T32" fmla="*/ 474 w 1368"/>
                  <a:gd name="T33" fmla="*/ 824 h 1047"/>
                  <a:gd name="T34" fmla="*/ 511 w 1368"/>
                  <a:gd name="T35" fmla="*/ 897 h 1047"/>
                  <a:gd name="T36" fmla="*/ 550 w 1368"/>
                  <a:gd name="T37" fmla="*/ 862 h 1047"/>
                  <a:gd name="T38" fmla="*/ 865 w 1368"/>
                  <a:gd name="T39" fmla="*/ 517 h 1047"/>
                  <a:gd name="T40" fmla="*/ 670 w 1368"/>
                  <a:gd name="T41" fmla="*/ 0 h 1047"/>
                  <a:gd name="T42" fmla="*/ 527 w 1368"/>
                  <a:gd name="T43" fmla="*/ 595 h 1047"/>
                  <a:gd name="T44" fmla="*/ 731 w 1368"/>
                  <a:gd name="T45" fmla="*/ 529 h 1047"/>
                  <a:gd name="T46" fmla="*/ 867 w 1368"/>
                  <a:gd name="T47" fmla="*/ 554 h 1047"/>
                  <a:gd name="T48" fmla="*/ 952 w 1368"/>
                  <a:gd name="T49" fmla="*/ 998 h 1047"/>
                  <a:gd name="T50" fmla="*/ 832 w 1368"/>
                  <a:gd name="T51" fmla="*/ 858 h 1047"/>
                  <a:gd name="T52" fmla="*/ 716 w 1368"/>
                  <a:gd name="T53" fmla="*/ 712 h 1047"/>
                  <a:gd name="T54" fmla="*/ 699 w 1368"/>
                  <a:gd name="T55" fmla="*/ 679 h 1047"/>
                  <a:gd name="T56" fmla="*/ 681 w 1368"/>
                  <a:gd name="T57" fmla="*/ 652 h 1047"/>
                  <a:gd name="T58" fmla="*/ 668 w 1368"/>
                  <a:gd name="T59" fmla="*/ 693 h 1047"/>
                  <a:gd name="T60" fmla="*/ 758 w 1368"/>
                  <a:gd name="T61" fmla="*/ 818 h 1047"/>
                  <a:gd name="T62" fmla="*/ 788 w 1368"/>
                  <a:gd name="T63" fmla="*/ 899 h 1047"/>
                  <a:gd name="T64" fmla="*/ 797 w 1368"/>
                  <a:gd name="T65" fmla="*/ 945 h 1047"/>
                  <a:gd name="T66" fmla="*/ 941 w 1368"/>
                  <a:gd name="T67" fmla="*/ 1039 h 1047"/>
                  <a:gd name="T68" fmla="*/ 1001 w 1368"/>
                  <a:gd name="T69" fmla="*/ 71 h 1047"/>
                  <a:gd name="T70" fmla="*/ 978 w 1368"/>
                  <a:gd name="T71" fmla="*/ 0 h 1047"/>
                  <a:gd name="T72" fmla="*/ 1198 w 1368"/>
                  <a:gd name="T73" fmla="*/ 181 h 1047"/>
                  <a:gd name="T74" fmla="*/ 1089 w 1368"/>
                  <a:gd name="T75" fmla="*/ 167 h 1047"/>
                  <a:gd name="T76" fmla="*/ 670 w 1368"/>
                  <a:gd name="T77" fmla="*/ 0 h 1047"/>
                  <a:gd name="T78" fmla="*/ 899 w 1368"/>
                  <a:gd name="T79" fmla="*/ 380 h 1047"/>
                  <a:gd name="T80" fmla="*/ 1108 w 1368"/>
                  <a:gd name="T81" fmla="*/ 217 h 1047"/>
                  <a:gd name="T82" fmla="*/ 1201 w 1368"/>
                  <a:gd name="T83" fmla="*/ 199 h 1047"/>
                  <a:gd name="T84" fmla="*/ 1347 w 1368"/>
                  <a:gd name="T85" fmla="*/ 410 h 1047"/>
                  <a:gd name="T86" fmla="*/ 1220 w 1368"/>
                  <a:gd name="T87" fmla="*/ 407 h 1047"/>
                  <a:gd name="T88" fmla="*/ 1051 w 1368"/>
                  <a:gd name="T89" fmla="*/ 370 h 1047"/>
                  <a:gd name="T90" fmla="*/ 1011 w 1368"/>
                  <a:gd name="T91" fmla="*/ 387 h 1047"/>
                  <a:gd name="T92" fmla="*/ 1058 w 1368"/>
                  <a:gd name="T93" fmla="*/ 402 h 1047"/>
                  <a:gd name="T94" fmla="*/ 1250 w 1368"/>
                  <a:gd name="T95" fmla="*/ 454 h 1047"/>
                  <a:gd name="T96" fmla="*/ 1362 w 1368"/>
                  <a:gd name="T97" fmla="*/ 451 h 10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368" h="1047">
                    <a:moveTo>
                      <a:pt x="33" y="620"/>
                    </a:moveTo>
                    <a:lnTo>
                      <a:pt x="31" y="607"/>
                    </a:lnTo>
                    <a:lnTo>
                      <a:pt x="25" y="596"/>
                    </a:lnTo>
                    <a:lnTo>
                      <a:pt x="16" y="587"/>
                    </a:lnTo>
                    <a:lnTo>
                      <a:pt x="4" y="581"/>
                    </a:lnTo>
                    <a:lnTo>
                      <a:pt x="0" y="581"/>
                    </a:lnTo>
                    <a:lnTo>
                      <a:pt x="0" y="686"/>
                    </a:lnTo>
                    <a:lnTo>
                      <a:pt x="4" y="686"/>
                    </a:lnTo>
                    <a:lnTo>
                      <a:pt x="24" y="666"/>
                    </a:lnTo>
                    <a:lnTo>
                      <a:pt x="30" y="650"/>
                    </a:lnTo>
                    <a:lnTo>
                      <a:pt x="33" y="634"/>
                    </a:lnTo>
                    <a:lnTo>
                      <a:pt x="33" y="620"/>
                    </a:lnTo>
                    <a:moveTo>
                      <a:pt x="238" y="524"/>
                    </a:moveTo>
                    <a:lnTo>
                      <a:pt x="236" y="517"/>
                    </a:lnTo>
                    <a:lnTo>
                      <a:pt x="229" y="509"/>
                    </a:lnTo>
                    <a:lnTo>
                      <a:pt x="217" y="509"/>
                    </a:lnTo>
                    <a:lnTo>
                      <a:pt x="202" y="520"/>
                    </a:lnTo>
                    <a:lnTo>
                      <a:pt x="188" y="545"/>
                    </a:lnTo>
                    <a:lnTo>
                      <a:pt x="172" y="590"/>
                    </a:lnTo>
                    <a:lnTo>
                      <a:pt x="152" y="643"/>
                    </a:lnTo>
                    <a:lnTo>
                      <a:pt x="122" y="697"/>
                    </a:lnTo>
                    <a:lnTo>
                      <a:pt x="43" y="782"/>
                    </a:lnTo>
                    <a:lnTo>
                      <a:pt x="21" y="824"/>
                    </a:lnTo>
                    <a:lnTo>
                      <a:pt x="13" y="866"/>
                    </a:lnTo>
                    <a:lnTo>
                      <a:pt x="17" y="904"/>
                    </a:lnTo>
                    <a:lnTo>
                      <a:pt x="22" y="916"/>
                    </a:lnTo>
                    <a:lnTo>
                      <a:pt x="29" y="926"/>
                    </a:lnTo>
                    <a:lnTo>
                      <a:pt x="38" y="935"/>
                    </a:lnTo>
                    <a:lnTo>
                      <a:pt x="48" y="941"/>
                    </a:lnTo>
                    <a:lnTo>
                      <a:pt x="85" y="934"/>
                    </a:lnTo>
                    <a:lnTo>
                      <a:pt x="112" y="885"/>
                    </a:lnTo>
                    <a:lnTo>
                      <a:pt x="131" y="817"/>
                    </a:lnTo>
                    <a:lnTo>
                      <a:pt x="143" y="753"/>
                    </a:lnTo>
                    <a:lnTo>
                      <a:pt x="159" y="693"/>
                    </a:lnTo>
                    <a:lnTo>
                      <a:pt x="183" y="629"/>
                    </a:lnTo>
                    <a:lnTo>
                      <a:pt x="208" y="575"/>
                    </a:lnTo>
                    <a:lnTo>
                      <a:pt x="226" y="546"/>
                    </a:lnTo>
                    <a:lnTo>
                      <a:pt x="236" y="535"/>
                    </a:lnTo>
                    <a:lnTo>
                      <a:pt x="238" y="524"/>
                    </a:lnTo>
                    <a:moveTo>
                      <a:pt x="550" y="862"/>
                    </a:moveTo>
                    <a:lnTo>
                      <a:pt x="549" y="845"/>
                    </a:lnTo>
                    <a:lnTo>
                      <a:pt x="544" y="825"/>
                    </a:lnTo>
                    <a:lnTo>
                      <a:pt x="533" y="799"/>
                    </a:lnTo>
                    <a:lnTo>
                      <a:pt x="518" y="770"/>
                    </a:lnTo>
                    <a:lnTo>
                      <a:pt x="499" y="737"/>
                    </a:lnTo>
                    <a:lnTo>
                      <a:pt x="476" y="702"/>
                    </a:lnTo>
                    <a:lnTo>
                      <a:pt x="471" y="695"/>
                    </a:lnTo>
                    <a:lnTo>
                      <a:pt x="468" y="688"/>
                    </a:lnTo>
                    <a:lnTo>
                      <a:pt x="238" y="0"/>
                    </a:lnTo>
                    <a:lnTo>
                      <a:pt x="223" y="0"/>
                    </a:lnTo>
                    <a:lnTo>
                      <a:pt x="0" y="0"/>
                    </a:lnTo>
                    <a:lnTo>
                      <a:pt x="0" y="439"/>
                    </a:lnTo>
                    <a:lnTo>
                      <a:pt x="19" y="449"/>
                    </a:lnTo>
                    <a:lnTo>
                      <a:pt x="46" y="452"/>
                    </a:lnTo>
                    <a:lnTo>
                      <a:pt x="57" y="451"/>
                    </a:lnTo>
                    <a:lnTo>
                      <a:pt x="148" y="431"/>
                    </a:lnTo>
                    <a:lnTo>
                      <a:pt x="227" y="438"/>
                    </a:lnTo>
                    <a:lnTo>
                      <a:pt x="283" y="454"/>
                    </a:lnTo>
                    <a:lnTo>
                      <a:pt x="304" y="463"/>
                    </a:lnTo>
                    <a:lnTo>
                      <a:pt x="351" y="498"/>
                    </a:lnTo>
                    <a:lnTo>
                      <a:pt x="388" y="539"/>
                    </a:lnTo>
                    <a:lnTo>
                      <a:pt x="415" y="585"/>
                    </a:lnTo>
                    <a:lnTo>
                      <a:pt x="435" y="634"/>
                    </a:lnTo>
                    <a:lnTo>
                      <a:pt x="449" y="685"/>
                    </a:lnTo>
                    <a:lnTo>
                      <a:pt x="458" y="733"/>
                    </a:lnTo>
                    <a:lnTo>
                      <a:pt x="465" y="776"/>
                    </a:lnTo>
                    <a:lnTo>
                      <a:pt x="471" y="811"/>
                    </a:lnTo>
                    <a:lnTo>
                      <a:pt x="474" y="824"/>
                    </a:lnTo>
                    <a:lnTo>
                      <a:pt x="477" y="835"/>
                    </a:lnTo>
                    <a:lnTo>
                      <a:pt x="480" y="846"/>
                    </a:lnTo>
                    <a:lnTo>
                      <a:pt x="495" y="878"/>
                    </a:lnTo>
                    <a:lnTo>
                      <a:pt x="511" y="897"/>
                    </a:lnTo>
                    <a:lnTo>
                      <a:pt x="527" y="901"/>
                    </a:lnTo>
                    <a:lnTo>
                      <a:pt x="542" y="889"/>
                    </a:lnTo>
                    <a:lnTo>
                      <a:pt x="548" y="877"/>
                    </a:lnTo>
                    <a:lnTo>
                      <a:pt x="550" y="862"/>
                    </a:lnTo>
                    <a:moveTo>
                      <a:pt x="883" y="537"/>
                    </a:moveTo>
                    <a:lnTo>
                      <a:pt x="880" y="531"/>
                    </a:lnTo>
                    <a:lnTo>
                      <a:pt x="874" y="524"/>
                    </a:lnTo>
                    <a:lnTo>
                      <a:pt x="865" y="517"/>
                    </a:lnTo>
                    <a:lnTo>
                      <a:pt x="853" y="510"/>
                    </a:lnTo>
                    <a:lnTo>
                      <a:pt x="842" y="504"/>
                    </a:lnTo>
                    <a:lnTo>
                      <a:pt x="836" y="497"/>
                    </a:lnTo>
                    <a:lnTo>
                      <a:pt x="670" y="0"/>
                    </a:lnTo>
                    <a:lnTo>
                      <a:pt x="238" y="0"/>
                    </a:lnTo>
                    <a:lnTo>
                      <a:pt x="466" y="682"/>
                    </a:lnTo>
                    <a:lnTo>
                      <a:pt x="476" y="632"/>
                    </a:lnTo>
                    <a:lnTo>
                      <a:pt x="527" y="595"/>
                    </a:lnTo>
                    <a:lnTo>
                      <a:pt x="589" y="570"/>
                    </a:lnTo>
                    <a:lnTo>
                      <a:pt x="635" y="553"/>
                    </a:lnTo>
                    <a:lnTo>
                      <a:pt x="690" y="532"/>
                    </a:lnTo>
                    <a:lnTo>
                      <a:pt x="731" y="529"/>
                    </a:lnTo>
                    <a:lnTo>
                      <a:pt x="769" y="537"/>
                    </a:lnTo>
                    <a:lnTo>
                      <a:pt x="812" y="550"/>
                    </a:lnTo>
                    <a:lnTo>
                      <a:pt x="843" y="556"/>
                    </a:lnTo>
                    <a:lnTo>
                      <a:pt x="867" y="554"/>
                    </a:lnTo>
                    <a:lnTo>
                      <a:pt x="881" y="548"/>
                    </a:lnTo>
                    <a:lnTo>
                      <a:pt x="883" y="537"/>
                    </a:lnTo>
                    <a:moveTo>
                      <a:pt x="955" y="1010"/>
                    </a:moveTo>
                    <a:lnTo>
                      <a:pt x="952" y="998"/>
                    </a:lnTo>
                    <a:lnTo>
                      <a:pt x="933" y="962"/>
                    </a:lnTo>
                    <a:lnTo>
                      <a:pt x="901" y="924"/>
                    </a:lnTo>
                    <a:lnTo>
                      <a:pt x="865" y="888"/>
                    </a:lnTo>
                    <a:lnTo>
                      <a:pt x="832" y="858"/>
                    </a:lnTo>
                    <a:lnTo>
                      <a:pt x="790" y="814"/>
                    </a:lnTo>
                    <a:lnTo>
                      <a:pt x="749" y="761"/>
                    </a:lnTo>
                    <a:lnTo>
                      <a:pt x="741" y="749"/>
                    </a:lnTo>
                    <a:lnTo>
                      <a:pt x="716" y="712"/>
                    </a:lnTo>
                    <a:lnTo>
                      <a:pt x="700" y="680"/>
                    </a:lnTo>
                    <a:lnTo>
                      <a:pt x="699" y="679"/>
                    </a:lnTo>
                    <a:lnTo>
                      <a:pt x="699" y="676"/>
                    </a:lnTo>
                    <a:lnTo>
                      <a:pt x="693" y="658"/>
                    </a:lnTo>
                    <a:lnTo>
                      <a:pt x="692" y="658"/>
                    </a:lnTo>
                    <a:lnTo>
                      <a:pt x="681" y="652"/>
                    </a:lnTo>
                    <a:lnTo>
                      <a:pt x="674" y="654"/>
                    </a:lnTo>
                    <a:lnTo>
                      <a:pt x="665" y="657"/>
                    </a:lnTo>
                    <a:lnTo>
                      <a:pt x="659" y="668"/>
                    </a:lnTo>
                    <a:lnTo>
                      <a:pt x="668" y="693"/>
                    </a:lnTo>
                    <a:lnTo>
                      <a:pt x="672" y="701"/>
                    </a:lnTo>
                    <a:lnTo>
                      <a:pt x="678" y="710"/>
                    </a:lnTo>
                    <a:lnTo>
                      <a:pt x="731" y="776"/>
                    </a:lnTo>
                    <a:lnTo>
                      <a:pt x="758" y="818"/>
                    </a:lnTo>
                    <a:lnTo>
                      <a:pt x="780" y="865"/>
                    </a:lnTo>
                    <a:lnTo>
                      <a:pt x="783" y="876"/>
                    </a:lnTo>
                    <a:lnTo>
                      <a:pt x="786" y="887"/>
                    </a:lnTo>
                    <a:lnTo>
                      <a:pt x="788" y="899"/>
                    </a:lnTo>
                    <a:lnTo>
                      <a:pt x="790" y="911"/>
                    </a:lnTo>
                    <a:lnTo>
                      <a:pt x="791" y="922"/>
                    </a:lnTo>
                    <a:lnTo>
                      <a:pt x="794" y="934"/>
                    </a:lnTo>
                    <a:lnTo>
                      <a:pt x="797" y="945"/>
                    </a:lnTo>
                    <a:lnTo>
                      <a:pt x="824" y="995"/>
                    </a:lnTo>
                    <a:lnTo>
                      <a:pt x="861" y="1030"/>
                    </a:lnTo>
                    <a:lnTo>
                      <a:pt x="902" y="1046"/>
                    </a:lnTo>
                    <a:lnTo>
                      <a:pt x="941" y="1039"/>
                    </a:lnTo>
                    <a:lnTo>
                      <a:pt x="950" y="1031"/>
                    </a:lnTo>
                    <a:lnTo>
                      <a:pt x="954" y="1021"/>
                    </a:lnTo>
                    <a:lnTo>
                      <a:pt x="955" y="1010"/>
                    </a:lnTo>
                    <a:moveTo>
                      <a:pt x="1001" y="71"/>
                    </a:moveTo>
                    <a:lnTo>
                      <a:pt x="1000" y="65"/>
                    </a:lnTo>
                    <a:lnTo>
                      <a:pt x="998" y="58"/>
                    </a:lnTo>
                    <a:lnTo>
                      <a:pt x="998" y="0"/>
                    </a:lnTo>
                    <a:lnTo>
                      <a:pt x="978" y="0"/>
                    </a:lnTo>
                    <a:lnTo>
                      <a:pt x="1001" y="71"/>
                    </a:lnTo>
                    <a:moveTo>
                      <a:pt x="1201" y="199"/>
                    </a:moveTo>
                    <a:lnTo>
                      <a:pt x="1201" y="189"/>
                    </a:lnTo>
                    <a:lnTo>
                      <a:pt x="1198" y="181"/>
                    </a:lnTo>
                    <a:lnTo>
                      <a:pt x="1188" y="174"/>
                    </a:lnTo>
                    <a:lnTo>
                      <a:pt x="1174" y="178"/>
                    </a:lnTo>
                    <a:lnTo>
                      <a:pt x="1138" y="180"/>
                    </a:lnTo>
                    <a:lnTo>
                      <a:pt x="1089" y="167"/>
                    </a:lnTo>
                    <a:lnTo>
                      <a:pt x="1039" y="135"/>
                    </a:lnTo>
                    <a:lnTo>
                      <a:pt x="1003" y="77"/>
                    </a:lnTo>
                    <a:lnTo>
                      <a:pt x="978" y="0"/>
                    </a:lnTo>
                    <a:lnTo>
                      <a:pt x="670" y="0"/>
                    </a:lnTo>
                    <a:lnTo>
                      <a:pt x="833" y="490"/>
                    </a:lnTo>
                    <a:lnTo>
                      <a:pt x="838" y="461"/>
                    </a:lnTo>
                    <a:lnTo>
                      <a:pt x="864" y="425"/>
                    </a:lnTo>
                    <a:lnTo>
                      <a:pt x="899" y="380"/>
                    </a:lnTo>
                    <a:lnTo>
                      <a:pt x="935" y="326"/>
                    </a:lnTo>
                    <a:lnTo>
                      <a:pt x="984" y="267"/>
                    </a:lnTo>
                    <a:lnTo>
                      <a:pt x="1045" y="233"/>
                    </a:lnTo>
                    <a:lnTo>
                      <a:pt x="1108" y="217"/>
                    </a:lnTo>
                    <a:lnTo>
                      <a:pt x="1160" y="215"/>
                    </a:lnTo>
                    <a:lnTo>
                      <a:pt x="1182" y="214"/>
                    </a:lnTo>
                    <a:lnTo>
                      <a:pt x="1195" y="208"/>
                    </a:lnTo>
                    <a:lnTo>
                      <a:pt x="1201" y="199"/>
                    </a:lnTo>
                    <a:moveTo>
                      <a:pt x="1368" y="441"/>
                    </a:moveTo>
                    <a:lnTo>
                      <a:pt x="1367" y="430"/>
                    </a:lnTo>
                    <a:lnTo>
                      <a:pt x="1360" y="419"/>
                    </a:lnTo>
                    <a:lnTo>
                      <a:pt x="1347" y="410"/>
                    </a:lnTo>
                    <a:lnTo>
                      <a:pt x="1329" y="404"/>
                    </a:lnTo>
                    <a:lnTo>
                      <a:pt x="1307" y="404"/>
                    </a:lnTo>
                    <a:lnTo>
                      <a:pt x="1263" y="407"/>
                    </a:lnTo>
                    <a:lnTo>
                      <a:pt x="1220" y="407"/>
                    </a:lnTo>
                    <a:lnTo>
                      <a:pt x="1177" y="402"/>
                    </a:lnTo>
                    <a:lnTo>
                      <a:pt x="1133" y="392"/>
                    </a:lnTo>
                    <a:lnTo>
                      <a:pt x="1089" y="379"/>
                    </a:lnTo>
                    <a:lnTo>
                      <a:pt x="1051" y="370"/>
                    </a:lnTo>
                    <a:lnTo>
                      <a:pt x="1023" y="370"/>
                    </a:lnTo>
                    <a:lnTo>
                      <a:pt x="1011" y="383"/>
                    </a:lnTo>
                    <a:lnTo>
                      <a:pt x="1011" y="385"/>
                    </a:lnTo>
                    <a:lnTo>
                      <a:pt x="1011" y="387"/>
                    </a:lnTo>
                    <a:lnTo>
                      <a:pt x="1015" y="398"/>
                    </a:lnTo>
                    <a:lnTo>
                      <a:pt x="1029" y="400"/>
                    </a:lnTo>
                    <a:lnTo>
                      <a:pt x="1041" y="401"/>
                    </a:lnTo>
                    <a:lnTo>
                      <a:pt x="1058" y="402"/>
                    </a:lnTo>
                    <a:lnTo>
                      <a:pt x="1098" y="407"/>
                    </a:lnTo>
                    <a:lnTo>
                      <a:pt x="1147" y="415"/>
                    </a:lnTo>
                    <a:lnTo>
                      <a:pt x="1189" y="426"/>
                    </a:lnTo>
                    <a:lnTo>
                      <a:pt x="1250" y="454"/>
                    </a:lnTo>
                    <a:lnTo>
                      <a:pt x="1285" y="463"/>
                    </a:lnTo>
                    <a:lnTo>
                      <a:pt x="1329" y="463"/>
                    </a:lnTo>
                    <a:lnTo>
                      <a:pt x="1349" y="459"/>
                    </a:lnTo>
                    <a:lnTo>
                      <a:pt x="1362" y="451"/>
                    </a:lnTo>
                    <a:lnTo>
                      <a:pt x="1368" y="441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30480" tIns="15240" rIns="30480" bIns="1524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sz="207"/>
              </a:p>
            </p:txBody>
          </p:sp>
          <p:sp>
            <p:nvSpPr>
              <p:cNvPr id="8" name="AutoShape 6">
                <a:extLst>
                  <a:ext uri="{FF2B5EF4-FFF2-40B4-BE49-F238E27FC236}">
                    <a16:creationId xmlns:a16="http://schemas.microsoft.com/office/drawing/2014/main" id="{9C3D72EA-2887-4D34-9DF3-2737DE2D55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" y="12"/>
                <a:ext cx="1280" cy="948"/>
              </a:xfrm>
              <a:custGeom>
                <a:avLst/>
                <a:gdLst>
                  <a:gd name="T0" fmla="+- 0 112 61"/>
                  <a:gd name="T1" fmla="*/ T0 w 1280"/>
                  <a:gd name="T2" fmla="+- 0 544 12"/>
                  <a:gd name="T3" fmla="*/ 544 h 948"/>
                  <a:gd name="T4" fmla="+- 0 103 61"/>
                  <a:gd name="T5" fmla="*/ T4 w 1280"/>
                  <a:gd name="T6" fmla="+- 0 528 12"/>
                  <a:gd name="T7" fmla="*/ 528 h 948"/>
                  <a:gd name="T8" fmla="+- 0 79 61"/>
                  <a:gd name="T9" fmla="*/ T8 w 1280"/>
                  <a:gd name="T10" fmla="+- 0 514 12"/>
                  <a:gd name="T11" fmla="*/ 514 h 948"/>
                  <a:gd name="T12" fmla="+- 0 61 61"/>
                  <a:gd name="T13" fmla="*/ T12 w 1280"/>
                  <a:gd name="T14" fmla="+- 0 532 12"/>
                  <a:gd name="T15" fmla="*/ 532 h 948"/>
                  <a:gd name="T16" fmla="+- 0 65 61"/>
                  <a:gd name="T17" fmla="*/ T16 w 1280"/>
                  <a:gd name="T18" fmla="+- 0 554 12"/>
                  <a:gd name="T19" fmla="*/ 554 h 948"/>
                  <a:gd name="T20" fmla="+- 0 77 61"/>
                  <a:gd name="T21" fmla="*/ T20 w 1280"/>
                  <a:gd name="T22" fmla="+- 0 559 12"/>
                  <a:gd name="T23" fmla="*/ 559 h 948"/>
                  <a:gd name="T24" fmla="+- 0 94 61"/>
                  <a:gd name="T25" fmla="*/ T24 w 1280"/>
                  <a:gd name="T26" fmla="+- 0 561 12"/>
                  <a:gd name="T27" fmla="*/ 561 h 948"/>
                  <a:gd name="T28" fmla="+- 0 112 61"/>
                  <a:gd name="T29" fmla="*/ T28 w 1280"/>
                  <a:gd name="T30" fmla="+- 0 550 12"/>
                  <a:gd name="T31" fmla="*/ 550 h 948"/>
                  <a:gd name="T32" fmla="+- 0 709 61"/>
                  <a:gd name="T33" fmla="*/ T32 w 1280"/>
                  <a:gd name="T34" fmla="+- 0 960 12"/>
                  <a:gd name="T35" fmla="*/ 960 h 948"/>
                  <a:gd name="T36" fmla="+- 0 709 61"/>
                  <a:gd name="T37" fmla="*/ T36 w 1280"/>
                  <a:gd name="T38" fmla="+- 0 940 12"/>
                  <a:gd name="T39" fmla="*/ 940 h 948"/>
                  <a:gd name="T40" fmla="+- 0 697 61"/>
                  <a:gd name="T41" fmla="*/ T40 w 1280"/>
                  <a:gd name="T42" fmla="+- 0 938 12"/>
                  <a:gd name="T43" fmla="*/ 938 h 948"/>
                  <a:gd name="T44" fmla="+- 0 709 61"/>
                  <a:gd name="T45" fmla="*/ T44 w 1280"/>
                  <a:gd name="T46" fmla="+- 0 960 12"/>
                  <a:gd name="T47" fmla="*/ 960 h 948"/>
                  <a:gd name="T48" fmla="+- 0 1078 61"/>
                  <a:gd name="T49" fmla="*/ T48 w 1280"/>
                  <a:gd name="T50" fmla="+- 0 819 12"/>
                  <a:gd name="T51" fmla="*/ 819 h 948"/>
                  <a:gd name="T52" fmla="+- 0 1077 61"/>
                  <a:gd name="T53" fmla="*/ T52 w 1280"/>
                  <a:gd name="T54" fmla="+- 0 816 12"/>
                  <a:gd name="T55" fmla="*/ 816 h 948"/>
                  <a:gd name="T56" fmla="+- 0 1066 61"/>
                  <a:gd name="T57" fmla="*/ T56 w 1280"/>
                  <a:gd name="T58" fmla="+- 0 815 12"/>
                  <a:gd name="T59" fmla="*/ 815 h 948"/>
                  <a:gd name="T60" fmla="+- 0 1079 61"/>
                  <a:gd name="T61" fmla="*/ T60 w 1280"/>
                  <a:gd name="T62" fmla="+- 0 836 12"/>
                  <a:gd name="T63" fmla="*/ 836 h 948"/>
                  <a:gd name="T64" fmla="+- 0 1261 61"/>
                  <a:gd name="T65" fmla="*/ T64 w 1280"/>
                  <a:gd name="T66" fmla="+- 0 610 12"/>
                  <a:gd name="T67" fmla="*/ 610 h 948"/>
                  <a:gd name="T68" fmla="+- 0 1253 61"/>
                  <a:gd name="T69" fmla="*/ T68 w 1280"/>
                  <a:gd name="T70" fmla="+- 0 593 12"/>
                  <a:gd name="T71" fmla="*/ 593 h 948"/>
                  <a:gd name="T72" fmla="+- 0 1228 61"/>
                  <a:gd name="T73" fmla="*/ T72 w 1280"/>
                  <a:gd name="T74" fmla="+- 0 579 12"/>
                  <a:gd name="T75" fmla="*/ 579 h 948"/>
                  <a:gd name="T76" fmla="+- 0 1211 61"/>
                  <a:gd name="T77" fmla="*/ T76 w 1280"/>
                  <a:gd name="T78" fmla="+- 0 597 12"/>
                  <a:gd name="T79" fmla="*/ 597 h 948"/>
                  <a:gd name="T80" fmla="+- 0 1215 61"/>
                  <a:gd name="T81" fmla="*/ T80 w 1280"/>
                  <a:gd name="T82" fmla="+- 0 619 12"/>
                  <a:gd name="T83" fmla="*/ 619 h 948"/>
                  <a:gd name="T84" fmla="+- 0 1227 61"/>
                  <a:gd name="T85" fmla="*/ T84 w 1280"/>
                  <a:gd name="T86" fmla="+- 0 624 12"/>
                  <a:gd name="T87" fmla="*/ 624 h 948"/>
                  <a:gd name="T88" fmla="+- 0 1243 61"/>
                  <a:gd name="T89" fmla="*/ T88 w 1280"/>
                  <a:gd name="T90" fmla="+- 0 627 12"/>
                  <a:gd name="T91" fmla="*/ 627 h 948"/>
                  <a:gd name="T92" fmla="+- 0 1261 61"/>
                  <a:gd name="T93" fmla="*/ T92 w 1280"/>
                  <a:gd name="T94" fmla="+- 0 616 12"/>
                  <a:gd name="T95" fmla="*/ 616 h 948"/>
                  <a:gd name="T96" fmla="+- 0 1263 61"/>
                  <a:gd name="T97" fmla="*/ T96 w 1280"/>
                  <a:gd name="T98" fmla="+- 0 46 12"/>
                  <a:gd name="T99" fmla="*/ 46 h 948"/>
                  <a:gd name="T100" fmla="+- 0 1262 61"/>
                  <a:gd name="T101" fmla="*/ T100 w 1280"/>
                  <a:gd name="T102" fmla="+- 0 40 12"/>
                  <a:gd name="T103" fmla="*/ 40 h 948"/>
                  <a:gd name="T104" fmla="+- 0 1242 61"/>
                  <a:gd name="T105" fmla="*/ T104 w 1280"/>
                  <a:gd name="T106" fmla="+- 0 16 12"/>
                  <a:gd name="T107" fmla="*/ 16 h 948"/>
                  <a:gd name="T108" fmla="+- 0 1218 61"/>
                  <a:gd name="T109" fmla="*/ T108 w 1280"/>
                  <a:gd name="T110" fmla="+- 0 20 12"/>
                  <a:gd name="T111" fmla="*/ 20 h 948"/>
                  <a:gd name="T112" fmla="+- 0 1211 61"/>
                  <a:gd name="T113" fmla="*/ T112 w 1280"/>
                  <a:gd name="T114" fmla="+- 0 39 12"/>
                  <a:gd name="T115" fmla="*/ 39 h 948"/>
                  <a:gd name="T116" fmla="+- 0 1222 61"/>
                  <a:gd name="T117" fmla="*/ T116 w 1280"/>
                  <a:gd name="T118" fmla="+- 0 56 12"/>
                  <a:gd name="T119" fmla="*/ 56 h 948"/>
                  <a:gd name="T120" fmla="+- 0 1233 61"/>
                  <a:gd name="T121" fmla="*/ T120 w 1280"/>
                  <a:gd name="T122" fmla="+- 0 59 12"/>
                  <a:gd name="T123" fmla="*/ 59 h 948"/>
                  <a:gd name="T124" fmla="+- 0 1256 61"/>
                  <a:gd name="T125" fmla="*/ T124 w 1280"/>
                  <a:gd name="T126" fmla="+- 0 58 12"/>
                  <a:gd name="T127" fmla="*/ 58 h 948"/>
                  <a:gd name="T128" fmla="+- 0 1263 61"/>
                  <a:gd name="T129" fmla="*/ T128 w 1280"/>
                  <a:gd name="T130" fmla="+- 0 46 12"/>
                  <a:gd name="T131" fmla="*/ 46 h 948"/>
                  <a:gd name="T132" fmla="+- 0 1339 61"/>
                  <a:gd name="T133" fmla="*/ T132 w 1280"/>
                  <a:gd name="T134" fmla="+- 0 238 12"/>
                  <a:gd name="T135" fmla="*/ 238 h 948"/>
                  <a:gd name="T136" fmla="+- 0 1339 61"/>
                  <a:gd name="T137" fmla="*/ T136 w 1280"/>
                  <a:gd name="T138" fmla="+- 0 235 12"/>
                  <a:gd name="T139" fmla="*/ 235 h 948"/>
                  <a:gd name="T140" fmla="+- 0 1327 61"/>
                  <a:gd name="T141" fmla="*/ T140 w 1280"/>
                  <a:gd name="T142" fmla="+- 0 235 12"/>
                  <a:gd name="T143" fmla="*/ 235 h 948"/>
                  <a:gd name="T144" fmla="+- 0 1340 61"/>
                  <a:gd name="T145" fmla="*/ T144 w 1280"/>
                  <a:gd name="T146" fmla="+- 0 256 12"/>
                  <a:gd name="T147" fmla="*/ 256 h 948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  <a:cxn ang="0">
                    <a:pos x="T49" y="T51"/>
                  </a:cxn>
                  <a:cxn ang="0">
                    <a:pos x="T53" y="T55"/>
                  </a:cxn>
                  <a:cxn ang="0">
                    <a:pos x="T57" y="T59"/>
                  </a:cxn>
                  <a:cxn ang="0">
                    <a:pos x="T61" y="T63"/>
                  </a:cxn>
                  <a:cxn ang="0">
                    <a:pos x="T65" y="T67"/>
                  </a:cxn>
                  <a:cxn ang="0">
                    <a:pos x="T69" y="T71"/>
                  </a:cxn>
                  <a:cxn ang="0">
                    <a:pos x="T73" y="T75"/>
                  </a:cxn>
                  <a:cxn ang="0">
                    <a:pos x="T77" y="T79"/>
                  </a:cxn>
                  <a:cxn ang="0">
                    <a:pos x="T81" y="T83"/>
                  </a:cxn>
                  <a:cxn ang="0">
                    <a:pos x="T85" y="T87"/>
                  </a:cxn>
                  <a:cxn ang="0">
                    <a:pos x="T89" y="T91"/>
                  </a:cxn>
                  <a:cxn ang="0">
                    <a:pos x="T93" y="T95"/>
                  </a:cxn>
                  <a:cxn ang="0">
                    <a:pos x="T97" y="T99"/>
                  </a:cxn>
                  <a:cxn ang="0">
                    <a:pos x="T101" y="T103"/>
                  </a:cxn>
                  <a:cxn ang="0">
                    <a:pos x="T105" y="T107"/>
                  </a:cxn>
                  <a:cxn ang="0">
                    <a:pos x="T109" y="T111"/>
                  </a:cxn>
                  <a:cxn ang="0">
                    <a:pos x="T113" y="T115"/>
                  </a:cxn>
                  <a:cxn ang="0">
                    <a:pos x="T117" y="T119"/>
                  </a:cxn>
                  <a:cxn ang="0">
                    <a:pos x="T121" y="T123"/>
                  </a:cxn>
                  <a:cxn ang="0">
                    <a:pos x="T125" y="T127"/>
                  </a:cxn>
                  <a:cxn ang="0">
                    <a:pos x="T129" y="T131"/>
                  </a:cxn>
                  <a:cxn ang="0">
                    <a:pos x="T133" y="T135"/>
                  </a:cxn>
                  <a:cxn ang="0">
                    <a:pos x="T137" y="T139"/>
                  </a:cxn>
                  <a:cxn ang="0">
                    <a:pos x="T141" y="T143"/>
                  </a:cxn>
                  <a:cxn ang="0">
                    <a:pos x="T145" y="T147"/>
                  </a:cxn>
                </a:cxnLst>
                <a:rect l="0" t="0" r="r" b="b"/>
                <a:pathLst>
                  <a:path w="1280" h="948">
                    <a:moveTo>
                      <a:pt x="52" y="536"/>
                    </a:moveTo>
                    <a:lnTo>
                      <a:pt x="51" y="532"/>
                    </a:lnTo>
                    <a:lnTo>
                      <a:pt x="50" y="529"/>
                    </a:lnTo>
                    <a:lnTo>
                      <a:pt x="42" y="516"/>
                    </a:lnTo>
                    <a:lnTo>
                      <a:pt x="31" y="505"/>
                    </a:lnTo>
                    <a:lnTo>
                      <a:pt x="18" y="502"/>
                    </a:lnTo>
                    <a:lnTo>
                      <a:pt x="7" y="509"/>
                    </a:lnTo>
                    <a:lnTo>
                      <a:pt x="0" y="520"/>
                    </a:lnTo>
                    <a:lnTo>
                      <a:pt x="0" y="528"/>
                    </a:lnTo>
                    <a:lnTo>
                      <a:pt x="4" y="542"/>
                    </a:lnTo>
                    <a:lnTo>
                      <a:pt x="11" y="546"/>
                    </a:lnTo>
                    <a:lnTo>
                      <a:pt x="16" y="547"/>
                    </a:lnTo>
                    <a:lnTo>
                      <a:pt x="21" y="548"/>
                    </a:lnTo>
                    <a:lnTo>
                      <a:pt x="33" y="549"/>
                    </a:lnTo>
                    <a:lnTo>
                      <a:pt x="45" y="547"/>
                    </a:lnTo>
                    <a:lnTo>
                      <a:pt x="51" y="538"/>
                    </a:lnTo>
                    <a:lnTo>
                      <a:pt x="52" y="536"/>
                    </a:lnTo>
                    <a:moveTo>
                      <a:pt x="648" y="948"/>
                    </a:moveTo>
                    <a:lnTo>
                      <a:pt x="648" y="930"/>
                    </a:lnTo>
                    <a:lnTo>
                      <a:pt x="648" y="928"/>
                    </a:lnTo>
                    <a:lnTo>
                      <a:pt x="644" y="919"/>
                    </a:lnTo>
                    <a:lnTo>
                      <a:pt x="636" y="926"/>
                    </a:lnTo>
                    <a:lnTo>
                      <a:pt x="640" y="940"/>
                    </a:lnTo>
                    <a:lnTo>
                      <a:pt x="648" y="948"/>
                    </a:lnTo>
                    <a:moveTo>
                      <a:pt x="1018" y="824"/>
                    </a:moveTo>
                    <a:lnTo>
                      <a:pt x="1017" y="807"/>
                    </a:lnTo>
                    <a:lnTo>
                      <a:pt x="1017" y="805"/>
                    </a:lnTo>
                    <a:lnTo>
                      <a:pt x="1016" y="804"/>
                    </a:lnTo>
                    <a:lnTo>
                      <a:pt x="1014" y="796"/>
                    </a:lnTo>
                    <a:lnTo>
                      <a:pt x="1005" y="803"/>
                    </a:lnTo>
                    <a:lnTo>
                      <a:pt x="1009" y="817"/>
                    </a:lnTo>
                    <a:lnTo>
                      <a:pt x="1018" y="824"/>
                    </a:lnTo>
                    <a:moveTo>
                      <a:pt x="1201" y="601"/>
                    </a:moveTo>
                    <a:lnTo>
                      <a:pt x="1200" y="598"/>
                    </a:lnTo>
                    <a:lnTo>
                      <a:pt x="1199" y="594"/>
                    </a:lnTo>
                    <a:lnTo>
                      <a:pt x="1192" y="581"/>
                    </a:lnTo>
                    <a:lnTo>
                      <a:pt x="1180" y="571"/>
                    </a:lnTo>
                    <a:lnTo>
                      <a:pt x="1167" y="567"/>
                    </a:lnTo>
                    <a:lnTo>
                      <a:pt x="1156" y="575"/>
                    </a:lnTo>
                    <a:lnTo>
                      <a:pt x="1150" y="585"/>
                    </a:lnTo>
                    <a:lnTo>
                      <a:pt x="1149" y="593"/>
                    </a:lnTo>
                    <a:lnTo>
                      <a:pt x="1154" y="607"/>
                    </a:lnTo>
                    <a:lnTo>
                      <a:pt x="1160" y="611"/>
                    </a:lnTo>
                    <a:lnTo>
                      <a:pt x="1166" y="612"/>
                    </a:lnTo>
                    <a:lnTo>
                      <a:pt x="1171" y="613"/>
                    </a:lnTo>
                    <a:lnTo>
                      <a:pt x="1182" y="615"/>
                    </a:lnTo>
                    <a:lnTo>
                      <a:pt x="1194" y="612"/>
                    </a:lnTo>
                    <a:lnTo>
                      <a:pt x="1200" y="604"/>
                    </a:lnTo>
                    <a:lnTo>
                      <a:pt x="1201" y="601"/>
                    </a:lnTo>
                    <a:moveTo>
                      <a:pt x="1202" y="34"/>
                    </a:moveTo>
                    <a:lnTo>
                      <a:pt x="1202" y="31"/>
                    </a:lnTo>
                    <a:lnTo>
                      <a:pt x="1201" y="28"/>
                    </a:lnTo>
                    <a:lnTo>
                      <a:pt x="1193" y="14"/>
                    </a:lnTo>
                    <a:lnTo>
                      <a:pt x="1181" y="4"/>
                    </a:lnTo>
                    <a:lnTo>
                      <a:pt x="1168" y="0"/>
                    </a:lnTo>
                    <a:lnTo>
                      <a:pt x="1157" y="8"/>
                    </a:lnTo>
                    <a:lnTo>
                      <a:pt x="1151" y="18"/>
                    </a:lnTo>
                    <a:lnTo>
                      <a:pt x="1150" y="27"/>
                    </a:lnTo>
                    <a:lnTo>
                      <a:pt x="1155" y="40"/>
                    </a:lnTo>
                    <a:lnTo>
                      <a:pt x="1161" y="44"/>
                    </a:lnTo>
                    <a:lnTo>
                      <a:pt x="1167" y="46"/>
                    </a:lnTo>
                    <a:lnTo>
                      <a:pt x="1172" y="47"/>
                    </a:lnTo>
                    <a:lnTo>
                      <a:pt x="1183" y="48"/>
                    </a:lnTo>
                    <a:lnTo>
                      <a:pt x="1195" y="46"/>
                    </a:lnTo>
                    <a:lnTo>
                      <a:pt x="1202" y="37"/>
                    </a:lnTo>
                    <a:lnTo>
                      <a:pt x="1202" y="34"/>
                    </a:lnTo>
                    <a:moveTo>
                      <a:pt x="1279" y="244"/>
                    </a:moveTo>
                    <a:lnTo>
                      <a:pt x="1278" y="226"/>
                    </a:lnTo>
                    <a:lnTo>
                      <a:pt x="1278" y="225"/>
                    </a:lnTo>
                    <a:lnTo>
                      <a:pt x="1278" y="223"/>
                    </a:lnTo>
                    <a:lnTo>
                      <a:pt x="1275" y="215"/>
                    </a:lnTo>
                    <a:lnTo>
                      <a:pt x="1266" y="223"/>
                    </a:lnTo>
                    <a:lnTo>
                      <a:pt x="1270" y="236"/>
                    </a:lnTo>
                    <a:lnTo>
                      <a:pt x="1279" y="244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30480" tIns="15240" rIns="30480" bIns="1524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sz="207"/>
              </a:p>
            </p:txBody>
          </p:sp>
        </p:grpSp>
        <p:grpSp>
          <p:nvGrpSpPr>
            <p:cNvPr id="9" name="Group 7">
              <a:extLst>
                <a:ext uri="{FF2B5EF4-FFF2-40B4-BE49-F238E27FC236}">
                  <a16:creationId xmlns:a16="http://schemas.microsoft.com/office/drawing/2014/main" id="{CF09D6DE-781B-4F16-8E12-FBF7CFF67F3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73925" y="563724"/>
              <a:ext cx="866165" cy="1296393"/>
              <a:chOff x="3903" y="481"/>
              <a:chExt cx="1137" cy="1704"/>
            </a:xfrm>
            <a:solidFill>
              <a:schemeClr val="accent4">
                <a:lumMod val="40000"/>
                <a:lumOff val="60000"/>
              </a:schemeClr>
            </a:solidFill>
          </p:grpSpPr>
          <p:sp>
            <p:nvSpPr>
              <p:cNvPr id="10" name="AutoShape 8">
                <a:extLst>
                  <a:ext uri="{FF2B5EF4-FFF2-40B4-BE49-F238E27FC236}">
                    <a16:creationId xmlns:a16="http://schemas.microsoft.com/office/drawing/2014/main" id="{A49750AF-F957-47F1-A171-386843BE84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03" y="481"/>
                <a:ext cx="1137" cy="1704"/>
              </a:xfrm>
              <a:custGeom>
                <a:avLst/>
                <a:gdLst>
                  <a:gd name="T0" fmla="+- 0 4228 3903"/>
                  <a:gd name="T1" fmla="*/ T0 w 1137"/>
                  <a:gd name="T2" fmla="+- 0 942 482"/>
                  <a:gd name="T3" fmla="*/ 942 h 1704"/>
                  <a:gd name="T4" fmla="+- 0 4116 3903"/>
                  <a:gd name="T5" fmla="*/ T4 w 1137"/>
                  <a:gd name="T6" fmla="+- 0 905 482"/>
                  <a:gd name="T7" fmla="*/ 905 h 1704"/>
                  <a:gd name="T8" fmla="+- 0 3947 3903"/>
                  <a:gd name="T9" fmla="*/ T8 w 1137"/>
                  <a:gd name="T10" fmla="+- 0 823 482"/>
                  <a:gd name="T11" fmla="*/ 823 h 1704"/>
                  <a:gd name="T12" fmla="+- 0 3904 3903"/>
                  <a:gd name="T13" fmla="*/ T12 w 1137"/>
                  <a:gd name="T14" fmla="+- 0 853 482"/>
                  <a:gd name="T15" fmla="*/ 853 h 1704"/>
                  <a:gd name="T16" fmla="+- 0 3956 3903"/>
                  <a:gd name="T17" fmla="*/ T16 w 1137"/>
                  <a:gd name="T18" fmla="+- 0 885 482"/>
                  <a:gd name="T19" fmla="*/ 885 h 1704"/>
                  <a:gd name="T20" fmla="+- 0 4125 3903"/>
                  <a:gd name="T21" fmla="*/ T20 w 1137"/>
                  <a:gd name="T22" fmla="+- 0 930 482"/>
                  <a:gd name="T23" fmla="*/ 930 h 1704"/>
                  <a:gd name="T24" fmla="+- 0 4243 3903"/>
                  <a:gd name="T25" fmla="*/ T24 w 1137"/>
                  <a:gd name="T26" fmla="+- 0 962 482"/>
                  <a:gd name="T27" fmla="*/ 962 h 1704"/>
                  <a:gd name="T28" fmla="+- 0 4485 3903"/>
                  <a:gd name="T29" fmla="*/ T28 w 1137"/>
                  <a:gd name="T30" fmla="+- 0 1839 482"/>
                  <a:gd name="T31" fmla="*/ 1839 h 1704"/>
                  <a:gd name="T32" fmla="+- 0 4419 3903"/>
                  <a:gd name="T33" fmla="*/ T32 w 1137"/>
                  <a:gd name="T34" fmla="+- 0 1825 482"/>
                  <a:gd name="T35" fmla="*/ 1825 h 1704"/>
                  <a:gd name="T36" fmla="+- 0 4390 3903"/>
                  <a:gd name="T37" fmla="*/ T36 w 1137"/>
                  <a:gd name="T38" fmla="+- 0 1880 482"/>
                  <a:gd name="T39" fmla="*/ 1880 h 1704"/>
                  <a:gd name="T40" fmla="+- 0 4400 3903"/>
                  <a:gd name="T41" fmla="*/ T40 w 1137"/>
                  <a:gd name="T42" fmla="+- 0 1911 482"/>
                  <a:gd name="T43" fmla="*/ 1911 h 1704"/>
                  <a:gd name="T44" fmla="+- 0 4464 3903"/>
                  <a:gd name="T45" fmla="*/ T44 w 1137"/>
                  <a:gd name="T46" fmla="+- 0 1929 482"/>
                  <a:gd name="T47" fmla="*/ 1929 h 1704"/>
                  <a:gd name="T48" fmla="+- 0 4493 3903"/>
                  <a:gd name="T49" fmla="*/ T48 w 1137"/>
                  <a:gd name="T50" fmla="+- 0 1863 482"/>
                  <a:gd name="T51" fmla="*/ 1863 h 1704"/>
                  <a:gd name="T52" fmla="+- 0 4676 3903"/>
                  <a:gd name="T53" fmla="*/ T52 w 1137"/>
                  <a:gd name="T54" fmla="+- 0 1752 482"/>
                  <a:gd name="T55" fmla="*/ 1752 h 1704"/>
                  <a:gd name="T56" fmla="+- 0 4611 3903"/>
                  <a:gd name="T57" fmla="*/ T56 w 1137"/>
                  <a:gd name="T58" fmla="+- 0 1886 482"/>
                  <a:gd name="T59" fmla="*/ 1886 h 1704"/>
                  <a:gd name="T60" fmla="+- 0 4472 3903"/>
                  <a:gd name="T61" fmla="*/ T60 w 1137"/>
                  <a:gd name="T62" fmla="+- 0 2110 482"/>
                  <a:gd name="T63" fmla="*/ 2110 h 1704"/>
                  <a:gd name="T64" fmla="+- 0 4497 3903"/>
                  <a:gd name="T65" fmla="*/ T64 w 1137"/>
                  <a:gd name="T66" fmla="+- 0 2178 482"/>
                  <a:gd name="T67" fmla="*/ 2178 h 1704"/>
                  <a:gd name="T68" fmla="+- 0 4591 3903"/>
                  <a:gd name="T69" fmla="*/ T68 w 1137"/>
                  <a:gd name="T70" fmla="+- 0 2060 482"/>
                  <a:gd name="T71" fmla="*/ 2060 h 1704"/>
                  <a:gd name="T72" fmla="+- 0 4667 3903"/>
                  <a:gd name="T73" fmla="*/ T72 w 1137"/>
                  <a:gd name="T74" fmla="+- 0 1819 482"/>
                  <a:gd name="T75" fmla="*/ 1819 h 1704"/>
                  <a:gd name="T76" fmla="+- 0 5010 3903"/>
                  <a:gd name="T77" fmla="*/ T76 w 1137"/>
                  <a:gd name="T78" fmla="+- 0 2105 482"/>
                  <a:gd name="T79" fmla="*/ 2105 h 1704"/>
                  <a:gd name="T80" fmla="+- 0 4978 3903"/>
                  <a:gd name="T81" fmla="*/ T80 w 1137"/>
                  <a:gd name="T82" fmla="+- 0 2013 482"/>
                  <a:gd name="T83" fmla="*/ 2013 h 1704"/>
                  <a:gd name="T84" fmla="+- 0 4928 3903"/>
                  <a:gd name="T85" fmla="*/ T84 w 1137"/>
                  <a:gd name="T86" fmla="+- 0 1932 482"/>
                  <a:gd name="T87" fmla="*/ 1932 h 1704"/>
                  <a:gd name="T88" fmla="+- 0 4471 3903"/>
                  <a:gd name="T89" fmla="*/ T88 w 1137"/>
                  <a:gd name="T90" fmla="+- 0 758 482"/>
                  <a:gd name="T91" fmla="*/ 758 h 1704"/>
                  <a:gd name="T92" fmla="+- 0 4403 3903"/>
                  <a:gd name="T93" fmla="*/ T92 w 1137"/>
                  <a:gd name="T94" fmla="+- 0 763 482"/>
                  <a:gd name="T95" fmla="*/ 763 h 1704"/>
                  <a:gd name="T96" fmla="+- 0 4420 3903"/>
                  <a:gd name="T97" fmla="*/ T96 w 1137"/>
                  <a:gd name="T98" fmla="+- 0 793 482"/>
                  <a:gd name="T99" fmla="*/ 793 h 1704"/>
                  <a:gd name="T100" fmla="+- 0 4453 3903"/>
                  <a:gd name="T101" fmla="*/ T100 w 1137"/>
                  <a:gd name="T102" fmla="+- 0 820 482"/>
                  <a:gd name="T103" fmla="*/ 820 h 1704"/>
                  <a:gd name="T104" fmla="+- 0 4360 3903"/>
                  <a:gd name="T105" fmla="*/ T104 w 1137"/>
                  <a:gd name="T106" fmla="+- 0 988 482"/>
                  <a:gd name="T107" fmla="*/ 988 h 1704"/>
                  <a:gd name="T108" fmla="+- 0 4194 3903"/>
                  <a:gd name="T109" fmla="*/ T108 w 1137"/>
                  <a:gd name="T110" fmla="+- 0 1106 482"/>
                  <a:gd name="T111" fmla="*/ 1106 h 1704"/>
                  <a:gd name="T112" fmla="+- 0 4101 3903"/>
                  <a:gd name="T113" fmla="*/ T112 w 1137"/>
                  <a:gd name="T114" fmla="+- 0 1129 482"/>
                  <a:gd name="T115" fmla="*/ 1129 h 1704"/>
                  <a:gd name="T116" fmla="+- 0 4130 3903"/>
                  <a:gd name="T117" fmla="*/ T116 w 1137"/>
                  <a:gd name="T118" fmla="+- 0 1148 482"/>
                  <a:gd name="T119" fmla="*/ 1148 h 1704"/>
                  <a:gd name="T120" fmla="+- 0 4308 3903"/>
                  <a:gd name="T121" fmla="*/ T120 w 1137"/>
                  <a:gd name="T122" fmla="+- 0 1248 482"/>
                  <a:gd name="T123" fmla="*/ 1248 h 1704"/>
                  <a:gd name="T124" fmla="+- 0 4312 3903"/>
                  <a:gd name="T125" fmla="*/ T124 w 1137"/>
                  <a:gd name="T126" fmla="+- 0 1274 482"/>
                  <a:gd name="T127" fmla="*/ 1274 h 1704"/>
                  <a:gd name="T128" fmla="+- 0 4258 3903"/>
                  <a:gd name="T129" fmla="*/ T128 w 1137"/>
                  <a:gd name="T130" fmla="+- 0 1436 482"/>
                  <a:gd name="T131" fmla="*/ 1436 h 1704"/>
                  <a:gd name="T132" fmla="+- 0 4182 3903"/>
                  <a:gd name="T133" fmla="*/ T132 w 1137"/>
                  <a:gd name="T134" fmla="+- 0 1500 482"/>
                  <a:gd name="T135" fmla="*/ 1500 h 1704"/>
                  <a:gd name="T136" fmla="+- 0 4245 3903"/>
                  <a:gd name="T137" fmla="*/ T136 w 1137"/>
                  <a:gd name="T138" fmla="+- 0 1537 482"/>
                  <a:gd name="T139" fmla="*/ 1537 h 1704"/>
                  <a:gd name="T140" fmla="+- 0 4345 3903"/>
                  <a:gd name="T141" fmla="*/ T140 w 1137"/>
                  <a:gd name="T142" fmla="+- 0 1469 482"/>
                  <a:gd name="T143" fmla="*/ 1469 h 1704"/>
                  <a:gd name="T144" fmla="+- 0 4399 3903"/>
                  <a:gd name="T145" fmla="*/ T144 w 1137"/>
                  <a:gd name="T146" fmla="+- 0 1537 482"/>
                  <a:gd name="T147" fmla="*/ 1537 h 1704"/>
                  <a:gd name="T148" fmla="+- 0 4414 3903"/>
                  <a:gd name="T149" fmla="*/ T148 w 1137"/>
                  <a:gd name="T150" fmla="+- 0 1611 482"/>
                  <a:gd name="T151" fmla="*/ 1611 h 1704"/>
                  <a:gd name="T152" fmla="+- 0 4478 3903"/>
                  <a:gd name="T153" fmla="*/ T152 w 1137"/>
                  <a:gd name="T154" fmla="+- 0 1693 482"/>
                  <a:gd name="T155" fmla="*/ 1693 h 1704"/>
                  <a:gd name="T156" fmla="+- 0 4687 3903"/>
                  <a:gd name="T157" fmla="*/ T156 w 1137"/>
                  <a:gd name="T158" fmla="+- 0 1681 482"/>
                  <a:gd name="T159" fmla="*/ 1681 h 1704"/>
                  <a:gd name="T160" fmla="+- 0 4847 3903"/>
                  <a:gd name="T161" fmla="*/ T160 w 1137"/>
                  <a:gd name="T162" fmla="+- 0 1783 482"/>
                  <a:gd name="T163" fmla="*/ 1783 h 1704"/>
                  <a:gd name="T164" fmla="+- 0 4918 3903"/>
                  <a:gd name="T165" fmla="*/ T164 w 1137"/>
                  <a:gd name="T166" fmla="+- 0 1977 482"/>
                  <a:gd name="T167" fmla="*/ 1977 h 1704"/>
                  <a:gd name="T168" fmla="+- 0 4937 3903"/>
                  <a:gd name="T169" fmla="*/ T168 w 1137"/>
                  <a:gd name="T170" fmla="+- 0 2079 482"/>
                  <a:gd name="T171" fmla="*/ 2079 h 1704"/>
                  <a:gd name="T172" fmla="+- 0 4987 3903"/>
                  <a:gd name="T173" fmla="*/ T172 w 1137"/>
                  <a:gd name="T174" fmla="+- 0 2144 482"/>
                  <a:gd name="T175" fmla="*/ 2144 h 1704"/>
                  <a:gd name="T176" fmla="+- 0 5040 3903"/>
                  <a:gd name="T177" fmla="*/ T176 w 1137"/>
                  <a:gd name="T178" fmla="+- 0 786 482"/>
                  <a:gd name="T179" fmla="*/ 786 h 1704"/>
                  <a:gd name="T180" fmla="+- 0 4971 3903"/>
                  <a:gd name="T181" fmla="*/ T180 w 1137"/>
                  <a:gd name="T182" fmla="+- 0 688 482"/>
                  <a:gd name="T183" fmla="*/ 688 h 1704"/>
                  <a:gd name="T184" fmla="+- 0 4866 3903"/>
                  <a:gd name="T185" fmla="*/ T184 w 1137"/>
                  <a:gd name="T186" fmla="+- 0 684 482"/>
                  <a:gd name="T187" fmla="*/ 684 h 1704"/>
                  <a:gd name="T188" fmla="+- 0 4846 3903"/>
                  <a:gd name="T189" fmla="*/ T188 w 1137"/>
                  <a:gd name="T190" fmla="+- 0 612 482"/>
                  <a:gd name="T191" fmla="*/ 612 h 1704"/>
                  <a:gd name="T192" fmla="+- 0 4905 3903"/>
                  <a:gd name="T193" fmla="*/ T192 w 1137"/>
                  <a:gd name="T194" fmla="+- 0 533 482"/>
                  <a:gd name="T195" fmla="*/ 533 h 1704"/>
                  <a:gd name="T196" fmla="+- 0 4883 3903"/>
                  <a:gd name="T197" fmla="*/ T196 w 1137"/>
                  <a:gd name="T198" fmla="+- 0 482 482"/>
                  <a:gd name="T199" fmla="*/ 482 h 1704"/>
                  <a:gd name="T200" fmla="+- 0 4811 3903"/>
                  <a:gd name="T201" fmla="*/ T200 w 1137"/>
                  <a:gd name="T202" fmla="+- 0 599 482"/>
                  <a:gd name="T203" fmla="*/ 599 h 1704"/>
                  <a:gd name="T204" fmla="+- 0 4648 3903"/>
                  <a:gd name="T205" fmla="*/ T204 w 1137"/>
                  <a:gd name="T206" fmla="+- 0 746 482"/>
                  <a:gd name="T207" fmla="*/ 746 h 1704"/>
                  <a:gd name="T208" fmla="+- 0 4926 3903"/>
                  <a:gd name="T209" fmla="*/ T208 w 1137"/>
                  <a:gd name="T210" fmla="+- 0 1925 482"/>
                  <a:gd name="T211" fmla="*/ 1925 h 1704"/>
                  <a:gd name="T212" fmla="+- 0 5040 3903"/>
                  <a:gd name="T213" fmla="*/ T212 w 1137"/>
                  <a:gd name="T214" fmla="+- 0 786 482"/>
                  <a:gd name="T215" fmla="*/ 786 h 1704"/>
                  <a:gd name="T216" fmla="+- 0 4972 3903"/>
                  <a:gd name="T217" fmla="*/ T216 w 1137"/>
                  <a:gd name="T218" fmla="+- 0 686 482"/>
                  <a:gd name="T219" fmla="*/ 686 h 1704"/>
                  <a:gd name="T220" fmla="+- 0 5029 3903"/>
                  <a:gd name="T221" fmla="*/ T220 w 1137"/>
                  <a:gd name="T222" fmla="+- 0 701 482"/>
                  <a:gd name="T223" fmla="*/ 701 h 1704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  <a:cxn ang="0">
                    <a:pos x="T49" y="T51"/>
                  </a:cxn>
                  <a:cxn ang="0">
                    <a:pos x="T53" y="T55"/>
                  </a:cxn>
                  <a:cxn ang="0">
                    <a:pos x="T57" y="T59"/>
                  </a:cxn>
                  <a:cxn ang="0">
                    <a:pos x="T61" y="T63"/>
                  </a:cxn>
                  <a:cxn ang="0">
                    <a:pos x="T65" y="T67"/>
                  </a:cxn>
                  <a:cxn ang="0">
                    <a:pos x="T69" y="T71"/>
                  </a:cxn>
                  <a:cxn ang="0">
                    <a:pos x="T73" y="T75"/>
                  </a:cxn>
                  <a:cxn ang="0">
                    <a:pos x="T77" y="T79"/>
                  </a:cxn>
                  <a:cxn ang="0">
                    <a:pos x="T81" y="T83"/>
                  </a:cxn>
                  <a:cxn ang="0">
                    <a:pos x="T85" y="T87"/>
                  </a:cxn>
                  <a:cxn ang="0">
                    <a:pos x="T89" y="T91"/>
                  </a:cxn>
                  <a:cxn ang="0">
                    <a:pos x="T93" y="T95"/>
                  </a:cxn>
                  <a:cxn ang="0">
                    <a:pos x="T97" y="T99"/>
                  </a:cxn>
                  <a:cxn ang="0">
                    <a:pos x="T101" y="T103"/>
                  </a:cxn>
                  <a:cxn ang="0">
                    <a:pos x="T105" y="T107"/>
                  </a:cxn>
                  <a:cxn ang="0">
                    <a:pos x="T109" y="T111"/>
                  </a:cxn>
                  <a:cxn ang="0">
                    <a:pos x="T113" y="T115"/>
                  </a:cxn>
                  <a:cxn ang="0">
                    <a:pos x="T117" y="T119"/>
                  </a:cxn>
                  <a:cxn ang="0">
                    <a:pos x="T121" y="T123"/>
                  </a:cxn>
                  <a:cxn ang="0">
                    <a:pos x="T125" y="T127"/>
                  </a:cxn>
                  <a:cxn ang="0">
                    <a:pos x="T129" y="T131"/>
                  </a:cxn>
                  <a:cxn ang="0">
                    <a:pos x="T133" y="T135"/>
                  </a:cxn>
                  <a:cxn ang="0">
                    <a:pos x="T137" y="T139"/>
                  </a:cxn>
                  <a:cxn ang="0">
                    <a:pos x="T141" y="T143"/>
                  </a:cxn>
                  <a:cxn ang="0">
                    <a:pos x="T145" y="T147"/>
                  </a:cxn>
                  <a:cxn ang="0">
                    <a:pos x="T149" y="T151"/>
                  </a:cxn>
                  <a:cxn ang="0">
                    <a:pos x="T153" y="T155"/>
                  </a:cxn>
                  <a:cxn ang="0">
                    <a:pos x="T157" y="T159"/>
                  </a:cxn>
                  <a:cxn ang="0">
                    <a:pos x="T161" y="T163"/>
                  </a:cxn>
                  <a:cxn ang="0">
                    <a:pos x="T165" y="T167"/>
                  </a:cxn>
                  <a:cxn ang="0">
                    <a:pos x="T169" y="T171"/>
                  </a:cxn>
                  <a:cxn ang="0">
                    <a:pos x="T173" y="T175"/>
                  </a:cxn>
                  <a:cxn ang="0">
                    <a:pos x="T177" y="T179"/>
                  </a:cxn>
                  <a:cxn ang="0">
                    <a:pos x="T181" y="T183"/>
                  </a:cxn>
                  <a:cxn ang="0">
                    <a:pos x="T185" y="T187"/>
                  </a:cxn>
                  <a:cxn ang="0">
                    <a:pos x="T189" y="T191"/>
                  </a:cxn>
                  <a:cxn ang="0">
                    <a:pos x="T193" y="T195"/>
                  </a:cxn>
                  <a:cxn ang="0">
                    <a:pos x="T197" y="T199"/>
                  </a:cxn>
                  <a:cxn ang="0">
                    <a:pos x="T201" y="T203"/>
                  </a:cxn>
                  <a:cxn ang="0">
                    <a:pos x="T205" y="T207"/>
                  </a:cxn>
                  <a:cxn ang="0">
                    <a:pos x="T209" y="T211"/>
                  </a:cxn>
                  <a:cxn ang="0">
                    <a:pos x="T213" y="T215"/>
                  </a:cxn>
                  <a:cxn ang="0">
                    <a:pos x="T217" y="T219"/>
                  </a:cxn>
                  <a:cxn ang="0">
                    <a:pos x="T221" y="T223"/>
                  </a:cxn>
                </a:cxnLst>
                <a:rect l="0" t="0" r="r" b="b"/>
                <a:pathLst>
                  <a:path w="1137" h="1704">
                    <a:moveTo>
                      <a:pt x="341" y="477"/>
                    </a:moveTo>
                    <a:lnTo>
                      <a:pt x="341" y="474"/>
                    </a:lnTo>
                    <a:lnTo>
                      <a:pt x="338" y="464"/>
                    </a:lnTo>
                    <a:lnTo>
                      <a:pt x="325" y="460"/>
                    </a:lnTo>
                    <a:lnTo>
                      <a:pt x="314" y="457"/>
                    </a:lnTo>
                    <a:lnTo>
                      <a:pt x="298" y="452"/>
                    </a:lnTo>
                    <a:lnTo>
                      <a:pt x="259" y="440"/>
                    </a:lnTo>
                    <a:lnTo>
                      <a:pt x="213" y="423"/>
                    </a:lnTo>
                    <a:lnTo>
                      <a:pt x="174" y="404"/>
                    </a:lnTo>
                    <a:lnTo>
                      <a:pt x="119" y="365"/>
                    </a:lnTo>
                    <a:lnTo>
                      <a:pt x="87" y="349"/>
                    </a:lnTo>
                    <a:lnTo>
                      <a:pt x="44" y="341"/>
                    </a:lnTo>
                    <a:lnTo>
                      <a:pt x="21" y="342"/>
                    </a:lnTo>
                    <a:lnTo>
                      <a:pt x="7" y="348"/>
                    </a:lnTo>
                    <a:lnTo>
                      <a:pt x="0" y="359"/>
                    </a:lnTo>
                    <a:lnTo>
                      <a:pt x="1" y="371"/>
                    </a:lnTo>
                    <a:lnTo>
                      <a:pt x="7" y="381"/>
                    </a:lnTo>
                    <a:lnTo>
                      <a:pt x="18" y="391"/>
                    </a:lnTo>
                    <a:lnTo>
                      <a:pt x="34" y="399"/>
                    </a:lnTo>
                    <a:lnTo>
                      <a:pt x="53" y="403"/>
                    </a:lnTo>
                    <a:lnTo>
                      <a:pt x="98" y="409"/>
                    </a:lnTo>
                    <a:lnTo>
                      <a:pt x="140" y="417"/>
                    </a:lnTo>
                    <a:lnTo>
                      <a:pt x="181" y="430"/>
                    </a:lnTo>
                    <a:lnTo>
                      <a:pt x="222" y="448"/>
                    </a:lnTo>
                    <a:lnTo>
                      <a:pt x="263" y="469"/>
                    </a:lnTo>
                    <a:lnTo>
                      <a:pt x="299" y="485"/>
                    </a:lnTo>
                    <a:lnTo>
                      <a:pt x="326" y="490"/>
                    </a:lnTo>
                    <a:lnTo>
                      <a:pt x="340" y="480"/>
                    </a:lnTo>
                    <a:lnTo>
                      <a:pt x="341" y="477"/>
                    </a:lnTo>
                    <a:moveTo>
                      <a:pt x="590" y="1381"/>
                    </a:moveTo>
                    <a:lnTo>
                      <a:pt x="587" y="1368"/>
                    </a:lnTo>
                    <a:lnTo>
                      <a:pt x="582" y="1357"/>
                    </a:lnTo>
                    <a:lnTo>
                      <a:pt x="573" y="1348"/>
                    </a:lnTo>
                    <a:lnTo>
                      <a:pt x="561" y="1343"/>
                    </a:lnTo>
                    <a:lnTo>
                      <a:pt x="545" y="1341"/>
                    </a:lnTo>
                    <a:lnTo>
                      <a:pt x="516" y="1343"/>
                    </a:lnTo>
                    <a:lnTo>
                      <a:pt x="496" y="1350"/>
                    </a:lnTo>
                    <a:lnTo>
                      <a:pt x="485" y="1361"/>
                    </a:lnTo>
                    <a:lnTo>
                      <a:pt x="483" y="1377"/>
                    </a:lnTo>
                    <a:lnTo>
                      <a:pt x="487" y="1398"/>
                    </a:lnTo>
                    <a:lnTo>
                      <a:pt x="488" y="1407"/>
                    </a:lnTo>
                    <a:lnTo>
                      <a:pt x="491" y="1416"/>
                    </a:lnTo>
                    <a:lnTo>
                      <a:pt x="493" y="1424"/>
                    </a:lnTo>
                    <a:lnTo>
                      <a:pt x="497" y="1429"/>
                    </a:lnTo>
                    <a:lnTo>
                      <a:pt x="502" y="1432"/>
                    </a:lnTo>
                    <a:lnTo>
                      <a:pt x="512" y="1438"/>
                    </a:lnTo>
                    <a:lnTo>
                      <a:pt x="534" y="1447"/>
                    </a:lnTo>
                    <a:lnTo>
                      <a:pt x="561" y="1447"/>
                    </a:lnTo>
                    <a:lnTo>
                      <a:pt x="581" y="1427"/>
                    </a:lnTo>
                    <a:lnTo>
                      <a:pt x="587" y="1411"/>
                    </a:lnTo>
                    <a:lnTo>
                      <a:pt x="590" y="1395"/>
                    </a:lnTo>
                    <a:lnTo>
                      <a:pt x="590" y="1381"/>
                    </a:lnTo>
                    <a:moveTo>
                      <a:pt x="795" y="1286"/>
                    </a:moveTo>
                    <a:lnTo>
                      <a:pt x="792" y="1278"/>
                    </a:lnTo>
                    <a:lnTo>
                      <a:pt x="785" y="1270"/>
                    </a:lnTo>
                    <a:lnTo>
                      <a:pt x="773" y="1270"/>
                    </a:lnTo>
                    <a:lnTo>
                      <a:pt x="759" y="1281"/>
                    </a:lnTo>
                    <a:lnTo>
                      <a:pt x="745" y="1306"/>
                    </a:lnTo>
                    <a:lnTo>
                      <a:pt x="729" y="1352"/>
                    </a:lnTo>
                    <a:lnTo>
                      <a:pt x="708" y="1404"/>
                    </a:lnTo>
                    <a:lnTo>
                      <a:pt x="678" y="1458"/>
                    </a:lnTo>
                    <a:lnTo>
                      <a:pt x="599" y="1543"/>
                    </a:lnTo>
                    <a:lnTo>
                      <a:pt x="578" y="1585"/>
                    </a:lnTo>
                    <a:lnTo>
                      <a:pt x="569" y="1628"/>
                    </a:lnTo>
                    <a:lnTo>
                      <a:pt x="574" y="1666"/>
                    </a:lnTo>
                    <a:lnTo>
                      <a:pt x="579" y="1677"/>
                    </a:lnTo>
                    <a:lnTo>
                      <a:pt x="586" y="1687"/>
                    </a:lnTo>
                    <a:lnTo>
                      <a:pt x="594" y="1696"/>
                    </a:lnTo>
                    <a:lnTo>
                      <a:pt x="605" y="1703"/>
                    </a:lnTo>
                    <a:lnTo>
                      <a:pt x="642" y="1695"/>
                    </a:lnTo>
                    <a:lnTo>
                      <a:pt x="669" y="1646"/>
                    </a:lnTo>
                    <a:lnTo>
                      <a:pt x="688" y="1578"/>
                    </a:lnTo>
                    <a:lnTo>
                      <a:pt x="700" y="1515"/>
                    </a:lnTo>
                    <a:lnTo>
                      <a:pt x="715" y="1454"/>
                    </a:lnTo>
                    <a:lnTo>
                      <a:pt x="740" y="1390"/>
                    </a:lnTo>
                    <a:lnTo>
                      <a:pt x="764" y="1337"/>
                    </a:lnTo>
                    <a:lnTo>
                      <a:pt x="782" y="1307"/>
                    </a:lnTo>
                    <a:lnTo>
                      <a:pt x="793" y="1296"/>
                    </a:lnTo>
                    <a:lnTo>
                      <a:pt x="795" y="1286"/>
                    </a:lnTo>
                    <a:moveTo>
                      <a:pt x="1107" y="1623"/>
                    </a:moveTo>
                    <a:lnTo>
                      <a:pt x="1105" y="1606"/>
                    </a:lnTo>
                    <a:lnTo>
                      <a:pt x="1100" y="1586"/>
                    </a:lnTo>
                    <a:lnTo>
                      <a:pt x="1090" y="1560"/>
                    </a:lnTo>
                    <a:lnTo>
                      <a:pt x="1075" y="1531"/>
                    </a:lnTo>
                    <a:lnTo>
                      <a:pt x="1056" y="1499"/>
                    </a:lnTo>
                    <a:lnTo>
                      <a:pt x="1032" y="1463"/>
                    </a:lnTo>
                    <a:lnTo>
                      <a:pt x="1028" y="1456"/>
                    </a:lnTo>
                    <a:lnTo>
                      <a:pt x="1025" y="1450"/>
                    </a:lnTo>
                    <a:lnTo>
                      <a:pt x="638" y="291"/>
                    </a:lnTo>
                    <a:lnTo>
                      <a:pt x="621" y="288"/>
                    </a:lnTo>
                    <a:lnTo>
                      <a:pt x="612" y="286"/>
                    </a:lnTo>
                    <a:lnTo>
                      <a:pt x="568" y="276"/>
                    </a:lnTo>
                    <a:lnTo>
                      <a:pt x="537" y="272"/>
                    </a:lnTo>
                    <a:lnTo>
                      <a:pt x="529" y="273"/>
                    </a:lnTo>
                    <a:lnTo>
                      <a:pt x="514" y="274"/>
                    </a:lnTo>
                    <a:lnTo>
                      <a:pt x="500" y="281"/>
                    </a:lnTo>
                    <a:lnTo>
                      <a:pt x="498" y="292"/>
                    </a:lnTo>
                    <a:lnTo>
                      <a:pt x="501" y="298"/>
                    </a:lnTo>
                    <a:lnTo>
                      <a:pt x="507" y="305"/>
                    </a:lnTo>
                    <a:lnTo>
                      <a:pt x="517" y="311"/>
                    </a:lnTo>
                    <a:lnTo>
                      <a:pt x="530" y="318"/>
                    </a:lnTo>
                    <a:lnTo>
                      <a:pt x="541" y="324"/>
                    </a:lnTo>
                    <a:lnTo>
                      <a:pt x="548" y="330"/>
                    </a:lnTo>
                    <a:lnTo>
                      <a:pt x="550" y="338"/>
                    </a:lnTo>
                    <a:lnTo>
                      <a:pt x="546" y="367"/>
                    </a:lnTo>
                    <a:lnTo>
                      <a:pt x="523" y="405"/>
                    </a:lnTo>
                    <a:lnTo>
                      <a:pt x="490" y="451"/>
                    </a:lnTo>
                    <a:lnTo>
                      <a:pt x="457" y="506"/>
                    </a:lnTo>
                    <a:lnTo>
                      <a:pt x="411" y="567"/>
                    </a:lnTo>
                    <a:lnTo>
                      <a:pt x="352" y="605"/>
                    </a:lnTo>
                    <a:lnTo>
                      <a:pt x="351" y="605"/>
                    </a:lnTo>
                    <a:lnTo>
                      <a:pt x="291" y="624"/>
                    </a:lnTo>
                    <a:lnTo>
                      <a:pt x="238" y="628"/>
                    </a:lnTo>
                    <a:lnTo>
                      <a:pt x="217" y="631"/>
                    </a:lnTo>
                    <a:lnTo>
                      <a:pt x="204" y="637"/>
                    </a:lnTo>
                    <a:lnTo>
                      <a:pt x="198" y="647"/>
                    </a:lnTo>
                    <a:lnTo>
                      <a:pt x="199" y="656"/>
                    </a:lnTo>
                    <a:lnTo>
                      <a:pt x="201" y="665"/>
                    </a:lnTo>
                    <a:lnTo>
                      <a:pt x="212" y="671"/>
                    </a:lnTo>
                    <a:lnTo>
                      <a:pt x="227" y="666"/>
                    </a:lnTo>
                    <a:lnTo>
                      <a:pt x="263" y="663"/>
                    </a:lnTo>
                    <a:lnTo>
                      <a:pt x="315" y="674"/>
                    </a:lnTo>
                    <a:lnTo>
                      <a:pt x="367" y="706"/>
                    </a:lnTo>
                    <a:lnTo>
                      <a:pt x="405" y="766"/>
                    </a:lnTo>
                    <a:lnTo>
                      <a:pt x="406" y="770"/>
                    </a:lnTo>
                    <a:lnTo>
                      <a:pt x="407" y="773"/>
                    </a:lnTo>
                    <a:lnTo>
                      <a:pt x="408" y="777"/>
                    </a:lnTo>
                    <a:lnTo>
                      <a:pt x="409" y="792"/>
                    </a:lnTo>
                    <a:lnTo>
                      <a:pt x="413" y="852"/>
                    </a:lnTo>
                    <a:lnTo>
                      <a:pt x="393" y="908"/>
                    </a:lnTo>
                    <a:lnTo>
                      <a:pt x="367" y="943"/>
                    </a:lnTo>
                    <a:lnTo>
                      <a:pt x="355" y="954"/>
                    </a:lnTo>
                    <a:lnTo>
                      <a:pt x="325" y="960"/>
                    </a:lnTo>
                    <a:lnTo>
                      <a:pt x="299" y="975"/>
                    </a:lnTo>
                    <a:lnTo>
                      <a:pt x="281" y="995"/>
                    </a:lnTo>
                    <a:lnTo>
                      <a:pt x="279" y="1018"/>
                    </a:lnTo>
                    <a:lnTo>
                      <a:pt x="282" y="1027"/>
                    </a:lnTo>
                    <a:lnTo>
                      <a:pt x="290" y="1036"/>
                    </a:lnTo>
                    <a:lnTo>
                      <a:pt x="304" y="1045"/>
                    </a:lnTo>
                    <a:lnTo>
                      <a:pt x="342" y="1055"/>
                    </a:lnTo>
                    <a:lnTo>
                      <a:pt x="367" y="1040"/>
                    </a:lnTo>
                    <a:lnTo>
                      <a:pt x="389" y="1013"/>
                    </a:lnTo>
                    <a:lnTo>
                      <a:pt x="418" y="992"/>
                    </a:lnTo>
                    <a:lnTo>
                      <a:pt x="442" y="987"/>
                    </a:lnTo>
                    <a:lnTo>
                      <a:pt x="462" y="992"/>
                    </a:lnTo>
                    <a:lnTo>
                      <a:pt x="478" y="1009"/>
                    </a:lnTo>
                    <a:lnTo>
                      <a:pt x="491" y="1039"/>
                    </a:lnTo>
                    <a:lnTo>
                      <a:pt x="496" y="1055"/>
                    </a:lnTo>
                    <a:lnTo>
                      <a:pt x="501" y="1073"/>
                    </a:lnTo>
                    <a:lnTo>
                      <a:pt x="505" y="1094"/>
                    </a:lnTo>
                    <a:lnTo>
                      <a:pt x="509" y="1117"/>
                    </a:lnTo>
                    <a:lnTo>
                      <a:pt x="511" y="1129"/>
                    </a:lnTo>
                    <a:lnTo>
                      <a:pt x="513" y="1139"/>
                    </a:lnTo>
                    <a:lnTo>
                      <a:pt x="516" y="1148"/>
                    </a:lnTo>
                    <a:lnTo>
                      <a:pt x="543" y="1193"/>
                    </a:lnTo>
                    <a:lnTo>
                      <a:pt x="575" y="1211"/>
                    </a:lnTo>
                    <a:lnTo>
                      <a:pt x="602" y="1214"/>
                    </a:lnTo>
                    <a:lnTo>
                      <a:pt x="614" y="1212"/>
                    </a:lnTo>
                    <a:lnTo>
                      <a:pt x="705" y="1193"/>
                    </a:lnTo>
                    <a:lnTo>
                      <a:pt x="784" y="1199"/>
                    </a:lnTo>
                    <a:lnTo>
                      <a:pt x="839" y="1215"/>
                    </a:lnTo>
                    <a:lnTo>
                      <a:pt x="861" y="1224"/>
                    </a:lnTo>
                    <a:lnTo>
                      <a:pt x="908" y="1259"/>
                    </a:lnTo>
                    <a:lnTo>
                      <a:pt x="944" y="1301"/>
                    </a:lnTo>
                    <a:lnTo>
                      <a:pt x="972" y="1347"/>
                    </a:lnTo>
                    <a:lnTo>
                      <a:pt x="991" y="1395"/>
                    </a:lnTo>
                    <a:lnTo>
                      <a:pt x="1005" y="1446"/>
                    </a:lnTo>
                    <a:lnTo>
                      <a:pt x="1015" y="1495"/>
                    </a:lnTo>
                    <a:lnTo>
                      <a:pt x="1022" y="1538"/>
                    </a:lnTo>
                    <a:lnTo>
                      <a:pt x="1028" y="1573"/>
                    </a:lnTo>
                    <a:lnTo>
                      <a:pt x="1030" y="1585"/>
                    </a:lnTo>
                    <a:lnTo>
                      <a:pt x="1034" y="1597"/>
                    </a:lnTo>
                    <a:lnTo>
                      <a:pt x="1037" y="1607"/>
                    </a:lnTo>
                    <a:lnTo>
                      <a:pt x="1051" y="1639"/>
                    </a:lnTo>
                    <a:lnTo>
                      <a:pt x="1067" y="1658"/>
                    </a:lnTo>
                    <a:lnTo>
                      <a:pt x="1084" y="1662"/>
                    </a:lnTo>
                    <a:lnTo>
                      <a:pt x="1099" y="1650"/>
                    </a:lnTo>
                    <a:lnTo>
                      <a:pt x="1105" y="1638"/>
                    </a:lnTo>
                    <a:lnTo>
                      <a:pt x="1107" y="1623"/>
                    </a:lnTo>
                    <a:moveTo>
                      <a:pt x="1137" y="304"/>
                    </a:moveTo>
                    <a:lnTo>
                      <a:pt x="1120" y="302"/>
                    </a:lnTo>
                    <a:lnTo>
                      <a:pt x="1096" y="287"/>
                    </a:lnTo>
                    <a:lnTo>
                      <a:pt x="1069" y="204"/>
                    </a:lnTo>
                    <a:lnTo>
                      <a:pt x="1068" y="206"/>
                    </a:lnTo>
                    <a:lnTo>
                      <a:pt x="1030" y="234"/>
                    </a:lnTo>
                    <a:lnTo>
                      <a:pt x="1003" y="234"/>
                    </a:lnTo>
                    <a:lnTo>
                      <a:pt x="981" y="223"/>
                    </a:lnTo>
                    <a:lnTo>
                      <a:pt x="963" y="202"/>
                    </a:lnTo>
                    <a:lnTo>
                      <a:pt x="951" y="175"/>
                    </a:lnTo>
                    <a:lnTo>
                      <a:pt x="947" y="160"/>
                    </a:lnTo>
                    <a:lnTo>
                      <a:pt x="944" y="145"/>
                    </a:lnTo>
                    <a:lnTo>
                      <a:pt x="943" y="130"/>
                    </a:lnTo>
                    <a:lnTo>
                      <a:pt x="943" y="114"/>
                    </a:lnTo>
                    <a:lnTo>
                      <a:pt x="957" y="83"/>
                    </a:lnTo>
                    <a:lnTo>
                      <a:pt x="981" y="66"/>
                    </a:lnTo>
                    <a:lnTo>
                      <a:pt x="1002" y="51"/>
                    </a:lnTo>
                    <a:lnTo>
                      <a:pt x="1005" y="24"/>
                    </a:lnTo>
                    <a:lnTo>
                      <a:pt x="1005" y="23"/>
                    </a:lnTo>
                    <a:lnTo>
                      <a:pt x="1005" y="22"/>
                    </a:lnTo>
                    <a:lnTo>
                      <a:pt x="980" y="0"/>
                    </a:lnTo>
                    <a:lnTo>
                      <a:pt x="943" y="5"/>
                    </a:lnTo>
                    <a:lnTo>
                      <a:pt x="913" y="42"/>
                    </a:lnTo>
                    <a:lnTo>
                      <a:pt x="912" y="59"/>
                    </a:lnTo>
                    <a:lnTo>
                      <a:pt x="908" y="117"/>
                    </a:lnTo>
                    <a:lnTo>
                      <a:pt x="903" y="187"/>
                    </a:lnTo>
                    <a:lnTo>
                      <a:pt x="866" y="220"/>
                    </a:lnTo>
                    <a:lnTo>
                      <a:pt x="809" y="238"/>
                    </a:lnTo>
                    <a:lnTo>
                      <a:pt x="745" y="264"/>
                    </a:lnTo>
                    <a:lnTo>
                      <a:pt x="691" y="288"/>
                    </a:lnTo>
                    <a:lnTo>
                      <a:pt x="650" y="293"/>
                    </a:lnTo>
                    <a:lnTo>
                      <a:pt x="638" y="291"/>
                    </a:lnTo>
                    <a:lnTo>
                      <a:pt x="1023" y="1443"/>
                    </a:lnTo>
                    <a:lnTo>
                      <a:pt x="1033" y="1393"/>
                    </a:lnTo>
                    <a:lnTo>
                      <a:pt x="1083" y="1357"/>
                    </a:lnTo>
                    <a:lnTo>
                      <a:pt x="1137" y="1335"/>
                    </a:lnTo>
                    <a:lnTo>
                      <a:pt x="1137" y="304"/>
                    </a:lnTo>
                    <a:moveTo>
                      <a:pt x="1137" y="101"/>
                    </a:moveTo>
                    <a:lnTo>
                      <a:pt x="1120" y="113"/>
                    </a:lnTo>
                    <a:lnTo>
                      <a:pt x="1095" y="158"/>
                    </a:lnTo>
                    <a:lnTo>
                      <a:pt x="1069" y="204"/>
                    </a:lnTo>
                    <a:lnTo>
                      <a:pt x="1094" y="281"/>
                    </a:lnTo>
                    <a:lnTo>
                      <a:pt x="1096" y="273"/>
                    </a:lnTo>
                    <a:lnTo>
                      <a:pt x="1102" y="263"/>
                    </a:lnTo>
                    <a:lnTo>
                      <a:pt x="1126" y="219"/>
                    </a:lnTo>
                    <a:lnTo>
                      <a:pt x="1137" y="196"/>
                    </a:lnTo>
                    <a:lnTo>
                      <a:pt x="1137" y="101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30480" tIns="15240" rIns="30480" bIns="1524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sz="207"/>
              </a:p>
            </p:txBody>
          </p:sp>
          <p:sp>
            <p:nvSpPr>
              <p:cNvPr id="12" name="AutoShape 10">
                <a:extLst>
                  <a:ext uri="{FF2B5EF4-FFF2-40B4-BE49-F238E27FC236}">
                    <a16:creationId xmlns:a16="http://schemas.microsoft.com/office/drawing/2014/main" id="{C6A68DB5-E56D-4A45-8870-94D1672950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75" y="622"/>
                <a:ext cx="597" cy="1459"/>
              </a:xfrm>
              <a:custGeom>
                <a:avLst/>
                <a:gdLst>
                  <a:gd name="T0" fmla="+- 0 3988 3976"/>
                  <a:gd name="T1" fmla="*/ T0 w 597"/>
                  <a:gd name="T2" fmla="+- 0 1069 622"/>
                  <a:gd name="T3" fmla="*/ 1069 h 1459"/>
                  <a:gd name="T4" fmla="+- 0 3984 3976"/>
                  <a:gd name="T5" fmla="*/ T4 w 597"/>
                  <a:gd name="T6" fmla="+- 0 1058 622"/>
                  <a:gd name="T7" fmla="*/ 1058 h 1459"/>
                  <a:gd name="T8" fmla="+- 0 3980 3976"/>
                  <a:gd name="T9" fmla="*/ T8 w 597"/>
                  <a:gd name="T10" fmla="+- 0 1079 622"/>
                  <a:gd name="T11" fmla="*/ 1079 h 1459"/>
                  <a:gd name="T12" fmla="+- 0 4010 3976"/>
                  <a:gd name="T13" fmla="*/ T12 w 597"/>
                  <a:gd name="T14" fmla="+- 0 1435 622"/>
                  <a:gd name="T15" fmla="*/ 1435 h 1459"/>
                  <a:gd name="T16" fmla="+- 0 4009 3976"/>
                  <a:gd name="T17" fmla="*/ T16 w 597"/>
                  <a:gd name="T18" fmla="+- 0 1416 622"/>
                  <a:gd name="T19" fmla="*/ 1416 h 1459"/>
                  <a:gd name="T20" fmla="+- 0 3997 3976"/>
                  <a:gd name="T21" fmla="*/ T20 w 597"/>
                  <a:gd name="T22" fmla="+- 0 1414 622"/>
                  <a:gd name="T23" fmla="*/ 1414 h 1459"/>
                  <a:gd name="T24" fmla="+- 0 4010 3976"/>
                  <a:gd name="T25" fmla="*/ T24 w 597"/>
                  <a:gd name="T26" fmla="+- 0 1435 622"/>
                  <a:gd name="T27" fmla="*/ 1435 h 1459"/>
                  <a:gd name="T28" fmla="+- 0 4218 3976"/>
                  <a:gd name="T29" fmla="*/ T28 w 597"/>
                  <a:gd name="T30" fmla="+- 0 1864 622"/>
                  <a:gd name="T31" fmla="*/ 1864 h 1459"/>
                  <a:gd name="T32" fmla="+- 0 4218 3976"/>
                  <a:gd name="T33" fmla="*/ T32 w 597"/>
                  <a:gd name="T34" fmla="+- 0 1861 622"/>
                  <a:gd name="T35" fmla="*/ 1861 h 1459"/>
                  <a:gd name="T36" fmla="+- 0 4215 3976"/>
                  <a:gd name="T37" fmla="*/ T36 w 597"/>
                  <a:gd name="T38" fmla="+- 0 1851 622"/>
                  <a:gd name="T39" fmla="*/ 1851 h 1459"/>
                  <a:gd name="T40" fmla="+- 0 4210 3976"/>
                  <a:gd name="T41" fmla="*/ T40 w 597"/>
                  <a:gd name="T42" fmla="+- 0 1872 622"/>
                  <a:gd name="T43" fmla="*/ 1872 h 1459"/>
                  <a:gd name="T44" fmla="+- 0 4250 3976"/>
                  <a:gd name="T45" fmla="*/ T44 w 597"/>
                  <a:gd name="T46" fmla="+- 0 1619 622"/>
                  <a:gd name="T47" fmla="*/ 1619 h 1459"/>
                  <a:gd name="T48" fmla="+- 0 4249 3976"/>
                  <a:gd name="T49" fmla="*/ T48 w 597"/>
                  <a:gd name="T50" fmla="+- 0 1599 622"/>
                  <a:gd name="T51" fmla="*/ 1599 h 1459"/>
                  <a:gd name="T52" fmla="+- 0 4238 3976"/>
                  <a:gd name="T53" fmla="*/ T52 w 597"/>
                  <a:gd name="T54" fmla="+- 0 1597 622"/>
                  <a:gd name="T55" fmla="*/ 1597 h 1459"/>
                  <a:gd name="T56" fmla="+- 0 4250 3976"/>
                  <a:gd name="T57" fmla="*/ T56 w 597"/>
                  <a:gd name="T58" fmla="+- 0 1619 622"/>
                  <a:gd name="T59" fmla="*/ 1619 h 1459"/>
                  <a:gd name="T60" fmla="+- 0 4273 3976"/>
                  <a:gd name="T61" fmla="*/ T60 w 597"/>
                  <a:gd name="T62" fmla="+- 0 820 622"/>
                  <a:gd name="T63" fmla="*/ 820 h 1459"/>
                  <a:gd name="T64" fmla="+- 0 4265 3976"/>
                  <a:gd name="T65" fmla="*/ T64 w 597"/>
                  <a:gd name="T66" fmla="+- 0 803 622"/>
                  <a:gd name="T67" fmla="*/ 803 h 1459"/>
                  <a:gd name="T68" fmla="+- 0 4240 3976"/>
                  <a:gd name="T69" fmla="*/ T68 w 597"/>
                  <a:gd name="T70" fmla="+- 0 789 622"/>
                  <a:gd name="T71" fmla="*/ 789 h 1459"/>
                  <a:gd name="T72" fmla="+- 0 4223 3976"/>
                  <a:gd name="T73" fmla="*/ T72 w 597"/>
                  <a:gd name="T74" fmla="+- 0 807 622"/>
                  <a:gd name="T75" fmla="*/ 807 h 1459"/>
                  <a:gd name="T76" fmla="+- 0 4227 3976"/>
                  <a:gd name="T77" fmla="*/ T76 w 597"/>
                  <a:gd name="T78" fmla="+- 0 829 622"/>
                  <a:gd name="T79" fmla="*/ 829 h 1459"/>
                  <a:gd name="T80" fmla="+- 0 4239 3976"/>
                  <a:gd name="T81" fmla="*/ T80 w 597"/>
                  <a:gd name="T82" fmla="+- 0 834 622"/>
                  <a:gd name="T83" fmla="*/ 834 h 1459"/>
                  <a:gd name="T84" fmla="+- 0 4255 3976"/>
                  <a:gd name="T85" fmla="*/ T84 w 597"/>
                  <a:gd name="T86" fmla="+- 0 837 622"/>
                  <a:gd name="T87" fmla="*/ 837 h 1459"/>
                  <a:gd name="T88" fmla="+- 0 4273 3976"/>
                  <a:gd name="T89" fmla="*/ T88 w 597"/>
                  <a:gd name="T90" fmla="+- 0 826 622"/>
                  <a:gd name="T91" fmla="*/ 826 h 1459"/>
                  <a:gd name="T92" fmla="+- 0 4325 3976"/>
                  <a:gd name="T93" fmla="*/ T92 w 597"/>
                  <a:gd name="T94" fmla="+- 0 651 622"/>
                  <a:gd name="T95" fmla="*/ 651 h 1459"/>
                  <a:gd name="T96" fmla="+- 0 4324 3976"/>
                  <a:gd name="T97" fmla="*/ T96 w 597"/>
                  <a:gd name="T98" fmla="+- 0 631 622"/>
                  <a:gd name="T99" fmla="*/ 631 h 1459"/>
                  <a:gd name="T100" fmla="+- 0 4313 3976"/>
                  <a:gd name="T101" fmla="*/ T100 w 597"/>
                  <a:gd name="T102" fmla="+- 0 629 622"/>
                  <a:gd name="T103" fmla="*/ 629 h 1459"/>
                  <a:gd name="T104" fmla="+- 0 4325 3976"/>
                  <a:gd name="T105" fmla="*/ T104 w 597"/>
                  <a:gd name="T106" fmla="+- 0 651 622"/>
                  <a:gd name="T107" fmla="*/ 651 h 1459"/>
                  <a:gd name="T108" fmla="+- 0 4398 3976"/>
                  <a:gd name="T109" fmla="*/ T108 w 597"/>
                  <a:gd name="T110" fmla="+- 0 2064 622"/>
                  <a:gd name="T111" fmla="*/ 2064 h 1459"/>
                  <a:gd name="T112" fmla="+- 0 4395 3976"/>
                  <a:gd name="T113" fmla="*/ T112 w 597"/>
                  <a:gd name="T114" fmla="+- 0 2053 622"/>
                  <a:gd name="T115" fmla="*/ 2053 h 1459"/>
                  <a:gd name="T116" fmla="+- 0 4390 3976"/>
                  <a:gd name="T117" fmla="*/ T116 w 597"/>
                  <a:gd name="T118" fmla="+- 0 2074 622"/>
                  <a:gd name="T119" fmla="*/ 2074 h 1459"/>
                  <a:gd name="T120" fmla="+- 0 4572 3976"/>
                  <a:gd name="T121" fmla="*/ T120 w 597"/>
                  <a:gd name="T122" fmla="+- 0 1791 622"/>
                  <a:gd name="T123" fmla="*/ 1791 h 1459"/>
                  <a:gd name="T124" fmla="+- 0 4571 3976"/>
                  <a:gd name="T125" fmla="*/ T124 w 597"/>
                  <a:gd name="T126" fmla="+- 0 1785 622"/>
                  <a:gd name="T127" fmla="*/ 1785 h 1459"/>
                  <a:gd name="T128" fmla="+- 0 4551 3976"/>
                  <a:gd name="T129" fmla="*/ T128 w 597"/>
                  <a:gd name="T130" fmla="+- 0 1761 622"/>
                  <a:gd name="T131" fmla="*/ 1761 h 1459"/>
                  <a:gd name="T132" fmla="+- 0 4527 3976"/>
                  <a:gd name="T133" fmla="*/ T132 w 597"/>
                  <a:gd name="T134" fmla="+- 0 1765 622"/>
                  <a:gd name="T135" fmla="*/ 1765 h 1459"/>
                  <a:gd name="T136" fmla="+- 0 4520 3976"/>
                  <a:gd name="T137" fmla="*/ T136 w 597"/>
                  <a:gd name="T138" fmla="+- 0 1783 622"/>
                  <a:gd name="T139" fmla="*/ 1783 h 1459"/>
                  <a:gd name="T140" fmla="+- 0 4531 3976"/>
                  <a:gd name="T141" fmla="*/ T140 w 597"/>
                  <a:gd name="T142" fmla="+- 0 1801 622"/>
                  <a:gd name="T143" fmla="*/ 1801 h 1459"/>
                  <a:gd name="T144" fmla="+- 0 4542 3976"/>
                  <a:gd name="T145" fmla="*/ T144 w 597"/>
                  <a:gd name="T146" fmla="+- 0 1803 622"/>
                  <a:gd name="T147" fmla="*/ 1803 h 1459"/>
                  <a:gd name="T148" fmla="+- 0 4565 3976"/>
                  <a:gd name="T149" fmla="*/ T148 w 597"/>
                  <a:gd name="T150" fmla="+- 0 1803 622"/>
                  <a:gd name="T151" fmla="*/ 1803 h 1459"/>
                  <a:gd name="T152" fmla="+- 0 4572 3976"/>
                  <a:gd name="T153" fmla="*/ T152 w 597"/>
                  <a:gd name="T154" fmla="+- 0 1791 622"/>
                  <a:gd name="T155" fmla="*/ 1791 h 1459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  <a:cxn ang="0">
                    <a:pos x="T49" y="T51"/>
                  </a:cxn>
                  <a:cxn ang="0">
                    <a:pos x="T53" y="T55"/>
                  </a:cxn>
                  <a:cxn ang="0">
                    <a:pos x="T57" y="T59"/>
                  </a:cxn>
                  <a:cxn ang="0">
                    <a:pos x="T61" y="T63"/>
                  </a:cxn>
                  <a:cxn ang="0">
                    <a:pos x="T65" y="T67"/>
                  </a:cxn>
                  <a:cxn ang="0">
                    <a:pos x="T69" y="T71"/>
                  </a:cxn>
                  <a:cxn ang="0">
                    <a:pos x="T73" y="T75"/>
                  </a:cxn>
                  <a:cxn ang="0">
                    <a:pos x="T77" y="T79"/>
                  </a:cxn>
                  <a:cxn ang="0">
                    <a:pos x="T81" y="T83"/>
                  </a:cxn>
                  <a:cxn ang="0">
                    <a:pos x="T85" y="T87"/>
                  </a:cxn>
                  <a:cxn ang="0">
                    <a:pos x="T89" y="T91"/>
                  </a:cxn>
                  <a:cxn ang="0">
                    <a:pos x="T93" y="T95"/>
                  </a:cxn>
                  <a:cxn ang="0">
                    <a:pos x="T97" y="T99"/>
                  </a:cxn>
                  <a:cxn ang="0">
                    <a:pos x="T101" y="T103"/>
                  </a:cxn>
                  <a:cxn ang="0">
                    <a:pos x="T105" y="T107"/>
                  </a:cxn>
                  <a:cxn ang="0">
                    <a:pos x="T109" y="T111"/>
                  </a:cxn>
                  <a:cxn ang="0">
                    <a:pos x="T113" y="T115"/>
                  </a:cxn>
                  <a:cxn ang="0">
                    <a:pos x="T117" y="T119"/>
                  </a:cxn>
                  <a:cxn ang="0">
                    <a:pos x="T121" y="T123"/>
                  </a:cxn>
                  <a:cxn ang="0">
                    <a:pos x="T125" y="T127"/>
                  </a:cxn>
                  <a:cxn ang="0">
                    <a:pos x="T129" y="T131"/>
                  </a:cxn>
                  <a:cxn ang="0">
                    <a:pos x="T133" y="T135"/>
                  </a:cxn>
                  <a:cxn ang="0">
                    <a:pos x="T137" y="T139"/>
                  </a:cxn>
                  <a:cxn ang="0">
                    <a:pos x="T141" y="T143"/>
                  </a:cxn>
                  <a:cxn ang="0">
                    <a:pos x="T145" y="T147"/>
                  </a:cxn>
                  <a:cxn ang="0">
                    <a:pos x="T149" y="T151"/>
                  </a:cxn>
                  <a:cxn ang="0">
                    <a:pos x="T153" y="T155"/>
                  </a:cxn>
                </a:cxnLst>
                <a:rect l="0" t="0" r="r" b="b"/>
                <a:pathLst>
                  <a:path w="597" h="1459">
                    <a:moveTo>
                      <a:pt x="12" y="465"/>
                    </a:moveTo>
                    <a:lnTo>
                      <a:pt x="12" y="447"/>
                    </a:lnTo>
                    <a:lnTo>
                      <a:pt x="11" y="446"/>
                    </a:lnTo>
                    <a:lnTo>
                      <a:pt x="8" y="436"/>
                    </a:lnTo>
                    <a:lnTo>
                      <a:pt x="0" y="444"/>
                    </a:lnTo>
                    <a:lnTo>
                      <a:pt x="4" y="457"/>
                    </a:lnTo>
                    <a:lnTo>
                      <a:pt x="12" y="465"/>
                    </a:lnTo>
                    <a:moveTo>
                      <a:pt x="34" y="813"/>
                    </a:moveTo>
                    <a:lnTo>
                      <a:pt x="33" y="795"/>
                    </a:lnTo>
                    <a:lnTo>
                      <a:pt x="33" y="794"/>
                    </a:lnTo>
                    <a:lnTo>
                      <a:pt x="30" y="784"/>
                    </a:lnTo>
                    <a:lnTo>
                      <a:pt x="21" y="792"/>
                    </a:lnTo>
                    <a:lnTo>
                      <a:pt x="25" y="806"/>
                    </a:lnTo>
                    <a:lnTo>
                      <a:pt x="34" y="813"/>
                    </a:lnTo>
                    <a:moveTo>
                      <a:pt x="243" y="1258"/>
                    </a:moveTo>
                    <a:lnTo>
                      <a:pt x="242" y="1242"/>
                    </a:lnTo>
                    <a:lnTo>
                      <a:pt x="242" y="1240"/>
                    </a:lnTo>
                    <a:lnTo>
                      <a:pt x="242" y="1239"/>
                    </a:lnTo>
                    <a:lnTo>
                      <a:pt x="241" y="1237"/>
                    </a:lnTo>
                    <a:lnTo>
                      <a:pt x="239" y="1229"/>
                    </a:lnTo>
                    <a:lnTo>
                      <a:pt x="230" y="1237"/>
                    </a:lnTo>
                    <a:lnTo>
                      <a:pt x="234" y="1250"/>
                    </a:lnTo>
                    <a:lnTo>
                      <a:pt x="243" y="1258"/>
                    </a:lnTo>
                    <a:moveTo>
                      <a:pt x="274" y="997"/>
                    </a:moveTo>
                    <a:lnTo>
                      <a:pt x="274" y="979"/>
                    </a:lnTo>
                    <a:lnTo>
                      <a:pt x="273" y="977"/>
                    </a:lnTo>
                    <a:lnTo>
                      <a:pt x="270" y="968"/>
                    </a:lnTo>
                    <a:lnTo>
                      <a:pt x="262" y="975"/>
                    </a:lnTo>
                    <a:lnTo>
                      <a:pt x="266" y="989"/>
                    </a:lnTo>
                    <a:lnTo>
                      <a:pt x="274" y="997"/>
                    </a:lnTo>
                    <a:moveTo>
                      <a:pt x="298" y="201"/>
                    </a:moveTo>
                    <a:lnTo>
                      <a:pt x="297" y="198"/>
                    </a:lnTo>
                    <a:lnTo>
                      <a:pt x="296" y="195"/>
                    </a:lnTo>
                    <a:lnTo>
                      <a:pt x="289" y="181"/>
                    </a:lnTo>
                    <a:lnTo>
                      <a:pt x="277" y="171"/>
                    </a:lnTo>
                    <a:lnTo>
                      <a:pt x="264" y="167"/>
                    </a:lnTo>
                    <a:lnTo>
                      <a:pt x="253" y="175"/>
                    </a:lnTo>
                    <a:lnTo>
                      <a:pt x="247" y="185"/>
                    </a:lnTo>
                    <a:lnTo>
                      <a:pt x="246" y="193"/>
                    </a:lnTo>
                    <a:lnTo>
                      <a:pt x="251" y="207"/>
                    </a:lnTo>
                    <a:lnTo>
                      <a:pt x="257" y="211"/>
                    </a:lnTo>
                    <a:lnTo>
                      <a:pt x="263" y="212"/>
                    </a:lnTo>
                    <a:lnTo>
                      <a:pt x="268" y="213"/>
                    </a:lnTo>
                    <a:lnTo>
                      <a:pt x="279" y="215"/>
                    </a:lnTo>
                    <a:lnTo>
                      <a:pt x="291" y="213"/>
                    </a:lnTo>
                    <a:lnTo>
                      <a:pt x="297" y="204"/>
                    </a:lnTo>
                    <a:lnTo>
                      <a:pt x="298" y="201"/>
                    </a:lnTo>
                    <a:moveTo>
                      <a:pt x="349" y="29"/>
                    </a:moveTo>
                    <a:lnTo>
                      <a:pt x="349" y="11"/>
                    </a:lnTo>
                    <a:lnTo>
                      <a:pt x="348" y="9"/>
                    </a:lnTo>
                    <a:lnTo>
                      <a:pt x="345" y="0"/>
                    </a:lnTo>
                    <a:lnTo>
                      <a:pt x="337" y="7"/>
                    </a:lnTo>
                    <a:lnTo>
                      <a:pt x="341" y="21"/>
                    </a:lnTo>
                    <a:lnTo>
                      <a:pt x="349" y="29"/>
                    </a:lnTo>
                    <a:moveTo>
                      <a:pt x="423" y="1459"/>
                    </a:moveTo>
                    <a:lnTo>
                      <a:pt x="422" y="1442"/>
                    </a:lnTo>
                    <a:lnTo>
                      <a:pt x="422" y="1440"/>
                    </a:lnTo>
                    <a:lnTo>
                      <a:pt x="419" y="1431"/>
                    </a:lnTo>
                    <a:lnTo>
                      <a:pt x="410" y="1438"/>
                    </a:lnTo>
                    <a:lnTo>
                      <a:pt x="414" y="1452"/>
                    </a:lnTo>
                    <a:lnTo>
                      <a:pt x="423" y="1459"/>
                    </a:lnTo>
                    <a:moveTo>
                      <a:pt x="596" y="1169"/>
                    </a:moveTo>
                    <a:lnTo>
                      <a:pt x="596" y="1166"/>
                    </a:lnTo>
                    <a:lnTo>
                      <a:pt x="595" y="1163"/>
                    </a:lnTo>
                    <a:lnTo>
                      <a:pt x="587" y="1149"/>
                    </a:lnTo>
                    <a:lnTo>
                      <a:pt x="575" y="1139"/>
                    </a:lnTo>
                    <a:lnTo>
                      <a:pt x="562" y="1135"/>
                    </a:lnTo>
                    <a:lnTo>
                      <a:pt x="551" y="1143"/>
                    </a:lnTo>
                    <a:lnTo>
                      <a:pt x="545" y="1153"/>
                    </a:lnTo>
                    <a:lnTo>
                      <a:pt x="544" y="1161"/>
                    </a:lnTo>
                    <a:lnTo>
                      <a:pt x="549" y="1175"/>
                    </a:lnTo>
                    <a:lnTo>
                      <a:pt x="555" y="1179"/>
                    </a:lnTo>
                    <a:lnTo>
                      <a:pt x="561" y="1180"/>
                    </a:lnTo>
                    <a:lnTo>
                      <a:pt x="566" y="1181"/>
                    </a:lnTo>
                    <a:lnTo>
                      <a:pt x="577" y="1183"/>
                    </a:lnTo>
                    <a:lnTo>
                      <a:pt x="589" y="1181"/>
                    </a:lnTo>
                    <a:lnTo>
                      <a:pt x="596" y="1172"/>
                    </a:lnTo>
                    <a:lnTo>
                      <a:pt x="596" y="1169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30480" tIns="15240" rIns="30480" bIns="1524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sz="207"/>
              </a:p>
            </p:txBody>
          </p:sp>
        </p:grpSp>
        <p:sp>
          <p:nvSpPr>
            <p:cNvPr id="13" name="AutoShape 11">
              <a:extLst>
                <a:ext uri="{FF2B5EF4-FFF2-40B4-BE49-F238E27FC236}">
                  <a16:creationId xmlns:a16="http://schemas.microsoft.com/office/drawing/2014/main" id="{1A7D62D3-50A0-41C7-BAF0-3B0D8079D06D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382224"/>
              <a:ext cx="1184320" cy="903776"/>
            </a:xfrm>
            <a:custGeom>
              <a:avLst/>
              <a:gdLst>
                <a:gd name="T0" fmla="*/ 210080225 w 1231"/>
                <a:gd name="T1" fmla="*/ 819756425 h 941"/>
                <a:gd name="T2" fmla="*/ 185886725 w 1231"/>
                <a:gd name="T3" fmla="*/ 845966050 h 941"/>
                <a:gd name="T4" fmla="*/ 185886725 w 1231"/>
                <a:gd name="T5" fmla="*/ 892336925 h 941"/>
                <a:gd name="T6" fmla="*/ 206854425 w 1231"/>
                <a:gd name="T7" fmla="*/ 852014425 h 941"/>
                <a:gd name="T8" fmla="*/ 242741450 w 1231"/>
                <a:gd name="T9" fmla="*/ 879030500 h 941"/>
                <a:gd name="T10" fmla="*/ 239112425 w 1231"/>
                <a:gd name="T11" fmla="*/ 870966000 h 941"/>
                <a:gd name="T12" fmla="*/ 224999550 w 1231"/>
                <a:gd name="T13" fmla="*/ 868546650 h 941"/>
                <a:gd name="T14" fmla="*/ 223789875 w 1231"/>
                <a:gd name="T15" fmla="*/ 881449850 h 941"/>
                <a:gd name="T16" fmla="*/ 230644700 w 1231"/>
                <a:gd name="T17" fmla="*/ 884272425 h 941"/>
                <a:gd name="T18" fmla="*/ 242741450 w 1231"/>
                <a:gd name="T19" fmla="*/ 880240175 h 941"/>
                <a:gd name="T20" fmla="*/ 245160800 w 1231"/>
                <a:gd name="T21" fmla="*/ 794353250 h 941"/>
                <a:gd name="T22" fmla="*/ 243547900 w 1231"/>
                <a:gd name="T23" fmla="*/ 789917775 h 941"/>
                <a:gd name="T24" fmla="*/ 245160800 w 1231"/>
                <a:gd name="T25" fmla="*/ 801611300 h 941"/>
                <a:gd name="T26" fmla="*/ 283063950 w 1231"/>
                <a:gd name="T27" fmla="*/ 820159650 h 941"/>
                <a:gd name="T28" fmla="*/ 274596225 w 1231"/>
                <a:gd name="T29" fmla="*/ 826611250 h 941"/>
                <a:gd name="T30" fmla="*/ 277418800 w 1231"/>
                <a:gd name="T31" fmla="*/ 832659625 h 941"/>
                <a:gd name="T32" fmla="*/ 387499225 w 1231"/>
                <a:gd name="T33" fmla="*/ 947175525 h 941"/>
                <a:gd name="T34" fmla="*/ 387096000 w 1231"/>
                <a:gd name="T35" fmla="*/ 938707800 h 941"/>
                <a:gd name="T36" fmla="*/ 384273425 w 1231"/>
                <a:gd name="T37" fmla="*/ 943949725 h 941"/>
                <a:gd name="T38" fmla="*/ 427015275 w 1231"/>
                <a:gd name="T39" fmla="*/ 1014110875 h 941"/>
                <a:gd name="T40" fmla="*/ 403628225 w 1231"/>
                <a:gd name="T41" fmla="*/ 1001610900 h 941"/>
                <a:gd name="T42" fmla="*/ 371773450 w 1231"/>
                <a:gd name="T43" fmla="*/ 1025804400 h 941"/>
                <a:gd name="T44" fmla="*/ 349192850 w 1231"/>
                <a:gd name="T45" fmla="*/ 1019756025 h 941"/>
                <a:gd name="T46" fmla="*/ 340725125 w 1231"/>
                <a:gd name="T47" fmla="*/ 994352850 h 941"/>
                <a:gd name="T48" fmla="*/ 337096100 w 1231"/>
                <a:gd name="T49" fmla="*/ 967336775 h 941"/>
                <a:gd name="T50" fmla="*/ 324596125 w 1231"/>
                <a:gd name="T51" fmla="*/ 941127150 h 941"/>
                <a:gd name="T52" fmla="*/ 310886475 w 1231"/>
                <a:gd name="T53" fmla="*/ 933869100 h 941"/>
                <a:gd name="T54" fmla="*/ 281451050 w 1231"/>
                <a:gd name="T55" fmla="*/ 937094900 h 941"/>
                <a:gd name="T56" fmla="*/ 237902750 w 1231"/>
                <a:gd name="T57" fmla="*/ 936691675 h 941"/>
                <a:gd name="T58" fmla="*/ 237499525 w 1231"/>
                <a:gd name="T59" fmla="*/ 934675550 h 941"/>
                <a:gd name="T60" fmla="*/ 241531775 w 1231"/>
                <a:gd name="T61" fmla="*/ 922175575 h 941"/>
                <a:gd name="T62" fmla="*/ 244354350 w 1231"/>
                <a:gd name="T63" fmla="*/ 918949775 h 941"/>
                <a:gd name="T64" fmla="*/ 228628575 w 1231"/>
                <a:gd name="T65" fmla="*/ 908465925 h 941"/>
                <a:gd name="T66" fmla="*/ 186289950 w 1231"/>
                <a:gd name="T67" fmla="*/ 897982075 h 941"/>
                <a:gd name="T68" fmla="*/ 159677100 w 1231"/>
                <a:gd name="T69" fmla="*/ 876611150 h 941"/>
                <a:gd name="T70" fmla="*/ 132661025 w 1231"/>
                <a:gd name="T71" fmla="*/ 863707950 h 941"/>
                <a:gd name="T72" fmla="*/ 124999750 w 1231"/>
                <a:gd name="T73" fmla="*/ 840724125 h 941"/>
                <a:gd name="T74" fmla="*/ 130241675 w 1231"/>
                <a:gd name="T75" fmla="*/ 815320950 h 941"/>
                <a:gd name="T76" fmla="*/ 149596475 w 1231"/>
                <a:gd name="T77" fmla="*/ 791933900 h 941"/>
                <a:gd name="T78" fmla="*/ 139515850 w 1231"/>
                <a:gd name="T79" fmla="*/ 781853275 h 941"/>
                <a:gd name="T80" fmla="*/ 111693325 w 1231"/>
                <a:gd name="T81" fmla="*/ 805643550 h 941"/>
                <a:gd name="T82" fmla="*/ 93144975 w 1231"/>
                <a:gd name="T83" fmla="*/ 870966000 h 941"/>
                <a:gd name="T84" fmla="*/ 22983825 w 1231"/>
                <a:gd name="T85" fmla="*/ 897982075 h 941"/>
                <a:gd name="T86" fmla="*/ 0 w 1231"/>
                <a:gd name="T87" fmla="*/ 1161288000 h 941"/>
                <a:gd name="T88" fmla="*/ 387499225 w 1231"/>
                <a:gd name="T89" fmla="*/ 1143546100 h 941"/>
                <a:gd name="T90" fmla="*/ 372176675 w 1231"/>
                <a:gd name="T91" fmla="*/ 1117739700 h 941"/>
                <a:gd name="T92" fmla="*/ 370967000 w 1231"/>
                <a:gd name="T93" fmla="*/ 1082255900 h 941"/>
                <a:gd name="T94" fmla="*/ 396370175 w 1231"/>
                <a:gd name="T95" fmla="*/ 1042336625 h 941"/>
                <a:gd name="T96" fmla="*/ 427015275 w 1231"/>
                <a:gd name="T97" fmla="*/ 1027014075 h 941"/>
                <a:gd name="T98" fmla="*/ 447579750 w 1231"/>
                <a:gd name="T99" fmla="*/ 1159271875 h 941"/>
                <a:gd name="T100" fmla="*/ 450805550 w 1231"/>
                <a:gd name="T101" fmla="*/ 1161288000 h 941"/>
                <a:gd name="T102" fmla="*/ 452418450 w 1231"/>
                <a:gd name="T103" fmla="*/ 819353200 h 941"/>
                <a:gd name="T104" fmla="*/ 447982975 w 1231"/>
                <a:gd name="T105" fmla="*/ 818546750 h 941"/>
                <a:gd name="T106" fmla="*/ 477821625 w 1231"/>
                <a:gd name="T107" fmla="*/ 1107659075 h 941"/>
                <a:gd name="T108" fmla="*/ 474192600 w 1231"/>
                <a:gd name="T109" fmla="*/ 1099594575 h 941"/>
                <a:gd name="T110" fmla="*/ 460079725 w 1231"/>
                <a:gd name="T111" fmla="*/ 1097175225 h 941"/>
                <a:gd name="T112" fmla="*/ 458870050 w 1231"/>
                <a:gd name="T113" fmla="*/ 1110078425 h 941"/>
                <a:gd name="T114" fmla="*/ 465724875 w 1231"/>
                <a:gd name="T115" fmla="*/ 1112901000 h 941"/>
                <a:gd name="T116" fmla="*/ 477821625 w 1231"/>
                <a:gd name="T117" fmla="*/ 1108868750 h 941"/>
                <a:gd name="T118" fmla="*/ 495966750 w 1231"/>
                <a:gd name="T119" fmla="*/ 1049594675 h 941"/>
                <a:gd name="T120" fmla="*/ 494757075 w 1231"/>
                <a:gd name="T121" fmla="*/ 1045159200 h 941"/>
                <a:gd name="T122" fmla="*/ 496369975 w 1231"/>
                <a:gd name="T123" fmla="*/ 1056449500 h 941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1231" h="941">
                  <a:moveTo>
                    <a:pt x="527" y="105"/>
                  </a:moveTo>
                  <a:lnTo>
                    <a:pt x="525" y="98"/>
                  </a:lnTo>
                  <a:lnTo>
                    <a:pt x="521" y="94"/>
                  </a:lnTo>
                  <a:lnTo>
                    <a:pt x="513" y="94"/>
                  </a:lnTo>
                  <a:lnTo>
                    <a:pt x="485" y="114"/>
                  </a:lnTo>
                  <a:lnTo>
                    <a:pt x="461" y="159"/>
                  </a:lnTo>
                  <a:lnTo>
                    <a:pt x="434" y="205"/>
                  </a:lnTo>
                  <a:lnTo>
                    <a:pt x="460" y="282"/>
                  </a:lnTo>
                  <a:lnTo>
                    <a:pt x="461" y="274"/>
                  </a:lnTo>
                  <a:lnTo>
                    <a:pt x="468" y="263"/>
                  </a:lnTo>
                  <a:lnTo>
                    <a:pt x="492" y="219"/>
                  </a:lnTo>
                  <a:lnTo>
                    <a:pt x="513" y="174"/>
                  </a:lnTo>
                  <a:lnTo>
                    <a:pt x="526" y="133"/>
                  </a:lnTo>
                  <a:lnTo>
                    <a:pt x="527" y="105"/>
                  </a:lnTo>
                  <a:moveTo>
                    <a:pt x="602" y="241"/>
                  </a:moveTo>
                  <a:lnTo>
                    <a:pt x="602" y="238"/>
                  </a:lnTo>
                  <a:lnTo>
                    <a:pt x="601" y="235"/>
                  </a:lnTo>
                  <a:lnTo>
                    <a:pt x="593" y="221"/>
                  </a:lnTo>
                  <a:lnTo>
                    <a:pt x="581" y="211"/>
                  </a:lnTo>
                  <a:lnTo>
                    <a:pt x="569" y="207"/>
                  </a:lnTo>
                  <a:lnTo>
                    <a:pt x="558" y="215"/>
                  </a:lnTo>
                  <a:lnTo>
                    <a:pt x="551" y="225"/>
                  </a:lnTo>
                  <a:lnTo>
                    <a:pt x="551" y="233"/>
                  </a:lnTo>
                  <a:lnTo>
                    <a:pt x="555" y="247"/>
                  </a:lnTo>
                  <a:lnTo>
                    <a:pt x="562" y="251"/>
                  </a:lnTo>
                  <a:lnTo>
                    <a:pt x="567" y="252"/>
                  </a:lnTo>
                  <a:lnTo>
                    <a:pt x="572" y="254"/>
                  </a:lnTo>
                  <a:lnTo>
                    <a:pt x="584" y="255"/>
                  </a:lnTo>
                  <a:lnTo>
                    <a:pt x="595" y="253"/>
                  </a:lnTo>
                  <a:lnTo>
                    <a:pt x="602" y="244"/>
                  </a:lnTo>
                  <a:lnTo>
                    <a:pt x="602" y="241"/>
                  </a:lnTo>
                  <a:moveTo>
                    <a:pt x="608" y="49"/>
                  </a:moveTo>
                  <a:lnTo>
                    <a:pt x="608" y="31"/>
                  </a:lnTo>
                  <a:lnTo>
                    <a:pt x="607" y="30"/>
                  </a:lnTo>
                  <a:lnTo>
                    <a:pt x="607" y="28"/>
                  </a:lnTo>
                  <a:lnTo>
                    <a:pt x="604" y="20"/>
                  </a:lnTo>
                  <a:lnTo>
                    <a:pt x="596" y="28"/>
                  </a:lnTo>
                  <a:lnTo>
                    <a:pt x="599" y="41"/>
                  </a:lnTo>
                  <a:lnTo>
                    <a:pt x="608" y="49"/>
                  </a:lnTo>
                  <a:moveTo>
                    <a:pt x="707" y="108"/>
                  </a:moveTo>
                  <a:lnTo>
                    <a:pt x="704" y="98"/>
                  </a:lnTo>
                  <a:lnTo>
                    <a:pt x="702" y="95"/>
                  </a:lnTo>
                  <a:lnTo>
                    <a:pt x="694" y="90"/>
                  </a:lnTo>
                  <a:lnTo>
                    <a:pt x="674" y="91"/>
                  </a:lnTo>
                  <a:lnTo>
                    <a:pt x="681" y="111"/>
                  </a:lnTo>
                  <a:lnTo>
                    <a:pt x="681" y="112"/>
                  </a:lnTo>
                  <a:lnTo>
                    <a:pt x="682" y="114"/>
                  </a:lnTo>
                  <a:lnTo>
                    <a:pt x="688" y="126"/>
                  </a:lnTo>
                  <a:lnTo>
                    <a:pt x="698" y="118"/>
                  </a:lnTo>
                  <a:lnTo>
                    <a:pt x="707" y="108"/>
                  </a:lnTo>
                  <a:moveTo>
                    <a:pt x="961" y="410"/>
                  </a:moveTo>
                  <a:lnTo>
                    <a:pt x="961" y="392"/>
                  </a:lnTo>
                  <a:lnTo>
                    <a:pt x="961" y="391"/>
                  </a:lnTo>
                  <a:lnTo>
                    <a:pt x="960" y="389"/>
                  </a:lnTo>
                  <a:lnTo>
                    <a:pt x="958" y="381"/>
                  </a:lnTo>
                  <a:lnTo>
                    <a:pt x="949" y="388"/>
                  </a:lnTo>
                  <a:lnTo>
                    <a:pt x="953" y="402"/>
                  </a:lnTo>
                  <a:lnTo>
                    <a:pt x="961" y="410"/>
                  </a:lnTo>
                  <a:moveTo>
                    <a:pt x="1061" y="585"/>
                  </a:moveTo>
                  <a:lnTo>
                    <a:pt x="1059" y="576"/>
                  </a:lnTo>
                  <a:lnTo>
                    <a:pt x="1051" y="567"/>
                  </a:lnTo>
                  <a:lnTo>
                    <a:pt x="1038" y="558"/>
                  </a:lnTo>
                  <a:lnTo>
                    <a:pt x="1001" y="545"/>
                  </a:lnTo>
                  <a:lnTo>
                    <a:pt x="976" y="560"/>
                  </a:lnTo>
                  <a:lnTo>
                    <a:pt x="952" y="585"/>
                  </a:lnTo>
                  <a:lnTo>
                    <a:pt x="922" y="605"/>
                  </a:lnTo>
                  <a:lnTo>
                    <a:pt x="899" y="609"/>
                  </a:lnTo>
                  <a:lnTo>
                    <a:pt x="881" y="604"/>
                  </a:lnTo>
                  <a:lnTo>
                    <a:pt x="866" y="590"/>
                  </a:lnTo>
                  <a:lnTo>
                    <a:pt x="854" y="564"/>
                  </a:lnTo>
                  <a:lnTo>
                    <a:pt x="849" y="547"/>
                  </a:lnTo>
                  <a:lnTo>
                    <a:pt x="845" y="527"/>
                  </a:lnTo>
                  <a:lnTo>
                    <a:pt x="841" y="502"/>
                  </a:lnTo>
                  <a:lnTo>
                    <a:pt x="838" y="475"/>
                  </a:lnTo>
                  <a:lnTo>
                    <a:pt x="836" y="460"/>
                  </a:lnTo>
                  <a:lnTo>
                    <a:pt x="833" y="447"/>
                  </a:lnTo>
                  <a:lnTo>
                    <a:pt x="830" y="436"/>
                  </a:lnTo>
                  <a:lnTo>
                    <a:pt x="805" y="395"/>
                  </a:lnTo>
                  <a:lnTo>
                    <a:pt x="796" y="390"/>
                  </a:lnTo>
                  <a:lnTo>
                    <a:pt x="775" y="377"/>
                  </a:lnTo>
                  <a:lnTo>
                    <a:pt x="771" y="377"/>
                  </a:lnTo>
                  <a:lnTo>
                    <a:pt x="749" y="374"/>
                  </a:lnTo>
                  <a:lnTo>
                    <a:pt x="738" y="375"/>
                  </a:lnTo>
                  <a:lnTo>
                    <a:pt x="698" y="385"/>
                  </a:lnTo>
                  <a:lnTo>
                    <a:pt x="660" y="389"/>
                  </a:lnTo>
                  <a:lnTo>
                    <a:pt x="623" y="388"/>
                  </a:lnTo>
                  <a:lnTo>
                    <a:pt x="590" y="384"/>
                  </a:lnTo>
                  <a:lnTo>
                    <a:pt x="590" y="382"/>
                  </a:lnTo>
                  <a:lnTo>
                    <a:pt x="589" y="381"/>
                  </a:lnTo>
                  <a:lnTo>
                    <a:pt x="589" y="379"/>
                  </a:lnTo>
                  <a:lnTo>
                    <a:pt x="589" y="367"/>
                  </a:lnTo>
                  <a:lnTo>
                    <a:pt x="593" y="356"/>
                  </a:lnTo>
                  <a:lnTo>
                    <a:pt x="599" y="348"/>
                  </a:lnTo>
                  <a:lnTo>
                    <a:pt x="607" y="342"/>
                  </a:lnTo>
                  <a:lnTo>
                    <a:pt x="607" y="341"/>
                  </a:lnTo>
                  <a:lnTo>
                    <a:pt x="606" y="340"/>
                  </a:lnTo>
                  <a:lnTo>
                    <a:pt x="575" y="316"/>
                  </a:lnTo>
                  <a:lnTo>
                    <a:pt x="567" y="314"/>
                  </a:lnTo>
                  <a:lnTo>
                    <a:pt x="529" y="308"/>
                  </a:lnTo>
                  <a:lnTo>
                    <a:pt x="485" y="302"/>
                  </a:lnTo>
                  <a:lnTo>
                    <a:pt x="462" y="288"/>
                  </a:lnTo>
                  <a:lnTo>
                    <a:pt x="434" y="205"/>
                  </a:lnTo>
                  <a:lnTo>
                    <a:pt x="433" y="207"/>
                  </a:lnTo>
                  <a:lnTo>
                    <a:pt x="396" y="235"/>
                  </a:lnTo>
                  <a:lnTo>
                    <a:pt x="369" y="235"/>
                  </a:lnTo>
                  <a:lnTo>
                    <a:pt x="346" y="223"/>
                  </a:lnTo>
                  <a:lnTo>
                    <a:pt x="329" y="203"/>
                  </a:lnTo>
                  <a:lnTo>
                    <a:pt x="316" y="176"/>
                  </a:lnTo>
                  <a:lnTo>
                    <a:pt x="312" y="161"/>
                  </a:lnTo>
                  <a:lnTo>
                    <a:pt x="310" y="146"/>
                  </a:lnTo>
                  <a:lnTo>
                    <a:pt x="308" y="130"/>
                  </a:lnTo>
                  <a:lnTo>
                    <a:pt x="309" y="115"/>
                  </a:lnTo>
                  <a:lnTo>
                    <a:pt x="323" y="83"/>
                  </a:lnTo>
                  <a:lnTo>
                    <a:pt x="347" y="66"/>
                  </a:lnTo>
                  <a:lnTo>
                    <a:pt x="367" y="51"/>
                  </a:lnTo>
                  <a:lnTo>
                    <a:pt x="371" y="25"/>
                  </a:lnTo>
                  <a:lnTo>
                    <a:pt x="371" y="23"/>
                  </a:lnTo>
                  <a:lnTo>
                    <a:pt x="370" y="22"/>
                  </a:lnTo>
                  <a:lnTo>
                    <a:pt x="346" y="0"/>
                  </a:lnTo>
                  <a:lnTo>
                    <a:pt x="309" y="5"/>
                  </a:lnTo>
                  <a:lnTo>
                    <a:pt x="278" y="43"/>
                  </a:lnTo>
                  <a:lnTo>
                    <a:pt x="277" y="59"/>
                  </a:lnTo>
                  <a:lnTo>
                    <a:pt x="274" y="117"/>
                  </a:lnTo>
                  <a:lnTo>
                    <a:pt x="269" y="188"/>
                  </a:lnTo>
                  <a:lnTo>
                    <a:pt x="231" y="221"/>
                  </a:lnTo>
                  <a:lnTo>
                    <a:pt x="174" y="239"/>
                  </a:lnTo>
                  <a:lnTo>
                    <a:pt x="110" y="264"/>
                  </a:lnTo>
                  <a:lnTo>
                    <a:pt x="57" y="288"/>
                  </a:lnTo>
                  <a:lnTo>
                    <a:pt x="16" y="293"/>
                  </a:lnTo>
                  <a:lnTo>
                    <a:pt x="0" y="291"/>
                  </a:lnTo>
                  <a:lnTo>
                    <a:pt x="0" y="941"/>
                  </a:lnTo>
                  <a:lnTo>
                    <a:pt x="1057" y="941"/>
                  </a:lnTo>
                  <a:lnTo>
                    <a:pt x="1011" y="929"/>
                  </a:lnTo>
                  <a:lnTo>
                    <a:pt x="961" y="897"/>
                  </a:lnTo>
                  <a:lnTo>
                    <a:pt x="925" y="839"/>
                  </a:lnTo>
                  <a:lnTo>
                    <a:pt x="923" y="833"/>
                  </a:lnTo>
                  <a:lnTo>
                    <a:pt x="922" y="827"/>
                  </a:lnTo>
                  <a:lnTo>
                    <a:pt x="920" y="820"/>
                  </a:lnTo>
                  <a:lnTo>
                    <a:pt x="920" y="745"/>
                  </a:lnTo>
                  <a:lnTo>
                    <a:pt x="943" y="690"/>
                  </a:lnTo>
                  <a:lnTo>
                    <a:pt x="970" y="657"/>
                  </a:lnTo>
                  <a:lnTo>
                    <a:pt x="983" y="646"/>
                  </a:lnTo>
                  <a:lnTo>
                    <a:pt x="1013" y="641"/>
                  </a:lnTo>
                  <a:lnTo>
                    <a:pt x="1041" y="628"/>
                  </a:lnTo>
                  <a:lnTo>
                    <a:pt x="1059" y="608"/>
                  </a:lnTo>
                  <a:lnTo>
                    <a:pt x="1061" y="585"/>
                  </a:lnTo>
                  <a:moveTo>
                    <a:pt x="1118" y="941"/>
                  </a:moveTo>
                  <a:lnTo>
                    <a:pt x="1110" y="936"/>
                  </a:lnTo>
                  <a:lnTo>
                    <a:pt x="1096" y="940"/>
                  </a:lnTo>
                  <a:lnTo>
                    <a:pt x="1079" y="941"/>
                  </a:lnTo>
                  <a:lnTo>
                    <a:pt x="1118" y="941"/>
                  </a:lnTo>
                  <a:moveTo>
                    <a:pt x="1123" y="112"/>
                  </a:moveTo>
                  <a:lnTo>
                    <a:pt x="1122" y="95"/>
                  </a:lnTo>
                  <a:lnTo>
                    <a:pt x="1122" y="93"/>
                  </a:lnTo>
                  <a:lnTo>
                    <a:pt x="1122" y="92"/>
                  </a:lnTo>
                  <a:lnTo>
                    <a:pt x="1119" y="84"/>
                  </a:lnTo>
                  <a:lnTo>
                    <a:pt x="1111" y="91"/>
                  </a:lnTo>
                  <a:lnTo>
                    <a:pt x="1114" y="105"/>
                  </a:lnTo>
                  <a:lnTo>
                    <a:pt x="1123" y="112"/>
                  </a:lnTo>
                  <a:moveTo>
                    <a:pt x="1185" y="808"/>
                  </a:moveTo>
                  <a:lnTo>
                    <a:pt x="1185" y="805"/>
                  </a:lnTo>
                  <a:lnTo>
                    <a:pt x="1184" y="802"/>
                  </a:lnTo>
                  <a:lnTo>
                    <a:pt x="1176" y="788"/>
                  </a:lnTo>
                  <a:lnTo>
                    <a:pt x="1164" y="778"/>
                  </a:lnTo>
                  <a:lnTo>
                    <a:pt x="1152" y="774"/>
                  </a:lnTo>
                  <a:lnTo>
                    <a:pt x="1141" y="782"/>
                  </a:lnTo>
                  <a:lnTo>
                    <a:pt x="1134" y="792"/>
                  </a:lnTo>
                  <a:lnTo>
                    <a:pt x="1133" y="801"/>
                  </a:lnTo>
                  <a:lnTo>
                    <a:pt x="1138" y="814"/>
                  </a:lnTo>
                  <a:lnTo>
                    <a:pt x="1145" y="818"/>
                  </a:lnTo>
                  <a:lnTo>
                    <a:pt x="1150" y="820"/>
                  </a:lnTo>
                  <a:lnTo>
                    <a:pt x="1155" y="821"/>
                  </a:lnTo>
                  <a:lnTo>
                    <a:pt x="1166" y="822"/>
                  </a:lnTo>
                  <a:lnTo>
                    <a:pt x="1178" y="820"/>
                  </a:lnTo>
                  <a:lnTo>
                    <a:pt x="1185" y="811"/>
                  </a:lnTo>
                  <a:lnTo>
                    <a:pt x="1185" y="808"/>
                  </a:lnTo>
                  <a:moveTo>
                    <a:pt x="1231" y="681"/>
                  </a:moveTo>
                  <a:lnTo>
                    <a:pt x="1230" y="664"/>
                  </a:lnTo>
                  <a:lnTo>
                    <a:pt x="1230" y="662"/>
                  </a:lnTo>
                  <a:lnTo>
                    <a:pt x="1229" y="661"/>
                  </a:lnTo>
                  <a:lnTo>
                    <a:pt x="1227" y="653"/>
                  </a:lnTo>
                  <a:lnTo>
                    <a:pt x="1218" y="660"/>
                  </a:lnTo>
                  <a:lnTo>
                    <a:pt x="1222" y="674"/>
                  </a:lnTo>
                  <a:lnTo>
                    <a:pt x="1231" y="681"/>
                  </a:lnTo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 dirty="0"/>
            </a:p>
          </p:txBody>
        </p:sp>
      </p:grpSp>
      <p:pic>
        <p:nvPicPr>
          <p:cNvPr id="28" name="Image 7">
            <a:extLst>
              <a:ext uri="{FF2B5EF4-FFF2-40B4-BE49-F238E27FC236}">
                <a16:creationId xmlns:a16="http://schemas.microsoft.com/office/drawing/2014/main" id="{BEF23196-0161-4485-B11E-4B693D002C3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39648" y1="49609" x2="40788" y2="52344"/>
                        <a14:foregroundMark x1="42383" y1="52734" x2="43457" y2="52734"/>
                        <a14:foregroundMark x1="59473" y1="50391" x2="59473" y2="50391"/>
                        <a14:foregroundMark x1="60547" y1="55664" x2="60547" y2="55664"/>
                        <a14:foregroundMark x1="66504" y1="44727" x2="66504" y2="44727"/>
                        <a14:foregroundMark x1="58887" y1="34082" x2="58887" y2="34082"/>
                        <a14:foregroundMark x1="58887" y1="34082" x2="58887" y2="34082"/>
                        <a14:foregroundMark x1="58398" y1="32813" x2="58398" y2="32813"/>
                        <a14:foregroundMark x1="57129" y1="32813" x2="57129" y2="32813"/>
                        <a14:foregroundMark x1="52930" y1="30273" x2="52930" y2="30273"/>
                        <a14:foregroundMark x1="52930" y1="30273" x2="52930" y2="30273"/>
                        <a14:foregroundMark x1="51855" y1="29688" x2="51855" y2="29688"/>
                        <a14:foregroundMark x1="51270" y1="29883" x2="51270" y2="29883"/>
                        <a14:foregroundMark x1="61426" y1="29688" x2="61426" y2="29688"/>
                        <a14:foregroundMark x1="61230" y1="29883" x2="61230" y2="29883"/>
                        <a14:foregroundMark x1="52344" y1="26270" x2="52344" y2="26270"/>
                        <a14:foregroundMark x1="40918" y1="33301" x2="40918" y2="33301"/>
                        <a14:foregroundMark x1="42969" y1="36621" x2="42969" y2="36621"/>
                        <a14:foregroundMark x1="41113" y1="40918" x2="41113" y2="40918"/>
                        <a14:foregroundMark x1="59082" y1="40918" x2="59082" y2="40918"/>
                        <a14:foregroundMark x1="57129" y1="47656" x2="57129" y2="47656"/>
                        <a14:foregroundMark x1="66309" y1="38770" x2="66309" y2="38770"/>
                        <a14:foregroundMark x1="43848" y1="27539" x2="43848" y2="27539"/>
                        <a14:foregroundMark x1="43652" y1="26953" x2="43652" y2="26953"/>
                        <a14:foregroundMark x1="45996" y1="25684" x2="45996" y2="25684"/>
                        <a14:foregroundMark x1="42969" y1="26758" x2="42969" y2="26758"/>
                        <a14:foregroundMark x1="41895" y1="25000" x2="41895" y2="25000"/>
                        <a14:foregroundMark x1="46191" y1="54688" x2="46191" y2="54688"/>
                        <a14:foregroundMark x1="48535" y1="54688" x2="48535" y2="54688"/>
                        <a14:foregroundMark x1="41113" y1="70703" x2="41113" y2="70703"/>
                        <a14:foregroundMark x1="50781" y1="54785" x2="50781" y2="54785"/>
                        <a14:foregroundMark x1="37012" y1="32520" x2="37012" y2="32520"/>
                        <a14:foregroundMark x1="16113" y1="88867" x2="16016" y2="88867"/>
                        <a14:foregroundMark x1="15039" y1="88770" x2="15039" y2="88770"/>
                        <a14:foregroundMark x1="40820" y1="52344" x2="40820" y2="52344"/>
                        <a14:foregroundMark x1="40820" y1="52344" x2="40820" y2="52344"/>
                        <a14:foregroundMark x1="40820" y1="52344" x2="40820" y2="52344"/>
                        <a14:foregroundMark x1="40820" y1="52344" x2="40820" y2="52344"/>
                        <a14:foregroundMark x1="40820" y1="52344" x2="40820" y2="52344"/>
                        <a14:foregroundMark x1="40820" y1="52539" x2="40820" y2="52539"/>
                        <a14:foregroundMark x1="40820" y1="52637" x2="40820" y2="52637"/>
                        <a14:foregroundMark x1="40918" y1="52637" x2="40918" y2="52637"/>
                        <a14:foregroundMark x1="62891" y1="31738" x2="62891" y2="31738"/>
                        <a14:foregroundMark x1="69531" y1="37500" x2="69531" y2="37500"/>
                        <a14:foregroundMark x1="52539" y1="33984" x2="52539" y2="33984"/>
                        <a14:backgroundMark x1="40918" y1="52734" x2="40918" y2="52734"/>
                        <a14:backgroundMark x1="41113" y1="52930" x2="41113" y2="52930"/>
                        <a14:backgroundMark x1="41113" y1="52930" x2="41113" y2="52930"/>
                        <a14:backgroundMark x1="20605" y1="80566" x2="20605" y2="80566"/>
                        <a14:backgroundMark x1="21484" y1="79004" x2="21484" y2="79004"/>
                        <a14:backgroundMark x1="21582" y1="79004" x2="21582" y2="79004"/>
                        <a14:backgroundMark x1="20410" y1="79199" x2="20410" y2="79199"/>
                        <a14:backgroundMark x1="21777" y1="79492" x2="21777" y2="79492"/>
                        <a14:backgroundMark x1="25000" y1="79688" x2="25000" y2="79688"/>
                        <a14:backgroundMark x1="25195" y1="80566" x2="25195" y2="80566"/>
                        <a14:backgroundMark x1="18359" y1="78711" x2="25781" y2="80078"/>
                        <a14:backgroundMark x1="25781" y1="80078" x2="25586" y2="80762"/>
                        <a14:backgroundMark x1="33398" y1="49121" x2="33398" y2="49121"/>
                        <a14:backgroundMark x1="32813" y1="47363" x2="32813" y2="47363"/>
                        <a14:backgroundMark x1="40723" y1="52344" x2="40723" y2="52344"/>
                        <a14:backgroundMark x1="40820" y1="52637" x2="40820" y2="52637"/>
                        <a14:backgroundMark x1="40527" y1="52246" x2="40527" y2="52246"/>
                        <a14:backgroundMark x1="35352" y1="67480" x2="63867" y2="73828"/>
                        <a14:backgroundMark x1="63867" y1="73828" x2="43066" y2="6835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6860" t="20302" r="26860" b="33387"/>
          <a:stretch/>
        </p:blipFill>
        <p:spPr>
          <a:xfrm>
            <a:off x="1377002" y="590102"/>
            <a:ext cx="483944" cy="484266"/>
          </a:xfrm>
          <a:prstGeom prst="rect">
            <a:avLst/>
          </a:prstGeom>
        </p:spPr>
      </p:pic>
      <p:pic>
        <p:nvPicPr>
          <p:cNvPr id="29" name="Image 2">
            <a:extLst>
              <a:ext uri="{FF2B5EF4-FFF2-40B4-BE49-F238E27FC236}">
                <a16:creationId xmlns:a16="http://schemas.microsoft.com/office/drawing/2014/main" id="{0C769023-56FB-4679-9226-A440003CE4F8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CC"/>
              </a:clrFrom>
              <a:clrTo>
                <a:srgbClr val="FFFFCC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509753" y="1116224"/>
            <a:ext cx="218441" cy="99614"/>
          </a:xfrm>
          <a:prstGeom prst="rect">
            <a:avLst/>
          </a:prstGeom>
        </p:spPr>
      </p:pic>
      <p:pic>
        <p:nvPicPr>
          <p:cNvPr id="30" name="Picture 2">
            <a:extLst>
              <a:ext uri="{FF2B5EF4-FFF2-40B4-BE49-F238E27FC236}">
                <a16:creationId xmlns:a16="http://schemas.microsoft.com/office/drawing/2014/main" id="{E874E562-67D0-4D2A-ADFD-0B8804E90EE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592" y="1199937"/>
            <a:ext cx="1776765" cy="440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800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TargetGroupShape1">
            <a:extLst>
              <a:ext uri="{FF2B5EF4-FFF2-40B4-BE49-F238E27FC236}">
                <a16:creationId xmlns:a16="http://schemas.microsoft.com/office/drawing/2014/main" id="{6A0CA8C4-3415-449C-8C4D-288C27167699}"/>
              </a:ext>
            </a:extLst>
          </p:cNvPr>
          <p:cNvGrpSpPr/>
          <p:nvPr/>
        </p:nvGrpSpPr>
        <p:grpSpPr>
          <a:xfrm>
            <a:off x="0" y="-2338"/>
            <a:ext cx="1223094" cy="1132124"/>
            <a:chOff x="0" y="-2338"/>
            <a:chExt cx="1223094" cy="1132124"/>
          </a:xfrm>
        </p:grpSpPr>
        <p:sp>
          <p:nvSpPr>
            <p:cNvPr id="5" name="AutoShape 3">
              <a:extLst>
                <a:ext uri="{FF2B5EF4-FFF2-40B4-BE49-F238E27FC236}">
                  <a16:creationId xmlns:a16="http://schemas.microsoft.com/office/drawing/2014/main" id="{CAE4FC14-795A-43E4-B542-F8C0416FD17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-2338"/>
              <a:ext cx="1223094" cy="1132124"/>
            </a:xfrm>
            <a:custGeom>
              <a:avLst/>
              <a:gdLst>
                <a:gd name="T0" fmla="*/ 16 w 1368"/>
                <a:gd name="T1" fmla="*/ 587 h 1047"/>
                <a:gd name="T2" fmla="*/ 4 w 1368"/>
                <a:gd name="T3" fmla="*/ 686 h 1047"/>
                <a:gd name="T4" fmla="*/ 33 w 1368"/>
                <a:gd name="T5" fmla="*/ 620 h 1047"/>
                <a:gd name="T6" fmla="*/ 217 w 1368"/>
                <a:gd name="T7" fmla="*/ 509 h 1047"/>
                <a:gd name="T8" fmla="*/ 152 w 1368"/>
                <a:gd name="T9" fmla="*/ 643 h 1047"/>
                <a:gd name="T10" fmla="*/ 13 w 1368"/>
                <a:gd name="T11" fmla="*/ 866 h 1047"/>
                <a:gd name="T12" fmla="*/ 38 w 1368"/>
                <a:gd name="T13" fmla="*/ 935 h 1047"/>
                <a:gd name="T14" fmla="*/ 131 w 1368"/>
                <a:gd name="T15" fmla="*/ 817 h 1047"/>
                <a:gd name="T16" fmla="*/ 208 w 1368"/>
                <a:gd name="T17" fmla="*/ 575 h 1047"/>
                <a:gd name="T18" fmla="*/ 550 w 1368"/>
                <a:gd name="T19" fmla="*/ 862 h 1047"/>
                <a:gd name="T20" fmla="*/ 518 w 1368"/>
                <a:gd name="T21" fmla="*/ 770 h 1047"/>
                <a:gd name="T22" fmla="*/ 468 w 1368"/>
                <a:gd name="T23" fmla="*/ 688 h 1047"/>
                <a:gd name="T24" fmla="*/ 0 w 1368"/>
                <a:gd name="T25" fmla="*/ 439 h 1047"/>
                <a:gd name="T26" fmla="*/ 148 w 1368"/>
                <a:gd name="T27" fmla="*/ 431 h 1047"/>
                <a:gd name="T28" fmla="*/ 351 w 1368"/>
                <a:gd name="T29" fmla="*/ 498 h 1047"/>
                <a:gd name="T30" fmla="*/ 449 w 1368"/>
                <a:gd name="T31" fmla="*/ 685 h 1047"/>
                <a:gd name="T32" fmla="*/ 474 w 1368"/>
                <a:gd name="T33" fmla="*/ 824 h 1047"/>
                <a:gd name="T34" fmla="*/ 511 w 1368"/>
                <a:gd name="T35" fmla="*/ 897 h 1047"/>
                <a:gd name="T36" fmla="*/ 550 w 1368"/>
                <a:gd name="T37" fmla="*/ 862 h 1047"/>
                <a:gd name="T38" fmla="*/ 865 w 1368"/>
                <a:gd name="T39" fmla="*/ 517 h 1047"/>
                <a:gd name="T40" fmla="*/ 670 w 1368"/>
                <a:gd name="T41" fmla="*/ 0 h 1047"/>
                <a:gd name="T42" fmla="*/ 527 w 1368"/>
                <a:gd name="T43" fmla="*/ 595 h 1047"/>
                <a:gd name="T44" fmla="*/ 731 w 1368"/>
                <a:gd name="T45" fmla="*/ 529 h 1047"/>
                <a:gd name="T46" fmla="*/ 867 w 1368"/>
                <a:gd name="T47" fmla="*/ 554 h 1047"/>
                <a:gd name="T48" fmla="*/ 952 w 1368"/>
                <a:gd name="T49" fmla="*/ 998 h 1047"/>
                <a:gd name="T50" fmla="*/ 832 w 1368"/>
                <a:gd name="T51" fmla="*/ 858 h 1047"/>
                <a:gd name="T52" fmla="*/ 716 w 1368"/>
                <a:gd name="T53" fmla="*/ 712 h 1047"/>
                <a:gd name="T54" fmla="*/ 699 w 1368"/>
                <a:gd name="T55" fmla="*/ 679 h 1047"/>
                <a:gd name="T56" fmla="*/ 681 w 1368"/>
                <a:gd name="T57" fmla="*/ 652 h 1047"/>
                <a:gd name="T58" fmla="*/ 668 w 1368"/>
                <a:gd name="T59" fmla="*/ 693 h 1047"/>
                <a:gd name="T60" fmla="*/ 758 w 1368"/>
                <a:gd name="T61" fmla="*/ 818 h 1047"/>
                <a:gd name="T62" fmla="*/ 788 w 1368"/>
                <a:gd name="T63" fmla="*/ 899 h 1047"/>
                <a:gd name="T64" fmla="*/ 797 w 1368"/>
                <a:gd name="T65" fmla="*/ 945 h 1047"/>
                <a:gd name="T66" fmla="*/ 941 w 1368"/>
                <a:gd name="T67" fmla="*/ 1039 h 1047"/>
                <a:gd name="T68" fmla="*/ 1001 w 1368"/>
                <a:gd name="T69" fmla="*/ 71 h 1047"/>
                <a:gd name="T70" fmla="*/ 978 w 1368"/>
                <a:gd name="T71" fmla="*/ 0 h 1047"/>
                <a:gd name="T72" fmla="*/ 1198 w 1368"/>
                <a:gd name="T73" fmla="*/ 181 h 1047"/>
                <a:gd name="T74" fmla="*/ 1089 w 1368"/>
                <a:gd name="T75" fmla="*/ 167 h 1047"/>
                <a:gd name="T76" fmla="*/ 670 w 1368"/>
                <a:gd name="T77" fmla="*/ 0 h 1047"/>
                <a:gd name="T78" fmla="*/ 899 w 1368"/>
                <a:gd name="T79" fmla="*/ 380 h 1047"/>
                <a:gd name="T80" fmla="*/ 1108 w 1368"/>
                <a:gd name="T81" fmla="*/ 217 h 1047"/>
                <a:gd name="T82" fmla="*/ 1201 w 1368"/>
                <a:gd name="T83" fmla="*/ 199 h 1047"/>
                <a:gd name="T84" fmla="*/ 1347 w 1368"/>
                <a:gd name="T85" fmla="*/ 410 h 1047"/>
                <a:gd name="T86" fmla="*/ 1220 w 1368"/>
                <a:gd name="T87" fmla="*/ 407 h 1047"/>
                <a:gd name="T88" fmla="*/ 1051 w 1368"/>
                <a:gd name="T89" fmla="*/ 370 h 1047"/>
                <a:gd name="T90" fmla="*/ 1011 w 1368"/>
                <a:gd name="T91" fmla="*/ 387 h 1047"/>
                <a:gd name="T92" fmla="*/ 1058 w 1368"/>
                <a:gd name="T93" fmla="*/ 402 h 1047"/>
                <a:gd name="T94" fmla="*/ 1250 w 1368"/>
                <a:gd name="T95" fmla="*/ 454 h 1047"/>
                <a:gd name="T96" fmla="*/ 1362 w 1368"/>
                <a:gd name="T97" fmla="*/ 451 h 10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368" h="1047">
                  <a:moveTo>
                    <a:pt x="33" y="620"/>
                  </a:moveTo>
                  <a:lnTo>
                    <a:pt x="31" y="607"/>
                  </a:lnTo>
                  <a:lnTo>
                    <a:pt x="25" y="596"/>
                  </a:lnTo>
                  <a:lnTo>
                    <a:pt x="16" y="587"/>
                  </a:lnTo>
                  <a:lnTo>
                    <a:pt x="4" y="581"/>
                  </a:lnTo>
                  <a:lnTo>
                    <a:pt x="0" y="581"/>
                  </a:lnTo>
                  <a:lnTo>
                    <a:pt x="0" y="686"/>
                  </a:lnTo>
                  <a:lnTo>
                    <a:pt x="4" y="686"/>
                  </a:lnTo>
                  <a:lnTo>
                    <a:pt x="24" y="666"/>
                  </a:lnTo>
                  <a:lnTo>
                    <a:pt x="30" y="650"/>
                  </a:lnTo>
                  <a:lnTo>
                    <a:pt x="33" y="634"/>
                  </a:lnTo>
                  <a:lnTo>
                    <a:pt x="33" y="620"/>
                  </a:lnTo>
                  <a:moveTo>
                    <a:pt x="238" y="524"/>
                  </a:moveTo>
                  <a:lnTo>
                    <a:pt x="236" y="517"/>
                  </a:lnTo>
                  <a:lnTo>
                    <a:pt x="229" y="509"/>
                  </a:lnTo>
                  <a:lnTo>
                    <a:pt x="217" y="509"/>
                  </a:lnTo>
                  <a:lnTo>
                    <a:pt x="202" y="520"/>
                  </a:lnTo>
                  <a:lnTo>
                    <a:pt x="188" y="545"/>
                  </a:lnTo>
                  <a:lnTo>
                    <a:pt x="172" y="590"/>
                  </a:lnTo>
                  <a:lnTo>
                    <a:pt x="152" y="643"/>
                  </a:lnTo>
                  <a:lnTo>
                    <a:pt x="122" y="697"/>
                  </a:lnTo>
                  <a:lnTo>
                    <a:pt x="43" y="782"/>
                  </a:lnTo>
                  <a:lnTo>
                    <a:pt x="21" y="824"/>
                  </a:lnTo>
                  <a:lnTo>
                    <a:pt x="13" y="866"/>
                  </a:lnTo>
                  <a:lnTo>
                    <a:pt x="17" y="904"/>
                  </a:lnTo>
                  <a:lnTo>
                    <a:pt x="22" y="916"/>
                  </a:lnTo>
                  <a:lnTo>
                    <a:pt x="29" y="926"/>
                  </a:lnTo>
                  <a:lnTo>
                    <a:pt x="38" y="935"/>
                  </a:lnTo>
                  <a:lnTo>
                    <a:pt x="48" y="941"/>
                  </a:lnTo>
                  <a:lnTo>
                    <a:pt x="85" y="934"/>
                  </a:lnTo>
                  <a:lnTo>
                    <a:pt x="112" y="885"/>
                  </a:lnTo>
                  <a:lnTo>
                    <a:pt x="131" y="817"/>
                  </a:lnTo>
                  <a:lnTo>
                    <a:pt x="143" y="753"/>
                  </a:lnTo>
                  <a:lnTo>
                    <a:pt x="159" y="693"/>
                  </a:lnTo>
                  <a:lnTo>
                    <a:pt x="183" y="629"/>
                  </a:lnTo>
                  <a:lnTo>
                    <a:pt x="208" y="575"/>
                  </a:lnTo>
                  <a:lnTo>
                    <a:pt x="226" y="546"/>
                  </a:lnTo>
                  <a:lnTo>
                    <a:pt x="236" y="535"/>
                  </a:lnTo>
                  <a:lnTo>
                    <a:pt x="238" y="524"/>
                  </a:lnTo>
                  <a:moveTo>
                    <a:pt x="550" y="862"/>
                  </a:moveTo>
                  <a:lnTo>
                    <a:pt x="549" y="845"/>
                  </a:lnTo>
                  <a:lnTo>
                    <a:pt x="544" y="825"/>
                  </a:lnTo>
                  <a:lnTo>
                    <a:pt x="533" y="799"/>
                  </a:lnTo>
                  <a:lnTo>
                    <a:pt x="518" y="770"/>
                  </a:lnTo>
                  <a:lnTo>
                    <a:pt x="499" y="737"/>
                  </a:lnTo>
                  <a:lnTo>
                    <a:pt x="476" y="702"/>
                  </a:lnTo>
                  <a:lnTo>
                    <a:pt x="471" y="695"/>
                  </a:lnTo>
                  <a:lnTo>
                    <a:pt x="468" y="688"/>
                  </a:lnTo>
                  <a:lnTo>
                    <a:pt x="238" y="0"/>
                  </a:lnTo>
                  <a:lnTo>
                    <a:pt x="223" y="0"/>
                  </a:lnTo>
                  <a:lnTo>
                    <a:pt x="0" y="0"/>
                  </a:lnTo>
                  <a:lnTo>
                    <a:pt x="0" y="439"/>
                  </a:lnTo>
                  <a:lnTo>
                    <a:pt x="19" y="449"/>
                  </a:lnTo>
                  <a:lnTo>
                    <a:pt x="46" y="452"/>
                  </a:lnTo>
                  <a:lnTo>
                    <a:pt x="57" y="451"/>
                  </a:lnTo>
                  <a:lnTo>
                    <a:pt x="148" y="431"/>
                  </a:lnTo>
                  <a:lnTo>
                    <a:pt x="227" y="438"/>
                  </a:lnTo>
                  <a:lnTo>
                    <a:pt x="283" y="454"/>
                  </a:lnTo>
                  <a:lnTo>
                    <a:pt x="304" y="463"/>
                  </a:lnTo>
                  <a:lnTo>
                    <a:pt x="351" y="498"/>
                  </a:lnTo>
                  <a:lnTo>
                    <a:pt x="388" y="539"/>
                  </a:lnTo>
                  <a:lnTo>
                    <a:pt x="415" y="585"/>
                  </a:lnTo>
                  <a:lnTo>
                    <a:pt x="435" y="634"/>
                  </a:lnTo>
                  <a:lnTo>
                    <a:pt x="449" y="685"/>
                  </a:lnTo>
                  <a:lnTo>
                    <a:pt x="458" y="733"/>
                  </a:lnTo>
                  <a:lnTo>
                    <a:pt x="465" y="776"/>
                  </a:lnTo>
                  <a:lnTo>
                    <a:pt x="471" y="811"/>
                  </a:lnTo>
                  <a:lnTo>
                    <a:pt x="474" y="824"/>
                  </a:lnTo>
                  <a:lnTo>
                    <a:pt x="477" y="835"/>
                  </a:lnTo>
                  <a:lnTo>
                    <a:pt x="480" y="846"/>
                  </a:lnTo>
                  <a:lnTo>
                    <a:pt x="495" y="878"/>
                  </a:lnTo>
                  <a:lnTo>
                    <a:pt x="511" y="897"/>
                  </a:lnTo>
                  <a:lnTo>
                    <a:pt x="527" y="901"/>
                  </a:lnTo>
                  <a:lnTo>
                    <a:pt x="542" y="889"/>
                  </a:lnTo>
                  <a:lnTo>
                    <a:pt x="548" y="877"/>
                  </a:lnTo>
                  <a:lnTo>
                    <a:pt x="550" y="862"/>
                  </a:lnTo>
                  <a:moveTo>
                    <a:pt x="883" y="537"/>
                  </a:moveTo>
                  <a:lnTo>
                    <a:pt x="880" y="531"/>
                  </a:lnTo>
                  <a:lnTo>
                    <a:pt x="874" y="524"/>
                  </a:lnTo>
                  <a:lnTo>
                    <a:pt x="865" y="517"/>
                  </a:lnTo>
                  <a:lnTo>
                    <a:pt x="853" y="510"/>
                  </a:lnTo>
                  <a:lnTo>
                    <a:pt x="842" y="504"/>
                  </a:lnTo>
                  <a:lnTo>
                    <a:pt x="836" y="497"/>
                  </a:lnTo>
                  <a:lnTo>
                    <a:pt x="670" y="0"/>
                  </a:lnTo>
                  <a:lnTo>
                    <a:pt x="238" y="0"/>
                  </a:lnTo>
                  <a:lnTo>
                    <a:pt x="466" y="682"/>
                  </a:lnTo>
                  <a:lnTo>
                    <a:pt x="476" y="632"/>
                  </a:lnTo>
                  <a:lnTo>
                    <a:pt x="527" y="595"/>
                  </a:lnTo>
                  <a:lnTo>
                    <a:pt x="589" y="570"/>
                  </a:lnTo>
                  <a:lnTo>
                    <a:pt x="635" y="553"/>
                  </a:lnTo>
                  <a:lnTo>
                    <a:pt x="690" y="532"/>
                  </a:lnTo>
                  <a:lnTo>
                    <a:pt x="731" y="529"/>
                  </a:lnTo>
                  <a:lnTo>
                    <a:pt x="769" y="537"/>
                  </a:lnTo>
                  <a:lnTo>
                    <a:pt x="812" y="550"/>
                  </a:lnTo>
                  <a:lnTo>
                    <a:pt x="843" y="556"/>
                  </a:lnTo>
                  <a:lnTo>
                    <a:pt x="867" y="554"/>
                  </a:lnTo>
                  <a:lnTo>
                    <a:pt x="881" y="548"/>
                  </a:lnTo>
                  <a:lnTo>
                    <a:pt x="883" y="537"/>
                  </a:lnTo>
                  <a:moveTo>
                    <a:pt x="955" y="1010"/>
                  </a:moveTo>
                  <a:lnTo>
                    <a:pt x="952" y="998"/>
                  </a:lnTo>
                  <a:lnTo>
                    <a:pt x="933" y="962"/>
                  </a:lnTo>
                  <a:lnTo>
                    <a:pt x="901" y="924"/>
                  </a:lnTo>
                  <a:lnTo>
                    <a:pt x="865" y="888"/>
                  </a:lnTo>
                  <a:lnTo>
                    <a:pt x="832" y="858"/>
                  </a:lnTo>
                  <a:lnTo>
                    <a:pt x="790" y="814"/>
                  </a:lnTo>
                  <a:lnTo>
                    <a:pt x="749" y="761"/>
                  </a:lnTo>
                  <a:lnTo>
                    <a:pt x="741" y="749"/>
                  </a:lnTo>
                  <a:lnTo>
                    <a:pt x="716" y="712"/>
                  </a:lnTo>
                  <a:lnTo>
                    <a:pt x="700" y="680"/>
                  </a:lnTo>
                  <a:lnTo>
                    <a:pt x="699" y="679"/>
                  </a:lnTo>
                  <a:lnTo>
                    <a:pt x="699" y="676"/>
                  </a:lnTo>
                  <a:lnTo>
                    <a:pt x="693" y="658"/>
                  </a:lnTo>
                  <a:lnTo>
                    <a:pt x="692" y="658"/>
                  </a:lnTo>
                  <a:lnTo>
                    <a:pt x="681" y="652"/>
                  </a:lnTo>
                  <a:lnTo>
                    <a:pt x="674" y="654"/>
                  </a:lnTo>
                  <a:lnTo>
                    <a:pt x="665" y="657"/>
                  </a:lnTo>
                  <a:lnTo>
                    <a:pt x="659" y="668"/>
                  </a:lnTo>
                  <a:lnTo>
                    <a:pt x="668" y="693"/>
                  </a:lnTo>
                  <a:lnTo>
                    <a:pt x="672" y="701"/>
                  </a:lnTo>
                  <a:lnTo>
                    <a:pt x="678" y="710"/>
                  </a:lnTo>
                  <a:lnTo>
                    <a:pt x="731" y="776"/>
                  </a:lnTo>
                  <a:lnTo>
                    <a:pt x="758" y="818"/>
                  </a:lnTo>
                  <a:lnTo>
                    <a:pt x="780" y="865"/>
                  </a:lnTo>
                  <a:lnTo>
                    <a:pt x="783" y="876"/>
                  </a:lnTo>
                  <a:lnTo>
                    <a:pt x="786" y="887"/>
                  </a:lnTo>
                  <a:lnTo>
                    <a:pt x="788" y="899"/>
                  </a:lnTo>
                  <a:lnTo>
                    <a:pt x="790" y="911"/>
                  </a:lnTo>
                  <a:lnTo>
                    <a:pt x="791" y="922"/>
                  </a:lnTo>
                  <a:lnTo>
                    <a:pt x="794" y="934"/>
                  </a:lnTo>
                  <a:lnTo>
                    <a:pt x="797" y="945"/>
                  </a:lnTo>
                  <a:lnTo>
                    <a:pt x="824" y="995"/>
                  </a:lnTo>
                  <a:lnTo>
                    <a:pt x="861" y="1030"/>
                  </a:lnTo>
                  <a:lnTo>
                    <a:pt x="902" y="1046"/>
                  </a:lnTo>
                  <a:lnTo>
                    <a:pt x="941" y="1039"/>
                  </a:lnTo>
                  <a:lnTo>
                    <a:pt x="950" y="1031"/>
                  </a:lnTo>
                  <a:lnTo>
                    <a:pt x="954" y="1021"/>
                  </a:lnTo>
                  <a:lnTo>
                    <a:pt x="955" y="1010"/>
                  </a:lnTo>
                  <a:moveTo>
                    <a:pt x="1001" y="71"/>
                  </a:moveTo>
                  <a:lnTo>
                    <a:pt x="1000" y="65"/>
                  </a:lnTo>
                  <a:lnTo>
                    <a:pt x="998" y="58"/>
                  </a:lnTo>
                  <a:lnTo>
                    <a:pt x="998" y="0"/>
                  </a:lnTo>
                  <a:lnTo>
                    <a:pt x="978" y="0"/>
                  </a:lnTo>
                  <a:lnTo>
                    <a:pt x="1001" y="71"/>
                  </a:lnTo>
                  <a:moveTo>
                    <a:pt x="1201" y="199"/>
                  </a:moveTo>
                  <a:lnTo>
                    <a:pt x="1201" y="189"/>
                  </a:lnTo>
                  <a:lnTo>
                    <a:pt x="1198" y="181"/>
                  </a:lnTo>
                  <a:lnTo>
                    <a:pt x="1188" y="174"/>
                  </a:lnTo>
                  <a:lnTo>
                    <a:pt x="1174" y="178"/>
                  </a:lnTo>
                  <a:lnTo>
                    <a:pt x="1138" y="180"/>
                  </a:lnTo>
                  <a:lnTo>
                    <a:pt x="1089" y="167"/>
                  </a:lnTo>
                  <a:lnTo>
                    <a:pt x="1039" y="135"/>
                  </a:lnTo>
                  <a:lnTo>
                    <a:pt x="1003" y="77"/>
                  </a:lnTo>
                  <a:lnTo>
                    <a:pt x="978" y="0"/>
                  </a:lnTo>
                  <a:lnTo>
                    <a:pt x="670" y="0"/>
                  </a:lnTo>
                  <a:lnTo>
                    <a:pt x="833" y="490"/>
                  </a:lnTo>
                  <a:lnTo>
                    <a:pt x="838" y="461"/>
                  </a:lnTo>
                  <a:lnTo>
                    <a:pt x="864" y="425"/>
                  </a:lnTo>
                  <a:lnTo>
                    <a:pt x="899" y="380"/>
                  </a:lnTo>
                  <a:lnTo>
                    <a:pt x="935" y="326"/>
                  </a:lnTo>
                  <a:lnTo>
                    <a:pt x="984" y="267"/>
                  </a:lnTo>
                  <a:lnTo>
                    <a:pt x="1045" y="233"/>
                  </a:lnTo>
                  <a:lnTo>
                    <a:pt x="1108" y="217"/>
                  </a:lnTo>
                  <a:lnTo>
                    <a:pt x="1160" y="215"/>
                  </a:lnTo>
                  <a:lnTo>
                    <a:pt x="1182" y="214"/>
                  </a:lnTo>
                  <a:lnTo>
                    <a:pt x="1195" y="208"/>
                  </a:lnTo>
                  <a:lnTo>
                    <a:pt x="1201" y="199"/>
                  </a:lnTo>
                  <a:moveTo>
                    <a:pt x="1368" y="441"/>
                  </a:moveTo>
                  <a:lnTo>
                    <a:pt x="1367" y="430"/>
                  </a:lnTo>
                  <a:lnTo>
                    <a:pt x="1360" y="419"/>
                  </a:lnTo>
                  <a:lnTo>
                    <a:pt x="1347" y="410"/>
                  </a:lnTo>
                  <a:lnTo>
                    <a:pt x="1329" y="404"/>
                  </a:lnTo>
                  <a:lnTo>
                    <a:pt x="1307" y="404"/>
                  </a:lnTo>
                  <a:lnTo>
                    <a:pt x="1263" y="407"/>
                  </a:lnTo>
                  <a:lnTo>
                    <a:pt x="1220" y="407"/>
                  </a:lnTo>
                  <a:lnTo>
                    <a:pt x="1177" y="402"/>
                  </a:lnTo>
                  <a:lnTo>
                    <a:pt x="1133" y="392"/>
                  </a:lnTo>
                  <a:lnTo>
                    <a:pt x="1089" y="379"/>
                  </a:lnTo>
                  <a:lnTo>
                    <a:pt x="1051" y="370"/>
                  </a:lnTo>
                  <a:lnTo>
                    <a:pt x="1023" y="370"/>
                  </a:lnTo>
                  <a:lnTo>
                    <a:pt x="1011" y="383"/>
                  </a:lnTo>
                  <a:lnTo>
                    <a:pt x="1011" y="385"/>
                  </a:lnTo>
                  <a:lnTo>
                    <a:pt x="1011" y="387"/>
                  </a:lnTo>
                  <a:lnTo>
                    <a:pt x="1015" y="398"/>
                  </a:lnTo>
                  <a:lnTo>
                    <a:pt x="1029" y="400"/>
                  </a:lnTo>
                  <a:lnTo>
                    <a:pt x="1041" y="401"/>
                  </a:lnTo>
                  <a:lnTo>
                    <a:pt x="1058" y="402"/>
                  </a:lnTo>
                  <a:lnTo>
                    <a:pt x="1098" y="407"/>
                  </a:lnTo>
                  <a:lnTo>
                    <a:pt x="1147" y="415"/>
                  </a:lnTo>
                  <a:lnTo>
                    <a:pt x="1189" y="426"/>
                  </a:lnTo>
                  <a:lnTo>
                    <a:pt x="1250" y="454"/>
                  </a:lnTo>
                  <a:lnTo>
                    <a:pt x="1285" y="463"/>
                  </a:lnTo>
                  <a:lnTo>
                    <a:pt x="1329" y="463"/>
                  </a:lnTo>
                  <a:lnTo>
                    <a:pt x="1349" y="459"/>
                  </a:lnTo>
                  <a:lnTo>
                    <a:pt x="1362" y="451"/>
                  </a:lnTo>
                  <a:lnTo>
                    <a:pt x="1368" y="441"/>
                  </a:lnTo>
                </a:path>
              </a:pathLst>
            </a:custGeom>
            <a:solidFill>
              <a:srgbClr val="FFD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8" name="AutoShape 6">
              <a:extLst>
                <a:ext uri="{FF2B5EF4-FFF2-40B4-BE49-F238E27FC236}">
                  <a16:creationId xmlns:a16="http://schemas.microsoft.com/office/drawing/2014/main" id="{9C3D72EA-2887-4D34-9DF3-2737DE2D556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44" y="13882"/>
              <a:ext cx="1144415" cy="1025075"/>
            </a:xfrm>
            <a:custGeom>
              <a:avLst/>
              <a:gdLst>
                <a:gd name="T0" fmla="+- 0 112 61"/>
                <a:gd name="T1" fmla="*/ T0 w 1280"/>
                <a:gd name="T2" fmla="+- 0 544 12"/>
                <a:gd name="T3" fmla="*/ 544 h 948"/>
                <a:gd name="T4" fmla="+- 0 103 61"/>
                <a:gd name="T5" fmla="*/ T4 w 1280"/>
                <a:gd name="T6" fmla="+- 0 528 12"/>
                <a:gd name="T7" fmla="*/ 528 h 948"/>
                <a:gd name="T8" fmla="+- 0 79 61"/>
                <a:gd name="T9" fmla="*/ T8 w 1280"/>
                <a:gd name="T10" fmla="+- 0 514 12"/>
                <a:gd name="T11" fmla="*/ 514 h 948"/>
                <a:gd name="T12" fmla="+- 0 61 61"/>
                <a:gd name="T13" fmla="*/ T12 w 1280"/>
                <a:gd name="T14" fmla="+- 0 532 12"/>
                <a:gd name="T15" fmla="*/ 532 h 948"/>
                <a:gd name="T16" fmla="+- 0 65 61"/>
                <a:gd name="T17" fmla="*/ T16 w 1280"/>
                <a:gd name="T18" fmla="+- 0 554 12"/>
                <a:gd name="T19" fmla="*/ 554 h 948"/>
                <a:gd name="T20" fmla="+- 0 77 61"/>
                <a:gd name="T21" fmla="*/ T20 w 1280"/>
                <a:gd name="T22" fmla="+- 0 559 12"/>
                <a:gd name="T23" fmla="*/ 559 h 948"/>
                <a:gd name="T24" fmla="+- 0 94 61"/>
                <a:gd name="T25" fmla="*/ T24 w 1280"/>
                <a:gd name="T26" fmla="+- 0 561 12"/>
                <a:gd name="T27" fmla="*/ 561 h 948"/>
                <a:gd name="T28" fmla="+- 0 112 61"/>
                <a:gd name="T29" fmla="*/ T28 w 1280"/>
                <a:gd name="T30" fmla="+- 0 550 12"/>
                <a:gd name="T31" fmla="*/ 550 h 948"/>
                <a:gd name="T32" fmla="+- 0 709 61"/>
                <a:gd name="T33" fmla="*/ T32 w 1280"/>
                <a:gd name="T34" fmla="+- 0 960 12"/>
                <a:gd name="T35" fmla="*/ 960 h 948"/>
                <a:gd name="T36" fmla="+- 0 709 61"/>
                <a:gd name="T37" fmla="*/ T36 w 1280"/>
                <a:gd name="T38" fmla="+- 0 940 12"/>
                <a:gd name="T39" fmla="*/ 940 h 948"/>
                <a:gd name="T40" fmla="+- 0 697 61"/>
                <a:gd name="T41" fmla="*/ T40 w 1280"/>
                <a:gd name="T42" fmla="+- 0 938 12"/>
                <a:gd name="T43" fmla="*/ 938 h 948"/>
                <a:gd name="T44" fmla="+- 0 709 61"/>
                <a:gd name="T45" fmla="*/ T44 w 1280"/>
                <a:gd name="T46" fmla="+- 0 960 12"/>
                <a:gd name="T47" fmla="*/ 960 h 948"/>
                <a:gd name="T48" fmla="+- 0 1078 61"/>
                <a:gd name="T49" fmla="*/ T48 w 1280"/>
                <a:gd name="T50" fmla="+- 0 819 12"/>
                <a:gd name="T51" fmla="*/ 819 h 948"/>
                <a:gd name="T52" fmla="+- 0 1077 61"/>
                <a:gd name="T53" fmla="*/ T52 w 1280"/>
                <a:gd name="T54" fmla="+- 0 816 12"/>
                <a:gd name="T55" fmla="*/ 816 h 948"/>
                <a:gd name="T56" fmla="+- 0 1066 61"/>
                <a:gd name="T57" fmla="*/ T56 w 1280"/>
                <a:gd name="T58" fmla="+- 0 815 12"/>
                <a:gd name="T59" fmla="*/ 815 h 948"/>
                <a:gd name="T60" fmla="+- 0 1079 61"/>
                <a:gd name="T61" fmla="*/ T60 w 1280"/>
                <a:gd name="T62" fmla="+- 0 836 12"/>
                <a:gd name="T63" fmla="*/ 836 h 948"/>
                <a:gd name="T64" fmla="+- 0 1261 61"/>
                <a:gd name="T65" fmla="*/ T64 w 1280"/>
                <a:gd name="T66" fmla="+- 0 610 12"/>
                <a:gd name="T67" fmla="*/ 610 h 948"/>
                <a:gd name="T68" fmla="+- 0 1253 61"/>
                <a:gd name="T69" fmla="*/ T68 w 1280"/>
                <a:gd name="T70" fmla="+- 0 593 12"/>
                <a:gd name="T71" fmla="*/ 593 h 948"/>
                <a:gd name="T72" fmla="+- 0 1228 61"/>
                <a:gd name="T73" fmla="*/ T72 w 1280"/>
                <a:gd name="T74" fmla="+- 0 579 12"/>
                <a:gd name="T75" fmla="*/ 579 h 948"/>
                <a:gd name="T76" fmla="+- 0 1211 61"/>
                <a:gd name="T77" fmla="*/ T76 w 1280"/>
                <a:gd name="T78" fmla="+- 0 597 12"/>
                <a:gd name="T79" fmla="*/ 597 h 948"/>
                <a:gd name="T80" fmla="+- 0 1215 61"/>
                <a:gd name="T81" fmla="*/ T80 w 1280"/>
                <a:gd name="T82" fmla="+- 0 619 12"/>
                <a:gd name="T83" fmla="*/ 619 h 948"/>
                <a:gd name="T84" fmla="+- 0 1227 61"/>
                <a:gd name="T85" fmla="*/ T84 w 1280"/>
                <a:gd name="T86" fmla="+- 0 624 12"/>
                <a:gd name="T87" fmla="*/ 624 h 948"/>
                <a:gd name="T88" fmla="+- 0 1243 61"/>
                <a:gd name="T89" fmla="*/ T88 w 1280"/>
                <a:gd name="T90" fmla="+- 0 627 12"/>
                <a:gd name="T91" fmla="*/ 627 h 948"/>
                <a:gd name="T92" fmla="+- 0 1261 61"/>
                <a:gd name="T93" fmla="*/ T92 w 1280"/>
                <a:gd name="T94" fmla="+- 0 616 12"/>
                <a:gd name="T95" fmla="*/ 616 h 948"/>
                <a:gd name="T96" fmla="+- 0 1263 61"/>
                <a:gd name="T97" fmla="*/ T96 w 1280"/>
                <a:gd name="T98" fmla="+- 0 46 12"/>
                <a:gd name="T99" fmla="*/ 46 h 948"/>
                <a:gd name="T100" fmla="+- 0 1262 61"/>
                <a:gd name="T101" fmla="*/ T100 w 1280"/>
                <a:gd name="T102" fmla="+- 0 40 12"/>
                <a:gd name="T103" fmla="*/ 40 h 948"/>
                <a:gd name="T104" fmla="+- 0 1242 61"/>
                <a:gd name="T105" fmla="*/ T104 w 1280"/>
                <a:gd name="T106" fmla="+- 0 16 12"/>
                <a:gd name="T107" fmla="*/ 16 h 948"/>
                <a:gd name="T108" fmla="+- 0 1218 61"/>
                <a:gd name="T109" fmla="*/ T108 w 1280"/>
                <a:gd name="T110" fmla="+- 0 20 12"/>
                <a:gd name="T111" fmla="*/ 20 h 948"/>
                <a:gd name="T112" fmla="+- 0 1211 61"/>
                <a:gd name="T113" fmla="*/ T112 w 1280"/>
                <a:gd name="T114" fmla="+- 0 39 12"/>
                <a:gd name="T115" fmla="*/ 39 h 948"/>
                <a:gd name="T116" fmla="+- 0 1222 61"/>
                <a:gd name="T117" fmla="*/ T116 w 1280"/>
                <a:gd name="T118" fmla="+- 0 56 12"/>
                <a:gd name="T119" fmla="*/ 56 h 948"/>
                <a:gd name="T120" fmla="+- 0 1233 61"/>
                <a:gd name="T121" fmla="*/ T120 w 1280"/>
                <a:gd name="T122" fmla="+- 0 59 12"/>
                <a:gd name="T123" fmla="*/ 59 h 948"/>
                <a:gd name="T124" fmla="+- 0 1256 61"/>
                <a:gd name="T125" fmla="*/ T124 w 1280"/>
                <a:gd name="T126" fmla="+- 0 58 12"/>
                <a:gd name="T127" fmla="*/ 58 h 948"/>
                <a:gd name="T128" fmla="+- 0 1263 61"/>
                <a:gd name="T129" fmla="*/ T128 w 1280"/>
                <a:gd name="T130" fmla="+- 0 46 12"/>
                <a:gd name="T131" fmla="*/ 46 h 948"/>
                <a:gd name="T132" fmla="+- 0 1339 61"/>
                <a:gd name="T133" fmla="*/ T132 w 1280"/>
                <a:gd name="T134" fmla="+- 0 238 12"/>
                <a:gd name="T135" fmla="*/ 238 h 948"/>
                <a:gd name="T136" fmla="+- 0 1339 61"/>
                <a:gd name="T137" fmla="*/ T136 w 1280"/>
                <a:gd name="T138" fmla="+- 0 235 12"/>
                <a:gd name="T139" fmla="*/ 235 h 948"/>
                <a:gd name="T140" fmla="+- 0 1327 61"/>
                <a:gd name="T141" fmla="*/ T140 w 1280"/>
                <a:gd name="T142" fmla="+- 0 235 12"/>
                <a:gd name="T143" fmla="*/ 235 h 948"/>
                <a:gd name="T144" fmla="+- 0 1340 61"/>
                <a:gd name="T145" fmla="*/ T144 w 1280"/>
                <a:gd name="T146" fmla="+- 0 256 12"/>
                <a:gd name="T147" fmla="*/ 256 h 94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</a:cxnLst>
              <a:rect l="0" t="0" r="r" b="b"/>
              <a:pathLst>
                <a:path w="1280" h="948">
                  <a:moveTo>
                    <a:pt x="52" y="536"/>
                  </a:moveTo>
                  <a:lnTo>
                    <a:pt x="51" y="532"/>
                  </a:lnTo>
                  <a:lnTo>
                    <a:pt x="50" y="529"/>
                  </a:lnTo>
                  <a:lnTo>
                    <a:pt x="42" y="516"/>
                  </a:lnTo>
                  <a:lnTo>
                    <a:pt x="31" y="505"/>
                  </a:lnTo>
                  <a:lnTo>
                    <a:pt x="18" y="502"/>
                  </a:lnTo>
                  <a:lnTo>
                    <a:pt x="7" y="509"/>
                  </a:lnTo>
                  <a:lnTo>
                    <a:pt x="0" y="520"/>
                  </a:lnTo>
                  <a:lnTo>
                    <a:pt x="0" y="528"/>
                  </a:lnTo>
                  <a:lnTo>
                    <a:pt x="4" y="542"/>
                  </a:lnTo>
                  <a:lnTo>
                    <a:pt x="11" y="546"/>
                  </a:lnTo>
                  <a:lnTo>
                    <a:pt x="16" y="547"/>
                  </a:lnTo>
                  <a:lnTo>
                    <a:pt x="21" y="548"/>
                  </a:lnTo>
                  <a:lnTo>
                    <a:pt x="33" y="549"/>
                  </a:lnTo>
                  <a:lnTo>
                    <a:pt x="45" y="547"/>
                  </a:lnTo>
                  <a:lnTo>
                    <a:pt x="51" y="538"/>
                  </a:lnTo>
                  <a:lnTo>
                    <a:pt x="52" y="536"/>
                  </a:lnTo>
                  <a:moveTo>
                    <a:pt x="648" y="948"/>
                  </a:moveTo>
                  <a:lnTo>
                    <a:pt x="648" y="930"/>
                  </a:lnTo>
                  <a:lnTo>
                    <a:pt x="648" y="928"/>
                  </a:lnTo>
                  <a:lnTo>
                    <a:pt x="644" y="919"/>
                  </a:lnTo>
                  <a:lnTo>
                    <a:pt x="636" y="926"/>
                  </a:lnTo>
                  <a:lnTo>
                    <a:pt x="640" y="940"/>
                  </a:lnTo>
                  <a:lnTo>
                    <a:pt x="648" y="948"/>
                  </a:lnTo>
                  <a:moveTo>
                    <a:pt x="1018" y="824"/>
                  </a:moveTo>
                  <a:lnTo>
                    <a:pt x="1017" y="807"/>
                  </a:lnTo>
                  <a:lnTo>
                    <a:pt x="1017" y="805"/>
                  </a:lnTo>
                  <a:lnTo>
                    <a:pt x="1016" y="804"/>
                  </a:lnTo>
                  <a:lnTo>
                    <a:pt x="1014" y="796"/>
                  </a:lnTo>
                  <a:lnTo>
                    <a:pt x="1005" y="803"/>
                  </a:lnTo>
                  <a:lnTo>
                    <a:pt x="1009" y="817"/>
                  </a:lnTo>
                  <a:lnTo>
                    <a:pt x="1018" y="824"/>
                  </a:lnTo>
                  <a:moveTo>
                    <a:pt x="1201" y="601"/>
                  </a:moveTo>
                  <a:lnTo>
                    <a:pt x="1200" y="598"/>
                  </a:lnTo>
                  <a:lnTo>
                    <a:pt x="1199" y="594"/>
                  </a:lnTo>
                  <a:lnTo>
                    <a:pt x="1192" y="581"/>
                  </a:lnTo>
                  <a:lnTo>
                    <a:pt x="1180" y="571"/>
                  </a:lnTo>
                  <a:lnTo>
                    <a:pt x="1167" y="567"/>
                  </a:lnTo>
                  <a:lnTo>
                    <a:pt x="1156" y="575"/>
                  </a:lnTo>
                  <a:lnTo>
                    <a:pt x="1150" y="585"/>
                  </a:lnTo>
                  <a:lnTo>
                    <a:pt x="1149" y="593"/>
                  </a:lnTo>
                  <a:lnTo>
                    <a:pt x="1154" y="607"/>
                  </a:lnTo>
                  <a:lnTo>
                    <a:pt x="1160" y="611"/>
                  </a:lnTo>
                  <a:lnTo>
                    <a:pt x="1166" y="612"/>
                  </a:lnTo>
                  <a:lnTo>
                    <a:pt x="1171" y="613"/>
                  </a:lnTo>
                  <a:lnTo>
                    <a:pt x="1182" y="615"/>
                  </a:lnTo>
                  <a:lnTo>
                    <a:pt x="1194" y="612"/>
                  </a:lnTo>
                  <a:lnTo>
                    <a:pt x="1200" y="604"/>
                  </a:lnTo>
                  <a:lnTo>
                    <a:pt x="1201" y="601"/>
                  </a:lnTo>
                  <a:moveTo>
                    <a:pt x="1202" y="34"/>
                  </a:moveTo>
                  <a:lnTo>
                    <a:pt x="1202" y="31"/>
                  </a:lnTo>
                  <a:lnTo>
                    <a:pt x="1201" y="28"/>
                  </a:lnTo>
                  <a:lnTo>
                    <a:pt x="1193" y="14"/>
                  </a:lnTo>
                  <a:lnTo>
                    <a:pt x="1181" y="4"/>
                  </a:lnTo>
                  <a:lnTo>
                    <a:pt x="1168" y="0"/>
                  </a:lnTo>
                  <a:lnTo>
                    <a:pt x="1157" y="8"/>
                  </a:lnTo>
                  <a:lnTo>
                    <a:pt x="1151" y="18"/>
                  </a:lnTo>
                  <a:lnTo>
                    <a:pt x="1150" y="27"/>
                  </a:lnTo>
                  <a:lnTo>
                    <a:pt x="1155" y="40"/>
                  </a:lnTo>
                  <a:lnTo>
                    <a:pt x="1161" y="44"/>
                  </a:lnTo>
                  <a:lnTo>
                    <a:pt x="1167" y="46"/>
                  </a:lnTo>
                  <a:lnTo>
                    <a:pt x="1172" y="47"/>
                  </a:lnTo>
                  <a:lnTo>
                    <a:pt x="1183" y="48"/>
                  </a:lnTo>
                  <a:lnTo>
                    <a:pt x="1195" y="46"/>
                  </a:lnTo>
                  <a:lnTo>
                    <a:pt x="1202" y="37"/>
                  </a:lnTo>
                  <a:lnTo>
                    <a:pt x="1202" y="34"/>
                  </a:lnTo>
                  <a:moveTo>
                    <a:pt x="1279" y="244"/>
                  </a:moveTo>
                  <a:lnTo>
                    <a:pt x="1278" y="226"/>
                  </a:lnTo>
                  <a:lnTo>
                    <a:pt x="1278" y="225"/>
                  </a:lnTo>
                  <a:lnTo>
                    <a:pt x="1278" y="223"/>
                  </a:lnTo>
                  <a:lnTo>
                    <a:pt x="1275" y="215"/>
                  </a:lnTo>
                  <a:lnTo>
                    <a:pt x="1266" y="223"/>
                  </a:lnTo>
                  <a:lnTo>
                    <a:pt x="1270" y="236"/>
                  </a:lnTo>
                  <a:lnTo>
                    <a:pt x="1279" y="244"/>
                  </a:lnTo>
                </a:path>
              </a:pathLst>
            </a:custGeom>
            <a:solidFill>
              <a:srgbClr val="FFD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EC504C9E-F1D3-43A8-B939-254E5761F1BD}"/>
                </a:ext>
              </a:extLst>
            </p:cNvPr>
            <p:cNvSpPr/>
            <p:nvPr/>
          </p:nvSpPr>
          <p:spPr>
            <a:xfrm rot="21259750">
              <a:off x="245871" y="789176"/>
              <a:ext cx="95666" cy="115699"/>
            </a:xfrm>
            <a:prstGeom prst="ellipse">
              <a:avLst/>
            </a:prstGeom>
            <a:solidFill>
              <a:srgbClr val="FFD2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4CD36BF-0872-4E72-9860-BD609F8674C9}"/>
                </a:ext>
              </a:extLst>
            </p:cNvPr>
            <p:cNvSpPr/>
            <p:nvPr/>
          </p:nvSpPr>
          <p:spPr>
            <a:xfrm rot="19676443">
              <a:off x="834892" y="661257"/>
              <a:ext cx="62538" cy="115699"/>
            </a:xfrm>
            <a:prstGeom prst="ellipse">
              <a:avLst/>
            </a:prstGeom>
            <a:solidFill>
              <a:srgbClr val="FFD2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2" name="TargetGroupShape2">
            <a:extLst>
              <a:ext uri="{FF2B5EF4-FFF2-40B4-BE49-F238E27FC236}">
                <a16:creationId xmlns:a16="http://schemas.microsoft.com/office/drawing/2014/main" id="{9E7ED13B-7F47-45B1-ABE3-F20CF2DD11E4}"/>
              </a:ext>
            </a:extLst>
          </p:cNvPr>
          <p:cNvGrpSpPr/>
          <p:nvPr/>
        </p:nvGrpSpPr>
        <p:grpSpPr>
          <a:xfrm>
            <a:off x="2373928" y="563724"/>
            <a:ext cx="866166" cy="1340361"/>
            <a:chOff x="2373928" y="563724"/>
            <a:chExt cx="866166" cy="1340361"/>
          </a:xfrm>
        </p:grpSpPr>
        <p:sp>
          <p:nvSpPr>
            <p:cNvPr id="10" name="AutoShape 8">
              <a:extLst>
                <a:ext uri="{FF2B5EF4-FFF2-40B4-BE49-F238E27FC236}">
                  <a16:creationId xmlns:a16="http://schemas.microsoft.com/office/drawing/2014/main" id="{A49750AF-F957-47F1-A171-386843BE844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3928" y="563724"/>
              <a:ext cx="866166" cy="1296393"/>
            </a:xfrm>
            <a:custGeom>
              <a:avLst/>
              <a:gdLst>
                <a:gd name="T0" fmla="+- 0 4228 3903"/>
                <a:gd name="T1" fmla="*/ T0 w 1137"/>
                <a:gd name="T2" fmla="+- 0 942 482"/>
                <a:gd name="T3" fmla="*/ 942 h 1704"/>
                <a:gd name="T4" fmla="+- 0 4116 3903"/>
                <a:gd name="T5" fmla="*/ T4 w 1137"/>
                <a:gd name="T6" fmla="+- 0 905 482"/>
                <a:gd name="T7" fmla="*/ 905 h 1704"/>
                <a:gd name="T8" fmla="+- 0 3947 3903"/>
                <a:gd name="T9" fmla="*/ T8 w 1137"/>
                <a:gd name="T10" fmla="+- 0 823 482"/>
                <a:gd name="T11" fmla="*/ 823 h 1704"/>
                <a:gd name="T12" fmla="+- 0 3904 3903"/>
                <a:gd name="T13" fmla="*/ T12 w 1137"/>
                <a:gd name="T14" fmla="+- 0 853 482"/>
                <a:gd name="T15" fmla="*/ 853 h 1704"/>
                <a:gd name="T16" fmla="+- 0 3956 3903"/>
                <a:gd name="T17" fmla="*/ T16 w 1137"/>
                <a:gd name="T18" fmla="+- 0 885 482"/>
                <a:gd name="T19" fmla="*/ 885 h 1704"/>
                <a:gd name="T20" fmla="+- 0 4125 3903"/>
                <a:gd name="T21" fmla="*/ T20 w 1137"/>
                <a:gd name="T22" fmla="+- 0 930 482"/>
                <a:gd name="T23" fmla="*/ 930 h 1704"/>
                <a:gd name="T24" fmla="+- 0 4243 3903"/>
                <a:gd name="T25" fmla="*/ T24 w 1137"/>
                <a:gd name="T26" fmla="+- 0 962 482"/>
                <a:gd name="T27" fmla="*/ 962 h 1704"/>
                <a:gd name="T28" fmla="+- 0 4485 3903"/>
                <a:gd name="T29" fmla="*/ T28 w 1137"/>
                <a:gd name="T30" fmla="+- 0 1839 482"/>
                <a:gd name="T31" fmla="*/ 1839 h 1704"/>
                <a:gd name="T32" fmla="+- 0 4419 3903"/>
                <a:gd name="T33" fmla="*/ T32 w 1137"/>
                <a:gd name="T34" fmla="+- 0 1825 482"/>
                <a:gd name="T35" fmla="*/ 1825 h 1704"/>
                <a:gd name="T36" fmla="+- 0 4390 3903"/>
                <a:gd name="T37" fmla="*/ T36 w 1137"/>
                <a:gd name="T38" fmla="+- 0 1880 482"/>
                <a:gd name="T39" fmla="*/ 1880 h 1704"/>
                <a:gd name="T40" fmla="+- 0 4400 3903"/>
                <a:gd name="T41" fmla="*/ T40 w 1137"/>
                <a:gd name="T42" fmla="+- 0 1911 482"/>
                <a:gd name="T43" fmla="*/ 1911 h 1704"/>
                <a:gd name="T44" fmla="+- 0 4464 3903"/>
                <a:gd name="T45" fmla="*/ T44 w 1137"/>
                <a:gd name="T46" fmla="+- 0 1929 482"/>
                <a:gd name="T47" fmla="*/ 1929 h 1704"/>
                <a:gd name="T48" fmla="+- 0 4493 3903"/>
                <a:gd name="T49" fmla="*/ T48 w 1137"/>
                <a:gd name="T50" fmla="+- 0 1863 482"/>
                <a:gd name="T51" fmla="*/ 1863 h 1704"/>
                <a:gd name="T52" fmla="+- 0 4676 3903"/>
                <a:gd name="T53" fmla="*/ T52 w 1137"/>
                <a:gd name="T54" fmla="+- 0 1752 482"/>
                <a:gd name="T55" fmla="*/ 1752 h 1704"/>
                <a:gd name="T56" fmla="+- 0 4611 3903"/>
                <a:gd name="T57" fmla="*/ T56 w 1137"/>
                <a:gd name="T58" fmla="+- 0 1886 482"/>
                <a:gd name="T59" fmla="*/ 1886 h 1704"/>
                <a:gd name="T60" fmla="+- 0 4472 3903"/>
                <a:gd name="T61" fmla="*/ T60 w 1137"/>
                <a:gd name="T62" fmla="+- 0 2110 482"/>
                <a:gd name="T63" fmla="*/ 2110 h 1704"/>
                <a:gd name="T64" fmla="+- 0 4497 3903"/>
                <a:gd name="T65" fmla="*/ T64 w 1137"/>
                <a:gd name="T66" fmla="+- 0 2178 482"/>
                <a:gd name="T67" fmla="*/ 2178 h 1704"/>
                <a:gd name="T68" fmla="+- 0 4591 3903"/>
                <a:gd name="T69" fmla="*/ T68 w 1137"/>
                <a:gd name="T70" fmla="+- 0 2060 482"/>
                <a:gd name="T71" fmla="*/ 2060 h 1704"/>
                <a:gd name="T72" fmla="+- 0 4667 3903"/>
                <a:gd name="T73" fmla="*/ T72 w 1137"/>
                <a:gd name="T74" fmla="+- 0 1819 482"/>
                <a:gd name="T75" fmla="*/ 1819 h 1704"/>
                <a:gd name="T76" fmla="+- 0 5010 3903"/>
                <a:gd name="T77" fmla="*/ T76 w 1137"/>
                <a:gd name="T78" fmla="+- 0 2105 482"/>
                <a:gd name="T79" fmla="*/ 2105 h 1704"/>
                <a:gd name="T80" fmla="+- 0 4978 3903"/>
                <a:gd name="T81" fmla="*/ T80 w 1137"/>
                <a:gd name="T82" fmla="+- 0 2013 482"/>
                <a:gd name="T83" fmla="*/ 2013 h 1704"/>
                <a:gd name="T84" fmla="+- 0 4928 3903"/>
                <a:gd name="T85" fmla="*/ T84 w 1137"/>
                <a:gd name="T86" fmla="+- 0 1932 482"/>
                <a:gd name="T87" fmla="*/ 1932 h 1704"/>
                <a:gd name="T88" fmla="+- 0 4471 3903"/>
                <a:gd name="T89" fmla="*/ T88 w 1137"/>
                <a:gd name="T90" fmla="+- 0 758 482"/>
                <a:gd name="T91" fmla="*/ 758 h 1704"/>
                <a:gd name="T92" fmla="+- 0 4403 3903"/>
                <a:gd name="T93" fmla="*/ T92 w 1137"/>
                <a:gd name="T94" fmla="+- 0 763 482"/>
                <a:gd name="T95" fmla="*/ 763 h 1704"/>
                <a:gd name="T96" fmla="+- 0 4420 3903"/>
                <a:gd name="T97" fmla="*/ T96 w 1137"/>
                <a:gd name="T98" fmla="+- 0 793 482"/>
                <a:gd name="T99" fmla="*/ 793 h 1704"/>
                <a:gd name="T100" fmla="+- 0 4453 3903"/>
                <a:gd name="T101" fmla="*/ T100 w 1137"/>
                <a:gd name="T102" fmla="+- 0 820 482"/>
                <a:gd name="T103" fmla="*/ 820 h 1704"/>
                <a:gd name="T104" fmla="+- 0 4360 3903"/>
                <a:gd name="T105" fmla="*/ T104 w 1137"/>
                <a:gd name="T106" fmla="+- 0 988 482"/>
                <a:gd name="T107" fmla="*/ 988 h 1704"/>
                <a:gd name="T108" fmla="+- 0 4194 3903"/>
                <a:gd name="T109" fmla="*/ T108 w 1137"/>
                <a:gd name="T110" fmla="+- 0 1106 482"/>
                <a:gd name="T111" fmla="*/ 1106 h 1704"/>
                <a:gd name="T112" fmla="+- 0 4101 3903"/>
                <a:gd name="T113" fmla="*/ T112 w 1137"/>
                <a:gd name="T114" fmla="+- 0 1129 482"/>
                <a:gd name="T115" fmla="*/ 1129 h 1704"/>
                <a:gd name="T116" fmla="+- 0 4130 3903"/>
                <a:gd name="T117" fmla="*/ T116 w 1137"/>
                <a:gd name="T118" fmla="+- 0 1148 482"/>
                <a:gd name="T119" fmla="*/ 1148 h 1704"/>
                <a:gd name="T120" fmla="+- 0 4308 3903"/>
                <a:gd name="T121" fmla="*/ T120 w 1137"/>
                <a:gd name="T122" fmla="+- 0 1248 482"/>
                <a:gd name="T123" fmla="*/ 1248 h 1704"/>
                <a:gd name="T124" fmla="+- 0 4312 3903"/>
                <a:gd name="T125" fmla="*/ T124 w 1137"/>
                <a:gd name="T126" fmla="+- 0 1274 482"/>
                <a:gd name="T127" fmla="*/ 1274 h 1704"/>
                <a:gd name="T128" fmla="+- 0 4258 3903"/>
                <a:gd name="T129" fmla="*/ T128 w 1137"/>
                <a:gd name="T130" fmla="+- 0 1436 482"/>
                <a:gd name="T131" fmla="*/ 1436 h 1704"/>
                <a:gd name="T132" fmla="+- 0 4182 3903"/>
                <a:gd name="T133" fmla="*/ T132 w 1137"/>
                <a:gd name="T134" fmla="+- 0 1500 482"/>
                <a:gd name="T135" fmla="*/ 1500 h 1704"/>
                <a:gd name="T136" fmla="+- 0 4245 3903"/>
                <a:gd name="T137" fmla="*/ T136 w 1137"/>
                <a:gd name="T138" fmla="+- 0 1537 482"/>
                <a:gd name="T139" fmla="*/ 1537 h 1704"/>
                <a:gd name="T140" fmla="+- 0 4345 3903"/>
                <a:gd name="T141" fmla="*/ T140 w 1137"/>
                <a:gd name="T142" fmla="+- 0 1469 482"/>
                <a:gd name="T143" fmla="*/ 1469 h 1704"/>
                <a:gd name="T144" fmla="+- 0 4399 3903"/>
                <a:gd name="T145" fmla="*/ T144 w 1137"/>
                <a:gd name="T146" fmla="+- 0 1537 482"/>
                <a:gd name="T147" fmla="*/ 1537 h 1704"/>
                <a:gd name="T148" fmla="+- 0 4414 3903"/>
                <a:gd name="T149" fmla="*/ T148 w 1137"/>
                <a:gd name="T150" fmla="+- 0 1611 482"/>
                <a:gd name="T151" fmla="*/ 1611 h 1704"/>
                <a:gd name="T152" fmla="+- 0 4478 3903"/>
                <a:gd name="T153" fmla="*/ T152 w 1137"/>
                <a:gd name="T154" fmla="+- 0 1693 482"/>
                <a:gd name="T155" fmla="*/ 1693 h 1704"/>
                <a:gd name="T156" fmla="+- 0 4687 3903"/>
                <a:gd name="T157" fmla="*/ T156 w 1137"/>
                <a:gd name="T158" fmla="+- 0 1681 482"/>
                <a:gd name="T159" fmla="*/ 1681 h 1704"/>
                <a:gd name="T160" fmla="+- 0 4847 3903"/>
                <a:gd name="T161" fmla="*/ T160 w 1137"/>
                <a:gd name="T162" fmla="+- 0 1783 482"/>
                <a:gd name="T163" fmla="*/ 1783 h 1704"/>
                <a:gd name="T164" fmla="+- 0 4918 3903"/>
                <a:gd name="T165" fmla="*/ T164 w 1137"/>
                <a:gd name="T166" fmla="+- 0 1977 482"/>
                <a:gd name="T167" fmla="*/ 1977 h 1704"/>
                <a:gd name="T168" fmla="+- 0 4937 3903"/>
                <a:gd name="T169" fmla="*/ T168 w 1137"/>
                <a:gd name="T170" fmla="+- 0 2079 482"/>
                <a:gd name="T171" fmla="*/ 2079 h 1704"/>
                <a:gd name="T172" fmla="+- 0 4987 3903"/>
                <a:gd name="T173" fmla="*/ T172 w 1137"/>
                <a:gd name="T174" fmla="+- 0 2144 482"/>
                <a:gd name="T175" fmla="*/ 2144 h 1704"/>
                <a:gd name="T176" fmla="+- 0 5040 3903"/>
                <a:gd name="T177" fmla="*/ T176 w 1137"/>
                <a:gd name="T178" fmla="+- 0 786 482"/>
                <a:gd name="T179" fmla="*/ 786 h 1704"/>
                <a:gd name="T180" fmla="+- 0 4971 3903"/>
                <a:gd name="T181" fmla="*/ T180 w 1137"/>
                <a:gd name="T182" fmla="+- 0 688 482"/>
                <a:gd name="T183" fmla="*/ 688 h 1704"/>
                <a:gd name="T184" fmla="+- 0 4866 3903"/>
                <a:gd name="T185" fmla="*/ T184 w 1137"/>
                <a:gd name="T186" fmla="+- 0 684 482"/>
                <a:gd name="T187" fmla="*/ 684 h 1704"/>
                <a:gd name="T188" fmla="+- 0 4846 3903"/>
                <a:gd name="T189" fmla="*/ T188 w 1137"/>
                <a:gd name="T190" fmla="+- 0 612 482"/>
                <a:gd name="T191" fmla="*/ 612 h 1704"/>
                <a:gd name="T192" fmla="+- 0 4905 3903"/>
                <a:gd name="T193" fmla="*/ T192 w 1137"/>
                <a:gd name="T194" fmla="+- 0 533 482"/>
                <a:gd name="T195" fmla="*/ 533 h 1704"/>
                <a:gd name="T196" fmla="+- 0 4883 3903"/>
                <a:gd name="T197" fmla="*/ T196 w 1137"/>
                <a:gd name="T198" fmla="+- 0 482 482"/>
                <a:gd name="T199" fmla="*/ 482 h 1704"/>
                <a:gd name="T200" fmla="+- 0 4811 3903"/>
                <a:gd name="T201" fmla="*/ T200 w 1137"/>
                <a:gd name="T202" fmla="+- 0 599 482"/>
                <a:gd name="T203" fmla="*/ 599 h 1704"/>
                <a:gd name="T204" fmla="+- 0 4648 3903"/>
                <a:gd name="T205" fmla="*/ T204 w 1137"/>
                <a:gd name="T206" fmla="+- 0 746 482"/>
                <a:gd name="T207" fmla="*/ 746 h 1704"/>
                <a:gd name="T208" fmla="+- 0 4926 3903"/>
                <a:gd name="T209" fmla="*/ T208 w 1137"/>
                <a:gd name="T210" fmla="+- 0 1925 482"/>
                <a:gd name="T211" fmla="*/ 1925 h 1704"/>
                <a:gd name="T212" fmla="+- 0 5040 3903"/>
                <a:gd name="T213" fmla="*/ T212 w 1137"/>
                <a:gd name="T214" fmla="+- 0 786 482"/>
                <a:gd name="T215" fmla="*/ 786 h 1704"/>
                <a:gd name="T216" fmla="+- 0 4972 3903"/>
                <a:gd name="T217" fmla="*/ T216 w 1137"/>
                <a:gd name="T218" fmla="+- 0 686 482"/>
                <a:gd name="T219" fmla="*/ 686 h 1704"/>
                <a:gd name="T220" fmla="+- 0 5029 3903"/>
                <a:gd name="T221" fmla="*/ T220 w 1137"/>
                <a:gd name="T222" fmla="+- 0 701 482"/>
                <a:gd name="T223" fmla="*/ 701 h 1704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  <a:cxn ang="0">
                  <a:pos x="T165" y="T167"/>
                </a:cxn>
                <a:cxn ang="0">
                  <a:pos x="T169" y="T171"/>
                </a:cxn>
                <a:cxn ang="0">
                  <a:pos x="T173" y="T175"/>
                </a:cxn>
                <a:cxn ang="0">
                  <a:pos x="T177" y="T179"/>
                </a:cxn>
                <a:cxn ang="0">
                  <a:pos x="T181" y="T183"/>
                </a:cxn>
                <a:cxn ang="0">
                  <a:pos x="T185" y="T187"/>
                </a:cxn>
                <a:cxn ang="0">
                  <a:pos x="T189" y="T191"/>
                </a:cxn>
                <a:cxn ang="0">
                  <a:pos x="T193" y="T195"/>
                </a:cxn>
                <a:cxn ang="0">
                  <a:pos x="T197" y="T199"/>
                </a:cxn>
                <a:cxn ang="0">
                  <a:pos x="T201" y="T203"/>
                </a:cxn>
                <a:cxn ang="0">
                  <a:pos x="T205" y="T207"/>
                </a:cxn>
                <a:cxn ang="0">
                  <a:pos x="T209" y="T211"/>
                </a:cxn>
                <a:cxn ang="0">
                  <a:pos x="T213" y="T215"/>
                </a:cxn>
                <a:cxn ang="0">
                  <a:pos x="T217" y="T219"/>
                </a:cxn>
                <a:cxn ang="0">
                  <a:pos x="T221" y="T223"/>
                </a:cxn>
              </a:cxnLst>
              <a:rect l="0" t="0" r="r" b="b"/>
              <a:pathLst>
                <a:path w="1137" h="1704">
                  <a:moveTo>
                    <a:pt x="341" y="477"/>
                  </a:moveTo>
                  <a:lnTo>
                    <a:pt x="341" y="474"/>
                  </a:lnTo>
                  <a:lnTo>
                    <a:pt x="338" y="464"/>
                  </a:lnTo>
                  <a:lnTo>
                    <a:pt x="325" y="460"/>
                  </a:lnTo>
                  <a:lnTo>
                    <a:pt x="314" y="457"/>
                  </a:lnTo>
                  <a:lnTo>
                    <a:pt x="298" y="452"/>
                  </a:lnTo>
                  <a:lnTo>
                    <a:pt x="259" y="440"/>
                  </a:lnTo>
                  <a:lnTo>
                    <a:pt x="213" y="423"/>
                  </a:lnTo>
                  <a:lnTo>
                    <a:pt x="174" y="404"/>
                  </a:lnTo>
                  <a:lnTo>
                    <a:pt x="119" y="365"/>
                  </a:lnTo>
                  <a:lnTo>
                    <a:pt x="87" y="349"/>
                  </a:lnTo>
                  <a:lnTo>
                    <a:pt x="44" y="341"/>
                  </a:lnTo>
                  <a:lnTo>
                    <a:pt x="21" y="342"/>
                  </a:lnTo>
                  <a:lnTo>
                    <a:pt x="7" y="348"/>
                  </a:lnTo>
                  <a:lnTo>
                    <a:pt x="0" y="359"/>
                  </a:lnTo>
                  <a:lnTo>
                    <a:pt x="1" y="371"/>
                  </a:lnTo>
                  <a:lnTo>
                    <a:pt x="7" y="381"/>
                  </a:lnTo>
                  <a:lnTo>
                    <a:pt x="18" y="391"/>
                  </a:lnTo>
                  <a:lnTo>
                    <a:pt x="34" y="399"/>
                  </a:lnTo>
                  <a:lnTo>
                    <a:pt x="53" y="403"/>
                  </a:lnTo>
                  <a:lnTo>
                    <a:pt x="98" y="409"/>
                  </a:lnTo>
                  <a:lnTo>
                    <a:pt x="140" y="417"/>
                  </a:lnTo>
                  <a:lnTo>
                    <a:pt x="181" y="430"/>
                  </a:lnTo>
                  <a:lnTo>
                    <a:pt x="222" y="448"/>
                  </a:lnTo>
                  <a:lnTo>
                    <a:pt x="263" y="469"/>
                  </a:lnTo>
                  <a:lnTo>
                    <a:pt x="299" y="485"/>
                  </a:lnTo>
                  <a:lnTo>
                    <a:pt x="326" y="490"/>
                  </a:lnTo>
                  <a:lnTo>
                    <a:pt x="340" y="480"/>
                  </a:lnTo>
                  <a:lnTo>
                    <a:pt x="341" y="477"/>
                  </a:lnTo>
                  <a:moveTo>
                    <a:pt x="590" y="1381"/>
                  </a:moveTo>
                  <a:lnTo>
                    <a:pt x="587" y="1368"/>
                  </a:lnTo>
                  <a:lnTo>
                    <a:pt x="582" y="1357"/>
                  </a:lnTo>
                  <a:lnTo>
                    <a:pt x="573" y="1348"/>
                  </a:lnTo>
                  <a:lnTo>
                    <a:pt x="561" y="1343"/>
                  </a:lnTo>
                  <a:lnTo>
                    <a:pt x="545" y="1341"/>
                  </a:lnTo>
                  <a:lnTo>
                    <a:pt x="516" y="1343"/>
                  </a:lnTo>
                  <a:lnTo>
                    <a:pt x="496" y="1350"/>
                  </a:lnTo>
                  <a:lnTo>
                    <a:pt x="485" y="1361"/>
                  </a:lnTo>
                  <a:lnTo>
                    <a:pt x="483" y="1377"/>
                  </a:lnTo>
                  <a:lnTo>
                    <a:pt x="487" y="1398"/>
                  </a:lnTo>
                  <a:lnTo>
                    <a:pt x="488" y="1407"/>
                  </a:lnTo>
                  <a:lnTo>
                    <a:pt x="491" y="1416"/>
                  </a:lnTo>
                  <a:lnTo>
                    <a:pt x="493" y="1424"/>
                  </a:lnTo>
                  <a:lnTo>
                    <a:pt x="497" y="1429"/>
                  </a:lnTo>
                  <a:lnTo>
                    <a:pt x="502" y="1432"/>
                  </a:lnTo>
                  <a:lnTo>
                    <a:pt x="512" y="1438"/>
                  </a:lnTo>
                  <a:lnTo>
                    <a:pt x="534" y="1447"/>
                  </a:lnTo>
                  <a:lnTo>
                    <a:pt x="561" y="1447"/>
                  </a:lnTo>
                  <a:lnTo>
                    <a:pt x="581" y="1427"/>
                  </a:lnTo>
                  <a:lnTo>
                    <a:pt x="587" y="1411"/>
                  </a:lnTo>
                  <a:lnTo>
                    <a:pt x="590" y="1395"/>
                  </a:lnTo>
                  <a:lnTo>
                    <a:pt x="590" y="1381"/>
                  </a:lnTo>
                  <a:moveTo>
                    <a:pt x="795" y="1286"/>
                  </a:moveTo>
                  <a:lnTo>
                    <a:pt x="792" y="1278"/>
                  </a:lnTo>
                  <a:lnTo>
                    <a:pt x="785" y="1270"/>
                  </a:lnTo>
                  <a:lnTo>
                    <a:pt x="773" y="1270"/>
                  </a:lnTo>
                  <a:lnTo>
                    <a:pt x="759" y="1281"/>
                  </a:lnTo>
                  <a:lnTo>
                    <a:pt x="745" y="1306"/>
                  </a:lnTo>
                  <a:lnTo>
                    <a:pt x="729" y="1352"/>
                  </a:lnTo>
                  <a:lnTo>
                    <a:pt x="708" y="1404"/>
                  </a:lnTo>
                  <a:lnTo>
                    <a:pt x="678" y="1458"/>
                  </a:lnTo>
                  <a:lnTo>
                    <a:pt x="599" y="1543"/>
                  </a:lnTo>
                  <a:lnTo>
                    <a:pt x="578" y="1585"/>
                  </a:lnTo>
                  <a:lnTo>
                    <a:pt x="569" y="1628"/>
                  </a:lnTo>
                  <a:lnTo>
                    <a:pt x="574" y="1666"/>
                  </a:lnTo>
                  <a:lnTo>
                    <a:pt x="579" y="1677"/>
                  </a:lnTo>
                  <a:lnTo>
                    <a:pt x="586" y="1687"/>
                  </a:lnTo>
                  <a:lnTo>
                    <a:pt x="594" y="1696"/>
                  </a:lnTo>
                  <a:lnTo>
                    <a:pt x="605" y="1703"/>
                  </a:lnTo>
                  <a:lnTo>
                    <a:pt x="642" y="1695"/>
                  </a:lnTo>
                  <a:lnTo>
                    <a:pt x="669" y="1646"/>
                  </a:lnTo>
                  <a:lnTo>
                    <a:pt x="688" y="1578"/>
                  </a:lnTo>
                  <a:lnTo>
                    <a:pt x="700" y="1515"/>
                  </a:lnTo>
                  <a:lnTo>
                    <a:pt x="715" y="1454"/>
                  </a:lnTo>
                  <a:lnTo>
                    <a:pt x="740" y="1390"/>
                  </a:lnTo>
                  <a:lnTo>
                    <a:pt x="764" y="1337"/>
                  </a:lnTo>
                  <a:lnTo>
                    <a:pt x="782" y="1307"/>
                  </a:lnTo>
                  <a:lnTo>
                    <a:pt x="793" y="1296"/>
                  </a:lnTo>
                  <a:lnTo>
                    <a:pt x="795" y="1286"/>
                  </a:lnTo>
                  <a:moveTo>
                    <a:pt x="1107" y="1623"/>
                  </a:moveTo>
                  <a:lnTo>
                    <a:pt x="1105" y="1606"/>
                  </a:lnTo>
                  <a:lnTo>
                    <a:pt x="1100" y="1586"/>
                  </a:lnTo>
                  <a:lnTo>
                    <a:pt x="1090" y="1560"/>
                  </a:lnTo>
                  <a:lnTo>
                    <a:pt x="1075" y="1531"/>
                  </a:lnTo>
                  <a:lnTo>
                    <a:pt x="1056" y="1499"/>
                  </a:lnTo>
                  <a:lnTo>
                    <a:pt x="1032" y="1463"/>
                  </a:lnTo>
                  <a:lnTo>
                    <a:pt x="1028" y="1456"/>
                  </a:lnTo>
                  <a:lnTo>
                    <a:pt x="1025" y="1450"/>
                  </a:lnTo>
                  <a:lnTo>
                    <a:pt x="638" y="291"/>
                  </a:lnTo>
                  <a:lnTo>
                    <a:pt x="621" y="288"/>
                  </a:lnTo>
                  <a:lnTo>
                    <a:pt x="612" y="286"/>
                  </a:lnTo>
                  <a:lnTo>
                    <a:pt x="568" y="276"/>
                  </a:lnTo>
                  <a:lnTo>
                    <a:pt x="537" y="272"/>
                  </a:lnTo>
                  <a:lnTo>
                    <a:pt x="529" y="273"/>
                  </a:lnTo>
                  <a:lnTo>
                    <a:pt x="514" y="274"/>
                  </a:lnTo>
                  <a:lnTo>
                    <a:pt x="500" y="281"/>
                  </a:lnTo>
                  <a:lnTo>
                    <a:pt x="498" y="292"/>
                  </a:lnTo>
                  <a:lnTo>
                    <a:pt x="501" y="298"/>
                  </a:lnTo>
                  <a:lnTo>
                    <a:pt x="507" y="305"/>
                  </a:lnTo>
                  <a:lnTo>
                    <a:pt x="517" y="311"/>
                  </a:lnTo>
                  <a:lnTo>
                    <a:pt x="530" y="318"/>
                  </a:lnTo>
                  <a:lnTo>
                    <a:pt x="541" y="324"/>
                  </a:lnTo>
                  <a:lnTo>
                    <a:pt x="548" y="330"/>
                  </a:lnTo>
                  <a:lnTo>
                    <a:pt x="550" y="338"/>
                  </a:lnTo>
                  <a:lnTo>
                    <a:pt x="546" y="367"/>
                  </a:lnTo>
                  <a:lnTo>
                    <a:pt x="523" y="405"/>
                  </a:lnTo>
                  <a:lnTo>
                    <a:pt x="490" y="451"/>
                  </a:lnTo>
                  <a:lnTo>
                    <a:pt x="457" y="506"/>
                  </a:lnTo>
                  <a:lnTo>
                    <a:pt x="411" y="567"/>
                  </a:lnTo>
                  <a:lnTo>
                    <a:pt x="352" y="605"/>
                  </a:lnTo>
                  <a:lnTo>
                    <a:pt x="351" y="605"/>
                  </a:lnTo>
                  <a:lnTo>
                    <a:pt x="291" y="624"/>
                  </a:lnTo>
                  <a:lnTo>
                    <a:pt x="238" y="628"/>
                  </a:lnTo>
                  <a:lnTo>
                    <a:pt x="217" y="631"/>
                  </a:lnTo>
                  <a:lnTo>
                    <a:pt x="204" y="637"/>
                  </a:lnTo>
                  <a:lnTo>
                    <a:pt x="198" y="647"/>
                  </a:lnTo>
                  <a:lnTo>
                    <a:pt x="199" y="656"/>
                  </a:lnTo>
                  <a:lnTo>
                    <a:pt x="201" y="665"/>
                  </a:lnTo>
                  <a:lnTo>
                    <a:pt x="212" y="671"/>
                  </a:lnTo>
                  <a:lnTo>
                    <a:pt x="227" y="666"/>
                  </a:lnTo>
                  <a:lnTo>
                    <a:pt x="263" y="663"/>
                  </a:lnTo>
                  <a:lnTo>
                    <a:pt x="315" y="674"/>
                  </a:lnTo>
                  <a:lnTo>
                    <a:pt x="367" y="706"/>
                  </a:lnTo>
                  <a:lnTo>
                    <a:pt x="405" y="766"/>
                  </a:lnTo>
                  <a:lnTo>
                    <a:pt x="406" y="770"/>
                  </a:lnTo>
                  <a:lnTo>
                    <a:pt x="407" y="773"/>
                  </a:lnTo>
                  <a:lnTo>
                    <a:pt x="408" y="777"/>
                  </a:lnTo>
                  <a:lnTo>
                    <a:pt x="409" y="792"/>
                  </a:lnTo>
                  <a:lnTo>
                    <a:pt x="413" y="852"/>
                  </a:lnTo>
                  <a:lnTo>
                    <a:pt x="393" y="908"/>
                  </a:lnTo>
                  <a:lnTo>
                    <a:pt x="367" y="943"/>
                  </a:lnTo>
                  <a:lnTo>
                    <a:pt x="355" y="954"/>
                  </a:lnTo>
                  <a:lnTo>
                    <a:pt x="325" y="960"/>
                  </a:lnTo>
                  <a:lnTo>
                    <a:pt x="299" y="975"/>
                  </a:lnTo>
                  <a:lnTo>
                    <a:pt x="281" y="995"/>
                  </a:lnTo>
                  <a:lnTo>
                    <a:pt x="279" y="1018"/>
                  </a:lnTo>
                  <a:lnTo>
                    <a:pt x="282" y="1027"/>
                  </a:lnTo>
                  <a:lnTo>
                    <a:pt x="290" y="1036"/>
                  </a:lnTo>
                  <a:lnTo>
                    <a:pt x="304" y="1045"/>
                  </a:lnTo>
                  <a:lnTo>
                    <a:pt x="342" y="1055"/>
                  </a:lnTo>
                  <a:lnTo>
                    <a:pt x="367" y="1040"/>
                  </a:lnTo>
                  <a:lnTo>
                    <a:pt x="389" y="1013"/>
                  </a:lnTo>
                  <a:lnTo>
                    <a:pt x="418" y="992"/>
                  </a:lnTo>
                  <a:lnTo>
                    <a:pt x="442" y="987"/>
                  </a:lnTo>
                  <a:lnTo>
                    <a:pt x="462" y="992"/>
                  </a:lnTo>
                  <a:lnTo>
                    <a:pt x="478" y="1009"/>
                  </a:lnTo>
                  <a:lnTo>
                    <a:pt x="491" y="1039"/>
                  </a:lnTo>
                  <a:lnTo>
                    <a:pt x="496" y="1055"/>
                  </a:lnTo>
                  <a:lnTo>
                    <a:pt x="501" y="1073"/>
                  </a:lnTo>
                  <a:lnTo>
                    <a:pt x="505" y="1094"/>
                  </a:lnTo>
                  <a:lnTo>
                    <a:pt x="509" y="1117"/>
                  </a:lnTo>
                  <a:lnTo>
                    <a:pt x="511" y="1129"/>
                  </a:lnTo>
                  <a:lnTo>
                    <a:pt x="513" y="1139"/>
                  </a:lnTo>
                  <a:lnTo>
                    <a:pt x="516" y="1148"/>
                  </a:lnTo>
                  <a:lnTo>
                    <a:pt x="543" y="1193"/>
                  </a:lnTo>
                  <a:lnTo>
                    <a:pt x="575" y="1211"/>
                  </a:lnTo>
                  <a:lnTo>
                    <a:pt x="602" y="1214"/>
                  </a:lnTo>
                  <a:lnTo>
                    <a:pt x="614" y="1212"/>
                  </a:lnTo>
                  <a:lnTo>
                    <a:pt x="705" y="1193"/>
                  </a:lnTo>
                  <a:lnTo>
                    <a:pt x="784" y="1199"/>
                  </a:lnTo>
                  <a:lnTo>
                    <a:pt x="839" y="1215"/>
                  </a:lnTo>
                  <a:lnTo>
                    <a:pt x="861" y="1224"/>
                  </a:lnTo>
                  <a:lnTo>
                    <a:pt x="908" y="1259"/>
                  </a:lnTo>
                  <a:lnTo>
                    <a:pt x="944" y="1301"/>
                  </a:lnTo>
                  <a:lnTo>
                    <a:pt x="972" y="1347"/>
                  </a:lnTo>
                  <a:lnTo>
                    <a:pt x="991" y="1395"/>
                  </a:lnTo>
                  <a:lnTo>
                    <a:pt x="1005" y="1446"/>
                  </a:lnTo>
                  <a:lnTo>
                    <a:pt x="1015" y="1495"/>
                  </a:lnTo>
                  <a:lnTo>
                    <a:pt x="1022" y="1538"/>
                  </a:lnTo>
                  <a:lnTo>
                    <a:pt x="1028" y="1573"/>
                  </a:lnTo>
                  <a:lnTo>
                    <a:pt x="1030" y="1585"/>
                  </a:lnTo>
                  <a:lnTo>
                    <a:pt x="1034" y="1597"/>
                  </a:lnTo>
                  <a:lnTo>
                    <a:pt x="1037" y="1607"/>
                  </a:lnTo>
                  <a:lnTo>
                    <a:pt x="1051" y="1639"/>
                  </a:lnTo>
                  <a:lnTo>
                    <a:pt x="1067" y="1658"/>
                  </a:lnTo>
                  <a:lnTo>
                    <a:pt x="1084" y="1662"/>
                  </a:lnTo>
                  <a:lnTo>
                    <a:pt x="1099" y="1650"/>
                  </a:lnTo>
                  <a:lnTo>
                    <a:pt x="1105" y="1638"/>
                  </a:lnTo>
                  <a:lnTo>
                    <a:pt x="1107" y="1623"/>
                  </a:lnTo>
                  <a:moveTo>
                    <a:pt x="1137" y="304"/>
                  </a:moveTo>
                  <a:lnTo>
                    <a:pt x="1120" y="302"/>
                  </a:lnTo>
                  <a:lnTo>
                    <a:pt x="1096" y="287"/>
                  </a:lnTo>
                  <a:lnTo>
                    <a:pt x="1069" y="204"/>
                  </a:lnTo>
                  <a:lnTo>
                    <a:pt x="1068" y="206"/>
                  </a:lnTo>
                  <a:lnTo>
                    <a:pt x="1030" y="234"/>
                  </a:lnTo>
                  <a:lnTo>
                    <a:pt x="1003" y="234"/>
                  </a:lnTo>
                  <a:lnTo>
                    <a:pt x="981" y="223"/>
                  </a:lnTo>
                  <a:lnTo>
                    <a:pt x="963" y="202"/>
                  </a:lnTo>
                  <a:lnTo>
                    <a:pt x="951" y="175"/>
                  </a:lnTo>
                  <a:lnTo>
                    <a:pt x="947" y="160"/>
                  </a:lnTo>
                  <a:lnTo>
                    <a:pt x="944" y="145"/>
                  </a:lnTo>
                  <a:lnTo>
                    <a:pt x="943" y="130"/>
                  </a:lnTo>
                  <a:lnTo>
                    <a:pt x="943" y="114"/>
                  </a:lnTo>
                  <a:lnTo>
                    <a:pt x="957" y="83"/>
                  </a:lnTo>
                  <a:lnTo>
                    <a:pt x="981" y="66"/>
                  </a:lnTo>
                  <a:lnTo>
                    <a:pt x="1002" y="51"/>
                  </a:lnTo>
                  <a:lnTo>
                    <a:pt x="1005" y="24"/>
                  </a:lnTo>
                  <a:lnTo>
                    <a:pt x="1005" y="23"/>
                  </a:lnTo>
                  <a:lnTo>
                    <a:pt x="1005" y="22"/>
                  </a:lnTo>
                  <a:lnTo>
                    <a:pt x="980" y="0"/>
                  </a:lnTo>
                  <a:lnTo>
                    <a:pt x="943" y="5"/>
                  </a:lnTo>
                  <a:lnTo>
                    <a:pt x="913" y="42"/>
                  </a:lnTo>
                  <a:lnTo>
                    <a:pt x="912" y="59"/>
                  </a:lnTo>
                  <a:lnTo>
                    <a:pt x="908" y="117"/>
                  </a:lnTo>
                  <a:lnTo>
                    <a:pt x="903" y="187"/>
                  </a:lnTo>
                  <a:lnTo>
                    <a:pt x="866" y="220"/>
                  </a:lnTo>
                  <a:lnTo>
                    <a:pt x="809" y="238"/>
                  </a:lnTo>
                  <a:lnTo>
                    <a:pt x="745" y="264"/>
                  </a:lnTo>
                  <a:lnTo>
                    <a:pt x="691" y="288"/>
                  </a:lnTo>
                  <a:lnTo>
                    <a:pt x="650" y="293"/>
                  </a:lnTo>
                  <a:lnTo>
                    <a:pt x="638" y="291"/>
                  </a:lnTo>
                  <a:lnTo>
                    <a:pt x="1023" y="1443"/>
                  </a:lnTo>
                  <a:lnTo>
                    <a:pt x="1033" y="1393"/>
                  </a:lnTo>
                  <a:lnTo>
                    <a:pt x="1083" y="1357"/>
                  </a:lnTo>
                  <a:lnTo>
                    <a:pt x="1137" y="1335"/>
                  </a:lnTo>
                  <a:lnTo>
                    <a:pt x="1137" y="304"/>
                  </a:lnTo>
                  <a:moveTo>
                    <a:pt x="1137" y="101"/>
                  </a:moveTo>
                  <a:lnTo>
                    <a:pt x="1120" y="113"/>
                  </a:lnTo>
                  <a:lnTo>
                    <a:pt x="1095" y="158"/>
                  </a:lnTo>
                  <a:lnTo>
                    <a:pt x="1069" y="204"/>
                  </a:lnTo>
                  <a:lnTo>
                    <a:pt x="1094" y="281"/>
                  </a:lnTo>
                  <a:lnTo>
                    <a:pt x="1096" y="273"/>
                  </a:lnTo>
                  <a:lnTo>
                    <a:pt x="1102" y="263"/>
                  </a:lnTo>
                  <a:lnTo>
                    <a:pt x="1126" y="219"/>
                  </a:lnTo>
                  <a:lnTo>
                    <a:pt x="1137" y="196"/>
                  </a:lnTo>
                  <a:lnTo>
                    <a:pt x="1137" y="101"/>
                  </a:lnTo>
                </a:path>
              </a:pathLst>
            </a:custGeom>
            <a:solidFill>
              <a:srgbClr val="FFD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12" name="AutoShape 10">
              <a:extLst>
                <a:ext uri="{FF2B5EF4-FFF2-40B4-BE49-F238E27FC236}">
                  <a16:creationId xmlns:a16="http://schemas.microsoft.com/office/drawing/2014/main" id="{C6A68DB5-E56D-4A45-8870-94D1672950F7}"/>
                </a:ext>
              </a:extLst>
            </p:cNvPr>
            <p:cNvSpPr>
              <a:spLocks/>
            </p:cNvSpPr>
            <p:nvPr/>
          </p:nvSpPr>
          <p:spPr bwMode="auto">
            <a:xfrm>
              <a:off x="2428778" y="670996"/>
              <a:ext cx="454794" cy="1109998"/>
            </a:xfrm>
            <a:custGeom>
              <a:avLst/>
              <a:gdLst>
                <a:gd name="T0" fmla="+- 0 3988 3976"/>
                <a:gd name="T1" fmla="*/ T0 w 597"/>
                <a:gd name="T2" fmla="+- 0 1069 622"/>
                <a:gd name="T3" fmla="*/ 1069 h 1459"/>
                <a:gd name="T4" fmla="+- 0 3984 3976"/>
                <a:gd name="T5" fmla="*/ T4 w 597"/>
                <a:gd name="T6" fmla="+- 0 1058 622"/>
                <a:gd name="T7" fmla="*/ 1058 h 1459"/>
                <a:gd name="T8" fmla="+- 0 3980 3976"/>
                <a:gd name="T9" fmla="*/ T8 w 597"/>
                <a:gd name="T10" fmla="+- 0 1079 622"/>
                <a:gd name="T11" fmla="*/ 1079 h 1459"/>
                <a:gd name="T12" fmla="+- 0 4010 3976"/>
                <a:gd name="T13" fmla="*/ T12 w 597"/>
                <a:gd name="T14" fmla="+- 0 1435 622"/>
                <a:gd name="T15" fmla="*/ 1435 h 1459"/>
                <a:gd name="T16" fmla="+- 0 4009 3976"/>
                <a:gd name="T17" fmla="*/ T16 w 597"/>
                <a:gd name="T18" fmla="+- 0 1416 622"/>
                <a:gd name="T19" fmla="*/ 1416 h 1459"/>
                <a:gd name="T20" fmla="+- 0 3997 3976"/>
                <a:gd name="T21" fmla="*/ T20 w 597"/>
                <a:gd name="T22" fmla="+- 0 1414 622"/>
                <a:gd name="T23" fmla="*/ 1414 h 1459"/>
                <a:gd name="T24" fmla="+- 0 4010 3976"/>
                <a:gd name="T25" fmla="*/ T24 w 597"/>
                <a:gd name="T26" fmla="+- 0 1435 622"/>
                <a:gd name="T27" fmla="*/ 1435 h 1459"/>
                <a:gd name="T28" fmla="+- 0 4218 3976"/>
                <a:gd name="T29" fmla="*/ T28 w 597"/>
                <a:gd name="T30" fmla="+- 0 1864 622"/>
                <a:gd name="T31" fmla="*/ 1864 h 1459"/>
                <a:gd name="T32" fmla="+- 0 4218 3976"/>
                <a:gd name="T33" fmla="*/ T32 w 597"/>
                <a:gd name="T34" fmla="+- 0 1861 622"/>
                <a:gd name="T35" fmla="*/ 1861 h 1459"/>
                <a:gd name="T36" fmla="+- 0 4215 3976"/>
                <a:gd name="T37" fmla="*/ T36 w 597"/>
                <a:gd name="T38" fmla="+- 0 1851 622"/>
                <a:gd name="T39" fmla="*/ 1851 h 1459"/>
                <a:gd name="T40" fmla="+- 0 4210 3976"/>
                <a:gd name="T41" fmla="*/ T40 w 597"/>
                <a:gd name="T42" fmla="+- 0 1872 622"/>
                <a:gd name="T43" fmla="*/ 1872 h 1459"/>
                <a:gd name="T44" fmla="+- 0 4250 3976"/>
                <a:gd name="T45" fmla="*/ T44 w 597"/>
                <a:gd name="T46" fmla="+- 0 1619 622"/>
                <a:gd name="T47" fmla="*/ 1619 h 1459"/>
                <a:gd name="T48" fmla="+- 0 4249 3976"/>
                <a:gd name="T49" fmla="*/ T48 w 597"/>
                <a:gd name="T50" fmla="+- 0 1599 622"/>
                <a:gd name="T51" fmla="*/ 1599 h 1459"/>
                <a:gd name="T52" fmla="+- 0 4238 3976"/>
                <a:gd name="T53" fmla="*/ T52 w 597"/>
                <a:gd name="T54" fmla="+- 0 1597 622"/>
                <a:gd name="T55" fmla="*/ 1597 h 1459"/>
                <a:gd name="T56" fmla="+- 0 4250 3976"/>
                <a:gd name="T57" fmla="*/ T56 w 597"/>
                <a:gd name="T58" fmla="+- 0 1619 622"/>
                <a:gd name="T59" fmla="*/ 1619 h 1459"/>
                <a:gd name="T60" fmla="+- 0 4273 3976"/>
                <a:gd name="T61" fmla="*/ T60 w 597"/>
                <a:gd name="T62" fmla="+- 0 820 622"/>
                <a:gd name="T63" fmla="*/ 820 h 1459"/>
                <a:gd name="T64" fmla="+- 0 4265 3976"/>
                <a:gd name="T65" fmla="*/ T64 w 597"/>
                <a:gd name="T66" fmla="+- 0 803 622"/>
                <a:gd name="T67" fmla="*/ 803 h 1459"/>
                <a:gd name="T68" fmla="+- 0 4240 3976"/>
                <a:gd name="T69" fmla="*/ T68 w 597"/>
                <a:gd name="T70" fmla="+- 0 789 622"/>
                <a:gd name="T71" fmla="*/ 789 h 1459"/>
                <a:gd name="T72" fmla="+- 0 4223 3976"/>
                <a:gd name="T73" fmla="*/ T72 w 597"/>
                <a:gd name="T74" fmla="+- 0 807 622"/>
                <a:gd name="T75" fmla="*/ 807 h 1459"/>
                <a:gd name="T76" fmla="+- 0 4227 3976"/>
                <a:gd name="T77" fmla="*/ T76 w 597"/>
                <a:gd name="T78" fmla="+- 0 829 622"/>
                <a:gd name="T79" fmla="*/ 829 h 1459"/>
                <a:gd name="T80" fmla="+- 0 4239 3976"/>
                <a:gd name="T81" fmla="*/ T80 w 597"/>
                <a:gd name="T82" fmla="+- 0 834 622"/>
                <a:gd name="T83" fmla="*/ 834 h 1459"/>
                <a:gd name="T84" fmla="+- 0 4255 3976"/>
                <a:gd name="T85" fmla="*/ T84 w 597"/>
                <a:gd name="T86" fmla="+- 0 837 622"/>
                <a:gd name="T87" fmla="*/ 837 h 1459"/>
                <a:gd name="T88" fmla="+- 0 4273 3976"/>
                <a:gd name="T89" fmla="*/ T88 w 597"/>
                <a:gd name="T90" fmla="+- 0 826 622"/>
                <a:gd name="T91" fmla="*/ 826 h 1459"/>
                <a:gd name="T92" fmla="+- 0 4325 3976"/>
                <a:gd name="T93" fmla="*/ T92 w 597"/>
                <a:gd name="T94" fmla="+- 0 651 622"/>
                <a:gd name="T95" fmla="*/ 651 h 1459"/>
                <a:gd name="T96" fmla="+- 0 4324 3976"/>
                <a:gd name="T97" fmla="*/ T96 w 597"/>
                <a:gd name="T98" fmla="+- 0 631 622"/>
                <a:gd name="T99" fmla="*/ 631 h 1459"/>
                <a:gd name="T100" fmla="+- 0 4313 3976"/>
                <a:gd name="T101" fmla="*/ T100 w 597"/>
                <a:gd name="T102" fmla="+- 0 629 622"/>
                <a:gd name="T103" fmla="*/ 629 h 1459"/>
                <a:gd name="T104" fmla="+- 0 4325 3976"/>
                <a:gd name="T105" fmla="*/ T104 w 597"/>
                <a:gd name="T106" fmla="+- 0 651 622"/>
                <a:gd name="T107" fmla="*/ 651 h 1459"/>
                <a:gd name="T108" fmla="+- 0 4398 3976"/>
                <a:gd name="T109" fmla="*/ T108 w 597"/>
                <a:gd name="T110" fmla="+- 0 2064 622"/>
                <a:gd name="T111" fmla="*/ 2064 h 1459"/>
                <a:gd name="T112" fmla="+- 0 4395 3976"/>
                <a:gd name="T113" fmla="*/ T112 w 597"/>
                <a:gd name="T114" fmla="+- 0 2053 622"/>
                <a:gd name="T115" fmla="*/ 2053 h 1459"/>
                <a:gd name="T116" fmla="+- 0 4390 3976"/>
                <a:gd name="T117" fmla="*/ T116 w 597"/>
                <a:gd name="T118" fmla="+- 0 2074 622"/>
                <a:gd name="T119" fmla="*/ 2074 h 1459"/>
                <a:gd name="T120" fmla="+- 0 4572 3976"/>
                <a:gd name="T121" fmla="*/ T120 w 597"/>
                <a:gd name="T122" fmla="+- 0 1791 622"/>
                <a:gd name="T123" fmla="*/ 1791 h 1459"/>
                <a:gd name="T124" fmla="+- 0 4571 3976"/>
                <a:gd name="T125" fmla="*/ T124 w 597"/>
                <a:gd name="T126" fmla="+- 0 1785 622"/>
                <a:gd name="T127" fmla="*/ 1785 h 1459"/>
                <a:gd name="T128" fmla="+- 0 4551 3976"/>
                <a:gd name="T129" fmla="*/ T128 w 597"/>
                <a:gd name="T130" fmla="+- 0 1761 622"/>
                <a:gd name="T131" fmla="*/ 1761 h 1459"/>
                <a:gd name="T132" fmla="+- 0 4527 3976"/>
                <a:gd name="T133" fmla="*/ T132 w 597"/>
                <a:gd name="T134" fmla="+- 0 1765 622"/>
                <a:gd name="T135" fmla="*/ 1765 h 1459"/>
                <a:gd name="T136" fmla="+- 0 4520 3976"/>
                <a:gd name="T137" fmla="*/ T136 w 597"/>
                <a:gd name="T138" fmla="+- 0 1783 622"/>
                <a:gd name="T139" fmla="*/ 1783 h 1459"/>
                <a:gd name="T140" fmla="+- 0 4531 3976"/>
                <a:gd name="T141" fmla="*/ T140 w 597"/>
                <a:gd name="T142" fmla="+- 0 1801 622"/>
                <a:gd name="T143" fmla="*/ 1801 h 1459"/>
                <a:gd name="T144" fmla="+- 0 4542 3976"/>
                <a:gd name="T145" fmla="*/ T144 w 597"/>
                <a:gd name="T146" fmla="+- 0 1803 622"/>
                <a:gd name="T147" fmla="*/ 1803 h 1459"/>
                <a:gd name="T148" fmla="+- 0 4565 3976"/>
                <a:gd name="T149" fmla="*/ T148 w 597"/>
                <a:gd name="T150" fmla="+- 0 1803 622"/>
                <a:gd name="T151" fmla="*/ 1803 h 1459"/>
                <a:gd name="T152" fmla="+- 0 4572 3976"/>
                <a:gd name="T153" fmla="*/ T152 w 597"/>
                <a:gd name="T154" fmla="+- 0 1791 622"/>
                <a:gd name="T155" fmla="*/ 1791 h 145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</a:cxnLst>
              <a:rect l="0" t="0" r="r" b="b"/>
              <a:pathLst>
                <a:path w="597" h="1459">
                  <a:moveTo>
                    <a:pt x="12" y="465"/>
                  </a:moveTo>
                  <a:lnTo>
                    <a:pt x="12" y="447"/>
                  </a:lnTo>
                  <a:lnTo>
                    <a:pt x="11" y="446"/>
                  </a:lnTo>
                  <a:lnTo>
                    <a:pt x="8" y="436"/>
                  </a:lnTo>
                  <a:lnTo>
                    <a:pt x="0" y="444"/>
                  </a:lnTo>
                  <a:lnTo>
                    <a:pt x="4" y="457"/>
                  </a:lnTo>
                  <a:lnTo>
                    <a:pt x="12" y="465"/>
                  </a:lnTo>
                  <a:moveTo>
                    <a:pt x="34" y="813"/>
                  </a:moveTo>
                  <a:lnTo>
                    <a:pt x="33" y="795"/>
                  </a:lnTo>
                  <a:lnTo>
                    <a:pt x="33" y="794"/>
                  </a:lnTo>
                  <a:lnTo>
                    <a:pt x="30" y="784"/>
                  </a:lnTo>
                  <a:lnTo>
                    <a:pt x="21" y="792"/>
                  </a:lnTo>
                  <a:lnTo>
                    <a:pt x="25" y="806"/>
                  </a:lnTo>
                  <a:lnTo>
                    <a:pt x="34" y="813"/>
                  </a:lnTo>
                  <a:moveTo>
                    <a:pt x="243" y="1258"/>
                  </a:moveTo>
                  <a:lnTo>
                    <a:pt x="242" y="1242"/>
                  </a:lnTo>
                  <a:lnTo>
                    <a:pt x="242" y="1240"/>
                  </a:lnTo>
                  <a:lnTo>
                    <a:pt x="242" y="1239"/>
                  </a:lnTo>
                  <a:lnTo>
                    <a:pt x="241" y="1237"/>
                  </a:lnTo>
                  <a:lnTo>
                    <a:pt x="239" y="1229"/>
                  </a:lnTo>
                  <a:lnTo>
                    <a:pt x="230" y="1237"/>
                  </a:lnTo>
                  <a:lnTo>
                    <a:pt x="234" y="1250"/>
                  </a:lnTo>
                  <a:lnTo>
                    <a:pt x="243" y="1258"/>
                  </a:lnTo>
                  <a:moveTo>
                    <a:pt x="274" y="997"/>
                  </a:moveTo>
                  <a:lnTo>
                    <a:pt x="274" y="979"/>
                  </a:lnTo>
                  <a:lnTo>
                    <a:pt x="273" y="977"/>
                  </a:lnTo>
                  <a:lnTo>
                    <a:pt x="270" y="968"/>
                  </a:lnTo>
                  <a:lnTo>
                    <a:pt x="262" y="975"/>
                  </a:lnTo>
                  <a:lnTo>
                    <a:pt x="266" y="989"/>
                  </a:lnTo>
                  <a:lnTo>
                    <a:pt x="274" y="997"/>
                  </a:lnTo>
                  <a:moveTo>
                    <a:pt x="298" y="201"/>
                  </a:moveTo>
                  <a:lnTo>
                    <a:pt x="297" y="198"/>
                  </a:lnTo>
                  <a:lnTo>
                    <a:pt x="296" y="195"/>
                  </a:lnTo>
                  <a:lnTo>
                    <a:pt x="289" y="181"/>
                  </a:lnTo>
                  <a:lnTo>
                    <a:pt x="277" y="171"/>
                  </a:lnTo>
                  <a:lnTo>
                    <a:pt x="264" y="167"/>
                  </a:lnTo>
                  <a:lnTo>
                    <a:pt x="253" y="175"/>
                  </a:lnTo>
                  <a:lnTo>
                    <a:pt x="247" y="185"/>
                  </a:lnTo>
                  <a:lnTo>
                    <a:pt x="246" y="193"/>
                  </a:lnTo>
                  <a:lnTo>
                    <a:pt x="251" y="207"/>
                  </a:lnTo>
                  <a:lnTo>
                    <a:pt x="257" y="211"/>
                  </a:lnTo>
                  <a:lnTo>
                    <a:pt x="263" y="212"/>
                  </a:lnTo>
                  <a:lnTo>
                    <a:pt x="268" y="213"/>
                  </a:lnTo>
                  <a:lnTo>
                    <a:pt x="279" y="215"/>
                  </a:lnTo>
                  <a:lnTo>
                    <a:pt x="291" y="213"/>
                  </a:lnTo>
                  <a:lnTo>
                    <a:pt x="297" y="204"/>
                  </a:lnTo>
                  <a:lnTo>
                    <a:pt x="298" y="201"/>
                  </a:lnTo>
                  <a:moveTo>
                    <a:pt x="349" y="29"/>
                  </a:moveTo>
                  <a:lnTo>
                    <a:pt x="349" y="11"/>
                  </a:lnTo>
                  <a:lnTo>
                    <a:pt x="348" y="9"/>
                  </a:lnTo>
                  <a:lnTo>
                    <a:pt x="345" y="0"/>
                  </a:lnTo>
                  <a:lnTo>
                    <a:pt x="337" y="7"/>
                  </a:lnTo>
                  <a:lnTo>
                    <a:pt x="341" y="21"/>
                  </a:lnTo>
                  <a:lnTo>
                    <a:pt x="349" y="29"/>
                  </a:lnTo>
                  <a:moveTo>
                    <a:pt x="423" y="1459"/>
                  </a:moveTo>
                  <a:lnTo>
                    <a:pt x="422" y="1442"/>
                  </a:lnTo>
                  <a:lnTo>
                    <a:pt x="422" y="1440"/>
                  </a:lnTo>
                  <a:lnTo>
                    <a:pt x="419" y="1431"/>
                  </a:lnTo>
                  <a:lnTo>
                    <a:pt x="410" y="1438"/>
                  </a:lnTo>
                  <a:lnTo>
                    <a:pt x="414" y="1452"/>
                  </a:lnTo>
                  <a:lnTo>
                    <a:pt x="423" y="1459"/>
                  </a:lnTo>
                  <a:moveTo>
                    <a:pt x="596" y="1169"/>
                  </a:moveTo>
                  <a:lnTo>
                    <a:pt x="596" y="1166"/>
                  </a:lnTo>
                  <a:lnTo>
                    <a:pt x="595" y="1163"/>
                  </a:lnTo>
                  <a:lnTo>
                    <a:pt x="587" y="1149"/>
                  </a:lnTo>
                  <a:lnTo>
                    <a:pt x="575" y="1139"/>
                  </a:lnTo>
                  <a:lnTo>
                    <a:pt x="562" y="1135"/>
                  </a:lnTo>
                  <a:lnTo>
                    <a:pt x="551" y="1143"/>
                  </a:lnTo>
                  <a:lnTo>
                    <a:pt x="545" y="1153"/>
                  </a:lnTo>
                  <a:lnTo>
                    <a:pt x="544" y="1161"/>
                  </a:lnTo>
                  <a:lnTo>
                    <a:pt x="549" y="1175"/>
                  </a:lnTo>
                  <a:lnTo>
                    <a:pt x="555" y="1179"/>
                  </a:lnTo>
                  <a:lnTo>
                    <a:pt x="561" y="1180"/>
                  </a:lnTo>
                  <a:lnTo>
                    <a:pt x="566" y="1181"/>
                  </a:lnTo>
                  <a:lnTo>
                    <a:pt x="577" y="1183"/>
                  </a:lnTo>
                  <a:lnTo>
                    <a:pt x="589" y="1181"/>
                  </a:lnTo>
                  <a:lnTo>
                    <a:pt x="596" y="1172"/>
                  </a:lnTo>
                  <a:lnTo>
                    <a:pt x="596" y="1169"/>
                  </a:lnTo>
                </a:path>
              </a:pathLst>
            </a:custGeom>
            <a:solidFill>
              <a:srgbClr val="FFD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87B2F1DD-B912-44AD-8722-CA46E89686DB}"/>
                </a:ext>
              </a:extLst>
            </p:cNvPr>
            <p:cNvSpPr/>
            <p:nvPr/>
          </p:nvSpPr>
          <p:spPr>
            <a:xfrm rot="631648">
              <a:off x="3000364" y="1788386"/>
              <a:ext cx="65662" cy="115699"/>
            </a:xfrm>
            <a:prstGeom prst="ellipse">
              <a:avLst/>
            </a:prstGeom>
            <a:solidFill>
              <a:srgbClr val="FFD2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3" name="TargetShape">
            <a:extLst>
              <a:ext uri="{FF2B5EF4-FFF2-40B4-BE49-F238E27FC236}">
                <a16:creationId xmlns:a16="http://schemas.microsoft.com/office/drawing/2014/main" id="{1A7D62D3-50A0-41C7-BAF0-3B0D8079D06D}"/>
              </a:ext>
            </a:extLst>
          </p:cNvPr>
          <p:cNvSpPr>
            <a:spLocks/>
          </p:cNvSpPr>
          <p:nvPr/>
        </p:nvSpPr>
        <p:spPr bwMode="auto">
          <a:xfrm>
            <a:off x="-112" y="1382224"/>
            <a:ext cx="1184320" cy="903776"/>
          </a:xfrm>
          <a:custGeom>
            <a:avLst/>
            <a:gdLst>
              <a:gd name="T0" fmla="*/ 210080225 w 1231"/>
              <a:gd name="T1" fmla="*/ 819756425 h 941"/>
              <a:gd name="T2" fmla="*/ 185886725 w 1231"/>
              <a:gd name="T3" fmla="*/ 845966050 h 941"/>
              <a:gd name="T4" fmla="*/ 185886725 w 1231"/>
              <a:gd name="T5" fmla="*/ 892336925 h 941"/>
              <a:gd name="T6" fmla="*/ 206854425 w 1231"/>
              <a:gd name="T7" fmla="*/ 852014425 h 941"/>
              <a:gd name="T8" fmla="*/ 242741450 w 1231"/>
              <a:gd name="T9" fmla="*/ 879030500 h 941"/>
              <a:gd name="T10" fmla="*/ 239112425 w 1231"/>
              <a:gd name="T11" fmla="*/ 870966000 h 941"/>
              <a:gd name="T12" fmla="*/ 224999550 w 1231"/>
              <a:gd name="T13" fmla="*/ 868546650 h 941"/>
              <a:gd name="T14" fmla="*/ 223789875 w 1231"/>
              <a:gd name="T15" fmla="*/ 881449850 h 941"/>
              <a:gd name="T16" fmla="*/ 230644700 w 1231"/>
              <a:gd name="T17" fmla="*/ 884272425 h 941"/>
              <a:gd name="T18" fmla="*/ 242741450 w 1231"/>
              <a:gd name="T19" fmla="*/ 880240175 h 941"/>
              <a:gd name="T20" fmla="*/ 245160800 w 1231"/>
              <a:gd name="T21" fmla="*/ 794353250 h 941"/>
              <a:gd name="T22" fmla="*/ 243547900 w 1231"/>
              <a:gd name="T23" fmla="*/ 789917775 h 941"/>
              <a:gd name="T24" fmla="*/ 245160800 w 1231"/>
              <a:gd name="T25" fmla="*/ 801611300 h 941"/>
              <a:gd name="T26" fmla="*/ 283063950 w 1231"/>
              <a:gd name="T27" fmla="*/ 820159650 h 941"/>
              <a:gd name="T28" fmla="*/ 274596225 w 1231"/>
              <a:gd name="T29" fmla="*/ 826611250 h 941"/>
              <a:gd name="T30" fmla="*/ 277418800 w 1231"/>
              <a:gd name="T31" fmla="*/ 832659625 h 941"/>
              <a:gd name="T32" fmla="*/ 387499225 w 1231"/>
              <a:gd name="T33" fmla="*/ 947175525 h 941"/>
              <a:gd name="T34" fmla="*/ 387096000 w 1231"/>
              <a:gd name="T35" fmla="*/ 938707800 h 941"/>
              <a:gd name="T36" fmla="*/ 384273425 w 1231"/>
              <a:gd name="T37" fmla="*/ 943949725 h 941"/>
              <a:gd name="T38" fmla="*/ 427015275 w 1231"/>
              <a:gd name="T39" fmla="*/ 1014110875 h 941"/>
              <a:gd name="T40" fmla="*/ 403628225 w 1231"/>
              <a:gd name="T41" fmla="*/ 1001610900 h 941"/>
              <a:gd name="T42" fmla="*/ 371773450 w 1231"/>
              <a:gd name="T43" fmla="*/ 1025804400 h 941"/>
              <a:gd name="T44" fmla="*/ 349192850 w 1231"/>
              <a:gd name="T45" fmla="*/ 1019756025 h 941"/>
              <a:gd name="T46" fmla="*/ 340725125 w 1231"/>
              <a:gd name="T47" fmla="*/ 994352850 h 941"/>
              <a:gd name="T48" fmla="*/ 337096100 w 1231"/>
              <a:gd name="T49" fmla="*/ 967336775 h 941"/>
              <a:gd name="T50" fmla="*/ 324596125 w 1231"/>
              <a:gd name="T51" fmla="*/ 941127150 h 941"/>
              <a:gd name="T52" fmla="*/ 310886475 w 1231"/>
              <a:gd name="T53" fmla="*/ 933869100 h 941"/>
              <a:gd name="T54" fmla="*/ 281451050 w 1231"/>
              <a:gd name="T55" fmla="*/ 937094900 h 941"/>
              <a:gd name="T56" fmla="*/ 237902750 w 1231"/>
              <a:gd name="T57" fmla="*/ 936691675 h 941"/>
              <a:gd name="T58" fmla="*/ 237499525 w 1231"/>
              <a:gd name="T59" fmla="*/ 934675550 h 941"/>
              <a:gd name="T60" fmla="*/ 241531775 w 1231"/>
              <a:gd name="T61" fmla="*/ 922175575 h 941"/>
              <a:gd name="T62" fmla="*/ 244354350 w 1231"/>
              <a:gd name="T63" fmla="*/ 918949775 h 941"/>
              <a:gd name="T64" fmla="*/ 228628575 w 1231"/>
              <a:gd name="T65" fmla="*/ 908465925 h 941"/>
              <a:gd name="T66" fmla="*/ 186289950 w 1231"/>
              <a:gd name="T67" fmla="*/ 897982075 h 941"/>
              <a:gd name="T68" fmla="*/ 159677100 w 1231"/>
              <a:gd name="T69" fmla="*/ 876611150 h 941"/>
              <a:gd name="T70" fmla="*/ 132661025 w 1231"/>
              <a:gd name="T71" fmla="*/ 863707950 h 941"/>
              <a:gd name="T72" fmla="*/ 124999750 w 1231"/>
              <a:gd name="T73" fmla="*/ 840724125 h 941"/>
              <a:gd name="T74" fmla="*/ 130241675 w 1231"/>
              <a:gd name="T75" fmla="*/ 815320950 h 941"/>
              <a:gd name="T76" fmla="*/ 149596475 w 1231"/>
              <a:gd name="T77" fmla="*/ 791933900 h 941"/>
              <a:gd name="T78" fmla="*/ 139515850 w 1231"/>
              <a:gd name="T79" fmla="*/ 781853275 h 941"/>
              <a:gd name="T80" fmla="*/ 111693325 w 1231"/>
              <a:gd name="T81" fmla="*/ 805643550 h 941"/>
              <a:gd name="T82" fmla="*/ 93144975 w 1231"/>
              <a:gd name="T83" fmla="*/ 870966000 h 941"/>
              <a:gd name="T84" fmla="*/ 22983825 w 1231"/>
              <a:gd name="T85" fmla="*/ 897982075 h 941"/>
              <a:gd name="T86" fmla="*/ 0 w 1231"/>
              <a:gd name="T87" fmla="*/ 1161288000 h 941"/>
              <a:gd name="T88" fmla="*/ 387499225 w 1231"/>
              <a:gd name="T89" fmla="*/ 1143546100 h 941"/>
              <a:gd name="T90" fmla="*/ 372176675 w 1231"/>
              <a:gd name="T91" fmla="*/ 1117739700 h 941"/>
              <a:gd name="T92" fmla="*/ 370967000 w 1231"/>
              <a:gd name="T93" fmla="*/ 1082255900 h 941"/>
              <a:gd name="T94" fmla="*/ 396370175 w 1231"/>
              <a:gd name="T95" fmla="*/ 1042336625 h 941"/>
              <a:gd name="T96" fmla="*/ 427015275 w 1231"/>
              <a:gd name="T97" fmla="*/ 1027014075 h 941"/>
              <a:gd name="T98" fmla="*/ 447579750 w 1231"/>
              <a:gd name="T99" fmla="*/ 1159271875 h 941"/>
              <a:gd name="T100" fmla="*/ 450805550 w 1231"/>
              <a:gd name="T101" fmla="*/ 1161288000 h 941"/>
              <a:gd name="T102" fmla="*/ 452418450 w 1231"/>
              <a:gd name="T103" fmla="*/ 819353200 h 941"/>
              <a:gd name="T104" fmla="*/ 447982975 w 1231"/>
              <a:gd name="T105" fmla="*/ 818546750 h 941"/>
              <a:gd name="T106" fmla="*/ 477821625 w 1231"/>
              <a:gd name="T107" fmla="*/ 1107659075 h 941"/>
              <a:gd name="T108" fmla="*/ 474192600 w 1231"/>
              <a:gd name="T109" fmla="*/ 1099594575 h 941"/>
              <a:gd name="T110" fmla="*/ 460079725 w 1231"/>
              <a:gd name="T111" fmla="*/ 1097175225 h 941"/>
              <a:gd name="T112" fmla="*/ 458870050 w 1231"/>
              <a:gd name="T113" fmla="*/ 1110078425 h 941"/>
              <a:gd name="T114" fmla="*/ 465724875 w 1231"/>
              <a:gd name="T115" fmla="*/ 1112901000 h 941"/>
              <a:gd name="T116" fmla="*/ 477821625 w 1231"/>
              <a:gd name="T117" fmla="*/ 1108868750 h 941"/>
              <a:gd name="T118" fmla="*/ 495966750 w 1231"/>
              <a:gd name="T119" fmla="*/ 1049594675 h 941"/>
              <a:gd name="T120" fmla="*/ 494757075 w 1231"/>
              <a:gd name="T121" fmla="*/ 1045159200 h 941"/>
              <a:gd name="T122" fmla="*/ 496369975 w 1231"/>
              <a:gd name="T123" fmla="*/ 1056449500 h 941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231" h="941">
                <a:moveTo>
                  <a:pt x="527" y="105"/>
                </a:moveTo>
                <a:lnTo>
                  <a:pt x="525" y="98"/>
                </a:lnTo>
                <a:lnTo>
                  <a:pt x="521" y="94"/>
                </a:lnTo>
                <a:lnTo>
                  <a:pt x="513" y="94"/>
                </a:lnTo>
                <a:lnTo>
                  <a:pt x="485" y="114"/>
                </a:lnTo>
                <a:lnTo>
                  <a:pt x="461" y="159"/>
                </a:lnTo>
                <a:lnTo>
                  <a:pt x="434" y="205"/>
                </a:lnTo>
                <a:lnTo>
                  <a:pt x="460" y="282"/>
                </a:lnTo>
                <a:lnTo>
                  <a:pt x="461" y="274"/>
                </a:lnTo>
                <a:lnTo>
                  <a:pt x="468" y="263"/>
                </a:lnTo>
                <a:lnTo>
                  <a:pt x="492" y="219"/>
                </a:lnTo>
                <a:lnTo>
                  <a:pt x="513" y="174"/>
                </a:lnTo>
                <a:lnTo>
                  <a:pt x="526" y="133"/>
                </a:lnTo>
                <a:lnTo>
                  <a:pt x="527" y="105"/>
                </a:lnTo>
                <a:moveTo>
                  <a:pt x="602" y="241"/>
                </a:moveTo>
                <a:lnTo>
                  <a:pt x="602" y="238"/>
                </a:lnTo>
                <a:lnTo>
                  <a:pt x="601" y="235"/>
                </a:lnTo>
                <a:lnTo>
                  <a:pt x="593" y="221"/>
                </a:lnTo>
                <a:lnTo>
                  <a:pt x="581" y="211"/>
                </a:lnTo>
                <a:lnTo>
                  <a:pt x="569" y="207"/>
                </a:lnTo>
                <a:lnTo>
                  <a:pt x="558" y="215"/>
                </a:lnTo>
                <a:lnTo>
                  <a:pt x="551" y="225"/>
                </a:lnTo>
                <a:lnTo>
                  <a:pt x="551" y="233"/>
                </a:lnTo>
                <a:lnTo>
                  <a:pt x="555" y="247"/>
                </a:lnTo>
                <a:lnTo>
                  <a:pt x="562" y="251"/>
                </a:lnTo>
                <a:lnTo>
                  <a:pt x="567" y="252"/>
                </a:lnTo>
                <a:lnTo>
                  <a:pt x="572" y="254"/>
                </a:lnTo>
                <a:lnTo>
                  <a:pt x="584" y="255"/>
                </a:lnTo>
                <a:lnTo>
                  <a:pt x="595" y="253"/>
                </a:lnTo>
                <a:lnTo>
                  <a:pt x="602" y="244"/>
                </a:lnTo>
                <a:lnTo>
                  <a:pt x="602" y="241"/>
                </a:lnTo>
                <a:moveTo>
                  <a:pt x="608" y="49"/>
                </a:moveTo>
                <a:lnTo>
                  <a:pt x="608" y="31"/>
                </a:lnTo>
                <a:lnTo>
                  <a:pt x="607" y="30"/>
                </a:lnTo>
                <a:lnTo>
                  <a:pt x="607" y="28"/>
                </a:lnTo>
                <a:lnTo>
                  <a:pt x="604" y="20"/>
                </a:lnTo>
                <a:lnTo>
                  <a:pt x="596" y="28"/>
                </a:lnTo>
                <a:lnTo>
                  <a:pt x="599" y="41"/>
                </a:lnTo>
                <a:lnTo>
                  <a:pt x="608" y="49"/>
                </a:lnTo>
                <a:moveTo>
                  <a:pt x="707" y="108"/>
                </a:moveTo>
                <a:lnTo>
                  <a:pt x="704" y="98"/>
                </a:lnTo>
                <a:lnTo>
                  <a:pt x="702" y="95"/>
                </a:lnTo>
                <a:lnTo>
                  <a:pt x="694" y="90"/>
                </a:lnTo>
                <a:lnTo>
                  <a:pt x="674" y="91"/>
                </a:lnTo>
                <a:lnTo>
                  <a:pt x="681" y="111"/>
                </a:lnTo>
                <a:lnTo>
                  <a:pt x="681" y="112"/>
                </a:lnTo>
                <a:lnTo>
                  <a:pt x="682" y="114"/>
                </a:lnTo>
                <a:lnTo>
                  <a:pt x="688" y="126"/>
                </a:lnTo>
                <a:lnTo>
                  <a:pt x="698" y="118"/>
                </a:lnTo>
                <a:lnTo>
                  <a:pt x="707" y="108"/>
                </a:lnTo>
                <a:moveTo>
                  <a:pt x="961" y="410"/>
                </a:moveTo>
                <a:lnTo>
                  <a:pt x="961" y="392"/>
                </a:lnTo>
                <a:lnTo>
                  <a:pt x="961" y="391"/>
                </a:lnTo>
                <a:lnTo>
                  <a:pt x="960" y="389"/>
                </a:lnTo>
                <a:lnTo>
                  <a:pt x="958" y="381"/>
                </a:lnTo>
                <a:lnTo>
                  <a:pt x="949" y="388"/>
                </a:lnTo>
                <a:lnTo>
                  <a:pt x="953" y="402"/>
                </a:lnTo>
                <a:lnTo>
                  <a:pt x="961" y="410"/>
                </a:lnTo>
                <a:moveTo>
                  <a:pt x="1061" y="585"/>
                </a:moveTo>
                <a:lnTo>
                  <a:pt x="1059" y="576"/>
                </a:lnTo>
                <a:lnTo>
                  <a:pt x="1051" y="567"/>
                </a:lnTo>
                <a:lnTo>
                  <a:pt x="1038" y="558"/>
                </a:lnTo>
                <a:lnTo>
                  <a:pt x="1001" y="545"/>
                </a:lnTo>
                <a:lnTo>
                  <a:pt x="976" y="560"/>
                </a:lnTo>
                <a:lnTo>
                  <a:pt x="952" y="585"/>
                </a:lnTo>
                <a:lnTo>
                  <a:pt x="922" y="605"/>
                </a:lnTo>
                <a:lnTo>
                  <a:pt x="899" y="609"/>
                </a:lnTo>
                <a:lnTo>
                  <a:pt x="881" y="604"/>
                </a:lnTo>
                <a:lnTo>
                  <a:pt x="866" y="590"/>
                </a:lnTo>
                <a:lnTo>
                  <a:pt x="854" y="564"/>
                </a:lnTo>
                <a:lnTo>
                  <a:pt x="849" y="547"/>
                </a:lnTo>
                <a:lnTo>
                  <a:pt x="845" y="527"/>
                </a:lnTo>
                <a:lnTo>
                  <a:pt x="841" y="502"/>
                </a:lnTo>
                <a:lnTo>
                  <a:pt x="838" y="475"/>
                </a:lnTo>
                <a:lnTo>
                  <a:pt x="836" y="460"/>
                </a:lnTo>
                <a:lnTo>
                  <a:pt x="833" y="447"/>
                </a:lnTo>
                <a:lnTo>
                  <a:pt x="830" y="436"/>
                </a:lnTo>
                <a:lnTo>
                  <a:pt x="805" y="395"/>
                </a:lnTo>
                <a:lnTo>
                  <a:pt x="796" y="390"/>
                </a:lnTo>
                <a:lnTo>
                  <a:pt x="775" y="377"/>
                </a:lnTo>
                <a:lnTo>
                  <a:pt x="771" y="377"/>
                </a:lnTo>
                <a:lnTo>
                  <a:pt x="749" y="374"/>
                </a:lnTo>
                <a:lnTo>
                  <a:pt x="738" y="375"/>
                </a:lnTo>
                <a:lnTo>
                  <a:pt x="698" y="385"/>
                </a:lnTo>
                <a:lnTo>
                  <a:pt x="660" y="389"/>
                </a:lnTo>
                <a:lnTo>
                  <a:pt x="623" y="388"/>
                </a:lnTo>
                <a:lnTo>
                  <a:pt x="590" y="384"/>
                </a:lnTo>
                <a:lnTo>
                  <a:pt x="590" y="382"/>
                </a:lnTo>
                <a:lnTo>
                  <a:pt x="589" y="381"/>
                </a:lnTo>
                <a:lnTo>
                  <a:pt x="589" y="379"/>
                </a:lnTo>
                <a:lnTo>
                  <a:pt x="589" y="367"/>
                </a:lnTo>
                <a:lnTo>
                  <a:pt x="593" y="356"/>
                </a:lnTo>
                <a:lnTo>
                  <a:pt x="599" y="348"/>
                </a:lnTo>
                <a:lnTo>
                  <a:pt x="607" y="342"/>
                </a:lnTo>
                <a:lnTo>
                  <a:pt x="607" y="341"/>
                </a:lnTo>
                <a:lnTo>
                  <a:pt x="606" y="340"/>
                </a:lnTo>
                <a:lnTo>
                  <a:pt x="575" y="316"/>
                </a:lnTo>
                <a:lnTo>
                  <a:pt x="567" y="314"/>
                </a:lnTo>
                <a:lnTo>
                  <a:pt x="529" y="308"/>
                </a:lnTo>
                <a:lnTo>
                  <a:pt x="485" y="302"/>
                </a:lnTo>
                <a:lnTo>
                  <a:pt x="462" y="288"/>
                </a:lnTo>
                <a:lnTo>
                  <a:pt x="434" y="205"/>
                </a:lnTo>
                <a:lnTo>
                  <a:pt x="433" y="207"/>
                </a:lnTo>
                <a:lnTo>
                  <a:pt x="396" y="235"/>
                </a:lnTo>
                <a:lnTo>
                  <a:pt x="369" y="235"/>
                </a:lnTo>
                <a:lnTo>
                  <a:pt x="346" y="223"/>
                </a:lnTo>
                <a:lnTo>
                  <a:pt x="329" y="203"/>
                </a:lnTo>
                <a:lnTo>
                  <a:pt x="316" y="176"/>
                </a:lnTo>
                <a:lnTo>
                  <a:pt x="312" y="161"/>
                </a:lnTo>
                <a:lnTo>
                  <a:pt x="310" y="146"/>
                </a:lnTo>
                <a:lnTo>
                  <a:pt x="308" y="130"/>
                </a:lnTo>
                <a:lnTo>
                  <a:pt x="309" y="115"/>
                </a:lnTo>
                <a:lnTo>
                  <a:pt x="323" y="83"/>
                </a:lnTo>
                <a:lnTo>
                  <a:pt x="347" y="66"/>
                </a:lnTo>
                <a:lnTo>
                  <a:pt x="367" y="51"/>
                </a:lnTo>
                <a:lnTo>
                  <a:pt x="371" y="25"/>
                </a:lnTo>
                <a:lnTo>
                  <a:pt x="371" y="23"/>
                </a:lnTo>
                <a:lnTo>
                  <a:pt x="370" y="22"/>
                </a:lnTo>
                <a:lnTo>
                  <a:pt x="346" y="0"/>
                </a:lnTo>
                <a:lnTo>
                  <a:pt x="309" y="5"/>
                </a:lnTo>
                <a:lnTo>
                  <a:pt x="278" y="43"/>
                </a:lnTo>
                <a:lnTo>
                  <a:pt x="277" y="59"/>
                </a:lnTo>
                <a:lnTo>
                  <a:pt x="274" y="117"/>
                </a:lnTo>
                <a:lnTo>
                  <a:pt x="269" y="188"/>
                </a:lnTo>
                <a:lnTo>
                  <a:pt x="231" y="221"/>
                </a:lnTo>
                <a:lnTo>
                  <a:pt x="174" y="239"/>
                </a:lnTo>
                <a:lnTo>
                  <a:pt x="110" y="264"/>
                </a:lnTo>
                <a:lnTo>
                  <a:pt x="57" y="288"/>
                </a:lnTo>
                <a:lnTo>
                  <a:pt x="16" y="293"/>
                </a:lnTo>
                <a:lnTo>
                  <a:pt x="0" y="291"/>
                </a:lnTo>
                <a:lnTo>
                  <a:pt x="0" y="941"/>
                </a:lnTo>
                <a:lnTo>
                  <a:pt x="1057" y="941"/>
                </a:lnTo>
                <a:lnTo>
                  <a:pt x="1011" y="929"/>
                </a:lnTo>
                <a:lnTo>
                  <a:pt x="961" y="897"/>
                </a:lnTo>
                <a:lnTo>
                  <a:pt x="925" y="839"/>
                </a:lnTo>
                <a:lnTo>
                  <a:pt x="923" y="833"/>
                </a:lnTo>
                <a:lnTo>
                  <a:pt x="922" y="827"/>
                </a:lnTo>
                <a:lnTo>
                  <a:pt x="920" y="820"/>
                </a:lnTo>
                <a:lnTo>
                  <a:pt x="920" y="745"/>
                </a:lnTo>
                <a:lnTo>
                  <a:pt x="943" y="690"/>
                </a:lnTo>
                <a:lnTo>
                  <a:pt x="970" y="657"/>
                </a:lnTo>
                <a:lnTo>
                  <a:pt x="983" y="646"/>
                </a:lnTo>
                <a:lnTo>
                  <a:pt x="1013" y="641"/>
                </a:lnTo>
                <a:lnTo>
                  <a:pt x="1041" y="628"/>
                </a:lnTo>
                <a:lnTo>
                  <a:pt x="1059" y="608"/>
                </a:lnTo>
                <a:lnTo>
                  <a:pt x="1061" y="585"/>
                </a:lnTo>
                <a:moveTo>
                  <a:pt x="1118" y="941"/>
                </a:moveTo>
                <a:lnTo>
                  <a:pt x="1110" y="936"/>
                </a:lnTo>
                <a:lnTo>
                  <a:pt x="1096" y="940"/>
                </a:lnTo>
                <a:lnTo>
                  <a:pt x="1079" y="941"/>
                </a:lnTo>
                <a:lnTo>
                  <a:pt x="1118" y="941"/>
                </a:lnTo>
                <a:moveTo>
                  <a:pt x="1123" y="112"/>
                </a:moveTo>
                <a:lnTo>
                  <a:pt x="1122" y="95"/>
                </a:lnTo>
                <a:lnTo>
                  <a:pt x="1122" y="93"/>
                </a:lnTo>
                <a:lnTo>
                  <a:pt x="1122" y="92"/>
                </a:lnTo>
                <a:lnTo>
                  <a:pt x="1119" y="84"/>
                </a:lnTo>
                <a:lnTo>
                  <a:pt x="1111" y="91"/>
                </a:lnTo>
                <a:lnTo>
                  <a:pt x="1114" y="105"/>
                </a:lnTo>
                <a:lnTo>
                  <a:pt x="1123" y="112"/>
                </a:lnTo>
                <a:moveTo>
                  <a:pt x="1185" y="808"/>
                </a:moveTo>
                <a:lnTo>
                  <a:pt x="1185" y="805"/>
                </a:lnTo>
                <a:lnTo>
                  <a:pt x="1184" y="802"/>
                </a:lnTo>
                <a:lnTo>
                  <a:pt x="1176" y="788"/>
                </a:lnTo>
                <a:lnTo>
                  <a:pt x="1164" y="778"/>
                </a:lnTo>
                <a:lnTo>
                  <a:pt x="1152" y="774"/>
                </a:lnTo>
                <a:lnTo>
                  <a:pt x="1141" y="782"/>
                </a:lnTo>
                <a:lnTo>
                  <a:pt x="1134" y="792"/>
                </a:lnTo>
                <a:lnTo>
                  <a:pt x="1133" y="801"/>
                </a:lnTo>
                <a:lnTo>
                  <a:pt x="1138" y="814"/>
                </a:lnTo>
                <a:lnTo>
                  <a:pt x="1145" y="818"/>
                </a:lnTo>
                <a:lnTo>
                  <a:pt x="1150" y="820"/>
                </a:lnTo>
                <a:lnTo>
                  <a:pt x="1155" y="821"/>
                </a:lnTo>
                <a:lnTo>
                  <a:pt x="1166" y="822"/>
                </a:lnTo>
                <a:lnTo>
                  <a:pt x="1178" y="820"/>
                </a:lnTo>
                <a:lnTo>
                  <a:pt x="1185" y="811"/>
                </a:lnTo>
                <a:lnTo>
                  <a:pt x="1185" y="808"/>
                </a:lnTo>
                <a:moveTo>
                  <a:pt x="1231" y="681"/>
                </a:moveTo>
                <a:lnTo>
                  <a:pt x="1230" y="664"/>
                </a:lnTo>
                <a:lnTo>
                  <a:pt x="1230" y="662"/>
                </a:lnTo>
                <a:lnTo>
                  <a:pt x="1229" y="661"/>
                </a:lnTo>
                <a:lnTo>
                  <a:pt x="1227" y="653"/>
                </a:lnTo>
                <a:lnTo>
                  <a:pt x="1218" y="660"/>
                </a:lnTo>
                <a:lnTo>
                  <a:pt x="1222" y="674"/>
                </a:lnTo>
                <a:lnTo>
                  <a:pt x="1231" y="681"/>
                </a:lnTo>
              </a:path>
            </a:pathLst>
          </a:custGeom>
          <a:solidFill>
            <a:srgbClr val="FFD23A"/>
          </a:solidFill>
          <a:ln>
            <a:noFill/>
          </a:ln>
        </p:spPr>
        <p:txBody>
          <a:bodyPr vert="horz" wrap="square" lIns="30480" tIns="15240" rIns="30480" bIns="15240" numCol="1" anchor="t" anchorCtr="0" compatLnSpc="1">
            <a:prstTxWarp prst="textNoShape">
              <a:avLst/>
            </a:prstTxWarp>
          </a:bodyPr>
          <a:lstStyle/>
          <a:p>
            <a:endParaRPr lang="fr-FR" sz="207" dirty="0"/>
          </a:p>
        </p:txBody>
      </p:sp>
      <p:sp>
        <p:nvSpPr>
          <p:cNvPr id="15" name="TitleTargetObject" descr="Place text here">
            <a:extLst>
              <a:ext uri="{FF2B5EF4-FFF2-40B4-BE49-F238E27FC236}">
                <a16:creationId xmlns:a16="http://schemas.microsoft.com/office/drawing/2014/main" id="{4BF9BE16-831A-48F8-B6A4-AAC779B1461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>
            <a:spLocks/>
          </p:cNvSpPr>
          <p:nvPr/>
        </p:nvSpPr>
        <p:spPr>
          <a:xfrm>
            <a:off x="679467" y="958334"/>
            <a:ext cx="1881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 dirty="0">
                <a:solidFill>
                  <a:srgbClr val="215868"/>
                </a:solidFill>
                <a:latin typeface="Gotham Bold" pitchFamily="50" charset="0"/>
                <a:cs typeface="Gotham Bold" pitchFamily="50" charset="0"/>
              </a:rPr>
              <a:t>PLACE TITLE HERE</a:t>
            </a:r>
          </a:p>
        </p:txBody>
      </p:sp>
      <p:pic>
        <p:nvPicPr>
          <p:cNvPr id="14" name="image4.png">
            <a:extLst>
              <a:ext uri="{FF2B5EF4-FFF2-40B4-BE49-F238E27FC236}">
                <a16:creationId xmlns:a16="http://schemas.microsoft.com/office/drawing/2014/main" id="{B9353E3C-DEF9-457F-9D69-FEAD62B4678F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91651" y="514571"/>
            <a:ext cx="256786" cy="305551"/>
          </a:xfrm>
          <a:prstGeom prst="rect">
            <a:avLst/>
          </a:prstGeom>
        </p:spPr>
      </p:pic>
      <p:sp>
        <p:nvSpPr>
          <p:cNvPr id="16" name="Keyword1TargetObject">
            <a:extLst>
              <a:ext uri="{FF2B5EF4-FFF2-40B4-BE49-F238E27FC236}">
                <a16:creationId xmlns:a16="http://schemas.microsoft.com/office/drawing/2014/main" id="{18A51853-4A5A-48A4-9A91-F31F89033FC7}"/>
              </a:ext>
            </a:extLst>
          </p:cNvPr>
          <p:cNvSpPr txBox="1">
            <a:spLocks/>
          </p:cNvSpPr>
          <p:nvPr/>
        </p:nvSpPr>
        <p:spPr>
          <a:xfrm>
            <a:off x="1118151" y="1303911"/>
            <a:ext cx="100380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 dirty="0" err="1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Taboo</a:t>
            </a:r>
            <a:r>
              <a:rPr lang="fr-FR" sz="1100" i="1" dirty="0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 </a:t>
            </a:r>
            <a:r>
              <a:rPr lang="fr-FR" sz="1100" i="1" dirty="0" err="1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word</a:t>
            </a:r>
            <a:r>
              <a:rPr lang="fr-FR" sz="1100" i="1" dirty="0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 1</a:t>
            </a:r>
          </a:p>
        </p:txBody>
      </p:sp>
      <p:sp>
        <p:nvSpPr>
          <p:cNvPr id="17" name="Keyword2TargetObject">
            <a:extLst>
              <a:ext uri="{FF2B5EF4-FFF2-40B4-BE49-F238E27FC236}">
                <a16:creationId xmlns:a16="http://schemas.microsoft.com/office/drawing/2014/main" id="{E990B36B-C163-418F-A254-68A22134B630}"/>
              </a:ext>
            </a:extLst>
          </p:cNvPr>
          <p:cNvSpPr txBox="1">
            <a:spLocks/>
          </p:cNvSpPr>
          <p:nvPr/>
        </p:nvSpPr>
        <p:spPr>
          <a:xfrm>
            <a:off x="1134179" y="1547012"/>
            <a:ext cx="9717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 dirty="0" err="1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Taboo</a:t>
            </a:r>
            <a:r>
              <a:rPr lang="fr-FR" sz="1100" i="1" dirty="0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 </a:t>
            </a:r>
            <a:r>
              <a:rPr lang="fr-FR" sz="1100" i="1" dirty="0" err="1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word</a:t>
            </a:r>
            <a:r>
              <a:rPr lang="fr-FR" sz="1100" i="1" dirty="0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 2</a:t>
            </a:r>
          </a:p>
        </p:txBody>
      </p:sp>
      <p:sp>
        <p:nvSpPr>
          <p:cNvPr id="18" name="Keyword3TargetObject">
            <a:extLst>
              <a:ext uri="{FF2B5EF4-FFF2-40B4-BE49-F238E27FC236}">
                <a16:creationId xmlns:a16="http://schemas.microsoft.com/office/drawing/2014/main" id="{E22EB5C5-6E4D-4214-8F1C-9F8C81352F11}"/>
              </a:ext>
            </a:extLst>
          </p:cNvPr>
          <p:cNvSpPr txBox="1">
            <a:spLocks/>
          </p:cNvSpPr>
          <p:nvPr/>
        </p:nvSpPr>
        <p:spPr>
          <a:xfrm>
            <a:off x="1134179" y="1790114"/>
            <a:ext cx="9717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 dirty="0" err="1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Taboo</a:t>
            </a:r>
            <a:r>
              <a:rPr lang="fr-FR" sz="1100" i="1" dirty="0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 </a:t>
            </a:r>
            <a:r>
              <a:rPr lang="fr-FR" sz="1100" i="1" dirty="0" err="1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word</a:t>
            </a:r>
            <a:r>
              <a:rPr lang="fr-FR" sz="1100" i="1" dirty="0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 3</a:t>
            </a:r>
          </a:p>
        </p:txBody>
      </p:sp>
    </p:spTree>
    <p:extLst>
      <p:ext uri="{BB962C8B-B14F-4D97-AF65-F5344CB8AC3E}">
        <p14:creationId xmlns:p14="http://schemas.microsoft.com/office/powerpoint/2010/main" val="201932530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39E9800E37EA647B0A603F1D9364472" ma:contentTypeVersion="10" ma:contentTypeDescription="Crée un document." ma:contentTypeScope="" ma:versionID="c6710c241b99f42d1f42a8e5d7024991">
  <xsd:schema xmlns:xsd="http://www.w3.org/2001/XMLSchema" xmlns:xs="http://www.w3.org/2001/XMLSchema" xmlns:p="http://schemas.microsoft.com/office/2006/metadata/properties" xmlns:ns3="13b64ee6-2e2b-4d2c-a5ca-6093cc585cae" xmlns:ns4="242e6e83-21ef-4e41-8875-9d518ebcd881" targetNamespace="http://schemas.microsoft.com/office/2006/metadata/properties" ma:root="true" ma:fieldsID="53282129c382d5407fb6f7677e9c2339" ns3:_="" ns4:_="">
    <xsd:import namespace="13b64ee6-2e2b-4d2c-a5ca-6093cc585cae"/>
    <xsd:import namespace="242e6e83-21ef-4e41-8875-9d518ebcd881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3b64ee6-2e2b-4d2c-a5ca-6093cc585cae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Partage du hachage d’indicateur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42e6e83-21ef-4e41-8875-9d518ebcd88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13b64ee6-2e2b-4d2c-a5ca-6093cc585cae">
      <UserInfo>
        <DisplayName>CAPGRAS Etienne</DisplayName>
        <AccountId>39</AccountId>
        <AccountType/>
      </UserInfo>
      <UserInfo>
        <DisplayName>ETIENNE Anaïs</DisplayName>
        <AccountId>2376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43822622-C5D4-4962-8853-A44AC0D2624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3b64ee6-2e2b-4d2c-a5ca-6093cc585cae"/>
    <ds:schemaRef ds:uri="242e6e83-21ef-4e41-8875-9d518ebcd88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6524F43-AB06-494F-9016-777DD2ED3B6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09BFDA4-9EFF-4C7D-884A-DE41592594B7}">
  <ds:schemaRefs>
    <ds:schemaRef ds:uri="http://purl.org/dc/elements/1.1/"/>
    <ds:schemaRef ds:uri="http://schemas.microsoft.com/office/2006/metadata/properties"/>
    <ds:schemaRef ds:uri="13b64ee6-2e2b-4d2c-a5ca-6093cc585cae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242e6e83-21ef-4e41-8875-9d518ebcd881"/>
    <ds:schemaRef ds:uri="http://schemas.microsoft.com/office/infopath/2007/PartnerControl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131</TotalTime>
  <Words>12</Words>
  <Application>Microsoft Office PowerPoint</Application>
  <PresentationFormat>Custom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Gotham Bold</vt:lpstr>
      <vt:lpstr>Gotham Light</vt:lpstr>
      <vt:lpstr>Thème Office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1,2,3 Cyber - Jeu de cartes</dc:title>
  <dc:creator>ETIENNE Anaïs;Etienne.CAPGRAS@wavestone.com</dc:creator>
  <cp:lastModifiedBy>DU MARAIS Romain</cp:lastModifiedBy>
  <cp:revision>14</cp:revision>
  <cp:lastPrinted>2019-08-05T12:27:02Z</cp:lastPrinted>
  <dcterms:created xsi:type="dcterms:W3CDTF">2019-08-05T12:14:33Z</dcterms:created>
  <dcterms:modified xsi:type="dcterms:W3CDTF">2020-02-28T11:01:19Z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0x010100339E9800E37EA647B0A603F1D9364472</vt:lpwstr>
  </property>
  <property fmtid="{D5CDD505-2E9C-101B-9397-08002B2CF9AE}" pid="3" name="TaxKeyword">
    <vt:lpwstr/>
  </property>
  <property fmtid="{D5CDD505-2E9C-101B-9397-08002B2CF9AE}" pid="4" name="WSDocumentType">
    <vt:lpwstr/>
  </property>
</Properties>
</file>