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"/>
  </p:notesMasterIdLst>
  <p:handoutMasterIdLst>
    <p:handoutMasterId r:id="rId8"/>
  </p:handoutMasterIdLst>
  <p:sldIdLst>
    <p:sldId id="291" r:id="rId5"/>
    <p:sldId id="256" r:id="rId6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3A"/>
    <a:srgbClr val="929C9F"/>
    <a:srgbClr val="F8861F"/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74387-C4FC-478B-927B-004AF1264C68}" v="2" dt="2020-02-26T13:32:26.302"/>
    <p1510:client id="{3F84E571-67E5-48F2-A8C9-8204ADB0FB51}" v="9" dt="2020-02-26T22:53:3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>
        <p:scale>
          <a:sx n="166" d="100"/>
          <a:sy n="166" d="100"/>
        </p:scale>
        <p:origin x="2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 MARAIS Romain" userId="8aabedc4-2327-4f5f-a509-799e55b063d9" providerId="ADAL" clId="{3F84E571-67E5-48F2-A8C9-8204ADB0FB51}"/>
    <pc:docChg chg="custSel addSld delSld modSld">
      <pc:chgData name="DU MARAIS Romain" userId="8aabedc4-2327-4f5f-a509-799e55b063d9" providerId="ADAL" clId="{3F84E571-67E5-48F2-A8C9-8204ADB0FB51}" dt="2020-02-26T22:53:57.475" v="65" actId="20577"/>
      <pc:docMkLst>
        <pc:docMk/>
      </pc:docMkLst>
      <pc:sldChg chg="modSp">
        <pc:chgData name="DU MARAIS Romain" userId="8aabedc4-2327-4f5f-a509-799e55b063d9" providerId="ADAL" clId="{3F84E571-67E5-48F2-A8C9-8204ADB0FB51}" dt="2020-02-26T22:53:57.475" v="65" actId="20577"/>
        <pc:sldMkLst>
          <pc:docMk/>
          <pc:sldMk cId="2019325305" sldId="256"/>
        </pc:sldMkLst>
        <pc:spChg chg="mod">
          <ac:chgData name="DU MARAIS Romain" userId="8aabedc4-2327-4f5f-a509-799e55b063d9" providerId="ADAL" clId="{3F84E571-67E5-48F2-A8C9-8204ADB0FB51}" dt="2020-02-26T22:53:31.907" v="25" actId="207"/>
          <ac:spMkLst>
            <pc:docMk/>
            <pc:sldMk cId="2019325305" sldId="256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53:43.503" v="33" actId="20577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53:47.479" v="41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53:51.731" v="53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53:57.475" v="65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1" v="26" actId="2696"/>
        <pc:sldMkLst>
          <pc:docMk/>
          <pc:sldMk cId="1677105981" sldId="292"/>
        </pc:sldMkLst>
        <pc:spChg chg="mod">
          <ac:chgData name="DU MARAIS Romain" userId="8aabedc4-2327-4f5f-a509-799e55b063d9" providerId="ADAL" clId="{3F84E571-67E5-48F2-A8C9-8204ADB0FB51}" dt="2020-02-26T22:47:15.931" v="11"/>
          <ac:spMkLst>
            <pc:docMk/>
            <pc:sldMk cId="1677105981" sldId="292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5.807" v="7" actId="20577"/>
          <ac:spMkLst>
            <pc:docMk/>
            <pc:sldMk cId="1677105981" sldId="292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5.835" v="8" actId="20577"/>
          <ac:spMkLst>
            <pc:docMk/>
            <pc:sldMk cId="1677105981" sldId="292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5.870" v="9" actId="20577"/>
          <ac:spMkLst>
            <pc:docMk/>
            <pc:sldMk cId="1677105981" sldId="292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5.910" v="10" actId="20577"/>
          <ac:spMkLst>
            <pc:docMk/>
            <pc:sldMk cId="1677105981" sldId="292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3" v="27" actId="2696"/>
        <pc:sldMkLst>
          <pc:docMk/>
          <pc:sldMk cId="2908769979" sldId="293"/>
        </pc:sldMkLst>
        <pc:spChg chg="mod">
          <ac:chgData name="DU MARAIS Romain" userId="8aabedc4-2327-4f5f-a509-799e55b063d9" providerId="ADAL" clId="{3F84E571-67E5-48F2-A8C9-8204ADB0FB51}" dt="2020-02-26T22:47:16.231" v="17"/>
          <ac:spMkLst>
            <pc:docMk/>
            <pc:sldMk cId="2908769979" sldId="293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110" v="13" actId="20577"/>
          <ac:spMkLst>
            <pc:docMk/>
            <pc:sldMk cId="2908769979" sldId="293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140" v="14" actId="20577"/>
          <ac:spMkLst>
            <pc:docMk/>
            <pc:sldMk cId="2908769979" sldId="293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169" v="15" actId="20577"/>
          <ac:spMkLst>
            <pc:docMk/>
            <pc:sldMk cId="2908769979" sldId="293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194" v="16" actId="20577"/>
          <ac:spMkLst>
            <pc:docMk/>
            <pc:sldMk cId="2908769979" sldId="293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39" v="28" actId="2696"/>
        <pc:sldMkLst>
          <pc:docMk/>
          <pc:sldMk cId="72079966" sldId="294"/>
        </pc:sldMkLst>
        <pc:spChg chg="mod">
          <ac:chgData name="DU MARAIS Romain" userId="8aabedc4-2327-4f5f-a509-799e55b063d9" providerId="ADAL" clId="{3F84E571-67E5-48F2-A8C9-8204ADB0FB51}" dt="2020-02-26T22:47:16.439" v="23"/>
          <ac:spMkLst>
            <pc:docMk/>
            <pc:sldMk cId="72079966" sldId="294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337" v="19" actId="20577"/>
          <ac:spMkLst>
            <pc:docMk/>
            <pc:sldMk cId="72079966" sldId="294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364" v="20" actId="20577"/>
          <ac:spMkLst>
            <pc:docMk/>
            <pc:sldMk cId="72079966" sldId="294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391" v="21" actId="20577"/>
          <ac:spMkLst>
            <pc:docMk/>
            <pc:sldMk cId="72079966" sldId="294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421" v="22" actId="20577"/>
          <ac:spMkLst>
            <pc:docMk/>
            <pc:sldMk cId="72079966" sldId="294"/>
            <ac:spMk id="18" creationId="{E22EB5C5-6E4D-4214-8F1C-9F8C81352F11}"/>
          </ac:spMkLst>
        </pc:spChg>
      </pc:sldChg>
      <pc:sldChg chg="add del">
        <pc:chgData name="DU MARAIS Romain" userId="8aabedc4-2327-4f5f-a509-799e55b063d9" providerId="ADAL" clId="{3F84E571-67E5-48F2-A8C9-8204ADB0FB51}" dt="2020-02-26T22:47:16.467" v="24" actId="2696"/>
        <pc:sldMkLst>
          <pc:docMk/>
          <pc:sldMk cId="3819084739" sldId="295"/>
        </pc:sldMkLst>
      </pc:sldChg>
    </pc:docChg>
  </pc:docChgLst>
  <pc:docChgLst>
    <pc:chgData name="DU MARAIS Romain" userId="8aabedc4-2327-4f5f-a509-799e55b063d9" providerId="ADAL" clId="{D414CD8F-D61F-4861-9A00-BF383F6959A5}"/>
    <pc:docChg chg="undo delSld modSld">
      <pc:chgData name="DU MARAIS Romain" userId="8aabedc4-2327-4f5f-a509-799e55b063d9" providerId="ADAL" clId="{D414CD8F-D61F-4861-9A00-BF383F6959A5}" dt="2020-02-26T13:33:59.360" v="107" actId="962"/>
      <pc:docMkLst>
        <pc:docMk/>
      </pc:docMkLst>
      <pc:sldChg chg="addSp delSp modSp">
        <pc:chgData name="DU MARAIS Romain" userId="8aabedc4-2327-4f5f-a509-799e55b063d9" providerId="ADAL" clId="{D414CD8F-D61F-4861-9A00-BF383F6959A5}" dt="2020-02-26T13:33:59.360" v="107" actId="962"/>
        <pc:sldMkLst>
          <pc:docMk/>
          <pc:sldMk cId="2019325305" sldId="256"/>
        </pc:sldMkLst>
        <pc:spChg chg="add del mod">
          <ac:chgData name="DU MARAIS Romain" userId="8aabedc4-2327-4f5f-a509-799e55b063d9" providerId="ADAL" clId="{D414CD8F-D61F-4861-9A00-BF383F6959A5}" dt="2020-02-26T13:33:59.360" v="107" actId="962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D414CD8F-D61F-4861-9A00-BF383F6959A5}" dt="2020-02-26T13:32:51.431" v="54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D414CD8F-D61F-4861-9A00-BF383F6959A5}" dt="2020-02-26T13:32:57.279" v="62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D414CD8F-D61F-4861-9A00-BF383F6959A5}" dt="2020-02-26T13:33:01.350" v="70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del">
        <pc:chgData name="DU MARAIS Romain" userId="8aabedc4-2327-4f5f-a509-799e55b063d9" providerId="ADAL" clId="{D414CD8F-D61F-4861-9A00-BF383F6959A5}" dt="2020-02-26T13:33:20.758" v="71" actId="2696"/>
        <pc:sldMkLst>
          <pc:docMk/>
          <pc:sldMk cId="1242235044" sldId="257"/>
        </pc:sldMkLst>
      </pc:sldChg>
      <pc:sldChg chg="del">
        <pc:chgData name="DU MARAIS Romain" userId="8aabedc4-2327-4f5f-a509-799e55b063d9" providerId="ADAL" clId="{D414CD8F-D61F-4861-9A00-BF383F6959A5}" dt="2020-02-26T13:33:20.775" v="72" actId="2696"/>
        <pc:sldMkLst>
          <pc:docMk/>
          <pc:sldMk cId="2522935749" sldId="258"/>
        </pc:sldMkLst>
      </pc:sldChg>
      <pc:sldChg chg="del">
        <pc:chgData name="DU MARAIS Romain" userId="8aabedc4-2327-4f5f-a509-799e55b063d9" providerId="ADAL" clId="{D414CD8F-D61F-4861-9A00-BF383F6959A5}" dt="2020-02-26T13:33:20.792" v="73" actId="2696"/>
        <pc:sldMkLst>
          <pc:docMk/>
          <pc:sldMk cId="2983593077" sldId="259"/>
        </pc:sldMkLst>
      </pc:sldChg>
      <pc:sldChg chg="del">
        <pc:chgData name="DU MARAIS Romain" userId="8aabedc4-2327-4f5f-a509-799e55b063d9" providerId="ADAL" clId="{D414CD8F-D61F-4861-9A00-BF383F6959A5}" dt="2020-02-26T13:33:20.811" v="74" actId="2696"/>
        <pc:sldMkLst>
          <pc:docMk/>
          <pc:sldMk cId="4241931459" sldId="260"/>
        </pc:sldMkLst>
      </pc:sldChg>
      <pc:sldChg chg="del">
        <pc:chgData name="DU MARAIS Romain" userId="8aabedc4-2327-4f5f-a509-799e55b063d9" providerId="ADAL" clId="{D414CD8F-D61F-4861-9A00-BF383F6959A5}" dt="2020-02-26T13:33:20.826" v="75" actId="2696"/>
        <pc:sldMkLst>
          <pc:docMk/>
          <pc:sldMk cId="61096664" sldId="261"/>
        </pc:sldMkLst>
      </pc:sldChg>
      <pc:sldChg chg="del">
        <pc:chgData name="DU MARAIS Romain" userId="8aabedc4-2327-4f5f-a509-799e55b063d9" providerId="ADAL" clId="{D414CD8F-D61F-4861-9A00-BF383F6959A5}" dt="2020-02-26T13:33:20.847" v="76" actId="2696"/>
        <pc:sldMkLst>
          <pc:docMk/>
          <pc:sldMk cId="3551005763" sldId="262"/>
        </pc:sldMkLst>
      </pc:sldChg>
      <pc:sldChg chg="del">
        <pc:chgData name="DU MARAIS Romain" userId="8aabedc4-2327-4f5f-a509-799e55b063d9" providerId="ADAL" clId="{D414CD8F-D61F-4861-9A00-BF383F6959A5}" dt="2020-02-26T13:33:20.868" v="77" actId="2696"/>
        <pc:sldMkLst>
          <pc:docMk/>
          <pc:sldMk cId="2381046310" sldId="263"/>
        </pc:sldMkLst>
      </pc:sldChg>
      <pc:sldChg chg="del">
        <pc:chgData name="DU MARAIS Romain" userId="8aabedc4-2327-4f5f-a509-799e55b063d9" providerId="ADAL" clId="{D414CD8F-D61F-4861-9A00-BF383F6959A5}" dt="2020-02-26T13:33:20.897" v="78" actId="2696"/>
        <pc:sldMkLst>
          <pc:docMk/>
          <pc:sldMk cId="840893761" sldId="264"/>
        </pc:sldMkLst>
      </pc:sldChg>
      <pc:sldChg chg="del">
        <pc:chgData name="DU MARAIS Romain" userId="8aabedc4-2327-4f5f-a509-799e55b063d9" providerId="ADAL" clId="{D414CD8F-D61F-4861-9A00-BF383F6959A5}" dt="2020-02-26T13:33:20.917" v="79" actId="2696"/>
        <pc:sldMkLst>
          <pc:docMk/>
          <pc:sldMk cId="3141067420" sldId="265"/>
        </pc:sldMkLst>
      </pc:sldChg>
      <pc:sldChg chg="del">
        <pc:chgData name="DU MARAIS Romain" userId="8aabedc4-2327-4f5f-a509-799e55b063d9" providerId="ADAL" clId="{D414CD8F-D61F-4861-9A00-BF383F6959A5}" dt="2020-02-26T13:33:20.934" v="80" actId="2696"/>
        <pc:sldMkLst>
          <pc:docMk/>
          <pc:sldMk cId="3721342252" sldId="266"/>
        </pc:sldMkLst>
      </pc:sldChg>
      <pc:sldChg chg="del">
        <pc:chgData name="DU MARAIS Romain" userId="8aabedc4-2327-4f5f-a509-799e55b063d9" providerId="ADAL" clId="{D414CD8F-D61F-4861-9A00-BF383F6959A5}" dt="2020-02-26T13:33:20.956" v="81" actId="2696"/>
        <pc:sldMkLst>
          <pc:docMk/>
          <pc:sldMk cId="3732980219" sldId="267"/>
        </pc:sldMkLst>
      </pc:sldChg>
      <pc:sldChg chg="del">
        <pc:chgData name="DU MARAIS Romain" userId="8aabedc4-2327-4f5f-a509-799e55b063d9" providerId="ADAL" clId="{D414CD8F-D61F-4861-9A00-BF383F6959A5}" dt="2020-02-26T13:33:20.975" v="82" actId="2696"/>
        <pc:sldMkLst>
          <pc:docMk/>
          <pc:sldMk cId="567906450" sldId="268"/>
        </pc:sldMkLst>
      </pc:sldChg>
      <pc:sldChg chg="del">
        <pc:chgData name="DU MARAIS Romain" userId="8aabedc4-2327-4f5f-a509-799e55b063d9" providerId="ADAL" clId="{D414CD8F-D61F-4861-9A00-BF383F6959A5}" dt="2020-02-26T13:33:20.997" v="83" actId="2696"/>
        <pc:sldMkLst>
          <pc:docMk/>
          <pc:sldMk cId="334995296" sldId="269"/>
        </pc:sldMkLst>
      </pc:sldChg>
      <pc:sldChg chg="del">
        <pc:chgData name="DU MARAIS Romain" userId="8aabedc4-2327-4f5f-a509-799e55b063d9" providerId="ADAL" clId="{D414CD8F-D61F-4861-9A00-BF383F6959A5}" dt="2020-02-26T13:33:21.020" v="84" actId="2696"/>
        <pc:sldMkLst>
          <pc:docMk/>
          <pc:sldMk cId="4269853041" sldId="270"/>
        </pc:sldMkLst>
      </pc:sldChg>
      <pc:sldChg chg="del">
        <pc:chgData name="DU MARAIS Romain" userId="8aabedc4-2327-4f5f-a509-799e55b063d9" providerId="ADAL" clId="{D414CD8F-D61F-4861-9A00-BF383F6959A5}" dt="2020-02-26T13:33:21.041" v="85" actId="2696"/>
        <pc:sldMkLst>
          <pc:docMk/>
          <pc:sldMk cId="59969191" sldId="271"/>
        </pc:sldMkLst>
      </pc:sldChg>
      <pc:sldChg chg="del">
        <pc:chgData name="DU MARAIS Romain" userId="8aabedc4-2327-4f5f-a509-799e55b063d9" providerId="ADAL" clId="{D414CD8F-D61F-4861-9A00-BF383F6959A5}" dt="2020-02-26T13:33:21.062" v="86" actId="2696"/>
        <pc:sldMkLst>
          <pc:docMk/>
          <pc:sldMk cId="1289622866" sldId="272"/>
        </pc:sldMkLst>
      </pc:sldChg>
      <pc:sldChg chg="del">
        <pc:chgData name="DU MARAIS Romain" userId="8aabedc4-2327-4f5f-a509-799e55b063d9" providerId="ADAL" clId="{D414CD8F-D61F-4861-9A00-BF383F6959A5}" dt="2020-02-26T13:33:21.083" v="87" actId="2696"/>
        <pc:sldMkLst>
          <pc:docMk/>
          <pc:sldMk cId="1292084648" sldId="273"/>
        </pc:sldMkLst>
      </pc:sldChg>
      <pc:sldChg chg="del">
        <pc:chgData name="DU MARAIS Romain" userId="8aabedc4-2327-4f5f-a509-799e55b063d9" providerId="ADAL" clId="{D414CD8F-D61F-4861-9A00-BF383F6959A5}" dt="2020-02-26T13:33:21.113" v="88" actId="2696"/>
        <pc:sldMkLst>
          <pc:docMk/>
          <pc:sldMk cId="2501923645" sldId="274"/>
        </pc:sldMkLst>
      </pc:sldChg>
      <pc:sldChg chg="del">
        <pc:chgData name="DU MARAIS Romain" userId="8aabedc4-2327-4f5f-a509-799e55b063d9" providerId="ADAL" clId="{D414CD8F-D61F-4861-9A00-BF383F6959A5}" dt="2020-02-26T13:33:21.145" v="89" actId="2696"/>
        <pc:sldMkLst>
          <pc:docMk/>
          <pc:sldMk cId="3698979651" sldId="275"/>
        </pc:sldMkLst>
      </pc:sldChg>
      <pc:sldChg chg="del">
        <pc:chgData name="DU MARAIS Romain" userId="8aabedc4-2327-4f5f-a509-799e55b063d9" providerId="ADAL" clId="{D414CD8F-D61F-4861-9A00-BF383F6959A5}" dt="2020-02-26T13:33:21.170" v="90" actId="2696"/>
        <pc:sldMkLst>
          <pc:docMk/>
          <pc:sldMk cId="205094345" sldId="276"/>
        </pc:sldMkLst>
      </pc:sldChg>
      <pc:sldChg chg="del">
        <pc:chgData name="DU MARAIS Romain" userId="8aabedc4-2327-4f5f-a509-799e55b063d9" providerId="ADAL" clId="{D414CD8F-D61F-4861-9A00-BF383F6959A5}" dt="2020-02-26T13:33:21.198" v="91" actId="2696"/>
        <pc:sldMkLst>
          <pc:docMk/>
          <pc:sldMk cId="3082201529" sldId="277"/>
        </pc:sldMkLst>
      </pc:sldChg>
      <pc:sldChg chg="del">
        <pc:chgData name="DU MARAIS Romain" userId="8aabedc4-2327-4f5f-a509-799e55b063d9" providerId="ADAL" clId="{D414CD8F-D61F-4861-9A00-BF383F6959A5}" dt="2020-02-26T13:33:21.212" v="92" actId="2696"/>
        <pc:sldMkLst>
          <pc:docMk/>
          <pc:sldMk cId="3032195680" sldId="278"/>
        </pc:sldMkLst>
      </pc:sldChg>
      <pc:sldChg chg="del">
        <pc:chgData name="DU MARAIS Romain" userId="8aabedc4-2327-4f5f-a509-799e55b063d9" providerId="ADAL" clId="{D414CD8F-D61F-4861-9A00-BF383F6959A5}" dt="2020-02-26T13:33:21.234" v="93" actId="2696"/>
        <pc:sldMkLst>
          <pc:docMk/>
          <pc:sldMk cId="2493383896" sldId="279"/>
        </pc:sldMkLst>
      </pc:sldChg>
      <pc:sldChg chg="del">
        <pc:chgData name="DU MARAIS Romain" userId="8aabedc4-2327-4f5f-a509-799e55b063d9" providerId="ADAL" clId="{D414CD8F-D61F-4861-9A00-BF383F6959A5}" dt="2020-02-26T13:33:21.253" v="94" actId="2696"/>
        <pc:sldMkLst>
          <pc:docMk/>
          <pc:sldMk cId="1378615240" sldId="280"/>
        </pc:sldMkLst>
      </pc:sldChg>
      <pc:sldChg chg="del">
        <pc:chgData name="DU MARAIS Romain" userId="8aabedc4-2327-4f5f-a509-799e55b063d9" providerId="ADAL" clId="{D414CD8F-D61F-4861-9A00-BF383F6959A5}" dt="2020-02-26T13:33:21.275" v="95" actId="2696"/>
        <pc:sldMkLst>
          <pc:docMk/>
          <pc:sldMk cId="272937924" sldId="281"/>
        </pc:sldMkLst>
      </pc:sldChg>
      <pc:sldChg chg="del">
        <pc:chgData name="DU MARAIS Romain" userId="8aabedc4-2327-4f5f-a509-799e55b063d9" providerId="ADAL" clId="{D414CD8F-D61F-4861-9A00-BF383F6959A5}" dt="2020-02-26T13:33:21.299" v="96" actId="2696"/>
        <pc:sldMkLst>
          <pc:docMk/>
          <pc:sldMk cId="452691725" sldId="282"/>
        </pc:sldMkLst>
      </pc:sldChg>
      <pc:sldChg chg="del">
        <pc:chgData name="DU MARAIS Romain" userId="8aabedc4-2327-4f5f-a509-799e55b063d9" providerId="ADAL" clId="{D414CD8F-D61F-4861-9A00-BF383F6959A5}" dt="2020-02-26T13:33:21.318" v="97" actId="2696"/>
        <pc:sldMkLst>
          <pc:docMk/>
          <pc:sldMk cId="323381674" sldId="283"/>
        </pc:sldMkLst>
      </pc:sldChg>
      <pc:sldChg chg="del">
        <pc:chgData name="DU MARAIS Romain" userId="8aabedc4-2327-4f5f-a509-799e55b063d9" providerId="ADAL" clId="{D414CD8F-D61F-4861-9A00-BF383F6959A5}" dt="2020-02-26T13:33:21.342" v="98" actId="2696"/>
        <pc:sldMkLst>
          <pc:docMk/>
          <pc:sldMk cId="2227114590" sldId="284"/>
        </pc:sldMkLst>
      </pc:sldChg>
      <pc:sldChg chg="del">
        <pc:chgData name="DU MARAIS Romain" userId="8aabedc4-2327-4f5f-a509-799e55b063d9" providerId="ADAL" clId="{D414CD8F-D61F-4861-9A00-BF383F6959A5}" dt="2020-02-26T13:33:21.365" v="99" actId="2696"/>
        <pc:sldMkLst>
          <pc:docMk/>
          <pc:sldMk cId="1773672283" sldId="285"/>
        </pc:sldMkLst>
      </pc:sldChg>
      <pc:sldChg chg="del">
        <pc:chgData name="DU MARAIS Romain" userId="8aabedc4-2327-4f5f-a509-799e55b063d9" providerId="ADAL" clId="{D414CD8F-D61F-4861-9A00-BF383F6959A5}" dt="2020-02-26T13:33:21.384" v="100" actId="2696"/>
        <pc:sldMkLst>
          <pc:docMk/>
          <pc:sldMk cId="1749223551" sldId="286"/>
        </pc:sldMkLst>
      </pc:sldChg>
      <pc:sldChg chg="del">
        <pc:chgData name="DU MARAIS Romain" userId="8aabedc4-2327-4f5f-a509-799e55b063d9" providerId="ADAL" clId="{D414CD8F-D61F-4861-9A00-BF383F6959A5}" dt="2020-02-26T13:33:21.407" v="101" actId="2696"/>
        <pc:sldMkLst>
          <pc:docMk/>
          <pc:sldMk cId="1051130008" sldId="287"/>
        </pc:sldMkLst>
      </pc:sldChg>
      <pc:sldChg chg="del">
        <pc:chgData name="DU MARAIS Romain" userId="8aabedc4-2327-4f5f-a509-799e55b063d9" providerId="ADAL" clId="{D414CD8F-D61F-4861-9A00-BF383F6959A5}" dt="2020-02-26T13:33:21.428" v="102" actId="2696"/>
        <pc:sldMkLst>
          <pc:docMk/>
          <pc:sldMk cId="478602263" sldId="288"/>
        </pc:sldMkLst>
      </pc:sldChg>
      <pc:sldChg chg="del">
        <pc:chgData name="DU MARAIS Romain" userId="8aabedc4-2327-4f5f-a509-799e55b063d9" providerId="ADAL" clId="{D414CD8F-D61F-4861-9A00-BF383F6959A5}" dt="2020-02-26T13:33:21.445" v="103" actId="2696"/>
        <pc:sldMkLst>
          <pc:docMk/>
          <pc:sldMk cId="146441870" sldId="289"/>
        </pc:sldMkLst>
      </pc:sldChg>
      <pc:sldChg chg="del">
        <pc:chgData name="DU MARAIS Romain" userId="8aabedc4-2327-4f5f-a509-799e55b063d9" providerId="ADAL" clId="{D414CD8F-D61F-4861-9A00-BF383F6959A5}" dt="2020-02-26T13:33:21.466" v="104" actId="2696"/>
        <pc:sldMkLst>
          <pc:docMk/>
          <pc:sldMk cId="1141726037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18AD1-3464-476B-9426-5818F77DEAAC}"/>
              </a:ext>
            </a:extLst>
          </p:cNvPr>
          <p:cNvGrpSpPr/>
          <p:nvPr/>
        </p:nvGrpSpPr>
        <p:grpSpPr>
          <a:xfrm flipH="1">
            <a:off x="0" y="0"/>
            <a:ext cx="3240090" cy="2286000"/>
            <a:chOff x="0" y="0"/>
            <a:chExt cx="3240090" cy="2286000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1409238-5CCF-410B-BDA9-73B48B0CC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23094" cy="1132124"/>
              <a:chOff x="0" y="0"/>
              <a:chExt cx="1368" cy="104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AE4FC14-795A-43E4-B542-F8C0416F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68" cy="1047"/>
              </a:xfrm>
              <a:custGeom>
                <a:avLst/>
                <a:gdLst>
                  <a:gd name="T0" fmla="*/ 16 w 1368"/>
                  <a:gd name="T1" fmla="*/ 587 h 1047"/>
                  <a:gd name="T2" fmla="*/ 4 w 1368"/>
                  <a:gd name="T3" fmla="*/ 686 h 1047"/>
                  <a:gd name="T4" fmla="*/ 33 w 1368"/>
                  <a:gd name="T5" fmla="*/ 620 h 1047"/>
                  <a:gd name="T6" fmla="*/ 217 w 1368"/>
                  <a:gd name="T7" fmla="*/ 509 h 1047"/>
                  <a:gd name="T8" fmla="*/ 152 w 1368"/>
                  <a:gd name="T9" fmla="*/ 643 h 1047"/>
                  <a:gd name="T10" fmla="*/ 13 w 1368"/>
                  <a:gd name="T11" fmla="*/ 866 h 1047"/>
                  <a:gd name="T12" fmla="*/ 38 w 1368"/>
                  <a:gd name="T13" fmla="*/ 935 h 1047"/>
                  <a:gd name="T14" fmla="*/ 131 w 1368"/>
                  <a:gd name="T15" fmla="*/ 817 h 1047"/>
                  <a:gd name="T16" fmla="*/ 208 w 1368"/>
                  <a:gd name="T17" fmla="*/ 575 h 1047"/>
                  <a:gd name="T18" fmla="*/ 550 w 1368"/>
                  <a:gd name="T19" fmla="*/ 862 h 1047"/>
                  <a:gd name="T20" fmla="*/ 518 w 1368"/>
                  <a:gd name="T21" fmla="*/ 770 h 1047"/>
                  <a:gd name="T22" fmla="*/ 468 w 1368"/>
                  <a:gd name="T23" fmla="*/ 688 h 1047"/>
                  <a:gd name="T24" fmla="*/ 0 w 1368"/>
                  <a:gd name="T25" fmla="*/ 439 h 1047"/>
                  <a:gd name="T26" fmla="*/ 148 w 1368"/>
                  <a:gd name="T27" fmla="*/ 431 h 1047"/>
                  <a:gd name="T28" fmla="*/ 351 w 1368"/>
                  <a:gd name="T29" fmla="*/ 498 h 1047"/>
                  <a:gd name="T30" fmla="*/ 449 w 1368"/>
                  <a:gd name="T31" fmla="*/ 685 h 1047"/>
                  <a:gd name="T32" fmla="*/ 474 w 1368"/>
                  <a:gd name="T33" fmla="*/ 824 h 1047"/>
                  <a:gd name="T34" fmla="*/ 511 w 1368"/>
                  <a:gd name="T35" fmla="*/ 897 h 1047"/>
                  <a:gd name="T36" fmla="*/ 550 w 1368"/>
                  <a:gd name="T37" fmla="*/ 862 h 1047"/>
                  <a:gd name="T38" fmla="*/ 865 w 1368"/>
                  <a:gd name="T39" fmla="*/ 517 h 1047"/>
                  <a:gd name="T40" fmla="*/ 670 w 1368"/>
                  <a:gd name="T41" fmla="*/ 0 h 1047"/>
                  <a:gd name="T42" fmla="*/ 527 w 1368"/>
                  <a:gd name="T43" fmla="*/ 595 h 1047"/>
                  <a:gd name="T44" fmla="*/ 731 w 1368"/>
                  <a:gd name="T45" fmla="*/ 529 h 1047"/>
                  <a:gd name="T46" fmla="*/ 867 w 1368"/>
                  <a:gd name="T47" fmla="*/ 554 h 1047"/>
                  <a:gd name="T48" fmla="*/ 952 w 1368"/>
                  <a:gd name="T49" fmla="*/ 998 h 1047"/>
                  <a:gd name="T50" fmla="*/ 832 w 1368"/>
                  <a:gd name="T51" fmla="*/ 858 h 1047"/>
                  <a:gd name="T52" fmla="*/ 716 w 1368"/>
                  <a:gd name="T53" fmla="*/ 712 h 1047"/>
                  <a:gd name="T54" fmla="*/ 699 w 1368"/>
                  <a:gd name="T55" fmla="*/ 679 h 1047"/>
                  <a:gd name="T56" fmla="*/ 681 w 1368"/>
                  <a:gd name="T57" fmla="*/ 652 h 1047"/>
                  <a:gd name="T58" fmla="*/ 668 w 1368"/>
                  <a:gd name="T59" fmla="*/ 693 h 1047"/>
                  <a:gd name="T60" fmla="*/ 758 w 1368"/>
                  <a:gd name="T61" fmla="*/ 818 h 1047"/>
                  <a:gd name="T62" fmla="*/ 788 w 1368"/>
                  <a:gd name="T63" fmla="*/ 899 h 1047"/>
                  <a:gd name="T64" fmla="*/ 797 w 1368"/>
                  <a:gd name="T65" fmla="*/ 945 h 1047"/>
                  <a:gd name="T66" fmla="*/ 941 w 1368"/>
                  <a:gd name="T67" fmla="*/ 1039 h 1047"/>
                  <a:gd name="T68" fmla="*/ 1001 w 1368"/>
                  <a:gd name="T69" fmla="*/ 71 h 1047"/>
                  <a:gd name="T70" fmla="*/ 978 w 1368"/>
                  <a:gd name="T71" fmla="*/ 0 h 1047"/>
                  <a:gd name="T72" fmla="*/ 1198 w 1368"/>
                  <a:gd name="T73" fmla="*/ 181 h 1047"/>
                  <a:gd name="T74" fmla="*/ 1089 w 1368"/>
                  <a:gd name="T75" fmla="*/ 167 h 1047"/>
                  <a:gd name="T76" fmla="*/ 670 w 1368"/>
                  <a:gd name="T77" fmla="*/ 0 h 1047"/>
                  <a:gd name="T78" fmla="*/ 899 w 1368"/>
                  <a:gd name="T79" fmla="*/ 380 h 1047"/>
                  <a:gd name="T80" fmla="*/ 1108 w 1368"/>
                  <a:gd name="T81" fmla="*/ 217 h 1047"/>
                  <a:gd name="T82" fmla="*/ 1201 w 1368"/>
                  <a:gd name="T83" fmla="*/ 199 h 1047"/>
                  <a:gd name="T84" fmla="*/ 1347 w 1368"/>
                  <a:gd name="T85" fmla="*/ 410 h 1047"/>
                  <a:gd name="T86" fmla="*/ 1220 w 1368"/>
                  <a:gd name="T87" fmla="*/ 407 h 1047"/>
                  <a:gd name="T88" fmla="*/ 1051 w 1368"/>
                  <a:gd name="T89" fmla="*/ 370 h 1047"/>
                  <a:gd name="T90" fmla="*/ 1011 w 1368"/>
                  <a:gd name="T91" fmla="*/ 387 h 1047"/>
                  <a:gd name="T92" fmla="*/ 1058 w 1368"/>
                  <a:gd name="T93" fmla="*/ 402 h 1047"/>
                  <a:gd name="T94" fmla="*/ 1250 w 1368"/>
                  <a:gd name="T95" fmla="*/ 454 h 1047"/>
                  <a:gd name="T96" fmla="*/ 1362 w 1368"/>
                  <a:gd name="T97" fmla="*/ 45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8" h="1047">
                    <a:moveTo>
                      <a:pt x="33" y="620"/>
                    </a:moveTo>
                    <a:lnTo>
                      <a:pt x="31" y="607"/>
                    </a:lnTo>
                    <a:lnTo>
                      <a:pt x="25" y="596"/>
                    </a:lnTo>
                    <a:lnTo>
                      <a:pt x="16" y="587"/>
                    </a:lnTo>
                    <a:lnTo>
                      <a:pt x="4" y="581"/>
                    </a:lnTo>
                    <a:lnTo>
                      <a:pt x="0" y="581"/>
                    </a:lnTo>
                    <a:lnTo>
                      <a:pt x="0" y="686"/>
                    </a:lnTo>
                    <a:lnTo>
                      <a:pt x="4" y="686"/>
                    </a:lnTo>
                    <a:lnTo>
                      <a:pt x="24" y="666"/>
                    </a:lnTo>
                    <a:lnTo>
                      <a:pt x="30" y="650"/>
                    </a:lnTo>
                    <a:lnTo>
                      <a:pt x="33" y="634"/>
                    </a:lnTo>
                    <a:lnTo>
                      <a:pt x="33" y="620"/>
                    </a:lnTo>
                    <a:moveTo>
                      <a:pt x="238" y="524"/>
                    </a:moveTo>
                    <a:lnTo>
                      <a:pt x="236" y="517"/>
                    </a:lnTo>
                    <a:lnTo>
                      <a:pt x="229" y="509"/>
                    </a:lnTo>
                    <a:lnTo>
                      <a:pt x="217" y="509"/>
                    </a:lnTo>
                    <a:lnTo>
                      <a:pt x="202" y="520"/>
                    </a:lnTo>
                    <a:lnTo>
                      <a:pt x="188" y="545"/>
                    </a:lnTo>
                    <a:lnTo>
                      <a:pt x="172" y="590"/>
                    </a:lnTo>
                    <a:lnTo>
                      <a:pt x="152" y="643"/>
                    </a:lnTo>
                    <a:lnTo>
                      <a:pt x="122" y="697"/>
                    </a:lnTo>
                    <a:lnTo>
                      <a:pt x="43" y="782"/>
                    </a:lnTo>
                    <a:lnTo>
                      <a:pt x="21" y="824"/>
                    </a:lnTo>
                    <a:lnTo>
                      <a:pt x="13" y="866"/>
                    </a:lnTo>
                    <a:lnTo>
                      <a:pt x="17" y="904"/>
                    </a:lnTo>
                    <a:lnTo>
                      <a:pt x="22" y="916"/>
                    </a:lnTo>
                    <a:lnTo>
                      <a:pt x="29" y="926"/>
                    </a:lnTo>
                    <a:lnTo>
                      <a:pt x="38" y="935"/>
                    </a:lnTo>
                    <a:lnTo>
                      <a:pt x="48" y="941"/>
                    </a:lnTo>
                    <a:lnTo>
                      <a:pt x="85" y="934"/>
                    </a:lnTo>
                    <a:lnTo>
                      <a:pt x="112" y="885"/>
                    </a:lnTo>
                    <a:lnTo>
                      <a:pt x="131" y="817"/>
                    </a:lnTo>
                    <a:lnTo>
                      <a:pt x="143" y="753"/>
                    </a:lnTo>
                    <a:lnTo>
                      <a:pt x="159" y="693"/>
                    </a:lnTo>
                    <a:lnTo>
                      <a:pt x="183" y="629"/>
                    </a:lnTo>
                    <a:lnTo>
                      <a:pt x="208" y="575"/>
                    </a:lnTo>
                    <a:lnTo>
                      <a:pt x="226" y="546"/>
                    </a:lnTo>
                    <a:lnTo>
                      <a:pt x="236" y="535"/>
                    </a:lnTo>
                    <a:lnTo>
                      <a:pt x="238" y="524"/>
                    </a:lnTo>
                    <a:moveTo>
                      <a:pt x="550" y="862"/>
                    </a:moveTo>
                    <a:lnTo>
                      <a:pt x="549" y="845"/>
                    </a:lnTo>
                    <a:lnTo>
                      <a:pt x="544" y="825"/>
                    </a:lnTo>
                    <a:lnTo>
                      <a:pt x="533" y="799"/>
                    </a:lnTo>
                    <a:lnTo>
                      <a:pt x="518" y="770"/>
                    </a:lnTo>
                    <a:lnTo>
                      <a:pt x="499" y="737"/>
                    </a:lnTo>
                    <a:lnTo>
                      <a:pt x="476" y="702"/>
                    </a:lnTo>
                    <a:lnTo>
                      <a:pt x="471" y="695"/>
                    </a:lnTo>
                    <a:lnTo>
                      <a:pt x="468" y="688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19" y="449"/>
                    </a:lnTo>
                    <a:lnTo>
                      <a:pt x="46" y="452"/>
                    </a:lnTo>
                    <a:lnTo>
                      <a:pt x="57" y="451"/>
                    </a:lnTo>
                    <a:lnTo>
                      <a:pt x="148" y="431"/>
                    </a:lnTo>
                    <a:lnTo>
                      <a:pt x="227" y="438"/>
                    </a:lnTo>
                    <a:lnTo>
                      <a:pt x="283" y="454"/>
                    </a:lnTo>
                    <a:lnTo>
                      <a:pt x="304" y="463"/>
                    </a:lnTo>
                    <a:lnTo>
                      <a:pt x="351" y="498"/>
                    </a:lnTo>
                    <a:lnTo>
                      <a:pt x="388" y="539"/>
                    </a:lnTo>
                    <a:lnTo>
                      <a:pt x="415" y="585"/>
                    </a:lnTo>
                    <a:lnTo>
                      <a:pt x="435" y="634"/>
                    </a:lnTo>
                    <a:lnTo>
                      <a:pt x="449" y="685"/>
                    </a:lnTo>
                    <a:lnTo>
                      <a:pt x="458" y="733"/>
                    </a:lnTo>
                    <a:lnTo>
                      <a:pt x="465" y="776"/>
                    </a:lnTo>
                    <a:lnTo>
                      <a:pt x="471" y="811"/>
                    </a:lnTo>
                    <a:lnTo>
                      <a:pt x="474" y="824"/>
                    </a:lnTo>
                    <a:lnTo>
                      <a:pt x="477" y="835"/>
                    </a:lnTo>
                    <a:lnTo>
                      <a:pt x="480" y="846"/>
                    </a:lnTo>
                    <a:lnTo>
                      <a:pt x="495" y="878"/>
                    </a:lnTo>
                    <a:lnTo>
                      <a:pt x="511" y="897"/>
                    </a:lnTo>
                    <a:lnTo>
                      <a:pt x="527" y="901"/>
                    </a:lnTo>
                    <a:lnTo>
                      <a:pt x="542" y="889"/>
                    </a:lnTo>
                    <a:lnTo>
                      <a:pt x="548" y="877"/>
                    </a:lnTo>
                    <a:lnTo>
                      <a:pt x="550" y="862"/>
                    </a:lnTo>
                    <a:moveTo>
                      <a:pt x="883" y="537"/>
                    </a:moveTo>
                    <a:lnTo>
                      <a:pt x="880" y="531"/>
                    </a:lnTo>
                    <a:lnTo>
                      <a:pt x="874" y="524"/>
                    </a:lnTo>
                    <a:lnTo>
                      <a:pt x="865" y="517"/>
                    </a:lnTo>
                    <a:lnTo>
                      <a:pt x="853" y="510"/>
                    </a:lnTo>
                    <a:lnTo>
                      <a:pt x="842" y="504"/>
                    </a:lnTo>
                    <a:lnTo>
                      <a:pt x="836" y="497"/>
                    </a:lnTo>
                    <a:lnTo>
                      <a:pt x="670" y="0"/>
                    </a:lnTo>
                    <a:lnTo>
                      <a:pt x="238" y="0"/>
                    </a:lnTo>
                    <a:lnTo>
                      <a:pt x="466" y="682"/>
                    </a:lnTo>
                    <a:lnTo>
                      <a:pt x="476" y="632"/>
                    </a:lnTo>
                    <a:lnTo>
                      <a:pt x="527" y="595"/>
                    </a:lnTo>
                    <a:lnTo>
                      <a:pt x="589" y="570"/>
                    </a:lnTo>
                    <a:lnTo>
                      <a:pt x="635" y="553"/>
                    </a:lnTo>
                    <a:lnTo>
                      <a:pt x="690" y="532"/>
                    </a:lnTo>
                    <a:lnTo>
                      <a:pt x="731" y="529"/>
                    </a:lnTo>
                    <a:lnTo>
                      <a:pt x="769" y="537"/>
                    </a:lnTo>
                    <a:lnTo>
                      <a:pt x="812" y="550"/>
                    </a:lnTo>
                    <a:lnTo>
                      <a:pt x="843" y="556"/>
                    </a:lnTo>
                    <a:lnTo>
                      <a:pt x="867" y="554"/>
                    </a:lnTo>
                    <a:lnTo>
                      <a:pt x="881" y="548"/>
                    </a:lnTo>
                    <a:lnTo>
                      <a:pt x="883" y="537"/>
                    </a:lnTo>
                    <a:moveTo>
                      <a:pt x="955" y="1010"/>
                    </a:moveTo>
                    <a:lnTo>
                      <a:pt x="952" y="998"/>
                    </a:lnTo>
                    <a:lnTo>
                      <a:pt x="933" y="962"/>
                    </a:lnTo>
                    <a:lnTo>
                      <a:pt x="901" y="924"/>
                    </a:lnTo>
                    <a:lnTo>
                      <a:pt x="865" y="888"/>
                    </a:lnTo>
                    <a:lnTo>
                      <a:pt x="832" y="858"/>
                    </a:lnTo>
                    <a:lnTo>
                      <a:pt x="790" y="814"/>
                    </a:lnTo>
                    <a:lnTo>
                      <a:pt x="749" y="761"/>
                    </a:lnTo>
                    <a:lnTo>
                      <a:pt x="741" y="749"/>
                    </a:lnTo>
                    <a:lnTo>
                      <a:pt x="716" y="712"/>
                    </a:lnTo>
                    <a:lnTo>
                      <a:pt x="700" y="680"/>
                    </a:lnTo>
                    <a:lnTo>
                      <a:pt x="699" y="679"/>
                    </a:lnTo>
                    <a:lnTo>
                      <a:pt x="699" y="676"/>
                    </a:lnTo>
                    <a:lnTo>
                      <a:pt x="693" y="658"/>
                    </a:lnTo>
                    <a:lnTo>
                      <a:pt x="692" y="658"/>
                    </a:lnTo>
                    <a:lnTo>
                      <a:pt x="681" y="652"/>
                    </a:lnTo>
                    <a:lnTo>
                      <a:pt x="674" y="654"/>
                    </a:lnTo>
                    <a:lnTo>
                      <a:pt x="665" y="657"/>
                    </a:lnTo>
                    <a:lnTo>
                      <a:pt x="659" y="668"/>
                    </a:lnTo>
                    <a:lnTo>
                      <a:pt x="668" y="693"/>
                    </a:lnTo>
                    <a:lnTo>
                      <a:pt x="672" y="701"/>
                    </a:lnTo>
                    <a:lnTo>
                      <a:pt x="678" y="710"/>
                    </a:lnTo>
                    <a:lnTo>
                      <a:pt x="731" y="776"/>
                    </a:lnTo>
                    <a:lnTo>
                      <a:pt x="758" y="818"/>
                    </a:lnTo>
                    <a:lnTo>
                      <a:pt x="780" y="865"/>
                    </a:lnTo>
                    <a:lnTo>
                      <a:pt x="783" y="876"/>
                    </a:lnTo>
                    <a:lnTo>
                      <a:pt x="786" y="887"/>
                    </a:lnTo>
                    <a:lnTo>
                      <a:pt x="788" y="899"/>
                    </a:lnTo>
                    <a:lnTo>
                      <a:pt x="790" y="911"/>
                    </a:lnTo>
                    <a:lnTo>
                      <a:pt x="791" y="922"/>
                    </a:lnTo>
                    <a:lnTo>
                      <a:pt x="794" y="934"/>
                    </a:lnTo>
                    <a:lnTo>
                      <a:pt x="797" y="945"/>
                    </a:lnTo>
                    <a:lnTo>
                      <a:pt x="824" y="995"/>
                    </a:lnTo>
                    <a:lnTo>
                      <a:pt x="861" y="1030"/>
                    </a:lnTo>
                    <a:lnTo>
                      <a:pt x="902" y="1046"/>
                    </a:lnTo>
                    <a:lnTo>
                      <a:pt x="941" y="1039"/>
                    </a:lnTo>
                    <a:lnTo>
                      <a:pt x="950" y="1031"/>
                    </a:lnTo>
                    <a:lnTo>
                      <a:pt x="954" y="1021"/>
                    </a:lnTo>
                    <a:lnTo>
                      <a:pt x="955" y="1010"/>
                    </a:lnTo>
                    <a:moveTo>
                      <a:pt x="1001" y="71"/>
                    </a:moveTo>
                    <a:lnTo>
                      <a:pt x="1000" y="65"/>
                    </a:lnTo>
                    <a:lnTo>
                      <a:pt x="998" y="58"/>
                    </a:lnTo>
                    <a:lnTo>
                      <a:pt x="998" y="0"/>
                    </a:lnTo>
                    <a:lnTo>
                      <a:pt x="978" y="0"/>
                    </a:lnTo>
                    <a:lnTo>
                      <a:pt x="1001" y="71"/>
                    </a:lnTo>
                    <a:moveTo>
                      <a:pt x="1201" y="199"/>
                    </a:moveTo>
                    <a:lnTo>
                      <a:pt x="1201" y="189"/>
                    </a:lnTo>
                    <a:lnTo>
                      <a:pt x="1198" y="181"/>
                    </a:lnTo>
                    <a:lnTo>
                      <a:pt x="1188" y="174"/>
                    </a:lnTo>
                    <a:lnTo>
                      <a:pt x="1174" y="178"/>
                    </a:lnTo>
                    <a:lnTo>
                      <a:pt x="1138" y="180"/>
                    </a:lnTo>
                    <a:lnTo>
                      <a:pt x="1089" y="167"/>
                    </a:lnTo>
                    <a:lnTo>
                      <a:pt x="1039" y="135"/>
                    </a:lnTo>
                    <a:lnTo>
                      <a:pt x="1003" y="77"/>
                    </a:lnTo>
                    <a:lnTo>
                      <a:pt x="978" y="0"/>
                    </a:lnTo>
                    <a:lnTo>
                      <a:pt x="670" y="0"/>
                    </a:lnTo>
                    <a:lnTo>
                      <a:pt x="833" y="490"/>
                    </a:lnTo>
                    <a:lnTo>
                      <a:pt x="838" y="461"/>
                    </a:lnTo>
                    <a:lnTo>
                      <a:pt x="864" y="425"/>
                    </a:lnTo>
                    <a:lnTo>
                      <a:pt x="899" y="380"/>
                    </a:lnTo>
                    <a:lnTo>
                      <a:pt x="935" y="326"/>
                    </a:lnTo>
                    <a:lnTo>
                      <a:pt x="984" y="267"/>
                    </a:lnTo>
                    <a:lnTo>
                      <a:pt x="1045" y="233"/>
                    </a:lnTo>
                    <a:lnTo>
                      <a:pt x="1108" y="217"/>
                    </a:lnTo>
                    <a:lnTo>
                      <a:pt x="1160" y="215"/>
                    </a:lnTo>
                    <a:lnTo>
                      <a:pt x="1182" y="214"/>
                    </a:lnTo>
                    <a:lnTo>
                      <a:pt x="1195" y="208"/>
                    </a:lnTo>
                    <a:lnTo>
                      <a:pt x="1201" y="199"/>
                    </a:lnTo>
                    <a:moveTo>
                      <a:pt x="1368" y="441"/>
                    </a:moveTo>
                    <a:lnTo>
                      <a:pt x="1367" y="430"/>
                    </a:lnTo>
                    <a:lnTo>
                      <a:pt x="1360" y="419"/>
                    </a:lnTo>
                    <a:lnTo>
                      <a:pt x="1347" y="410"/>
                    </a:lnTo>
                    <a:lnTo>
                      <a:pt x="1329" y="404"/>
                    </a:lnTo>
                    <a:lnTo>
                      <a:pt x="1307" y="404"/>
                    </a:lnTo>
                    <a:lnTo>
                      <a:pt x="1263" y="407"/>
                    </a:lnTo>
                    <a:lnTo>
                      <a:pt x="1220" y="407"/>
                    </a:lnTo>
                    <a:lnTo>
                      <a:pt x="1177" y="402"/>
                    </a:lnTo>
                    <a:lnTo>
                      <a:pt x="1133" y="392"/>
                    </a:lnTo>
                    <a:lnTo>
                      <a:pt x="1089" y="379"/>
                    </a:lnTo>
                    <a:lnTo>
                      <a:pt x="1051" y="370"/>
                    </a:lnTo>
                    <a:lnTo>
                      <a:pt x="1023" y="370"/>
                    </a:lnTo>
                    <a:lnTo>
                      <a:pt x="1011" y="383"/>
                    </a:lnTo>
                    <a:lnTo>
                      <a:pt x="1011" y="385"/>
                    </a:lnTo>
                    <a:lnTo>
                      <a:pt x="1011" y="387"/>
                    </a:lnTo>
                    <a:lnTo>
                      <a:pt x="1015" y="398"/>
                    </a:lnTo>
                    <a:lnTo>
                      <a:pt x="1029" y="400"/>
                    </a:lnTo>
                    <a:lnTo>
                      <a:pt x="1041" y="401"/>
                    </a:lnTo>
                    <a:lnTo>
                      <a:pt x="1058" y="402"/>
                    </a:lnTo>
                    <a:lnTo>
                      <a:pt x="1098" y="407"/>
                    </a:lnTo>
                    <a:lnTo>
                      <a:pt x="1147" y="415"/>
                    </a:lnTo>
                    <a:lnTo>
                      <a:pt x="1189" y="426"/>
                    </a:lnTo>
                    <a:lnTo>
                      <a:pt x="1250" y="454"/>
                    </a:lnTo>
                    <a:lnTo>
                      <a:pt x="1285" y="463"/>
                    </a:lnTo>
                    <a:lnTo>
                      <a:pt x="1329" y="463"/>
                    </a:lnTo>
                    <a:lnTo>
                      <a:pt x="1349" y="459"/>
                    </a:lnTo>
                    <a:lnTo>
                      <a:pt x="1362" y="451"/>
                    </a:lnTo>
                    <a:lnTo>
                      <a:pt x="1368" y="44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9C3D72EA-2887-4D34-9DF3-2737DE2D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2"/>
                <a:ext cx="1280" cy="948"/>
              </a:xfrm>
              <a:custGeom>
                <a:avLst/>
                <a:gdLst>
                  <a:gd name="T0" fmla="+- 0 112 61"/>
                  <a:gd name="T1" fmla="*/ T0 w 1280"/>
                  <a:gd name="T2" fmla="+- 0 544 12"/>
                  <a:gd name="T3" fmla="*/ 544 h 948"/>
                  <a:gd name="T4" fmla="+- 0 103 61"/>
                  <a:gd name="T5" fmla="*/ T4 w 1280"/>
                  <a:gd name="T6" fmla="+- 0 528 12"/>
                  <a:gd name="T7" fmla="*/ 528 h 948"/>
                  <a:gd name="T8" fmla="+- 0 79 61"/>
                  <a:gd name="T9" fmla="*/ T8 w 1280"/>
                  <a:gd name="T10" fmla="+- 0 514 12"/>
                  <a:gd name="T11" fmla="*/ 514 h 948"/>
                  <a:gd name="T12" fmla="+- 0 61 61"/>
                  <a:gd name="T13" fmla="*/ T12 w 1280"/>
                  <a:gd name="T14" fmla="+- 0 532 12"/>
                  <a:gd name="T15" fmla="*/ 532 h 948"/>
                  <a:gd name="T16" fmla="+- 0 65 61"/>
                  <a:gd name="T17" fmla="*/ T16 w 1280"/>
                  <a:gd name="T18" fmla="+- 0 554 12"/>
                  <a:gd name="T19" fmla="*/ 554 h 948"/>
                  <a:gd name="T20" fmla="+- 0 77 61"/>
                  <a:gd name="T21" fmla="*/ T20 w 1280"/>
                  <a:gd name="T22" fmla="+- 0 559 12"/>
                  <a:gd name="T23" fmla="*/ 559 h 948"/>
                  <a:gd name="T24" fmla="+- 0 94 61"/>
                  <a:gd name="T25" fmla="*/ T24 w 1280"/>
                  <a:gd name="T26" fmla="+- 0 561 12"/>
                  <a:gd name="T27" fmla="*/ 561 h 948"/>
                  <a:gd name="T28" fmla="+- 0 112 61"/>
                  <a:gd name="T29" fmla="*/ T28 w 1280"/>
                  <a:gd name="T30" fmla="+- 0 550 12"/>
                  <a:gd name="T31" fmla="*/ 550 h 948"/>
                  <a:gd name="T32" fmla="+- 0 709 61"/>
                  <a:gd name="T33" fmla="*/ T32 w 1280"/>
                  <a:gd name="T34" fmla="+- 0 960 12"/>
                  <a:gd name="T35" fmla="*/ 960 h 948"/>
                  <a:gd name="T36" fmla="+- 0 709 61"/>
                  <a:gd name="T37" fmla="*/ T36 w 1280"/>
                  <a:gd name="T38" fmla="+- 0 940 12"/>
                  <a:gd name="T39" fmla="*/ 940 h 948"/>
                  <a:gd name="T40" fmla="+- 0 697 61"/>
                  <a:gd name="T41" fmla="*/ T40 w 1280"/>
                  <a:gd name="T42" fmla="+- 0 938 12"/>
                  <a:gd name="T43" fmla="*/ 938 h 948"/>
                  <a:gd name="T44" fmla="+- 0 709 61"/>
                  <a:gd name="T45" fmla="*/ T44 w 1280"/>
                  <a:gd name="T46" fmla="+- 0 960 12"/>
                  <a:gd name="T47" fmla="*/ 960 h 948"/>
                  <a:gd name="T48" fmla="+- 0 1078 61"/>
                  <a:gd name="T49" fmla="*/ T48 w 1280"/>
                  <a:gd name="T50" fmla="+- 0 819 12"/>
                  <a:gd name="T51" fmla="*/ 819 h 948"/>
                  <a:gd name="T52" fmla="+- 0 1077 61"/>
                  <a:gd name="T53" fmla="*/ T52 w 1280"/>
                  <a:gd name="T54" fmla="+- 0 816 12"/>
                  <a:gd name="T55" fmla="*/ 816 h 948"/>
                  <a:gd name="T56" fmla="+- 0 1066 61"/>
                  <a:gd name="T57" fmla="*/ T56 w 1280"/>
                  <a:gd name="T58" fmla="+- 0 815 12"/>
                  <a:gd name="T59" fmla="*/ 815 h 948"/>
                  <a:gd name="T60" fmla="+- 0 1079 61"/>
                  <a:gd name="T61" fmla="*/ T60 w 1280"/>
                  <a:gd name="T62" fmla="+- 0 836 12"/>
                  <a:gd name="T63" fmla="*/ 836 h 948"/>
                  <a:gd name="T64" fmla="+- 0 1261 61"/>
                  <a:gd name="T65" fmla="*/ T64 w 1280"/>
                  <a:gd name="T66" fmla="+- 0 610 12"/>
                  <a:gd name="T67" fmla="*/ 610 h 948"/>
                  <a:gd name="T68" fmla="+- 0 1253 61"/>
                  <a:gd name="T69" fmla="*/ T68 w 1280"/>
                  <a:gd name="T70" fmla="+- 0 593 12"/>
                  <a:gd name="T71" fmla="*/ 593 h 948"/>
                  <a:gd name="T72" fmla="+- 0 1228 61"/>
                  <a:gd name="T73" fmla="*/ T72 w 1280"/>
                  <a:gd name="T74" fmla="+- 0 579 12"/>
                  <a:gd name="T75" fmla="*/ 579 h 948"/>
                  <a:gd name="T76" fmla="+- 0 1211 61"/>
                  <a:gd name="T77" fmla="*/ T76 w 1280"/>
                  <a:gd name="T78" fmla="+- 0 597 12"/>
                  <a:gd name="T79" fmla="*/ 597 h 948"/>
                  <a:gd name="T80" fmla="+- 0 1215 61"/>
                  <a:gd name="T81" fmla="*/ T80 w 1280"/>
                  <a:gd name="T82" fmla="+- 0 619 12"/>
                  <a:gd name="T83" fmla="*/ 619 h 948"/>
                  <a:gd name="T84" fmla="+- 0 1227 61"/>
                  <a:gd name="T85" fmla="*/ T84 w 1280"/>
                  <a:gd name="T86" fmla="+- 0 624 12"/>
                  <a:gd name="T87" fmla="*/ 624 h 948"/>
                  <a:gd name="T88" fmla="+- 0 1243 61"/>
                  <a:gd name="T89" fmla="*/ T88 w 1280"/>
                  <a:gd name="T90" fmla="+- 0 627 12"/>
                  <a:gd name="T91" fmla="*/ 627 h 948"/>
                  <a:gd name="T92" fmla="+- 0 1261 61"/>
                  <a:gd name="T93" fmla="*/ T92 w 1280"/>
                  <a:gd name="T94" fmla="+- 0 616 12"/>
                  <a:gd name="T95" fmla="*/ 616 h 948"/>
                  <a:gd name="T96" fmla="+- 0 1263 61"/>
                  <a:gd name="T97" fmla="*/ T96 w 1280"/>
                  <a:gd name="T98" fmla="+- 0 46 12"/>
                  <a:gd name="T99" fmla="*/ 46 h 948"/>
                  <a:gd name="T100" fmla="+- 0 1262 61"/>
                  <a:gd name="T101" fmla="*/ T100 w 1280"/>
                  <a:gd name="T102" fmla="+- 0 40 12"/>
                  <a:gd name="T103" fmla="*/ 40 h 948"/>
                  <a:gd name="T104" fmla="+- 0 1242 61"/>
                  <a:gd name="T105" fmla="*/ T104 w 1280"/>
                  <a:gd name="T106" fmla="+- 0 16 12"/>
                  <a:gd name="T107" fmla="*/ 16 h 948"/>
                  <a:gd name="T108" fmla="+- 0 1218 61"/>
                  <a:gd name="T109" fmla="*/ T108 w 1280"/>
                  <a:gd name="T110" fmla="+- 0 20 12"/>
                  <a:gd name="T111" fmla="*/ 20 h 948"/>
                  <a:gd name="T112" fmla="+- 0 1211 61"/>
                  <a:gd name="T113" fmla="*/ T112 w 1280"/>
                  <a:gd name="T114" fmla="+- 0 39 12"/>
                  <a:gd name="T115" fmla="*/ 39 h 948"/>
                  <a:gd name="T116" fmla="+- 0 1222 61"/>
                  <a:gd name="T117" fmla="*/ T116 w 1280"/>
                  <a:gd name="T118" fmla="+- 0 56 12"/>
                  <a:gd name="T119" fmla="*/ 56 h 948"/>
                  <a:gd name="T120" fmla="+- 0 1233 61"/>
                  <a:gd name="T121" fmla="*/ T120 w 1280"/>
                  <a:gd name="T122" fmla="+- 0 59 12"/>
                  <a:gd name="T123" fmla="*/ 59 h 948"/>
                  <a:gd name="T124" fmla="+- 0 1256 61"/>
                  <a:gd name="T125" fmla="*/ T124 w 1280"/>
                  <a:gd name="T126" fmla="+- 0 58 12"/>
                  <a:gd name="T127" fmla="*/ 58 h 948"/>
                  <a:gd name="T128" fmla="+- 0 1263 61"/>
                  <a:gd name="T129" fmla="*/ T128 w 1280"/>
                  <a:gd name="T130" fmla="+- 0 46 12"/>
                  <a:gd name="T131" fmla="*/ 46 h 948"/>
                  <a:gd name="T132" fmla="+- 0 1339 61"/>
                  <a:gd name="T133" fmla="*/ T132 w 1280"/>
                  <a:gd name="T134" fmla="+- 0 238 12"/>
                  <a:gd name="T135" fmla="*/ 238 h 948"/>
                  <a:gd name="T136" fmla="+- 0 1339 61"/>
                  <a:gd name="T137" fmla="*/ T136 w 1280"/>
                  <a:gd name="T138" fmla="+- 0 235 12"/>
                  <a:gd name="T139" fmla="*/ 235 h 948"/>
                  <a:gd name="T140" fmla="+- 0 1327 61"/>
                  <a:gd name="T141" fmla="*/ T140 w 1280"/>
                  <a:gd name="T142" fmla="+- 0 235 12"/>
                  <a:gd name="T143" fmla="*/ 235 h 948"/>
                  <a:gd name="T144" fmla="+- 0 1340 61"/>
                  <a:gd name="T145" fmla="*/ T144 w 1280"/>
                  <a:gd name="T146" fmla="+- 0 256 12"/>
                  <a:gd name="T147" fmla="*/ 256 h 9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</a:cxnLst>
                <a:rect l="0" t="0" r="r" b="b"/>
                <a:pathLst>
                  <a:path w="1280" h="948">
                    <a:moveTo>
                      <a:pt x="52" y="536"/>
                    </a:moveTo>
                    <a:lnTo>
                      <a:pt x="51" y="532"/>
                    </a:lnTo>
                    <a:lnTo>
                      <a:pt x="50" y="529"/>
                    </a:lnTo>
                    <a:lnTo>
                      <a:pt x="42" y="516"/>
                    </a:lnTo>
                    <a:lnTo>
                      <a:pt x="31" y="505"/>
                    </a:lnTo>
                    <a:lnTo>
                      <a:pt x="18" y="502"/>
                    </a:lnTo>
                    <a:lnTo>
                      <a:pt x="7" y="509"/>
                    </a:lnTo>
                    <a:lnTo>
                      <a:pt x="0" y="520"/>
                    </a:lnTo>
                    <a:lnTo>
                      <a:pt x="0" y="528"/>
                    </a:lnTo>
                    <a:lnTo>
                      <a:pt x="4" y="542"/>
                    </a:lnTo>
                    <a:lnTo>
                      <a:pt x="11" y="546"/>
                    </a:lnTo>
                    <a:lnTo>
                      <a:pt x="16" y="547"/>
                    </a:lnTo>
                    <a:lnTo>
                      <a:pt x="21" y="548"/>
                    </a:lnTo>
                    <a:lnTo>
                      <a:pt x="33" y="549"/>
                    </a:lnTo>
                    <a:lnTo>
                      <a:pt x="45" y="547"/>
                    </a:lnTo>
                    <a:lnTo>
                      <a:pt x="51" y="538"/>
                    </a:lnTo>
                    <a:lnTo>
                      <a:pt x="52" y="536"/>
                    </a:lnTo>
                    <a:moveTo>
                      <a:pt x="648" y="948"/>
                    </a:moveTo>
                    <a:lnTo>
                      <a:pt x="648" y="930"/>
                    </a:lnTo>
                    <a:lnTo>
                      <a:pt x="648" y="928"/>
                    </a:lnTo>
                    <a:lnTo>
                      <a:pt x="644" y="919"/>
                    </a:lnTo>
                    <a:lnTo>
                      <a:pt x="636" y="926"/>
                    </a:lnTo>
                    <a:lnTo>
                      <a:pt x="640" y="940"/>
                    </a:lnTo>
                    <a:lnTo>
                      <a:pt x="648" y="948"/>
                    </a:lnTo>
                    <a:moveTo>
                      <a:pt x="1018" y="824"/>
                    </a:moveTo>
                    <a:lnTo>
                      <a:pt x="1017" y="807"/>
                    </a:lnTo>
                    <a:lnTo>
                      <a:pt x="1017" y="805"/>
                    </a:lnTo>
                    <a:lnTo>
                      <a:pt x="1016" y="804"/>
                    </a:lnTo>
                    <a:lnTo>
                      <a:pt x="1014" y="796"/>
                    </a:lnTo>
                    <a:lnTo>
                      <a:pt x="1005" y="803"/>
                    </a:lnTo>
                    <a:lnTo>
                      <a:pt x="1009" y="817"/>
                    </a:lnTo>
                    <a:lnTo>
                      <a:pt x="1018" y="824"/>
                    </a:lnTo>
                    <a:moveTo>
                      <a:pt x="1201" y="601"/>
                    </a:moveTo>
                    <a:lnTo>
                      <a:pt x="1200" y="598"/>
                    </a:lnTo>
                    <a:lnTo>
                      <a:pt x="1199" y="594"/>
                    </a:lnTo>
                    <a:lnTo>
                      <a:pt x="1192" y="581"/>
                    </a:lnTo>
                    <a:lnTo>
                      <a:pt x="1180" y="571"/>
                    </a:lnTo>
                    <a:lnTo>
                      <a:pt x="1167" y="567"/>
                    </a:lnTo>
                    <a:lnTo>
                      <a:pt x="1156" y="575"/>
                    </a:lnTo>
                    <a:lnTo>
                      <a:pt x="1150" y="585"/>
                    </a:lnTo>
                    <a:lnTo>
                      <a:pt x="1149" y="593"/>
                    </a:lnTo>
                    <a:lnTo>
                      <a:pt x="1154" y="607"/>
                    </a:lnTo>
                    <a:lnTo>
                      <a:pt x="1160" y="611"/>
                    </a:lnTo>
                    <a:lnTo>
                      <a:pt x="1166" y="612"/>
                    </a:lnTo>
                    <a:lnTo>
                      <a:pt x="1171" y="613"/>
                    </a:lnTo>
                    <a:lnTo>
                      <a:pt x="1182" y="615"/>
                    </a:lnTo>
                    <a:lnTo>
                      <a:pt x="1194" y="612"/>
                    </a:lnTo>
                    <a:lnTo>
                      <a:pt x="1200" y="604"/>
                    </a:lnTo>
                    <a:lnTo>
                      <a:pt x="1201" y="601"/>
                    </a:lnTo>
                    <a:moveTo>
                      <a:pt x="1202" y="34"/>
                    </a:moveTo>
                    <a:lnTo>
                      <a:pt x="1202" y="31"/>
                    </a:lnTo>
                    <a:lnTo>
                      <a:pt x="1201" y="28"/>
                    </a:lnTo>
                    <a:lnTo>
                      <a:pt x="1193" y="14"/>
                    </a:lnTo>
                    <a:lnTo>
                      <a:pt x="1181" y="4"/>
                    </a:lnTo>
                    <a:lnTo>
                      <a:pt x="1168" y="0"/>
                    </a:lnTo>
                    <a:lnTo>
                      <a:pt x="1157" y="8"/>
                    </a:lnTo>
                    <a:lnTo>
                      <a:pt x="1151" y="18"/>
                    </a:lnTo>
                    <a:lnTo>
                      <a:pt x="1150" y="27"/>
                    </a:lnTo>
                    <a:lnTo>
                      <a:pt x="1155" y="40"/>
                    </a:lnTo>
                    <a:lnTo>
                      <a:pt x="1161" y="44"/>
                    </a:lnTo>
                    <a:lnTo>
                      <a:pt x="1167" y="46"/>
                    </a:lnTo>
                    <a:lnTo>
                      <a:pt x="1172" y="47"/>
                    </a:lnTo>
                    <a:lnTo>
                      <a:pt x="1183" y="48"/>
                    </a:lnTo>
                    <a:lnTo>
                      <a:pt x="1195" y="46"/>
                    </a:lnTo>
                    <a:lnTo>
                      <a:pt x="1202" y="37"/>
                    </a:lnTo>
                    <a:lnTo>
                      <a:pt x="1202" y="34"/>
                    </a:lnTo>
                    <a:moveTo>
                      <a:pt x="1279" y="244"/>
                    </a:moveTo>
                    <a:lnTo>
                      <a:pt x="1278" y="226"/>
                    </a:lnTo>
                    <a:lnTo>
                      <a:pt x="1278" y="225"/>
                    </a:lnTo>
                    <a:lnTo>
                      <a:pt x="1278" y="223"/>
                    </a:lnTo>
                    <a:lnTo>
                      <a:pt x="1275" y="215"/>
                    </a:lnTo>
                    <a:lnTo>
                      <a:pt x="1266" y="223"/>
                    </a:lnTo>
                    <a:lnTo>
                      <a:pt x="1270" y="236"/>
                    </a:lnTo>
                    <a:lnTo>
                      <a:pt x="1279" y="2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CF09D6DE-781B-4F16-8E12-FBF7CFF6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925" y="563724"/>
              <a:ext cx="866165" cy="1296393"/>
              <a:chOff x="3903" y="481"/>
              <a:chExt cx="1137" cy="170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A49750AF-F957-47F1-A171-386843BE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481"/>
                <a:ext cx="1137" cy="1704"/>
              </a:xfrm>
              <a:custGeom>
                <a:avLst/>
                <a:gdLst>
                  <a:gd name="T0" fmla="+- 0 4228 3903"/>
                  <a:gd name="T1" fmla="*/ T0 w 1137"/>
                  <a:gd name="T2" fmla="+- 0 942 482"/>
                  <a:gd name="T3" fmla="*/ 942 h 1704"/>
                  <a:gd name="T4" fmla="+- 0 4116 3903"/>
                  <a:gd name="T5" fmla="*/ T4 w 1137"/>
                  <a:gd name="T6" fmla="+- 0 905 482"/>
                  <a:gd name="T7" fmla="*/ 905 h 1704"/>
                  <a:gd name="T8" fmla="+- 0 3947 3903"/>
                  <a:gd name="T9" fmla="*/ T8 w 1137"/>
                  <a:gd name="T10" fmla="+- 0 823 482"/>
                  <a:gd name="T11" fmla="*/ 823 h 1704"/>
                  <a:gd name="T12" fmla="+- 0 3904 3903"/>
                  <a:gd name="T13" fmla="*/ T12 w 1137"/>
                  <a:gd name="T14" fmla="+- 0 853 482"/>
                  <a:gd name="T15" fmla="*/ 853 h 1704"/>
                  <a:gd name="T16" fmla="+- 0 3956 3903"/>
                  <a:gd name="T17" fmla="*/ T16 w 1137"/>
                  <a:gd name="T18" fmla="+- 0 885 482"/>
                  <a:gd name="T19" fmla="*/ 885 h 1704"/>
                  <a:gd name="T20" fmla="+- 0 4125 3903"/>
                  <a:gd name="T21" fmla="*/ T20 w 1137"/>
                  <a:gd name="T22" fmla="+- 0 930 482"/>
                  <a:gd name="T23" fmla="*/ 930 h 1704"/>
                  <a:gd name="T24" fmla="+- 0 4243 3903"/>
                  <a:gd name="T25" fmla="*/ T24 w 1137"/>
                  <a:gd name="T26" fmla="+- 0 962 482"/>
                  <a:gd name="T27" fmla="*/ 962 h 1704"/>
                  <a:gd name="T28" fmla="+- 0 4485 3903"/>
                  <a:gd name="T29" fmla="*/ T28 w 1137"/>
                  <a:gd name="T30" fmla="+- 0 1839 482"/>
                  <a:gd name="T31" fmla="*/ 1839 h 1704"/>
                  <a:gd name="T32" fmla="+- 0 4419 3903"/>
                  <a:gd name="T33" fmla="*/ T32 w 1137"/>
                  <a:gd name="T34" fmla="+- 0 1825 482"/>
                  <a:gd name="T35" fmla="*/ 1825 h 1704"/>
                  <a:gd name="T36" fmla="+- 0 4390 3903"/>
                  <a:gd name="T37" fmla="*/ T36 w 1137"/>
                  <a:gd name="T38" fmla="+- 0 1880 482"/>
                  <a:gd name="T39" fmla="*/ 1880 h 1704"/>
                  <a:gd name="T40" fmla="+- 0 4400 3903"/>
                  <a:gd name="T41" fmla="*/ T40 w 1137"/>
                  <a:gd name="T42" fmla="+- 0 1911 482"/>
                  <a:gd name="T43" fmla="*/ 1911 h 1704"/>
                  <a:gd name="T44" fmla="+- 0 4464 3903"/>
                  <a:gd name="T45" fmla="*/ T44 w 1137"/>
                  <a:gd name="T46" fmla="+- 0 1929 482"/>
                  <a:gd name="T47" fmla="*/ 1929 h 1704"/>
                  <a:gd name="T48" fmla="+- 0 4493 3903"/>
                  <a:gd name="T49" fmla="*/ T48 w 1137"/>
                  <a:gd name="T50" fmla="+- 0 1863 482"/>
                  <a:gd name="T51" fmla="*/ 1863 h 1704"/>
                  <a:gd name="T52" fmla="+- 0 4676 3903"/>
                  <a:gd name="T53" fmla="*/ T52 w 1137"/>
                  <a:gd name="T54" fmla="+- 0 1752 482"/>
                  <a:gd name="T55" fmla="*/ 1752 h 1704"/>
                  <a:gd name="T56" fmla="+- 0 4611 3903"/>
                  <a:gd name="T57" fmla="*/ T56 w 1137"/>
                  <a:gd name="T58" fmla="+- 0 1886 482"/>
                  <a:gd name="T59" fmla="*/ 1886 h 1704"/>
                  <a:gd name="T60" fmla="+- 0 4472 3903"/>
                  <a:gd name="T61" fmla="*/ T60 w 1137"/>
                  <a:gd name="T62" fmla="+- 0 2110 482"/>
                  <a:gd name="T63" fmla="*/ 2110 h 1704"/>
                  <a:gd name="T64" fmla="+- 0 4497 3903"/>
                  <a:gd name="T65" fmla="*/ T64 w 1137"/>
                  <a:gd name="T66" fmla="+- 0 2178 482"/>
                  <a:gd name="T67" fmla="*/ 2178 h 1704"/>
                  <a:gd name="T68" fmla="+- 0 4591 3903"/>
                  <a:gd name="T69" fmla="*/ T68 w 1137"/>
                  <a:gd name="T70" fmla="+- 0 2060 482"/>
                  <a:gd name="T71" fmla="*/ 2060 h 1704"/>
                  <a:gd name="T72" fmla="+- 0 4667 3903"/>
                  <a:gd name="T73" fmla="*/ T72 w 1137"/>
                  <a:gd name="T74" fmla="+- 0 1819 482"/>
                  <a:gd name="T75" fmla="*/ 1819 h 1704"/>
                  <a:gd name="T76" fmla="+- 0 5010 3903"/>
                  <a:gd name="T77" fmla="*/ T76 w 1137"/>
                  <a:gd name="T78" fmla="+- 0 2105 482"/>
                  <a:gd name="T79" fmla="*/ 2105 h 1704"/>
                  <a:gd name="T80" fmla="+- 0 4978 3903"/>
                  <a:gd name="T81" fmla="*/ T80 w 1137"/>
                  <a:gd name="T82" fmla="+- 0 2013 482"/>
                  <a:gd name="T83" fmla="*/ 2013 h 1704"/>
                  <a:gd name="T84" fmla="+- 0 4928 3903"/>
                  <a:gd name="T85" fmla="*/ T84 w 1137"/>
                  <a:gd name="T86" fmla="+- 0 1932 482"/>
                  <a:gd name="T87" fmla="*/ 1932 h 1704"/>
                  <a:gd name="T88" fmla="+- 0 4471 3903"/>
                  <a:gd name="T89" fmla="*/ T88 w 1137"/>
                  <a:gd name="T90" fmla="+- 0 758 482"/>
                  <a:gd name="T91" fmla="*/ 758 h 1704"/>
                  <a:gd name="T92" fmla="+- 0 4403 3903"/>
                  <a:gd name="T93" fmla="*/ T92 w 1137"/>
                  <a:gd name="T94" fmla="+- 0 763 482"/>
                  <a:gd name="T95" fmla="*/ 763 h 1704"/>
                  <a:gd name="T96" fmla="+- 0 4420 3903"/>
                  <a:gd name="T97" fmla="*/ T96 w 1137"/>
                  <a:gd name="T98" fmla="+- 0 793 482"/>
                  <a:gd name="T99" fmla="*/ 793 h 1704"/>
                  <a:gd name="T100" fmla="+- 0 4453 3903"/>
                  <a:gd name="T101" fmla="*/ T100 w 1137"/>
                  <a:gd name="T102" fmla="+- 0 820 482"/>
                  <a:gd name="T103" fmla="*/ 820 h 1704"/>
                  <a:gd name="T104" fmla="+- 0 4360 3903"/>
                  <a:gd name="T105" fmla="*/ T104 w 1137"/>
                  <a:gd name="T106" fmla="+- 0 988 482"/>
                  <a:gd name="T107" fmla="*/ 988 h 1704"/>
                  <a:gd name="T108" fmla="+- 0 4194 3903"/>
                  <a:gd name="T109" fmla="*/ T108 w 1137"/>
                  <a:gd name="T110" fmla="+- 0 1106 482"/>
                  <a:gd name="T111" fmla="*/ 1106 h 1704"/>
                  <a:gd name="T112" fmla="+- 0 4101 3903"/>
                  <a:gd name="T113" fmla="*/ T112 w 1137"/>
                  <a:gd name="T114" fmla="+- 0 1129 482"/>
                  <a:gd name="T115" fmla="*/ 1129 h 1704"/>
                  <a:gd name="T116" fmla="+- 0 4130 3903"/>
                  <a:gd name="T117" fmla="*/ T116 w 1137"/>
                  <a:gd name="T118" fmla="+- 0 1148 482"/>
                  <a:gd name="T119" fmla="*/ 1148 h 1704"/>
                  <a:gd name="T120" fmla="+- 0 4308 3903"/>
                  <a:gd name="T121" fmla="*/ T120 w 1137"/>
                  <a:gd name="T122" fmla="+- 0 1248 482"/>
                  <a:gd name="T123" fmla="*/ 1248 h 1704"/>
                  <a:gd name="T124" fmla="+- 0 4312 3903"/>
                  <a:gd name="T125" fmla="*/ T124 w 1137"/>
                  <a:gd name="T126" fmla="+- 0 1274 482"/>
                  <a:gd name="T127" fmla="*/ 1274 h 1704"/>
                  <a:gd name="T128" fmla="+- 0 4258 3903"/>
                  <a:gd name="T129" fmla="*/ T128 w 1137"/>
                  <a:gd name="T130" fmla="+- 0 1436 482"/>
                  <a:gd name="T131" fmla="*/ 1436 h 1704"/>
                  <a:gd name="T132" fmla="+- 0 4182 3903"/>
                  <a:gd name="T133" fmla="*/ T132 w 1137"/>
                  <a:gd name="T134" fmla="+- 0 1500 482"/>
                  <a:gd name="T135" fmla="*/ 1500 h 1704"/>
                  <a:gd name="T136" fmla="+- 0 4245 3903"/>
                  <a:gd name="T137" fmla="*/ T136 w 1137"/>
                  <a:gd name="T138" fmla="+- 0 1537 482"/>
                  <a:gd name="T139" fmla="*/ 1537 h 1704"/>
                  <a:gd name="T140" fmla="+- 0 4345 3903"/>
                  <a:gd name="T141" fmla="*/ T140 w 1137"/>
                  <a:gd name="T142" fmla="+- 0 1469 482"/>
                  <a:gd name="T143" fmla="*/ 1469 h 1704"/>
                  <a:gd name="T144" fmla="+- 0 4399 3903"/>
                  <a:gd name="T145" fmla="*/ T144 w 1137"/>
                  <a:gd name="T146" fmla="+- 0 1537 482"/>
                  <a:gd name="T147" fmla="*/ 1537 h 1704"/>
                  <a:gd name="T148" fmla="+- 0 4414 3903"/>
                  <a:gd name="T149" fmla="*/ T148 w 1137"/>
                  <a:gd name="T150" fmla="+- 0 1611 482"/>
                  <a:gd name="T151" fmla="*/ 1611 h 1704"/>
                  <a:gd name="T152" fmla="+- 0 4478 3903"/>
                  <a:gd name="T153" fmla="*/ T152 w 1137"/>
                  <a:gd name="T154" fmla="+- 0 1693 482"/>
                  <a:gd name="T155" fmla="*/ 1693 h 1704"/>
                  <a:gd name="T156" fmla="+- 0 4687 3903"/>
                  <a:gd name="T157" fmla="*/ T156 w 1137"/>
                  <a:gd name="T158" fmla="+- 0 1681 482"/>
                  <a:gd name="T159" fmla="*/ 1681 h 1704"/>
                  <a:gd name="T160" fmla="+- 0 4847 3903"/>
                  <a:gd name="T161" fmla="*/ T160 w 1137"/>
                  <a:gd name="T162" fmla="+- 0 1783 482"/>
                  <a:gd name="T163" fmla="*/ 1783 h 1704"/>
                  <a:gd name="T164" fmla="+- 0 4918 3903"/>
                  <a:gd name="T165" fmla="*/ T164 w 1137"/>
                  <a:gd name="T166" fmla="+- 0 1977 482"/>
                  <a:gd name="T167" fmla="*/ 1977 h 1704"/>
                  <a:gd name="T168" fmla="+- 0 4937 3903"/>
                  <a:gd name="T169" fmla="*/ T168 w 1137"/>
                  <a:gd name="T170" fmla="+- 0 2079 482"/>
                  <a:gd name="T171" fmla="*/ 2079 h 1704"/>
                  <a:gd name="T172" fmla="+- 0 4987 3903"/>
                  <a:gd name="T173" fmla="*/ T172 w 1137"/>
                  <a:gd name="T174" fmla="+- 0 2144 482"/>
                  <a:gd name="T175" fmla="*/ 2144 h 1704"/>
                  <a:gd name="T176" fmla="+- 0 5040 3903"/>
                  <a:gd name="T177" fmla="*/ T176 w 1137"/>
                  <a:gd name="T178" fmla="+- 0 786 482"/>
                  <a:gd name="T179" fmla="*/ 786 h 1704"/>
                  <a:gd name="T180" fmla="+- 0 4971 3903"/>
                  <a:gd name="T181" fmla="*/ T180 w 1137"/>
                  <a:gd name="T182" fmla="+- 0 688 482"/>
                  <a:gd name="T183" fmla="*/ 688 h 1704"/>
                  <a:gd name="T184" fmla="+- 0 4866 3903"/>
                  <a:gd name="T185" fmla="*/ T184 w 1137"/>
                  <a:gd name="T186" fmla="+- 0 684 482"/>
                  <a:gd name="T187" fmla="*/ 684 h 1704"/>
                  <a:gd name="T188" fmla="+- 0 4846 3903"/>
                  <a:gd name="T189" fmla="*/ T188 w 1137"/>
                  <a:gd name="T190" fmla="+- 0 612 482"/>
                  <a:gd name="T191" fmla="*/ 612 h 1704"/>
                  <a:gd name="T192" fmla="+- 0 4905 3903"/>
                  <a:gd name="T193" fmla="*/ T192 w 1137"/>
                  <a:gd name="T194" fmla="+- 0 533 482"/>
                  <a:gd name="T195" fmla="*/ 533 h 1704"/>
                  <a:gd name="T196" fmla="+- 0 4883 3903"/>
                  <a:gd name="T197" fmla="*/ T196 w 1137"/>
                  <a:gd name="T198" fmla="+- 0 482 482"/>
                  <a:gd name="T199" fmla="*/ 482 h 1704"/>
                  <a:gd name="T200" fmla="+- 0 4811 3903"/>
                  <a:gd name="T201" fmla="*/ T200 w 1137"/>
                  <a:gd name="T202" fmla="+- 0 599 482"/>
                  <a:gd name="T203" fmla="*/ 599 h 1704"/>
                  <a:gd name="T204" fmla="+- 0 4648 3903"/>
                  <a:gd name="T205" fmla="*/ T204 w 1137"/>
                  <a:gd name="T206" fmla="+- 0 746 482"/>
                  <a:gd name="T207" fmla="*/ 746 h 1704"/>
                  <a:gd name="T208" fmla="+- 0 4926 3903"/>
                  <a:gd name="T209" fmla="*/ T208 w 1137"/>
                  <a:gd name="T210" fmla="+- 0 1925 482"/>
                  <a:gd name="T211" fmla="*/ 1925 h 1704"/>
                  <a:gd name="T212" fmla="+- 0 5040 3903"/>
                  <a:gd name="T213" fmla="*/ T212 w 1137"/>
                  <a:gd name="T214" fmla="+- 0 786 482"/>
                  <a:gd name="T215" fmla="*/ 786 h 1704"/>
                  <a:gd name="T216" fmla="+- 0 4972 3903"/>
                  <a:gd name="T217" fmla="*/ T216 w 1137"/>
                  <a:gd name="T218" fmla="+- 0 686 482"/>
                  <a:gd name="T219" fmla="*/ 686 h 1704"/>
                  <a:gd name="T220" fmla="+- 0 5029 3903"/>
                  <a:gd name="T221" fmla="*/ T220 w 1137"/>
                  <a:gd name="T222" fmla="+- 0 701 482"/>
                  <a:gd name="T223" fmla="*/ 701 h 170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1137" h="1704">
                    <a:moveTo>
                      <a:pt x="341" y="477"/>
                    </a:moveTo>
                    <a:lnTo>
                      <a:pt x="341" y="474"/>
                    </a:lnTo>
                    <a:lnTo>
                      <a:pt x="338" y="464"/>
                    </a:lnTo>
                    <a:lnTo>
                      <a:pt x="325" y="460"/>
                    </a:lnTo>
                    <a:lnTo>
                      <a:pt x="314" y="457"/>
                    </a:lnTo>
                    <a:lnTo>
                      <a:pt x="298" y="452"/>
                    </a:lnTo>
                    <a:lnTo>
                      <a:pt x="259" y="440"/>
                    </a:lnTo>
                    <a:lnTo>
                      <a:pt x="213" y="423"/>
                    </a:lnTo>
                    <a:lnTo>
                      <a:pt x="174" y="404"/>
                    </a:lnTo>
                    <a:lnTo>
                      <a:pt x="119" y="365"/>
                    </a:lnTo>
                    <a:lnTo>
                      <a:pt x="87" y="349"/>
                    </a:lnTo>
                    <a:lnTo>
                      <a:pt x="44" y="341"/>
                    </a:lnTo>
                    <a:lnTo>
                      <a:pt x="21" y="342"/>
                    </a:lnTo>
                    <a:lnTo>
                      <a:pt x="7" y="348"/>
                    </a:lnTo>
                    <a:lnTo>
                      <a:pt x="0" y="359"/>
                    </a:lnTo>
                    <a:lnTo>
                      <a:pt x="1" y="371"/>
                    </a:lnTo>
                    <a:lnTo>
                      <a:pt x="7" y="381"/>
                    </a:lnTo>
                    <a:lnTo>
                      <a:pt x="18" y="391"/>
                    </a:lnTo>
                    <a:lnTo>
                      <a:pt x="34" y="399"/>
                    </a:lnTo>
                    <a:lnTo>
                      <a:pt x="53" y="403"/>
                    </a:lnTo>
                    <a:lnTo>
                      <a:pt x="98" y="409"/>
                    </a:lnTo>
                    <a:lnTo>
                      <a:pt x="140" y="417"/>
                    </a:lnTo>
                    <a:lnTo>
                      <a:pt x="181" y="430"/>
                    </a:lnTo>
                    <a:lnTo>
                      <a:pt x="222" y="448"/>
                    </a:lnTo>
                    <a:lnTo>
                      <a:pt x="263" y="469"/>
                    </a:lnTo>
                    <a:lnTo>
                      <a:pt x="299" y="485"/>
                    </a:lnTo>
                    <a:lnTo>
                      <a:pt x="326" y="490"/>
                    </a:lnTo>
                    <a:lnTo>
                      <a:pt x="340" y="480"/>
                    </a:lnTo>
                    <a:lnTo>
                      <a:pt x="341" y="477"/>
                    </a:lnTo>
                    <a:moveTo>
                      <a:pt x="590" y="1381"/>
                    </a:moveTo>
                    <a:lnTo>
                      <a:pt x="587" y="1368"/>
                    </a:lnTo>
                    <a:lnTo>
                      <a:pt x="582" y="1357"/>
                    </a:lnTo>
                    <a:lnTo>
                      <a:pt x="573" y="1348"/>
                    </a:lnTo>
                    <a:lnTo>
                      <a:pt x="561" y="1343"/>
                    </a:lnTo>
                    <a:lnTo>
                      <a:pt x="545" y="1341"/>
                    </a:lnTo>
                    <a:lnTo>
                      <a:pt x="516" y="1343"/>
                    </a:lnTo>
                    <a:lnTo>
                      <a:pt x="496" y="1350"/>
                    </a:lnTo>
                    <a:lnTo>
                      <a:pt x="485" y="1361"/>
                    </a:lnTo>
                    <a:lnTo>
                      <a:pt x="483" y="1377"/>
                    </a:lnTo>
                    <a:lnTo>
                      <a:pt x="487" y="1398"/>
                    </a:lnTo>
                    <a:lnTo>
                      <a:pt x="488" y="1407"/>
                    </a:lnTo>
                    <a:lnTo>
                      <a:pt x="491" y="1416"/>
                    </a:lnTo>
                    <a:lnTo>
                      <a:pt x="493" y="1424"/>
                    </a:lnTo>
                    <a:lnTo>
                      <a:pt x="497" y="1429"/>
                    </a:lnTo>
                    <a:lnTo>
                      <a:pt x="502" y="1432"/>
                    </a:lnTo>
                    <a:lnTo>
                      <a:pt x="512" y="1438"/>
                    </a:lnTo>
                    <a:lnTo>
                      <a:pt x="534" y="1447"/>
                    </a:lnTo>
                    <a:lnTo>
                      <a:pt x="561" y="1447"/>
                    </a:lnTo>
                    <a:lnTo>
                      <a:pt x="581" y="1427"/>
                    </a:lnTo>
                    <a:lnTo>
                      <a:pt x="587" y="1411"/>
                    </a:lnTo>
                    <a:lnTo>
                      <a:pt x="590" y="1395"/>
                    </a:lnTo>
                    <a:lnTo>
                      <a:pt x="590" y="1381"/>
                    </a:lnTo>
                    <a:moveTo>
                      <a:pt x="795" y="1286"/>
                    </a:moveTo>
                    <a:lnTo>
                      <a:pt x="792" y="1278"/>
                    </a:lnTo>
                    <a:lnTo>
                      <a:pt x="785" y="1270"/>
                    </a:lnTo>
                    <a:lnTo>
                      <a:pt x="773" y="1270"/>
                    </a:lnTo>
                    <a:lnTo>
                      <a:pt x="759" y="1281"/>
                    </a:lnTo>
                    <a:lnTo>
                      <a:pt x="745" y="1306"/>
                    </a:lnTo>
                    <a:lnTo>
                      <a:pt x="729" y="1352"/>
                    </a:lnTo>
                    <a:lnTo>
                      <a:pt x="708" y="1404"/>
                    </a:lnTo>
                    <a:lnTo>
                      <a:pt x="678" y="1458"/>
                    </a:lnTo>
                    <a:lnTo>
                      <a:pt x="599" y="1543"/>
                    </a:lnTo>
                    <a:lnTo>
                      <a:pt x="578" y="1585"/>
                    </a:lnTo>
                    <a:lnTo>
                      <a:pt x="569" y="1628"/>
                    </a:lnTo>
                    <a:lnTo>
                      <a:pt x="574" y="1666"/>
                    </a:lnTo>
                    <a:lnTo>
                      <a:pt x="579" y="1677"/>
                    </a:lnTo>
                    <a:lnTo>
                      <a:pt x="586" y="1687"/>
                    </a:lnTo>
                    <a:lnTo>
                      <a:pt x="594" y="1696"/>
                    </a:lnTo>
                    <a:lnTo>
                      <a:pt x="605" y="1703"/>
                    </a:lnTo>
                    <a:lnTo>
                      <a:pt x="642" y="1695"/>
                    </a:lnTo>
                    <a:lnTo>
                      <a:pt x="669" y="1646"/>
                    </a:lnTo>
                    <a:lnTo>
                      <a:pt x="688" y="1578"/>
                    </a:lnTo>
                    <a:lnTo>
                      <a:pt x="700" y="1515"/>
                    </a:lnTo>
                    <a:lnTo>
                      <a:pt x="715" y="1454"/>
                    </a:lnTo>
                    <a:lnTo>
                      <a:pt x="740" y="1390"/>
                    </a:lnTo>
                    <a:lnTo>
                      <a:pt x="764" y="1337"/>
                    </a:lnTo>
                    <a:lnTo>
                      <a:pt x="782" y="1307"/>
                    </a:lnTo>
                    <a:lnTo>
                      <a:pt x="793" y="1296"/>
                    </a:lnTo>
                    <a:lnTo>
                      <a:pt x="795" y="1286"/>
                    </a:lnTo>
                    <a:moveTo>
                      <a:pt x="1107" y="1623"/>
                    </a:moveTo>
                    <a:lnTo>
                      <a:pt x="1105" y="1606"/>
                    </a:lnTo>
                    <a:lnTo>
                      <a:pt x="1100" y="1586"/>
                    </a:lnTo>
                    <a:lnTo>
                      <a:pt x="1090" y="1560"/>
                    </a:lnTo>
                    <a:lnTo>
                      <a:pt x="1075" y="1531"/>
                    </a:lnTo>
                    <a:lnTo>
                      <a:pt x="1056" y="1499"/>
                    </a:lnTo>
                    <a:lnTo>
                      <a:pt x="1032" y="1463"/>
                    </a:lnTo>
                    <a:lnTo>
                      <a:pt x="1028" y="1456"/>
                    </a:lnTo>
                    <a:lnTo>
                      <a:pt x="1025" y="1450"/>
                    </a:lnTo>
                    <a:lnTo>
                      <a:pt x="638" y="291"/>
                    </a:lnTo>
                    <a:lnTo>
                      <a:pt x="621" y="288"/>
                    </a:lnTo>
                    <a:lnTo>
                      <a:pt x="612" y="286"/>
                    </a:lnTo>
                    <a:lnTo>
                      <a:pt x="568" y="276"/>
                    </a:lnTo>
                    <a:lnTo>
                      <a:pt x="537" y="272"/>
                    </a:lnTo>
                    <a:lnTo>
                      <a:pt x="529" y="273"/>
                    </a:lnTo>
                    <a:lnTo>
                      <a:pt x="514" y="274"/>
                    </a:lnTo>
                    <a:lnTo>
                      <a:pt x="500" y="281"/>
                    </a:lnTo>
                    <a:lnTo>
                      <a:pt x="498" y="292"/>
                    </a:lnTo>
                    <a:lnTo>
                      <a:pt x="501" y="298"/>
                    </a:lnTo>
                    <a:lnTo>
                      <a:pt x="507" y="305"/>
                    </a:lnTo>
                    <a:lnTo>
                      <a:pt x="517" y="311"/>
                    </a:lnTo>
                    <a:lnTo>
                      <a:pt x="530" y="318"/>
                    </a:lnTo>
                    <a:lnTo>
                      <a:pt x="541" y="324"/>
                    </a:lnTo>
                    <a:lnTo>
                      <a:pt x="548" y="330"/>
                    </a:lnTo>
                    <a:lnTo>
                      <a:pt x="550" y="338"/>
                    </a:lnTo>
                    <a:lnTo>
                      <a:pt x="546" y="367"/>
                    </a:lnTo>
                    <a:lnTo>
                      <a:pt x="523" y="405"/>
                    </a:lnTo>
                    <a:lnTo>
                      <a:pt x="490" y="451"/>
                    </a:lnTo>
                    <a:lnTo>
                      <a:pt x="457" y="506"/>
                    </a:lnTo>
                    <a:lnTo>
                      <a:pt x="411" y="567"/>
                    </a:lnTo>
                    <a:lnTo>
                      <a:pt x="352" y="605"/>
                    </a:lnTo>
                    <a:lnTo>
                      <a:pt x="351" y="605"/>
                    </a:lnTo>
                    <a:lnTo>
                      <a:pt x="291" y="624"/>
                    </a:lnTo>
                    <a:lnTo>
                      <a:pt x="238" y="628"/>
                    </a:lnTo>
                    <a:lnTo>
                      <a:pt x="217" y="631"/>
                    </a:lnTo>
                    <a:lnTo>
                      <a:pt x="204" y="637"/>
                    </a:lnTo>
                    <a:lnTo>
                      <a:pt x="198" y="647"/>
                    </a:lnTo>
                    <a:lnTo>
                      <a:pt x="199" y="656"/>
                    </a:lnTo>
                    <a:lnTo>
                      <a:pt x="201" y="665"/>
                    </a:lnTo>
                    <a:lnTo>
                      <a:pt x="212" y="671"/>
                    </a:lnTo>
                    <a:lnTo>
                      <a:pt x="227" y="666"/>
                    </a:lnTo>
                    <a:lnTo>
                      <a:pt x="263" y="663"/>
                    </a:lnTo>
                    <a:lnTo>
                      <a:pt x="315" y="674"/>
                    </a:lnTo>
                    <a:lnTo>
                      <a:pt x="367" y="706"/>
                    </a:lnTo>
                    <a:lnTo>
                      <a:pt x="405" y="766"/>
                    </a:lnTo>
                    <a:lnTo>
                      <a:pt x="406" y="770"/>
                    </a:lnTo>
                    <a:lnTo>
                      <a:pt x="407" y="773"/>
                    </a:lnTo>
                    <a:lnTo>
                      <a:pt x="408" y="777"/>
                    </a:lnTo>
                    <a:lnTo>
                      <a:pt x="409" y="792"/>
                    </a:lnTo>
                    <a:lnTo>
                      <a:pt x="413" y="852"/>
                    </a:lnTo>
                    <a:lnTo>
                      <a:pt x="393" y="908"/>
                    </a:lnTo>
                    <a:lnTo>
                      <a:pt x="367" y="943"/>
                    </a:lnTo>
                    <a:lnTo>
                      <a:pt x="355" y="954"/>
                    </a:lnTo>
                    <a:lnTo>
                      <a:pt x="325" y="960"/>
                    </a:lnTo>
                    <a:lnTo>
                      <a:pt x="299" y="975"/>
                    </a:lnTo>
                    <a:lnTo>
                      <a:pt x="281" y="995"/>
                    </a:lnTo>
                    <a:lnTo>
                      <a:pt x="279" y="1018"/>
                    </a:lnTo>
                    <a:lnTo>
                      <a:pt x="282" y="1027"/>
                    </a:lnTo>
                    <a:lnTo>
                      <a:pt x="290" y="1036"/>
                    </a:lnTo>
                    <a:lnTo>
                      <a:pt x="304" y="1045"/>
                    </a:lnTo>
                    <a:lnTo>
                      <a:pt x="342" y="1055"/>
                    </a:lnTo>
                    <a:lnTo>
                      <a:pt x="367" y="1040"/>
                    </a:lnTo>
                    <a:lnTo>
                      <a:pt x="389" y="1013"/>
                    </a:lnTo>
                    <a:lnTo>
                      <a:pt x="418" y="992"/>
                    </a:lnTo>
                    <a:lnTo>
                      <a:pt x="442" y="987"/>
                    </a:lnTo>
                    <a:lnTo>
                      <a:pt x="462" y="992"/>
                    </a:lnTo>
                    <a:lnTo>
                      <a:pt x="478" y="1009"/>
                    </a:lnTo>
                    <a:lnTo>
                      <a:pt x="491" y="1039"/>
                    </a:lnTo>
                    <a:lnTo>
                      <a:pt x="496" y="1055"/>
                    </a:lnTo>
                    <a:lnTo>
                      <a:pt x="501" y="1073"/>
                    </a:lnTo>
                    <a:lnTo>
                      <a:pt x="505" y="1094"/>
                    </a:lnTo>
                    <a:lnTo>
                      <a:pt x="509" y="1117"/>
                    </a:lnTo>
                    <a:lnTo>
                      <a:pt x="511" y="1129"/>
                    </a:lnTo>
                    <a:lnTo>
                      <a:pt x="513" y="1139"/>
                    </a:lnTo>
                    <a:lnTo>
                      <a:pt x="516" y="1148"/>
                    </a:lnTo>
                    <a:lnTo>
                      <a:pt x="543" y="1193"/>
                    </a:lnTo>
                    <a:lnTo>
                      <a:pt x="575" y="1211"/>
                    </a:lnTo>
                    <a:lnTo>
                      <a:pt x="602" y="1214"/>
                    </a:lnTo>
                    <a:lnTo>
                      <a:pt x="614" y="1212"/>
                    </a:lnTo>
                    <a:lnTo>
                      <a:pt x="705" y="1193"/>
                    </a:lnTo>
                    <a:lnTo>
                      <a:pt x="784" y="1199"/>
                    </a:lnTo>
                    <a:lnTo>
                      <a:pt x="839" y="1215"/>
                    </a:lnTo>
                    <a:lnTo>
                      <a:pt x="861" y="1224"/>
                    </a:lnTo>
                    <a:lnTo>
                      <a:pt x="908" y="1259"/>
                    </a:lnTo>
                    <a:lnTo>
                      <a:pt x="944" y="1301"/>
                    </a:lnTo>
                    <a:lnTo>
                      <a:pt x="972" y="1347"/>
                    </a:lnTo>
                    <a:lnTo>
                      <a:pt x="991" y="1395"/>
                    </a:lnTo>
                    <a:lnTo>
                      <a:pt x="1005" y="1446"/>
                    </a:lnTo>
                    <a:lnTo>
                      <a:pt x="1015" y="1495"/>
                    </a:lnTo>
                    <a:lnTo>
                      <a:pt x="1022" y="1538"/>
                    </a:lnTo>
                    <a:lnTo>
                      <a:pt x="1028" y="1573"/>
                    </a:lnTo>
                    <a:lnTo>
                      <a:pt x="1030" y="1585"/>
                    </a:lnTo>
                    <a:lnTo>
                      <a:pt x="1034" y="1597"/>
                    </a:lnTo>
                    <a:lnTo>
                      <a:pt x="1037" y="1607"/>
                    </a:lnTo>
                    <a:lnTo>
                      <a:pt x="1051" y="1639"/>
                    </a:lnTo>
                    <a:lnTo>
                      <a:pt x="1067" y="1658"/>
                    </a:lnTo>
                    <a:lnTo>
                      <a:pt x="1084" y="1662"/>
                    </a:lnTo>
                    <a:lnTo>
                      <a:pt x="1099" y="1650"/>
                    </a:lnTo>
                    <a:lnTo>
                      <a:pt x="1105" y="1638"/>
                    </a:lnTo>
                    <a:lnTo>
                      <a:pt x="1107" y="1623"/>
                    </a:lnTo>
                    <a:moveTo>
                      <a:pt x="1137" y="304"/>
                    </a:moveTo>
                    <a:lnTo>
                      <a:pt x="1120" y="302"/>
                    </a:lnTo>
                    <a:lnTo>
                      <a:pt x="1096" y="287"/>
                    </a:lnTo>
                    <a:lnTo>
                      <a:pt x="1069" y="204"/>
                    </a:lnTo>
                    <a:lnTo>
                      <a:pt x="1068" y="206"/>
                    </a:lnTo>
                    <a:lnTo>
                      <a:pt x="1030" y="234"/>
                    </a:lnTo>
                    <a:lnTo>
                      <a:pt x="1003" y="234"/>
                    </a:lnTo>
                    <a:lnTo>
                      <a:pt x="981" y="223"/>
                    </a:lnTo>
                    <a:lnTo>
                      <a:pt x="963" y="202"/>
                    </a:lnTo>
                    <a:lnTo>
                      <a:pt x="951" y="175"/>
                    </a:lnTo>
                    <a:lnTo>
                      <a:pt x="947" y="160"/>
                    </a:lnTo>
                    <a:lnTo>
                      <a:pt x="944" y="145"/>
                    </a:lnTo>
                    <a:lnTo>
                      <a:pt x="943" y="130"/>
                    </a:lnTo>
                    <a:lnTo>
                      <a:pt x="943" y="114"/>
                    </a:lnTo>
                    <a:lnTo>
                      <a:pt x="957" y="83"/>
                    </a:lnTo>
                    <a:lnTo>
                      <a:pt x="981" y="66"/>
                    </a:lnTo>
                    <a:lnTo>
                      <a:pt x="1002" y="51"/>
                    </a:lnTo>
                    <a:lnTo>
                      <a:pt x="1005" y="24"/>
                    </a:lnTo>
                    <a:lnTo>
                      <a:pt x="1005" y="23"/>
                    </a:lnTo>
                    <a:lnTo>
                      <a:pt x="1005" y="22"/>
                    </a:lnTo>
                    <a:lnTo>
                      <a:pt x="980" y="0"/>
                    </a:lnTo>
                    <a:lnTo>
                      <a:pt x="943" y="5"/>
                    </a:lnTo>
                    <a:lnTo>
                      <a:pt x="913" y="42"/>
                    </a:lnTo>
                    <a:lnTo>
                      <a:pt x="912" y="59"/>
                    </a:lnTo>
                    <a:lnTo>
                      <a:pt x="908" y="117"/>
                    </a:lnTo>
                    <a:lnTo>
                      <a:pt x="903" y="187"/>
                    </a:lnTo>
                    <a:lnTo>
                      <a:pt x="866" y="220"/>
                    </a:lnTo>
                    <a:lnTo>
                      <a:pt x="809" y="238"/>
                    </a:lnTo>
                    <a:lnTo>
                      <a:pt x="745" y="264"/>
                    </a:lnTo>
                    <a:lnTo>
                      <a:pt x="691" y="288"/>
                    </a:lnTo>
                    <a:lnTo>
                      <a:pt x="650" y="293"/>
                    </a:lnTo>
                    <a:lnTo>
                      <a:pt x="638" y="291"/>
                    </a:lnTo>
                    <a:lnTo>
                      <a:pt x="1023" y="1443"/>
                    </a:lnTo>
                    <a:lnTo>
                      <a:pt x="1033" y="1393"/>
                    </a:lnTo>
                    <a:lnTo>
                      <a:pt x="1083" y="1357"/>
                    </a:lnTo>
                    <a:lnTo>
                      <a:pt x="1137" y="1335"/>
                    </a:lnTo>
                    <a:lnTo>
                      <a:pt x="1137" y="304"/>
                    </a:lnTo>
                    <a:moveTo>
                      <a:pt x="1137" y="101"/>
                    </a:moveTo>
                    <a:lnTo>
                      <a:pt x="1120" y="113"/>
                    </a:lnTo>
                    <a:lnTo>
                      <a:pt x="1095" y="158"/>
                    </a:lnTo>
                    <a:lnTo>
                      <a:pt x="1069" y="204"/>
                    </a:lnTo>
                    <a:lnTo>
                      <a:pt x="1094" y="281"/>
                    </a:lnTo>
                    <a:lnTo>
                      <a:pt x="1096" y="273"/>
                    </a:lnTo>
                    <a:lnTo>
                      <a:pt x="1102" y="263"/>
                    </a:lnTo>
                    <a:lnTo>
                      <a:pt x="1126" y="219"/>
                    </a:lnTo>
                    <a:lnTo>
                      <a:pt x="1137" y="196"/>
                    </a:lnTo>
                    <a:lnTo>
                      <a:pt x="1137" y="10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C6A68DB5-E56D-4A45-8870-94D16729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622"/>
                <a:ext cx="597" cy="1459"/>
              </a:xfrm>
              <a:custGeom>
                <a:avLst/>
                <a:gdLst>
                  <a:gd name="T0" fmla="+- 0 3988 3976"/>
                  <a:gd name="T1" fmla="*/ T0 w 597"/>
                  <a:gd name="T2" fmla="+- 0 1069 622"/>
                  <a:gd name="T3" fmla="*/ 1069 h 1459"/>
                  <a:gd name="T4" fmla="+- 0 3984 3976"/>
                  <a:gd name="T5" fmla="*/ T4 w 597"/>
                  <a:gd name="T6" fmla="+- 0 1058 622"/>
                  <a:gd name="T7" fmla="*/ 1058 h 1459"/>
                  <a:gd name="T8" fmla="+- 0 3980 3976"/>
                  <a:gd name="T9" fmla="*/ T8 w 597"/>
                  <a:gd name="T10" fmla="+- 0 1079 622"/>
                  <a:gd name="T11" fmla="*/ 1079 h 1459"/>
                  <a:gd name="T12" fmla="+- 0 4010 3976"/>
                  <a:gd name="T13" fmla="*/ T12 w 597"/>
                  <a:gd name="T14" fmla="+- 0 1435 622"/>
                  <a:gd name="T15" fmla="*/ 1435 h 1459"/>
                  <a:gd name="T16" fmla="+- 0 4009 3976"/>
                  <a:gd name="T17" fmla="*/ T16 w 597"/>
                  <a:gd name="T18" fmla="+- 0 1416 622"/>
                  <a:gd name="T19" fmla="*/ 1416 h 1459"/>
                  <a:gd name="T20" fmla="+- 0 3997 3976"/>
                  <a:gd name="T21" fmla="*/ T20 w 597"/>
                  <a:gd name="T22" fmla="+- 0 1414 622"/>
                  <a:gd name="T23" fmla="*/ 1414 h 1459"/>
                  <a:gd name="T24" fmla="+- 0 4010 3976"/>
                  <a:gd name="T25" fmla="*/ T24 w 597"/>
                  <a:gd name="T26" fmla="+- 0 1435 622"/>
                  <a:gd name="T27" fmla="*/ 1435 h 1459"/>
                  <a:gd name="T28" fmla="+- 0 4218 3976"/>
                  <a:gd name="T29" fmla="*/ T28 w 597"/>
                  <a:gd name="T30" fmla="+- 0 1864 622"/>
                  <a:gd name="T31" fmla="*/ 1864 h 1459"/>
                  <a:gd name="T32" fmla="+- 0 4218 3976"/>
                  <a:gd name="T33" fmla="*/ T32 w 597"/>
                  <a:gd name="T34" fmla="+- 0 1861 622"/>
                  <a:gd name="T35" fmla="*/ 1861 h 1459"/>
                  <a:gd name="T36" fmla="+- 0 4215 3976"/>
                  <a:gd name="T37" fmla="*/ T36 w 597"/>
                  <a:gd name="T38" fmla="+- 0 1851 622"/>
                  <a:gd name="T39" fmla="*/ 1851 h 1459"/>
                  <a:gd name="T40" fmla="+- 0 4210 3976"/>
                  <a:gd name="T41" fmla="*/ T40 w 597"/>
                  <a:gd name="T42" fmla="+- 0 1872 622"/>
                  <a:gd name="T43" fmla="*/ 1872 h 1459"/>
                  <a:gd name="T44" fmla="+- 0 4250 3976"/>
                  <a:gd name="T45" fmla="*/ T44 w 597"/>
                  <a:gd name="T46" fmla="+- 0 1619 622"/>
                  <a:gd name="T47" fmla="*/ 1619 h 1459"/>
                  <a:gd name="T48" fmla="+- 0 4249 3976"/>
                  <a:gd name="T49" fmla="*/ T48 w 597"/>
                  <a:gd name="T50" fmla="+- 0 1599 622"/>
                  <a:gd name="T51" fmla="*/ 1599 h 1459"/>
                  <a:gd name="T52" fmla="+- 0 4238 3976"/>
                  <a:gd name="T53" fmla="*/ T52 w 597"/>
                  <a:gd name="T54" fmla="+- 0 1597 622"/>
                  <a:gd name="T55" fmla="*/ 1597 h 1459"/>
                  <a:gd name="T56" fmla="+- 0 4250 3976"/>
                  <a:gd name="T57" fmla="*/ T56 w 597"/>
                  <a:gd name="T58" fmla="+- 0 1619 622"/>
                  <a:gd name="T59" fmla="*/ 1619 h 1459"/>
                  <a:gd name="T60" fmla="+- 0 4273 3976"/>
                  <a:gd name="T61" fmla="*/ T60 w 597"/>
                  <a:gd name="T62" fmla="+- 0 820 622"/>
                  <a:gd name="T63" fmla="*/ 820 h 1459"/>
                  <a:gd name="T64" fmla="+- 0 4265 3976"/>
                  <a:gd name="T65" fmla="*/ T64 w 597"/>
                  <a:gd name="T66" fmla="+- 0 803 622"/>
                  <a:gd name="T67" fmla="*/ 803 h 1459"/>
                  <a:gd name="T68" fmla="+- 0 4240 3976"/>
                  <a:gd name="T69" fmla="*/ T68 w 597"/>
                  <a:gd name="T70" fmla="+- 0 789 622"/>
                  <a:gd name="T71" fmla="*/ 789 h 1459"/>
                  <a:gd name="T72" fmla="+- 0 4223 3976"/>
                  <a:gd name="T73" fmla="*/ T72 w 597"/>
                  <a:gd name="T74" fmla="+- 0 807 622"/>
                  <a:gd name="T75" fmla="*/ 807 h 1459"/>
                  <a:gd name="T76" fmla="+- 0 4227 3976"/>
                  <a:gd name="T77" fmla="*/ T76 w 597"/>
                  <a:gd name="T78" fmla="+- 0 829 622"/>
                  <a:gd name="T79" fmla="*/ 829 h 1459"/>
                  <a:gd name="T80" fmla="+- 0 4239 3976"/>
                  <a:gd name="T81" fmla="*/ T80 w 597"/>
                  <a:gd name="T82" fmla="+- 0 834 622"/>
                  <a:gd name="T83" fmla="*/ 834 h 1459"/>
                  <a:gd name="T84" fmla="+- 0 4255 3976"/>
                  <a:gd name="T85" fmla="*/ T84 w 597"/>
                  <a:gd name="T86" fmla="+- 0 837 622"/>
                  <a:gd name="T87" fmla="*/ 837 h 1459"/>
                  <a:gd name="T88" fmla="+- 0 4273 3976"/>
                  <a:gd name="T89" fmla="*/ T88 w 597"/>
                  <a:gd name="T90" fmla="+- 0 826 622"/>
                  <a:gd name="T91" fmla="*/ 826 h 1459"/>
                  <a:gd name="T92" fmla="+- 0 4325 3976"/>
                  <a:gd name="T93" fmla="*/ T92 w 597"/>
                  <a:gd name="T94" fmla="+- 0 651 622"/>
                  <a:gd name="T95" fmla="*/ 651 h 1459"/>
                  <a:gd name="T96" fmla="+- 0 4324 3976"/>
                  <a:gd name="T97" fmla="*/ T96 w 597"/>
                  <a:gd name="T98" fmla="+- 0 631 622"/>
                  <a:gd name="T99" fmla="*/ 631 h 1459"/>
                  <a:gd name="T100" fmla="+- 0 4313 3976"/>
                  <a:gd name="T101" fmla="*/ T100 w 597"/>
                  <a:gd name="T102" fmla="+- 0 629 622"/>
                  <a:gd name="T103" fmla="*/ 629 h 1459"/>
                  <a:gd name="T104" fmla="+- 0 4325 3976"/>
                  <a:gd name="T105" fmla="*/ T104 w 597"/>
                  <a:gd name="T106" fmla="+- 0 651 622"/>
                  <a:gd name="T107" fmla="*/ 651 h 1459"/>
                  <a:gd name="T108" fmla="+- 0 4398 3976"/>
                  <a:gd name="T109" fmla="*/ T108 w 597"/>
                  <a:gd name="T110" fmla="+- 0 2064 622"/>
                  <a:gd name="T111" fmla="*/ 2064 h 1459"/>
                  <a:gd name="T112" fmla="+- 0 4395 3976"/>
                  <a:gd name="T113" fmla="*/ T112 w 597"/>
                  <a:gd name="T114" fmla="+- 0 2053 622"/>
                  <a:gd name="T115" fmla="*/ 2053 h 1459"/>
                  <a:gd name="T116" fmla="+- 0 4390 3976"/>
                  <a:gd name="T117" fmla="*/ T116 w 597"/>
                  <a:gd name="T118" fmla="+- 0 2074 622"/>
                  <a:gd name="T119" fmla="*/ 2074 h 1459"/>
                  <a:gd name="T120" fmla="+- 0 4572 3976"/>
                  <a:gd name="T121" fmla="*/ T120 w 597"/>
                  <a:gd name="T122" fmla="+- 0 1791 622"/>
                  <a:gd name="T123" fmla="*/ 1791 h 1459"/>
                  <a:gd name="T124" fmla="+- 0 4571 3976"/>
                  <a:gd name="T125" fmla="*/ T124 w 597"/>
                  <a:gd name="T126" fmla="+- 0 1785 622"/>
                  <a:gd name="T127" fmla="*/ 1785 h 1459"/>
                  <a:gd name="T128" fmla="+- 0 4551 3976"/>
                  <a:gd name="T129" fmla="*/ T128 w 597"/>
                  <a:gd name="T130" fmla="+- 0 1761 622"/>
                  <a:gd name="T131" fmla="*/ 1761 h 1459"/>
                  <a:gd name="T132" fmla="+- 0 4527 3976"/>
                  <a:gd name="T133" fmla="*/ T132 w 597"/>
                  <a:gd name="T134" fmla="+- 0 1765 622"/>
                  <a:gd name="T135" fmla="*/ 1765 h 1459"/>
                  <a:gd name="T136" fmla="+- 0 4520 3976"/>
                  <a:gd name="T137" fmla="*/ T136 w 597"/>
                  <a:gd name="T138" fmla="+- 0 1783 622"/>
                  <a:gd name="T139" fmla="*/ 1783 h 1459"/>
                  <a:gd name="T140" fmla="+- 0 4531 3976"/>
                  <a:gd name="T141" fmla="*/ T140 w 597"/>
                  <a:gd name="T142" fmla="+- 0 1801 622"/>
                  <a:gd name="T143" fmla="*/ 1801 h 1459"/>
                  <a:gd name="T144" fmla="+- 0 4542 3976"/>
                  <a:gd name="T145" fmla="*/ T144 w 597"/>
                  <a:gd name="T146" fmla="+- 0 1803 622"/>
                  <a:gd name="T147" fmla="*/ 1803 h 1459"/>
                  <a:gd name="T148" fmla="+- 0 4565 3976"/>
                  <a:gd name="T149" fmla="*/ T148 w 597"/>
                  <a:gd name="T150" fmla="+- 0 1803 622"/>
                  <a:gd name="T151" fmla="*/ 1803 h 1459"/>
                  <a:gd name="T152" fmla="+- 0 4572 3976"/>
                  <a:gd name="T153" fmla="*/ T152 w 597"/>
                  <a:gd name="T154" fmla="+- 0 1791 622"/>
                  <a:gd name="T155" fmla="*/ 1791 h 14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</a:cxnLst>
                <a:rect l="0" t="0" r="r" b="b"/>
                <a:pathLst>
                  <a:path w="597" h="1459">
                    <a:moveTo>
                      <a:pt x="12" y="465"/>
                    </a:moveTo>
                    <a:lnTo>
                      <a:pt x="12" y="447"/>
                    </a:lnTo>
                    <a:lnTo>
                      <a:pt x="11" y="446"/>
                    </a:lnTo>
                    <a:lnTo>
                      <a:pt x="8" y="436"/>
                    </a:lnTo>
                    <a:lnTo>
                      <a:pt x="0" y="444"/>
                    </a:lnTo>
                    <a:lnTo>
                      <a:pt x="4" y="457"/>
                    </a:lnTo>
                    <a:lnTo>
                      <a:pt x="12" y="465"/>
                    </a:lnTo>
                    <a:moveTo>
                      <a:pt x="34" y="813"/>
                    </a:moveTo>
                    <a:lnTo>
                      <a:pt x="33" y="795"/>
                    </a:lnTo>
                    <a:lnTo>
                      <a:pt x="33" y="794"/>
                    </a:lnTo>
                    <a:lnTo>
                      <a:pt x="30" y="784"/>
                    </a:lnTo>
                    <a:lnTo>
                      <a:pt x="21" y="792"/>
                    </a:lnTo>
                    <a:lnTo>
                      <a:pt x="25" y="806"/>
                    </a:lnTo>
                    <a:lnTo>
                      <a:pt x="34" y="813"/>
                    </a:lnTo>
                    <a:moveTo>
                      <a:pt x="243" y="1258"/>
                    </a:moveTo>
                    <a:lnTo>
                      <a:pt x="242" y="1242"/>
                    </a:lnTo>
                    <a:lnTo>
                      <a:pt x="242" y="1240"/>
                    </a:lnTo>
                    <a:lnTo>
                      <a:pt x="242" y="1239"/>
                    </a:lnTo>
                    <a:lnTo>
                      <a:pt x="241" y="1237"/>
                    </a:lnTo>
                    <a:lnTo>
                      <a:pt x="239" y="1229"/>
                    </a:lnTo>
                    <a:lnTo>
                      <a:pt x="230" y="1237"/>
                    </a:lnTo>
                    <a:lnTo>
                      <a:pt x="234" y="1250"/>
                    </a:lnTo>
                    <a:lnTo>
                      <a:pt x="243" y="1258"/>
                    </a:lnTo>
                    <a:moveTo>
                      <a:pt x="274" y="997"/>
                    </a:moveTo>
                    <a:lnTo>
                      <a:pt x="274" y="979"/>
                    </a:lnTo>
                    <a:lnTo>
                      <a:pt x="273" y="977"/>
                    </a:lnTo>
                    <a:lnTo>
                      <a:pt x="270" y="968"/>
                    </a:lnTo>
                    <a:lnTo>
                      <a:pt x="262" y="975"/>
                    </a:lnTo>
                    <a:lnTo>
                      <a:pt x="266" y="989"/>
                    </a:lnTo>
                    <a:lnTo>
                      <a:pt x="274" y="997"/>
                    </a:lnTo>
                    <a:moveTo>
                      <a:pt x="298" y="201"/>
                    </a:moveTo>
                    <a:lnTo>
                      <a:pt x="297" y="198"/>
                    </a:lnTo>
                    <a:lnTo>
                      <a:pt x="296" y="195"/>
                    </a:lnTo>
                    <a:lnTo>
                      <a:pt x="289" y="181"/>
                    </a:lnTo>
                    <a:lnTo>
                      <a:pt x="277" y="171"/>
                    </a:lnTo>
                    <a:lnTo>
                      <a:pt x="264" y="167"/>
                    </a:lnTo>
                    <a:lnTo>
                      <a:pt x="253" y="175"/>
                    </a:lnTo>
                    <a:lnTo>
                      <a:pt x="247" y="185"/>
                    </a:lnTo>
                    <a:lnTo>
                      <a:pt x="246" y="193"/>
                    </a:lnTo>
                    <a:lnTo>
                      <a:pt x="251" y="207"/>
                    </a:lnTo>
                    <a:lnTo>
                      <a:pt x="257" y="211"/>
                    </a:lnTo>
                    <a:lnTo>
                      <a:pt x="263" y="212"/>
                    </a:lnTo>
                    <a:lnTo>
                      <a:pt x="268" y="213"/>
                    </a:lnTo>
                    <a:lnTo>
                      <a:pt x="279" y="215"/>
                    </a:lnTo>
                    <a:lnTo>
                      <a:pt x="291" y="213"/>
                    </a:lnTo>
                    <a:lnTo>
                      <a:pt x="297" y="204"/>
                    </a:lnTo>
                    <a:lnTo>
                      <a:pt x="298" y="201"/>
                    </a:lnTo>
                    <a:moveTo>
                      <a:pt x="349" y="29"/>
                    </a:moveTo>
                    <a:lnTo>
                      <a:pt x="349" y="11"/>
                    </a:lnTo>
                    <a:lnTo>
                      <a:pt x="348" y="9"/>
                    </a:lnTo>
                    <a:lnTo>
                      <a:pt x="345" y="0"/>
                    </a:lnTo>
                    <a:lnTo>
                      <a:pt x="337" y="7"/>
                    </a:lnTo>
                    <a:lnTo>
                      <a:pt x="341" y="21"/>
                    </a:lnTo>
                    <a:lnTo>
                      <a:pt x="349" y="29"/>
                    </a:lnTo>
                    <a:moveTo>
                      <a:pt x="423" y="1459"/>
                    </a:moveTo>
                    <a:lnTo>
                      <a:pt x="422" y="1442"/>
                    </a:lnTo>
                    <a:lnTo>
                      <a:pt x="422" y="1440"/>
                    </a:lnTo>
                    <a:lnTo>
                      <a:pt x="419" y="1431"/>
                    </a:lnTo>
                    <a:lnTo>
                      <a:pt x="410" y="1438"/>
                    </a:lnTo>
                    <a:lnTo>
                      <a:pt x="414" y="1452"/>
                    </a:lnTo>
                    <a:lnTo>
                      <a:pt x="423" y="1459"/>
                    </a:lnTo>
                    <a:moveTo>
                      <a:pt x="596" y="1169"/>
                    </a:moveTo>
                    <a:lnTo>
                      <a:pt x="596" y="1166"/>
                    </a:lnTo>
                    <a:lnTo>
                      <a:pt x="595" y="1163"/>
                    </a:lnTo>
                    <a:lnTo>
                      <a:pt x="587" y="1149"/>
                    </a:lnTo>
                    <a:lnTo>
                      <a:pt x="575" y="1139"/>
                    </a:lnTo>
                    <a:lnTo>
                      <a:pt x="562" y="1135"/>
                    </a:lnTo>
                    <a:lnTo>
                      <a:pt x="551" y="1143"/>
                    </a:lnTo>
                    <a:lnTo>
                      <a:pt x="545" y="1153"/>
                    </a:lnTo>
                    <a:lnTo>
                      <a:pt x="544" y="1161"/>
                    </a:lnTo>
                    <a:lnTo>
                      <a:pt x="549" y="1175"/>
                    </a:lnTo>
                    <a:lnTo>
                      <a:pt x="555" y="1179"/>
                    </a:lnTo>
                    <a:lnTo>
                      <a:pt x="561" y="1180"/>
                    </a:lnTo>
                    <a:lnTo>
                      <a:pt x="566" y="1181"/>
                    </a:lnTo>
                    <a:lnTo>
                      <a:pt x="577" y="1183"/>
                    </a:lnTo>
                    <a:lnTo>
                      <a:pt x="589" y="1181"/>
                    </a:lnTo>
                    <a:lnTo>
                      <a:pt x="596" y="1172"/>
                    </a:lnTo>
                    <a:lnTo>
                      <a:pt x="596" y="11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7D62D3-50A0-41C7-BAF0-3B0D8079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82224"/>
              <a:ext cx="1184320" cy="903776"/>
            </a:xfrm>
            <a:custGeom>
              <a:avLst/>
              <a:gdLst>
                <a:gd name="T0" fmla="*/ 210080225 w 1231"/>
                <a:gd name="T1" fmla="*/ 819756425 h 941"/>
                <a:gd name="T2" fmla="*/ 185886725 w 1231"/>
                <a:gd name="T3" fmla="*/ 845966050 h 941"/>
                <a:gd name="T4" fmla="*/ 185886725 w 1231"/>
                <a:gd name="T5" fmla="*/ 892336925 h 941"/>
                <a:gd name="T6" fmla="*/ 206854425 w 1231"/>
                <a:gd name="T7" fmla="*/ 852014425 h 941"/>
                <a:gd name="T8" fmla="*/ 242741450 w 1231"/>
                <a:gd name="T9" fmla="*/ 879030500 h 941"/>
                <a:gd name="T10" fmla="*/ 239112425 w 1231"/>
                <a:gd name="T11" fmla="*/ 870966000 h 941"/>
                <a:gd name="T12" fmla="*/ 224999550 w 1231"/>
                <a:gd name="T13" fmla="*/ 868546650 h 941"/>
                <a:gd name="T14" fmla="*/ 223789875 w 1231"/>
                <a:gd name="T15" fmla="*/ 881449850 h 941"/>
                <a:gd name="T16" fmla="*/ 230644700 w 1231"/>
                <a:gd name="T17" fmla="*/ 884272425 h 941"/>
                <a:gd name="T18" fmla="*/ 242741450 w 1231"/>
                <a:gd name="T19" fmla="*/ 880240175 h 941"/>
                <a:gd name="T20" fmla="*/ 245160800 w 1231"/>
                <a:gd name="T21" fmla="*/ 794353250 h 941"/>
                <a:gd name="T22" fmla="*/ 243547900 w 1231"/>
                <a:gd name="T23" fmla="*/ 789917775 h 941"/>
                <a:gd name="T24" fmla="*/ 245160800 w 1231"/>
                <a:gd name="T25" fmla="*/ 801611300 h 941"/>
                <a:gd name="T26" fmla="*/ 283063950 w 1231"/>
                <a:gd name="T27" fmla="*/ 820159650 h 941"/>
                <a:gd name="T28" fmla="*/ 274596225 w 1231"/>
                <a:gd name="T29" fmla="*/ 826611250 h 941"/>
                <a:gd name="T30" fmla="*/ 277418800 w 1231"/>
                <a:gd name="T31" fmla="*/ 832659625 h 941"/>
                <a:gd name="T32" fmla="*/ 387499225 w 1231"/>
                <a:gd name="T33" fmla="*/ 947175525 h 941"/>
                <a:gd name="T34" fmla="*/ 387096000 w 1231"/>
                <a:gd name="T35" fmla="*/ 938707800 h 941"/>
                <a:gd name="T36" fmla="*/ 384273425 w 1231"/>
                <a:gd name="T37" fmla="*/ 943949725 h 941"/>
                <a:gd name="T38" fmla="*/ 427015275 w 1231"/>
                <a:gd name="T39" fmla="*/ 1014110875 h 941"/>
                <a:gd name="T40" fmla="*/ 403628225 w 1231"/>
                <a:gd name="T41" fmla="*/ 1001610900 h 941"/>
                <a:gd name="T42" fmla="*/ 371773450 w 1231"/>
                <a:gd name="T43" fmla="*/ 1025804400 h 941"/>
                <a:gd name="T44" fmla="*/ 349192850 w 1231"/>
                <a:gd name="T45" fmla="*/ 1019756025 h 941"/>
                <a:gd name="T46" fmla="*/ 340725125 w 1231"/>
                <a:gd name="T47" fmla="*/ 994352850 h 941"/>
                <a:gd name="T48" fmla="*/ 337096100 w 1231"/>
                <a:gd name="T49" fmla="*/ 967336775 h 941"/>
                <a:gd name="T50" fmla="*/ 324596125 w 1231"/>
                <a:gd name="T51" fmla="*/ 941127150 h 941"/>
                <a:gd name="T52" fmla="*/ 310886475 w 1231"/>
                <a:gd name="T53" fmla="*/ 933869100 h 941"/>
                <a:gd name="T54" fmla="*/ 281451050 w 1231"/>
                <a:gd name="T55" fmla="*/ 937094900 h 941"/>
                <a:gd name="T56" fmla="*/ 237902750 w 1231"/>
                <a:gd name="T57" fmla="*/ 936691675 h 941"/>
                <a:gd name="T58" fmla="*/ 237499525 w 1231"/>
                <a:gd name="T59" fmla="*/ 934675550 h 941"/>
                <a:gd name="T60" fmla="*/ 241531775 w 1231"/>
                <a:gd name="T61" fmla="*/ 922175575 h 941"/>
                <a:gd name="T62" fmla="*/ 244354350 w 1231"/>
                <a:gd name="T63" fmla="*/ 918949775 h 941"/>
                <a:gd name="T64" fmla="*/ 228628575 w 1231"/>
                <a:gd name="T65" fmla="*/ 908465925 h 941"/>
                <a:gd name="T66" fmla="*/ 186289950 w 1231"/>
                <a:gd name="T67" fmla="*/ 897982075 h 941"/>
                <a:gd name="T68" fmla="*/ 159677100 w 1231"/>
                <a:gd name="T69" fmla="*/ 876611150 h 941"/>
                <a:gd name="T70" fmla="*/ 132661025 w 1231"/>
                <a:gd name="T71" fmla="*/ 863707950 h 941"/>
                <a:gd name="T72" fmla="*/ 124999750 w 1231"/>
                <a:gd name="T73" fmla="*/ 840724125 h 941"/>
                <a:gd name="T74" fmla="*/ 130241675 w 1231"/>
                <a:gd name="T75" fmla="*/ 815320950 h 941"/>
                <a:gd name="T76" fmla="*/ 149596475 w 1231"/>
                <a:gd name="T77" fmla="*/ 791933900 h 941"/>
                <a:gd name="T78" fmla="*/ 139515850 w 1231"/>
                <a:gd name="T79" fmla="*/ 781853275 h 941"/>
                <a:gd name="T80" fmla="*/ 111693325 w 1231"/>
                <a:gd name="T81" fmla="*/ 805643550 h 941"/>
                <a:gd name="T82" fmla="*/ 93144975 w 1231"/>
                <a:gd name="T83" fmla="*/ 870966000 h 941"/>
                <a:gd name="T84" fmla="*/ 22983825 w 1231"/>
                <a:gd name="T85" fmla="*/ 897982075 h 941"/>
                <a:gd name="T86" fmla="*/ 0 w 1231"/>
                <a:gd name="T87" fmla="*/ 1161288000 h 941"/>
                <a:gd name="T88" fmla="*/ 387499225 w 1231"/>
                <a:gd name="T89" fmla="*/ 1143546100 h 941"/>
                <a:gd name="T90" fmla="*/ 372176675 w 1231"/>
                <a:gd name="T91" fmla="*/ 1117739700 h 941"/>
                <a:gd name="T92" fmla="*/ 370967000 w 1231"/>
                <a:gd name="T93" fmla="*/ 1082255900 h 941"/>
                <a:gd name="T94" fmla="*/ 396370175 w 1231"/>
                <a:gd name="T95" fmla="*/ 1042336625 h 941"/>
                <a:gd name="T96" fmla="*/ 427015275 w 1231"/>
                <a:gd name="T97" fmla="*/ 1027014075 h 941"/>
                <a:gd name="T98" fmla="*/ 447579750 w 1231"/>
                <a:gd name="T99" fmla="*/ 1159271875 h 941"/>
                <a:gd name="T100" fmla="*/ 450805550 w 1231"/>
                <a:gd name="T101" fmla="*/ 1161288000 h 941"/>
                <a:gd name="T102" fmla="*/ 452418450 w 1231"/>
                <a:gd name="T103" fmla="*/ 819353200 h 941"/>
                <a:gd name="T104" fmla="*/ 447982975 w 1231"/>
                <a:gd name="T105" fmla="*/ 818546750 h 941"/>
                <a:gd name="T106" fmla="*/ 477821625 w 1231"/>
                <a:gd name="T107" fmla="*/ 1107659075 h 941"/>
                <a:gd name="T108" fmla="*/ 474192600 w 1231"/>
                <a:gd name="T109" fmla="*/ 1099594575 h 941"/>
                <a:gd name="T110" fmla="*/ 460079725 w 1231"/>
                <a:gd name="T111" fmla="*/ 1097175225 h 941"/>
                <a:gd name="T112" fmla="*/ 458870050 w 1231"/>
                <a:gd name="T113" fmla="*/ 1110078425 h 941"/>
                <a:gd name="T114" fmla="*/ 465724875 w 1231"/>
                <a:gd name="T115" fmla="*/ 1112901000 h 941"/>
                <a:gd name="T116" fmla="*/ 477821625 w 1231"/>
                <a:gd name="T117" fmla="*/ 1108868750 h 941"/>
                <a:gd name="T118" fmla="*/ 495966750 w 1231"/>
                <a:gd name="T119" fmla="*/ 1049594675 h 941"/>
                <a:gd name="T120" fmla="*/ 494757075 w 1231"/>
                <a:gd name="T121" fmla="*/ 1045159200 h 941"/>
                <a:gd name="T122" fmla="*/ 496369975 w 1231"/>
                <a:gd name="T123" fmla="*/ 1056449500 h 9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31" h="941">
                  <a:moveTo>
                    <a:pt x="527" y="105"/>
                  </a:moveTo>
                  <a:lnTo>
                    <a:pt x="525" y="98"/>
                  </a:lnTo>
                  <a:lnTo>
                    <a:pt x="521" y="94"/>
                  </a:lnTo>
                  <a:lnTo>
                    <a:pt x="513" y="94"/>
                  </a:lnTo>
                  <a:lnTo>
                    <a:pt x="485" y="114"/>
                  </a:lnTo>
                  <a:lnTo>
                    <a:pt x="461" y="159"/>
                  </a:lnTo>
                  <a:lnTo>
                    <a:pt x="434" y="205"/>
                  </a:lnTo>
                  <a:lnTo>
                    <a:pt x="460" y="282"/>
                  </a:lnTo>
                  <a:lnTo>
                    <a:pt x="461" y="274"/>
                  </a:lnTo>
                  <a:lnTo>
                    <a:pt x="468" y="263"/>
                  </a:lnTo>
                  <a:lnTo>
                    <a:pt x="492" y="219"/>
                  </a:lnTo>
                  <a:lnTo>
                    <a:pt x="513" y="174"/>
                  </a:lnTo>
                  <a:lnTo>
                    <a:pt x="526" y="133"/>
                  </a:lnTo>
                  <a:lnTo>
                    <a:pt x="527" y="105"/>
                  </a:lnTo>
                  <a:moveTo>
                    <a:pt x="602" y="241"/>
                  </a:moveTo>
                  <a:lnTo>
                    <a:pt x="602" y="238"/>
                  </a:lnTo>
                  <a:lnTo>
                    <a:pt x="601" y="235"/>
                  </a:lnTo>
                  <a:lnTo>
                    <a:pt x="593" y="221"/>
                  </a:lnTo>
                  <a:lnTo>
                    <a:pt x="581" y="211"/>
                  </a:lnTo>
                  <a:lnTo>
                    <a:pt x="569" y="207"/>
                  </a:lnTo>
                  <a:lnTo>
                    <a:pt x="558" y="215"/>
                  </a:lnTo>
                  <a:lnTo>
                    <a:pt x="551" y="225"/>
                  </a:lnTo>
                  <a:lnTo>
                    <a:pt x="551" y="233"/>
                  </a:lnTo>
                  <a:lnTo>
                    <a:pt x="555" y="247"/>
                  </a:lnTo>
                  <a:lnTo>
                    <a:pt x="562" y="251"/>
                  </a:lnTo>
                  <a:lnTo>
                    <a:pt x="567" y="252"/>
                  </a:lnTo>
                  <a:lnTo>
                    <a:pt x="572" y="254"/>
                  </a:lnTo>
                  <a:lnTo>
                    <a:pt x="584" y="255"/>
                  </a:lnTo>
                  <a:lnTo>
                    <a:pt x="595" y="253"/>
                  </a:lnTo>
                  <a:lnTo>
                    <a:pt x="602" y="244"/>
                  </a:lnTo>
                  <a:lnTo>
                    <a:pt x="602" y="241"/>
                  </a:lnTo>
                  <a:moveTo>
                    <a:pt x="608" y="49"/>
                  </a:moveTo>
                  <a:lnTo>
                    <a:pt x="608" y="31"/>
                  </a:lnTo>
                  <a:lnTo>
                    <a:pt x="607" y="30"/>
                  </a:lnTo>
                  <a:lnTo>
                    <a:pt x="607" y="28"/>
                  </a:lnTo>
                  <a:lnTo>
                    <a:pt x="604" y="20"/>
                  </a:lnTo>
                  <a:lnTo>
                    <a:pt x="596" y="28"/>
                  </a:lnTo>
                  <a:lnTo>
                    <a:pt x="599" y="41"/>
                  </a:lnTo>
                  <a:lnTo>
                    <a:pt x="608" y="49"/>
                  </a:lnTo>
                  <a:moveTo>
                    <a:pt x="707" y="108"/>
                  </a:moveTo>
                  <a:lnTo>
                    <a:pt x="704" y="98"/>
                  </a:lnTo>
                  <a:lnTo>
                    <a:pt x="702" y="95"/>
                  </a:lnTo>
                  <a:lnTo>
                    <a:pt x="694" y="90"/>
                  </a:lnTo>
                  <a:lnTo>
                    <a:pt x="674" y="91"/>
                  </a:lnTo>
                  <a:lnTo>
                    <a:pt x="681" y="111"/>
                  </a:lnTo>
                  <a:lnTo>
                    <a:pt x="681" y="112"/>
                  </a:lnTo>
                  <a:lnTo>
                    <a:pt x="682" y="114"/>
                  </a:lnTo>
                  <a:lnTo>
                    <a:pt x="688" y="126"/>
                  </a:lnTo>
                  <a:lnTo>
                    <a:pt x="698" y="118"/>
                  </a:lnTo>
                  <a:lnTo>
                    <a:pt x="707" y="108"/>
                  </a:lnTo>
                  <a:moveTo>
                    <a:pt x="961" y="410"/>
                  </a:moveTo>
                  <a:lnTo>
                    <a:pt x="961" y="392"/>
                  </a:lnTo>
                  <a:lnTo>
                    <a:pt x="961" y="391"/>
                  </a:lnTo>
                  <a:lnTo>
                    <a:pt x="960" y="389"/>
                  </a:lnTo>
                  <a:lnTo>
                    <a:pt x="958" y="381"/>
                  </a:lnTo>
                  <a:lnTo>
                    <a:pt x="949" y="388"/>
                  </a:lnTo>
                  <a:lnTo>
                    <a:pt x="953" y="402"/>
                  </a:lnTo>
                  <a:lnTo>
                    <a:pt x="961" y="410"/>
                  </a:lnTo>
                  <a:moveTo>
                    <a:pt x="1061" y="585"/>
                  </a:moveTo>
                  <a:lnTo>
                    <a:pt x="1059" y="576"/>
                  </a:lnTo>
                  <a:lnTo>
                    <a:pt x="1051" y="567"/>
                  </a:lnTo>
                  <a:lnTo>
                    <a:pt x="1038" y="558"/>
                  </a:lnTo>
                  <a:lnTo>
                    <a:pt x="1001" y="545"/>
                  </a:lnTo>
                  <a:lnTo>
                    <a:pt x="976" y="560"/>
                  </a:lnTo>
                  <a:lnTo>
                    <a:pt x="952" y="585"/>
                  </a:lnTo>
                  <a:lnTo>
                    <a:pt x="922" y="605"/>
                  </a:lnTo>
                  <a:lnTo>
                    <a:pt x="899" y="609"/>
                  </a:lnTo>
                  <a:lnTo>
                    <a:pt x="881" y="604"/>
                  </a:lnTo>
                  <a:lnTo>
                    <a:pt x="866" y="590"/>
                  </a:lnTo>
                  <a:lnTo>
                    <a:pt x="854" y="564"/>
                  </a:lnTo>
                  <a:lnTo>
                    <a:pt x="849" y="547"/>
                  </a:lnTo>
                  <a:lnTo>
                    <a:pt x="845" y="527"/>
                  </a:lnTo>
                  <a:lnTo>
                    <a:pt x="841" y="502"/>
                  </a:lnTo>
                  <a:lnTo>
                    <a:pt x="838" y="475"/>
                  </a:lnTo>
                  <a:lnTo>
                    <a:pt x="836" y="460"/>
                  </a:lnTo>
                  <a:lnTo>
                    <a:pt x="833" y="447"/>
                  </a:lnTo>
                  <a:lnTo>
                    <a:pt x="830" y="436"/>
                  </a:lnTo>
                  <a:lnTo>
                    <a:pt x="805" y="395"/>
                  </a:lnTo>
                  <a:lnTo>
                    <a:pt x="796" y="390"/>
                  </a:lnTo>
                  <a:lnTo>
                    <a:pt x="775" y="377"/>
                  </a:lnTo>
                  <a:lnTo>
                    <a:pt x="771" y="377"/>
                  </a:lnTo>
                  <a:lnTo>
                    <a:pt x="749" y="374"/>
                  </a:lnTo>
                  <a:lnTo>
                    <a:pt x="738" y="375"/>
                  </a:lnTo>
                  <a:lnTo>
                    <a:pt x="698" y="385"/>
                  </a:lnTo>
                  <a:lnTo>
                    <a:pt x="660" y="389"/>
                  </a:lnTo>
                  <a:lnTo>
                    <a:pt x="623" y="388"/>
                  </a:lnTo>
                  <a:lnTo>
                    <a:pt x="590" y="384"/>
                  </a:lnTo>
                  <a:lnTo>
                    <a:pt x="590" y="382"/>
                  </a:lnTo>
                  <a:lnTo>
                    <a:pt x="589" y="381"/>
                  </a:lnTo>
                  <a:lnTo>
                    <a:pt x="589" y="379"/>
                  </a:lnTo>
                  <a:lnTo>
                    <a:pt x="589" y="367"/>
                  </a:lnTo>
                  <a:lnTo>
                    <a:pt x="593" y="356"/>
                  </a:lnTo>
                  <a:lnTo>
                    <a:pt x="599" y="348"/>
                  </a:lnTo>
                  <a:lnTo>
                    <a:pt x="607" y="342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575" y="316"/>
                  </a:lnTo>
                  <a:lnTo>
                    <a:pt x="567" y="314"/>
                  </a:lnTo>
                  <a:lnTo>
                    <a:pt x="529" y="308"/>
                  </a:lnTo>
                  <a:lnTo>
                    <a:pt x="485" y="302"/>
                  </a:lnTo>
                  <a:lnTo>
                    <a:pt x="462" y="288"/>
                  </a:lnTo>
                  <a:lnTo>
                    <a:pt x="434" y="205"/>
                  </a:lnTo>
                  <a:lnTo>
                    <a:pt x="433" y="207"/>
                  </a:lnTo>
                  <a:lnTo>
                    <a:pt x="396" y="235"/>
                  </a:lnTo>
                  <a:lnTo>
                    <a:pt x="369" y="235"/>
                  </a:lnTo>
                  <a:lnTo>
                    <a:pt x="346" y="223"/>
                  </a:lnTo>
                  <a:lnTo>
                    <a:pt x="329" y="203"/>
                  </a:lnTo>
                  <a:lnTo>
                    <a:pt x="316" y="176"/>
                  </a:lnTo>
                  <a:lnTo>
                    <a:pt x="312" y="161"/>
                  </a:lnTo>
                  <a:lnTo>
                    <a:pt x="310" y="146"/>
                  </a:lnTo>
                  <a:lnTo>
                    <a:pt x="308" y="130"/>
                  </a:lnTo>
                  <a:lnTo>
                    <a:pt x="309" y="115"/>
                  </a:lnTo>
                  <a:lnTo>
                    <a:pt x="323" y="83"/>
                  </a:lnTo>
                  <a:lnTo>
                    <a:pt x="347" y="66"/>
                  </a:lnTo>
                  <a:lnTo>
                    <a:pt x="367" y="51"/>
                  </a:lnTo>
                  <a:lnTo>
                    <a:pt x="371" y="25"/>
                  </a:lnTo>
                  <a:lnTo>
                    <a:pt x="371" y="23"/>
                  </a:lnTo>
                  <a:lnTo>
                    <a:pt x="370" y="22"/>
                  </a:lnTo>
                  <a:lnTo>
                    <a:pt x="346" y="0"/>
                  </a:lnTo>
                  <a:lnTo>
                    <a:pt x="309" y="5"/>
                  </a:lnTo>
                  <a:lnTo>
                    <a:pt x="278" y="43"/>
                  </a:lnTo>
                  <a:lnTo>
                    <a:pt x="277" y="59"/>
                  </a:lnTo>
                  <a:lnTo>
                    <a:pt x="274" y="117"/>
                  </a:lnTo>
                  <a:lnTo>
                    <a:pt x="269" y="188"/>
                  </a:lnTo>
                  <a:lnTo>
                    <a:pt x="231" y="221"/>
                  </a:lnTo>
                  <a:lnTo>
                    <a:pt x="174" y="239"/>
                  </a:lnTo>
                  <a:lnTo>
                    <a:pt x="110" y="264"/>
                  </a:lnTo>
                  <a:lnTo>
                    <a:pt x="57" y="288"/>
                  </a:lnTo>
                  <a:lnTo>
                    <a:pt x="16" y="293"/>
                  </a:lnTo>
                  <a:lnTo>
                    <a:pt x="0" y="291"/>
                  </a:lnTo>
                  <a:lnTo>
                    <a:pt x="0" y="941"/>
                  </a:lnTo>
                  <a:lnTo>
                    <a:pt x="1057" y="941"/>
                  </a:lnTo>
                  <a:lnTo>
                    <a:pt x="1011" y="929"/>
                  </a:lnTo>
                  <a:lnTo>
                    <a:pt x="961" y="897"/>
                  </a:lnTo>
                  <a:lnTo>
                    <a:pt x="925" y="839"/>
                  </a:lnTo>
                  <a:lnTo>
                    <a:pt x="923" y="833"/>
                  </a:lnTo>
                  <a:lnTo>
                    <a:pt x="922" y="827"/>
                  </a:lnTo>
                  <a:lnTo>
                    <a:pt x="920" y="820"/>
                  </a:lnTo>
                  <a:lnTo>
                    <a:pt x="920" y="745"/>
                  </a:lnTo>
                  <a:lnTo>
                    <a:pt x="943" y="690"/>
                  </a:lnTo>
                  <a:lnTo>
                    <a:pt x="970" y="657"/>
                  </a:lnTo>
                  <a:lnTo>
                    <a:pt x="983" y="646"/>
                  </a:lnTo>
                  <a:lnTo>
                    <a:pt x="1013" y="641"/>
                  </a:lnTo>
                  <a:lnTo>
                    <a:pt x="1041" y="628"/>
                  </a:lnTo>
                  <a:lnTo>
                    <a:pt x="1059" y="608"/>
                  </a:lnTo>
                  <a:lnTo>
                    <a:pt x="1061" y="585"/>
                  </a:lnTo>
                  <a:moveTo>
                    <a:pt x="1118" y="941"/>
                  </a:moveTo>
                  <a:lnTo>
                    <a:pt x="1110" y="936"/>
                  </a:lnTo>
                  <a:lnTo>
                    <a:pt x="1096" y="940"/>
                  </a:lnTo>
                  <a:lnTo>
                    <a:pt x="1079" y="941"/>
                  </a:lnTo>
                  <a:lnTo>
                    <a:pt x="1118" y="941"/>
                  </a:lnTo>
                  <a:moveTo>
                    <a:pt x="1123" y="112"/>
                  </a:moveTo>
                  <a:lnTo>
                    <a:pt x="1122" y="95"/>
                  </a:lnTo>
                  <a:lnTo>
                    <a:pt x="1122" y="93"/>
                  </a:lnTo>
                  <a:lnTo>
                    <a:pt x="1122" y="92"/>
                  </a:lnTo>
                  <a:lnTo>
                    <a:pt x="1119" y="84"/>
                  </a:lnTo>
                  <a:lnTo>
                    <a:pt x="1111" y="91"/>
                  </a:lnTo>
                  <a:lnTo>
                    <a:pt x="1114" y="105"/>
                  </a:lnTo>
                  <a:lnTo>
                    <a:pt x="1123" y="112"/>
                  </a:lnTo>
                  <a:moveTo>
                    <a:pt x="1185" y="808"/>
                  </a:moveTo>
                  <a:lnTo>
                    <a:pt x="1185" y="805"/>
                  </a:lnTo>
                  <a:lnTo>
                    <a:pt x="1184" y="802"/>
                  </a:lnTo>
                  <a:lnTo>
                    <a:pt x="1176" y="788"/>
                  </a:lnTo>
                  <a:lnTo>
                    <a:pt x="1164" y="778"/>
                  </a:lnTo>
                  <a:lnTo>
                    <a:pt x="1152" y="774"/>
                  </a:lnTo>
                  <a:lnTo>
                    <a:pt x="1141" y="782"/>
                  </a:lnTo>
                  <a:lnTo>
                    <a:pt x="1134" y="792"/>
                  </a:lnTo>
                  <a:lnTo>
                    <a:pt x="1133" y="801"/>
                  </a:lnTo>
                  <a:lnTo>
                    <a:pt x="1138" y="814"/>
                  </a:lnTo>
                  <a:lnTo>
                    <a:pt x="1145" y="818"/>
                  </a:lnTo>
                  <a:lnTo>
                    <a:pt x="1150" y="820"/>
                  </a:lnTo>
                  <a:lnTo>
                    <a:pt x="1155" y="821"/>
                  </a:lnTo>
                  <a:lnTo>
                    <a:pt x="1166" y="822"/>
                  </a:lnTo>
                  <a:lnTo>
                    <a:pt x="1178" y="820"/>
                  </a:lnTo>
                  <a:lnTo>
                    <a:pt x="1185" y="811"/>
                  </a:lnTo>
                  <a:lnTo>
                    <a:pt x="1185" y="808"/>
                  </a:lnTo>
                  <a:moveTo>
                    <a:pt x="1231" y="681"/>
                  </a:moveTo>
                  <a:lnTo>
                    <a:pt x="1230" y="664"/>
                  </a:lnTo>
                  <a:lnTo>
                    <a:pt x="1230" y="662"/>
                  </a:lnTo>
                  <a:lnTo>
                    <a:pt x="1229" y="661"/>
                  </a:lnTo>
                  <a:lnTo>
                    <a:pt x="1227" y="653"/>
                  </a:lnTo>
                  <a:lnTo>
                    <a:pt x="1218" y="660"/>
                  </a:lnTo>
                  <a:lnTo>
                    <a:pt x="1222" y="674"/>
                  </a:lnTo>
                  <a:lnTo>
                    <a:pt x="1231" y="681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 dirty="0"/>
            </a:p>
          </p:txBody>
        </p:sp>
      </p:grpSp>
      <p:pic>
        <p:nvPicPr>
          <p:cNvPr id="28" name="Image 7">
            <a:extLst>
              <a:ext uri="{FF2B5EF4-FFF2-40B4-BE49-F238E27FC236}">
                <a16:creationId xmlns:a16="http://schemas.microsoft.com/office/drawing/2014/main" id="{BEF23196-0161-4485-B11E-4B693D00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48" y1="49609" x2="40788" y2="52344"/>
                        <a14:foregroundMark x1="42383" y1="52734" x2="43457" y2="52734"/>
                        <a14:foregroundMark x1="59473" y1="50391" x2="59473" y2="50391"/>
                        <a14:foregroundMark x1="60547" y1="55664" x2="60547" y2="55664"/>
                        <a14:foregroundMark x1="66504" y1="44727" x2="66504" y2="44727"/>
                        <a14:foregroundMark x1="58887" y1="34082" x2="58887" y2="34082"/>
                        <a14:foregroundMark x1="58887" y1="34082" x2="58887" y2="34082"/>
                        <a14:foregroundMark x1="58398" y1="32813" x2="58398" y2="32813"/>
                        <a14:foregroundMark x1="57129" y1="32813" x2="57129" y2="32813"/>
                        <a14:foregroundMark x1="52930" y1="30273" x2="52930" y2="30273"/>
                        <a14:foregroundMark x1="52930" y1="30273" x2="52930" y2="30273"/>
                        <a14:foregroundMark x1="51855" y1="29688" x2="51855" y2="29688"/>
                        <a14:foregroundMark x1="51270" y1="29883" x2="51270" y2="29883"/>
                        <a14:foregroundMark x1="61426" y1="29688" x2="61426" y2="29688"/>
                        <a14:foregroundMark x1="61230" y1="29883" x2="61230" y2="29883"/>
                        <a14:foregroundMark x1="52344" y1="26270" x2="52344" y2="26270"/>
                        <a14:foregroundMark x1="40918" y1="33301" x2="40918" y2="33301"/>
                        <a14:foregroundMark x1="42969" y1="36621" x2="42969" y2="36621"/>
                        <a14:foregroundMark x1="41113" y1="40918" x2="41113" y2="40918"/>
                        <a14:foregroundMark x1="59082" y1="40918" x2="59082" y2="40918"/>
                        <a14:foregroundMark x1="57129" y1="47656" x2="57129" y2="47656"/>
                        <a14:foregroundMark x1="66309" y1="38770" x2="66309" y2="38770"/>
                        <a14:foregroundMark x1="43848" y1="27539" x2="43848" y2="27539"/>
                        <a14:foregroundMark x1="43652" y1="26953" x2="43652" y2="26953"/>
                        <a14:foregroundMark x1="45996" y1="25684" x2="45996" y2="25684"/>
                        <a14:foregroundMark x1="42969" y1="26758" x2="42969" y2="26758"/>
                        <a14:foregroundMark x1="41895" y1="25000" x2="41895" y2="25000"/>
                        <a14:foregroundMark x1="46191" y1="54688" x2="46191" y2="54688"/>
                        <a14:foregroundMark x1="48535" y1="54688" x2="48535" y2="54688"/>
                        <a14:foregroundMark x1="41113" y1="70703" x2="41113" y2="70703"/>
                        <a14:foregroundMark x1="50781" y1="54785" x2="50781" y2="54785"/>
                        <a14:foregroundMark x1="37012" y1="32520" x2="37012" y2="32520"/>
                        <a14:foregroundMark x1="16113" y1="88867" x2="16016" y2="88867"/>
                        <a14:foregroundMark x1="15039" y1="88770" x2="15039" y2="88770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539" x2="40820" y2="52539"/>
                        <a14:foregroundMark x1="40820" y1="52637" x2="40820" y2="52637"/>
                        <a14:foregroundMark x1="40918" y1="52637" x2="40918" y2="52637"/>
                        <a14:foregroundMark x1="62891" y1="31738" x2="62891" y2="31738"/>
                        <a14:foregroundMark x1="69531" y1="37500" x2="69531" y2="37500"/>
                        <a14:foregroundMark x1="52539" y1="33984" x2="52539" y2="33984"/>
                        <a14:backgroundMark x1="40918" y1="52734" x2="40918" y2="52734"/>
                        <a14:backgroundMark x1="41113" y1="52930" x2="41113" y2="52930"/>
                        <a14:backgroundMark x1="41113" y1="52930" x2="41113" y2="52930"/>
                        <a14:backgroundMark x1="20605" y1="80566" x2="20605" y2="80566"/>
                        <a14:backgroundMark x1="21484" y1="79004" x2="21484" y2="79004"/>
                        <a14:backgroundMark x1="21582" y1="79004" x2="21582" y2="79004"/>
                        <a14:backgroundMark x1="20410" y1="79199" x2="20410" y2="79199"/>
                        <a14:backgroundMark x1="21777" y1="79492" x2="21777" y2="79492"/>
                        <a14:backgroundMark x1="25000" y1="79688" x2="25000" y2="79688"/>
                        <a14:backgroundMark x1="25195" y1="80566" x2="25195" y2="80566"/>
                        <a14:backgroundMark x1="18359" y1="78711" x2="25781" y2="80078"/>
                        <a14:backgroundMark x1="25781" y1="80078" x2="25586" y2="80762"/>
                        <a14:backgroundMark x1="33398" y1="49121" x2="33398" y2="49121"/>
                        <a14:backgroundMark x1="32813" y1="47363" x2="32813" y2="47363"/>
                        <a14:backgroundMark x1="40723" y1="52344" x2="40723" y2="52344"/>
                        <a14:backgroundMark x1="40820" y1="52637" x2="40820" y2="52637"/>
                        <a14:backgroundMark x1="40527" y1="52246" x2="40527" y2="52246"/>
                        <a14:backgroundMark x1="35352" y1="67480" x2="63867" y2="73828"/>
                        <a14:backgroundMark x1="63867" y1="73828" x2="43066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0302" r="26860" b="33387"/>
          <a:stretch/>
        </p:blipFill>
        <p:spPr>
          <a:xfrm>
            <a:off x="1377002" y="590102"/>
            <a:ext cx="483944" cy="484266"/>
          </a:xfrm>
          <a:prstGeom prst="rect">
            <a:avLst/>
          </a:prstGeom>
        </p:spPr>
      </p:pic>
      <p:pic>
        <p:nvPicPr>
          <p:cNvPr id="29" name="Image 2">
            <a:extLst>
              <a:ext uri="{FF2B5EF4-FFF2-40B4-BE49-F238E27FC236}">
                <a16:creationId xmlns:a16="http://schemas.microsoft.com/office/drawing/2014/main" id="{0C769023-56FB-4679-9226-A440003C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753" y="1116224"/>
            <a:ext cx="218441" cy="9961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874E562-67D0-4D2A-ADFD-0B8804E90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" y="1199937"/>
            <a:ext cx="1776765" cy="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78444" y="9583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TITLE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Object 1</a:t>
            </a: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Object 2</a:t>
            </a: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0bject 3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9800E37EA647B0A603F1D9364472" ma:contentTypeVersion="10" ma:contentTypeDescription="Crée un document." ma:contentTypeScope="" ma:versionID="c6710c241b99f42d1f42a8e5d7024991">
  <xsd:schema xmlns:xsd="http://www.w3.org/2001/XMLSchema" xmlns:xs="http://www.w3.org/2001/XMLSchema" xmlns:p="http://schemas.microsoft.com/office/2006/metadata/properties" xmlns:ns3="13b64ee6-2e2b-4d2c-a5ca-6093cc585cae" xmlns:ns4="242e6e83-21ef-4e41-8875-9d518ebcd881" targetNamespace="http://schemas.microsoft.com/office/2006/metadata/properties" ma:root="true" ma:fieldsID="53282129c382d5407fb6f7677e9c2339" ns3:_="" ns4:_="">
    <xsd:import namespace="13b64ee6-2e2b-4d2c-a5ca-6093cc585cae"/>
    <xsd:import namespace="242e6e83-21ef-4e41-8875-9d518ebcd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64ee6-2e2b-4d2c-a5ca-6093cc585c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e6e83-21ef-4e41-8875-9d518ebcd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b64ee6-2e2b-4d2c-a5ca-6093cc585cae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822622-C5D4-4962-8853-A44AC0D26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64ee6-2e2b-4d2c-a5ca-6093cc585cae"/>
    <ds:schemaRef ds:uri="242e6e83-21ef-4e41-8875-9d518ebcd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9BFDA4-9EFF-4C7D-884A-DE41592594B7}">
  <ds:schemaRefs>
    <ds:schemaRef ds:uri="http://purl.org/dc/terms/"/>
    <ds:schemaRef ds:uri="http://schemas.openxmlformats.org/package/2006/metadata/core-properties"/>
    <ds:schemaRef ds:uri="http://purl.org/dc/dcmitype/"/>
    <ds:schemaRef ds:uri="242e6e83-21ef-4e41-8875-9d518ebcd881"/>
    <ds:schemaRef ds:uri="http://purl.org/dc/elements/1.1/"/>
    <ds:schemaRef ds:uri="http://schemas.microsoft.com/office/2006/documentManagement/types"/>
    <ds:schemaRef ds:uri="13b64ee6-2e2b-4d2c-a5ca-6093cc585cae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DU MARAIS Romain</cp:lastModifiedBy>
  <cp:revision>14</cp:revision>
  <cp:lastPrinted>2019-08-05T12:27:02Z</cp:lastPrinted>
  <dcterms:created xsi:type="dcterms:W3CDTF">2019-08-05T12:14:33Z</dcterms:created>
  <dcterms:modified xsi:type="dcterms:W3CDTF">2020-02-27T09:12:20Z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0x010100339E9800E37EA647B0A603F1D9364472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