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4"/>
  </p:sldMasterIdLst>
  <p:notesMasterIdLst>
    <p:notesMasterId r:id="rId41"/>
  </p:notesMasterIdLst>
  <p:handoutMasterIdLst>
    <p:handoutMasterId r:id="rId42"/>
  </p:handoutMasterIdLst>
  <p:sldIdLst>
    <p:sldId id="291" r:id="rId5"/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</p:sldIdLst>
  <p:sldSz cx="3240088" cy="2286000"/>
  <p:notesSz cx="9874250" cy="67421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861F"/>
    <a:srgbClr val="2158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BA06052-2945-4B92-BD4E-57638E7FB677}" v="284" dt="2020-01-14T17:38:38.8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12" autoAdjust="0"/>
    <p:restoredTop sz="94660"/>
  </p:normalViewPr>
  <p:slideViewPr>
    <p:cSldViewPr snapToGrid="0">
      <p:cViewPr>
        <p:scale>
          <a:sx n="400" d="100"/>
          <a:sy n="400" d="100"/>
        </p:scale>
        <p:origin x="-282" y="-4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handoutMaster" Target="handoutMasters/handoutMaster1.xml"/><Relationship Id="rId47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presProps" Target="presProps.xml"/><Relationship Id="rId48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U MARAIS Romain" userId="8aabedc4-2327-4f5f-a509-799e55b063d9" providerId="ADAL" clId="{2BA06052-2945-4B92-BD4E-57638E7FB677}"/>
    <pc:docChg chg="undo custSel addSld modSld sldOrd">
      <pc:chgData name="DU MARAIS Romain" userId="8aabedc4-2327-4f5f-a509-799e55b063d9" providerId="ADAL" clId="{2BA06052-2945-4B92-BD4E-57638E7FB677}" dt="2020-01-14T17:40:13.995" v="510" actId="1076"/>
      <pc:docMkLst>
        <pc:docMk/>
      </pc:docMkLst>
      <pc:sldChg chg="addSp delSp modSp">
        <pc:chgData name="DU MARAIS Romain" userId="8aabedc4-2327-4f5f-a509-799e55b063d9" providerId="ADAL" clId="{2BA06052-2945-4B92-BD4E-57638E7FB677}" dt="2020-01-14T17:38:38.751" v="233"/>
        <pc:sldMkLst>
          <pc:docMk/>
          <pc:sldMk cId="2019325305" sldId="256"/>
        </pc:sldMkLst>
        <pc:picChg chg="add del mod">
          <ac:chgData name="DU MARAIS Romain" userId="8aabedc4-2327-4f5f-a509-799e55b063d9" providerId="ADAL" clId="{2BA06052-2945-4B92-BD4E-57638E7FB677}" dt="2020-01-14T17:38:38.751" v="233"/>
          <ac:picMkLst>
            <pc:docMk/>
            <pc:sldMk cId="2019325305" sldId="256"/>
            <ac:picMk id="19" creationId="{5ECB5D02-BC59-4593-ADA1-68962FA5C897}"/>
          </ac:picMkLst>
        </pc:picChg>
      </pc:sldChg>
      <pc:sldChg chg="addSp delSp modSp">
        <pc:chgData name="DU MARAIS Romain" userId="8aabedc4-2327-4f5f-a509-799e55b063d9" providerId="ADAL" clId="{2BA06052-2945-4B92-BD4E-57638E7FB677}" dt="2020-01-14T17:38:38.755" v="241"/>
        <pc:sldMkLst>
          <pc:docMk/>
          <pc:sldMk cId="1242235044" sldId="257"/>
        </pc:sldMkLst>
        <pc:picChg chg="add del mod">
          <ac:chgData name="DU MARAIS Romain" userId="8aabedc4-2327-4f5f-a509-799e55b063d9" providerId="ADAL" clId="{2BA06052-2945-4B92-BD4E-57638E7FB677}" dt="2020-01-14T17:38:38.755" v="241"/>
          <ac:picMkLst>
            <pc:docMk/>
            <pc:sldMk cId="1242235044" sldId="257"/>
            <ac:picMk id="19" creationId="{9418CDFF-764A-464E-B506-6E8F4F3A4EBC}"/>
          </ac:picMkLst>
        </pc:picChg>
      </pc:sldChg>
      <pc:sldChg chg="addSp delSp modSp">
        <pc:chgData name="DU MARAIS Romain" userId="8aabedc4-2327-4f5f-a509-799e55b063d9" providerId="ADAL" clId="{2BA06052-2945-4B92-BD4E-57638E7FB677}" dt="2020-01-14T17:38:38.759" v="249"/>
        <pc:sldMkLst>
          <pc:docMk/>
          <pc:sldMk cId="2522935749" sldId="258"/>
        </pc:sldMkLst>
        <pc:picChg chg="add del mod">
          <ac:chgData name="DU MARAIS Romain" userId="8aabedc4-2327-4f5f-a509-799e55b063d9" providerId="ADAL" clId="{2BA06052-2945-4B92-BD4E-57638E7FB677}" dt="2020-01-14T17:38:38.759" v="249"/>
          <ac:picMkLst>
            <pc:docMk/>
            <pc:sldMk cId="2522935749" sldId="258"/>
            <ac:picMk id="19" creationId="{83708152-3B2B-41A8-A8EB-E0E4E752529C}"/>
          </ac:picMkLst>
        </pc:picChg>
      </pc:sldChg>
      <pc:sldChg chg="addSp delSp modSp">
        <pc:chgData name="DU MARAIS Romain" userId="8aabedc4-2327-4f5f-a509-799e55b063d9" providerId="ADAL" clId="{2BA06052-2945-4B92-BD4E-57638E7FB677}" dt="2020-01-14T17:38:38.763" v="257"/>
        <pc:sldMkLst>
          <pc:docMk/>
          <pc:sldMk cId="2983593077" sldId="259"/>
        </pc:sldMkLst>
        <pc:picChg chg="add del mod">
          <ac:chgData name="DU MARAIS Romain" userId="8aabedc4-2327-4f5f-a509-799e55b063d9" providerId="ADAL" clId="{2BA06052-2945-4B92-BD4E-57638E7FB677}" dt="2020-01-14T17:38:38.763" v="257"/>
          <ac:picMkLst>
            <pc:docMk/>
            <pc:sldMk cId="2983593077" sldId="259"/>
            <ac:picMk id="19" creationId="{8339EFAA-C40C-45ED-B6C2-F310F387DB4B}"/>
          </ac:picMkLst>
        </pc:picChg>
      </pc:sldChg>
      <pc:sldChg chg="addSp delSp modSp">
        <pc:chgData name="DU MARAIS Romain" userId="8aabedc4-2327-4f5f-a509-799e55b063d9" providerId="ADAL" clId="{2BA06052-2945-4B92-BD4E-57638E7FB677}" dt="2020-01-14T17:38:38.767" v="265"/>
        <pc:sldMkLst>
          <pc:docMk/>
          <pc:sldMk cId="4241931459" sldId="260"/>
        </pc:sldMkLst>
        <pc:picChg chg="add del mod">
          <ac:chgData name="DU MARAIS Romain" userId="8aabedc4-2327-4f5f-a509-799e55b063d9" providerId="ADAL" clId="{2BA06052-2945-4B92-BD4E-57638E7FB677}" dt="2020-01-14T17:38:38.767" v="265"/>
          <ac:picMkLst>
            <pc:docMk/>
            <pc:sldMk cId="4241931459" sldId="260"/>
            <ac:picMk id="19" creationId="{B589DBC0-D687-4024-8A9E-475D94EFF1B7}"/>
          </ac:picMkLst>
        </pc:picChg>
      </pc:sldChg>
      <pc:sldChg chg="addSp delSp modSp">
        <pc:chgData name="DU MARAIS Romain" userId="8aabedc4-2327-4f5f-a509-799e55b063d9" providerId="ADAL" clId="{2BA06052-2945-4B92-BD4E-57638E7FB677}" dt="2020-01-14T17:38:38.770" v="273"/>
        <pc:sldMkLst>
          <pc:docMk/>
          <pc:sldMk cId="61096664" sldId="261"/>
        </pc:sldMkLst>
        <pc:picChg chg="add del mod">
          <ac:chgData name="DU MARAIS Romain" userId="8aabedc4-2327-4f5f-a509-799e55b063d9" providerId="ADAL" clId="{2BA06052-2945-4B92-BD4E-57638E7FB677}" dt="2020-01-14T17:38:38.770" v="273"/>
          <ac:picMkLst>
            <pc:docMk/>
            <pc:sldMk cId="61096664" sldId="261"/>
            <ac:picMk id="19" creationId="{D582E3F3-BA6F-4792-A754-6070B5C2E703}"/>
          </ac:picMkLst>
        </pc:picChg>
      </pc:sldChg>
      <pc:sldChg chg="addSp delSp modSp">
        <pc:chgData name="DU MARAIS Romain" userId="8aabedc4-2327-4f5f-a509-799e55b063d9" providerId="ADAL" clId="{2BA06052-2945-4B92-BD4E-57638E7FB677}" dt="2020-01-14T17:38:38.774" v="281"/>
        <pc:sldMkLst>
          <pc:docMk/>
          <pc:sldMk cId="3551005763" sldId="262"/>
        </pc:sldMkLst>
        <pc:picChg chg="add del mod">
          <ac:chgData name="DU MARAIS Romain" userId="8aabedc4-2327-4f5f-a509-799e55b063d9" providerId="ADAL" clId="{2BA06052-2945-4B92-BD4E-57638E7FB677}" dt="2020-01-14T17:38:38.774" v="281"/>
          <ac:picMkLst>
            <pc:docMk/>
            <pc:sldMk cId="3551005763" sldId="262"/>
            <ac:picMk id="19" creationId="{C501F21F-ED9B-475F-B4AB-94AE6F72AD52}"/>
          </ac:picMkLst>
        </pc:picChg>
      </pc:sldChg>
      <pc:sldChg chg="addSp delSp modSp">
        <pc:chgData name="DU MARAIS Romain" userId="8aabedc4-2327-4f5f-a509-799e55b063d9" providerId="ADAL" clId="{2BA06052-2945-4B92-BD4E-57638E7FB677}" dt="2020-01-14T17:38:38.777" v="289"/>
        <pc:sldMkLst>
          <pc:docMk/>
          <pc:sldMk cId="2381046310" sldId="263"/>
        </pc:sldMkLst>
        <pc:picChg chg="add del mod">
          <ac:chgData name="DU MARAIS Romain" userId="8aabedc4-2327-4f5f-a509-799e55b063d9" providerId="ADAL" clId="{2BA06052-2945-4B92-BD4E-57638E7FB677}" dt="2020-01-14T17:38:38.777" v="289"/>
          <ac:picMkLst>
            <pc:docMk/>
            <pc:sldMk cId="2381046310" sldId="263"/>
            <ac:picMk id="19" creationId="{9A219682-871B-4D73-9FF4-EF066FF11E2F}"/>
          </ac:picMkLst>
        </pc:picChg>
      </pc:sldChg>
      <pc:sldChg chg="addSp delSp modSp">
        <pc:chgData name="DU MARAIS Romain" userId="8aabedc4-2327-4f5f-a509-799e55b063d9" providerId="ADAL" clId="{2BA06052-2945-4B92-BD4E-57638E7FB677}" dt="2020-01-14T17:38:38.779" v="297"/>
        <pc:sldMkLst>
          <pc:docMk/>
          <pc:sldMk cId="840893761" sldId="264"/>
        </pc:sldMkLst>
        <pc:picChg chg="add del mod">
          <ac:chgData name="DU MARAIS Romain" userId="8aabedc4-2327-4f5f-a509-799e55b063d9" providerId="ADAL" clId="{2BA06052-2945-4B92-BD4E-57638E7FB677}" dt="2020-01-14T17:38:38.779" v="297"/>
          <ac:picMkLst>
            <pc:docMk/>
            <pc:sldMk cId="840893761" sldId="264"/>
            <ac:picMk id="19" creationId="{3161A16B-782A-471D-9C35-88A997E1945F}"/>
          </ac:picMkLst>
        </pc:picChg>
      </pc:sldChg>
      <pc:sldChg chg="addSp delSp modSp">
        <pc:chgData name="DU MARAIS Romain" userId="8aabedc4-2327-4f5f-a509-799e55b063d9" providerId="ADAL" clId="{2BA06052-2945-4B92-BD4E-57638E7FB677}" dt="2020-01-14T17:38:38.783" v="305"/>
        <pc:sldMkLst>
          <pc:docMk/>
          <pc:sldMk cId="3141067420" sldId="265"/>
        </pc:sldMkLst>
        <pc:picChg chg="add del mod">
          <ac:chgData name="DU MARAIS Romain" userId="8aabedc4-2327-4f5f-a509-799e55b063d9" providerId="ADAL" clId="{2BA06052-2945-4B92-BD4E-57638E7FB677}" dt="2020-01-14T17:38:38.783" v="305"/>
          <ac:picMkLst>
            <pc:docMk/>
            <pc:sldMk cId="3141067420" sldId="265"/>
            <ac:picMk id="19" creationId="{2A0226F1-8ECE-4C5A-A386-F34381E0774D}"/>
          </ac:picMkLst>
        </pc:picChg>
      </pc:sldChg>
      <pc:sldChg chg="addSp delSp modSp">
        <pc:chgData name="DU MARAIS Romain" userId="8aabedc4-2327-4f5f-a509-799e55b063d9" providerId="ADAL" clId="{2BA06052-2945-4B92-BD4E-57638E7FB677}" dt="2020-01-14T17:38:38.785" v="313"/>
        <pc:sldMkLst>
          <pc:docMk/>
          <pc:sldMk cId="3721342252" sldId="266"/>
        </pc:sldMkLst>
        <pc:picChg chg="add del mod">
          <ac:chgData name="DU MARAIS Romain" userId="8aabedc4-2327-4f5f-a509-799e55b063d9" providerId="ADAL" clId="{2BA06052-2945-4B92-BD4E-57638E7FB677}" dt="2020-01-14T17:38:38.785" v="313"/>
          <ac:picMkLst>
            <pc:docMk/>
            <pc:sldMk cId="3721342252" sldId="266"/>
            <ac:picMk id="19" creationId="{C77CF864-B61D-464E-960A-E1FD41E68484}"/>
          </ac:picMkLst>
        </pc:picChg>
      </pc:sldChg>
      <pc:sldChg chg="addSp delSp modSp">
        <pc:chgData name="DU MARAIS Romain" userId="8aabedc4-2327-4f5f-a509-799e55b063d9" providerId="ADAL" clId="{2BA06052-2945-4B92-BD4E-57638E7FB677}" dt="2020-01-14T17:38:38.788" v="321"/>
        <pc:sldMkLst>
          <pc:docMk/>
          <pc:sldMk cId="3732980219" sldId="267"/>
        </pc:sldMkLst>
        <pc:picChg chg="add del mod">
          <ac:chgData name="DU MARAIS Romain" userId="8aabedc4-2327-4f5f-a509-799e55b063d9" providerId="ADAL" clId="{2BA06052-2945-4B92-BD4E-57638E7FB677}" dt="2020-01-14T17:38:38.788" v="321"/>
          <ac:picMkLst>
            <pc:docMk/>
            <pc:sldMk cId="3732980219" sldId="267"/>
            <ac:picMk id="19" creationId="{C5CE0EEA-2EAB-44B7-B39C-08C9C12CABB6}"/>
          </ac:picMkLst>
        </pc:picChg>
      </pc:sldChg>
      <pc:sldChg chg="addSp delSp modSp">
        <pc:chgData name="DU MARAIS Romain" userId="8aabedc4-2327-4f5f-a509-799e55b063d9" providerId="ADAL" clId="{2BA06052-2945-4B92-BD4E-57638E7FB677}" dt="2020-01-14T17:38:38.791" v="329"/>
        <pc:sldMkLst>
          <pc:docMk/>
          <pc:sldMk cId="567906450" sldId="268"/>
        </pc:sldMkLst>
        <pc:picChg chg="add del mod">
          <ac:chgData name="DU MARAIS Romain" userId="8aabedc4-2327-4f5f-a509-799e55b063d9" providerId="ADAL" clId="{2BA06052-2945-4B92-BD4E-57638E7FB677}" dt="2020-01-14T17:38:38.791" v="329"/>
          <ac:picMkLst>
            <pc:docMk/>
            <pc:sldMk cId="567906450" sldId="268"/>
            <ac:picMk id="19" creationId="{3D171124-05B3-4620-B748-71CCF7BB9DD9}"/>
          </ac:picMkLst>
        </pc:picChg>
      </pc:sldChg>
      <pc:sldChg chg="addSp delSp modSp">
        <pc:chgData name="DU MARAIS Romain" userId="8aabedc4-2327-4f5f-a509-799e55b063d9" providerId="ADAL" clId="{2BA06052-2945-4B92-BD4E-57638E7FB677}" dt="2020-01-14T17:38:38.794" v="337"/>
        <pc:sldMkLst>
          <pc:docMk/>
          <pc:sldMk cId="334995296" sldId="269"/>
        </pc:sldMkLst>
        <pc:picChg chg="add del mod">
          <ac:chgData name="DU MARAIS Romain" userId="8aabedc4-2327-4f5f-a509-799e55b063d9" providerId="ADAL" clId="{2BA06052-2945-4B92-BD4E-57638E7FB677}" dt="2020-01-14T17:38:38.794" v="337"/>
          <ac:picMkLst>
            <pc:docMk/>
            <pc:sldMk cId="334995296" sldId="269"/>
            <ac:picMk id="19" creationId="{730028F0-75F3-4B7F-84C9-D94807B6FF4E}"/>
          </ac:picMkLst>
        </pc:picChg>
      </pc:sldChg>
      <pc:sldChg chg="addSp delSp modSp">
        <pc:chgData name="DU MARAIS Romain" userId="8aabedc4-2327-4f5f-a509-799e55b063d9" providerId="ADAL" clId="{2BA06052-2945-4B92-BD4E-57638E7FB677}" dt="2020-01-14T17:38:38.797" v="345"/>
        <pc:sldMkLst>
          <pc:docMk/>
          <pc:sldMk cId="4269853041" sldId="270"/>
        </pc:sldMkLst>
        <pc:picChg chg="add del mod">
          <ac:chgData name="DU MARAIS Romain" userId="8aabedc4-2327-4f5f-a509-799e55b063d9" providerId="ADAL" clId="{2BA06052-2945-4B92-BD4E-57638E7FB677}" dt="2020-01-14T17:38:38.797" v="345"/>
          <ac:picMkLst>
            <pc:docMk/>
            <pc:sldMk cId="4269853041" sldId="270"/>
            <ac:picMk id="19" creationId="{45E346F9-E5D4-4C14-A35E-0C12CCCC1701}"/>
          </ac:picMkLst>
        </pc:picChg>
      </pc:sldChg>
      <pc:sldChg chg="addSp delSp modSp">
        <pc:chgData name="DU MARAIS Romain" userId="8aabedc4-2327-4f5f-a509-799e55b063d9" providerId="ADAL" clId="{2BA06052-2945-4B92-BD4E-57638E7FB677}" dt="2020-01-14T17:38:38.800" v="353"/>
        <pc:sldMkLst>
          <pc:docMk/>
          <pc:sldMk cId="59969191" sldId="271"/>
        </pc:sldMkLst>
        <pc:picChg chg="add del mod">
          <ac:chgData name="DU MARAIS Romain" userId="8aabedc4-2327-4f5f-a509-799e55b063d9" providerId="ADAL" clId="{2BA06052-2945-4B92-BD4E-57638E7FB677}" dt="2020-01-14T17:38:38.800" v="353"/>
          <ac:picMkLst>
            <pc:docMk/>
            <pc:sldMk cId="59969191" sldId="271"/>
            <ac:picMk id="19" creationId="{5DCF7B75-1625-492E-A55D-4481632F5B48}"/>
          </ac:picMkLst>
        </pc:picChg>
      </pc:sldChg>
      <pc:sldChg chg="addSp delSp modSp">
        <pc:chgData name="DU MARAIS Romain" userId="8aabedc4-2327-4f5f-a509-799e55b063d9" providerId="ADAL" clId="{2BA06052-2945-4B92-BD4E-57638E7FB677}" dt="2020-01-14T17:38:38.803" v="361"/>
        <pc:sldMkLst>
          <pc:docMk/>
          <pc:sldMk cId="1289622866" sldId="272"/>
        </pc:sldMkLst>
        <pc:picChg chg="add del mod">
          <ac:chgData name="DU MARAIS Romain" userId="8aabedc4-2327-4f5f-a509-799e55b063d9" providerId="ADAL" clId="{2BA06052-2945-4B92-BD4E-57638E7FB677}" dt="2020-01-14T17:38:38.803" v="361"/>
          <ac:picMkLst>
            <pc:docMk/>
            <pc:sldMk cId="1289622866" sldId="272"/>
            <ac:picMk id="19" creationId="{C29B110C-A489-4E0E-9DF2-F0AF83FB73B2}"/>
          </ac:picMkLst>
        </pc:picChg>
      </pc:sldChg>
      <pc:sldChg chg="addSp delSp modSp">
        <pc:chgData name="DU MARAIS Romain" userId="8aabedc4-2327-4f5f-a509-799e55b063d9" providerId="ADAL" clId="{2BA06052-2945-4B92-BD4E-57638E7FB677}" dt="2020-01-14T17:38:38.806" v="369"/>
        <pc:sldMkLst>
          <pc:docMk/>
          <pc:sldMk cId="1292084648" sldId="273"/>
        </pc:sldMkLst>
        <pc:picChg chg="add del mod">
          <ac:chgData name="DU MARAIS Romain" userId="8aabedc4-2327-4f5f-a509-799e55b063d9" providerId="ADAL" clId="{2BA06052-2945-4B92-BD4E-57638E7FB677}" dt="2020-01-14T17:38:38.806" v="369"/>
          <ac:picMkLst>
            <pc:docMk/>
            <pc:sldMk cId="1292084648" sldId="273"/>
            <ac:picMk id="19" creationId="{1D9187EB-705E-4229-9E55-4571DDF6AF20}"/>
          </ac:picMkLst>
        </pc:picChg>
      </pc:sldChg>
      <pc:sldChg chg="addSp delSp modSp">
        <pc:chgData name="DU MARAIS Romain" userId="8aabedc4-2327-4f5f-a509-799e55b063d9" providerId="ADAL" clId="{2BA06052-2945-4B92-BD4E-57638E7FB677}" dt="2020-01-14T17:38:38.809" v="377"/>
        <pc:sldMkLst>
          <pc:docMk/>
          <pc:sldMk cId="2501923645" sldId="274"/>
        </pc:sldMkLst>
        <pc:picChg chg="add del mod">
          <ac:chgData name="DU MARAIS Romain" userId="8aabedc4-2327-4f5f-a509-799e55b063d9" providerId="ADAL" clId="{2BA06052-2945-4B92-BD4E-57638E7FB677}" dt="2020-01-14T17:38:38.809" v="377"/>
          <ac:picMkLst>
            <pc:docMk/>
            <pc:sldMk cId="2501923645" sldId="274"/>
            <ac:picMk id="19" creationId="{01D402C1-9D90-4058-B739-D2D54F1DE68B}"/>
          </ac:picMkLst>
        </pc:picChg>
      </pc:sldChg>
      <pc:sldChg chg="addSp delSp modSp">
        <pc:chgData name="DU MARAIS Romain" userId="8aabedc4-2327-4f5f-a509-799e55b063d9" providerId="ADAL" clId="{2BA06052-2945-4B92-BD4E-57638E7FB677}" dt="2020-01-14T17:38:38.812" v="385"/>
        <pc:sldMkLst>
          <pc:docMk/>
          <pc:sldMk cId="3698979651" sldId="275"/>
        </pc:sldMkLst>
        <pc:picChg chg="add del mod">
          <ac:chgData name="DU MARAIS Romain" userId="8aabedc4-2327-4f5f-a509-799e55b063d9" providerId="ADAL" clId="{2BA06052-2945-4B92-BD4E-57638E7FB677}" dt="2020-01-14T17:38:38.812" v="385"/>
          <ac:picMkLst>
            <pc:docMk/>
            <pc:sldMk cId="3698979651" sldId="275"/>
            <ac:picMk id="19" creationId="{089A35D7-8771-4EC1-BB50-C02F7AB280D9}"/>
          </ac:picMkLst>
        </pc:picChg>
      </pc:sldChg>
      <pc:sldChg chg="addSp delSp modSp">
        <pc:chgData name="DU MARAIS Romain" userId="8aabedc4-2327-4f5f-a509-799e55b063d9" providerId="ADAL" clId="{2BA06052-2945-4B92-BD4E-57638E7FB677}" dt="2020-01-14T17:38:38.815" v="393"/>
        <pc:sldMkLst>
          <pc:docMk/>
          <pc:sldMk cId="205094345" sldId="276"/>
        </pc:sldMkLst>
        <pc:picChg chg="add del mod">
          <ac:chgData name="DU MARAIS Romain" userId="8aabedc4-2327-4f5f-a509-799e55b063d9" providerId="ADAL" clId="{2BA06052-2945-4B92-BD4E-57638E7FB677}" dt="2020-01-14T17:38:38.815" v="393"/>
          <ac:picMkLst>
            <pc:docMk/>
            <pc:sldMk cId="205094345" sldId="276"/>
            <ac:picMk id="19" creationId="{201E8524-C560-4656-B4E0-04D74222D906}"/>
          </ac:picMkLst>
        </pc:picChg>
      </pc:sldChg>
      <pc:sldChg chg="addSp delSp modSp">
        <pc:chgData name="DU MARAIS Romain" userId="8aabedc4-2327-4f5f-a509-799e55b063d9" providerId="ADAL" clId="{2BA06052-2945-4B92-BD4E-57638E7FB677}" dt="2020-01-14T17:38:38.818" v="401"/>
        <pc:sldMkLst>
          <pc:docMk/>
          <pc:sldMk cId="3082201529" sldId="277"/>
        </pc:sldMkLst>
        <pc:picChg chg="add del mod">
          <ac:chgData name="DU MARAIS Romain" userId="8aabedc4-2327-4f5f-a509-799e55b063d9" providerId="ADAL" clId="{2BA06052-2945-4B92-BD4E-57638E7FB677}" dt="2020-01-14T17:38:38.818" v="401"/>
          <ac:picMkLst>
            <pc:docMk/>
            <pc:sldMk cId="3082201529" sldId="277"/>
            <ac:picMk id="19" creationId="{AD88DEDE-B6A7-47F8-9D73-C0F7B02D677D}"/>
          </ac:picMkLst>
        </pc:picChg>
      </pc:sldChg>
      <pc:sldChg chg="addSp delSp modSp">
        <pc:chgData name="DU MARAIS Romain" userId="8aabedc4-2327-4f5f-a509-799e55b063d9" providerId="ADAL" clId="{2BA06052-2945-4B92-BD4E-57638E7FB677}" dt="2020-01-14T17:38:38.821" v="409"/>
        <pc:sldMkLst>
          <pc:docMk/>
          <pc:sldMk cId="3032195680" sldId="278"/>
        </pc:sldMkLst>
        <pc:picChg chg="add del mod">
          <ac:chgData name="DU MARAIS Romain" userId="8aabedc4-2327-4f5f-a509-799e55b063d9" providerId="ADAL" clId="{2BA06052-2945-4B92-BD4E-57638E7FB677}" dt="2020-01-14T17:38:38.821" v="409"/>
          <ac:picMkLst>
            <pc:docMk/>
            <pc:sldMk cId="3032195680" sldId="278"/>
            <ac:picMk id="19" creationId="{5651C863-7CAF-4E98-A44E-EBFA4C4A55F8}"/>
          </ac:picMkLst>
        </pc:picChg>
      </pc:sldChg>
      <pc:sldChg chg="addSp delSp modSp">
        <pc:chgData name="DU MARAIS Romain" userId="8aabedc4-2327-4f5f-a509-799e55b063d9" providerId="ADAL" clId="{2BA06052-2945-4B92-BD4E-57638E7FB677}" dt="2020-01-14T17:38:38.824" v="417"/>
        <pc:sldMkLst>
          <pc:docMk/>
          <pc:sldMk cId="2493383896" sldId="279"/>
        </pc:sldMkLst>
        <pc:picChg chg="add del mod">
          <ac:chgData name="DU MARAIS Romain" userId="8aabedc4-2327-4f5f-a509-799e55b063d9" providerId="ADAL" clId="{2BA06052-2945-4B92-BD4E-57638E7FB677}" dt="2020-01-14T17:38:38.824" v="417"/>
          <ac:picMkLst>
            <pc:docMk/>
            <pc:sldMk cId="2493383896" sldId="279"/>
            <ac:picMk id="19" creationId="{20C86ABF-218A-4CFB-B349-DBBF4342E657}"/>
          </ac:picMkLst>
        </pc:picChg>
      </pc:sldChg>
      <pc:sldChg chg="addSp delSp modSp">
        <pc:chgData name="DU MARAIS Romain" userId="8aabedc4-2327-4f5f-a509-799e55b063d9" providerId="ADAL" clId="{2BA06052-2945-4B92-BD4E-57638E7FB677}" dt="2020-01-14T17:38:38.827" v="425"/>
        <pc:sldMkLst>
          <pc:docMk/>
          <pc:sldMk cId="1378615240" sldId="280"/>
        </pc:sldMkLst>
        <pc:picChg chg="add del mod">
          <ac:chgData name="DU MARAIS Romain" userId="8aabedc4-2327-4f5f-a509-799e55b063d9" providerId="ADAL" clId="{2BA06052-2945-4B92-BD4E-57638E7FB677}" dt="2020-01-14T17:38:38.827" v="425"/>
          <ac:picMkLst>
            <pc:docMk/>
            <pc:sldMk cId="1378615240" sldId="280"/>
            <ac:picMk id="19" creationId="{0D2F5BDF-F026-41E2-83FE-C06DA04EAE9B}"/>
          </ac:picMkLst>
        </pc:picChg>
      </pc:sldChg>
      <pc:sldChg chg="addSp delSp modSp">
        <pc:chgData name="DU MARAIS Romain" userId="8aabedc4-2327-4f5f-a509-799e55b063d9" providerId="ADAL" clId="{2BA06052-2945-4B92-BD4E-57638E7FB677}" dt="2020-01-14T17:38:38.831" v="433"/>
        <pc:sldMkLst>
          <pc:docMk/>
          <pc:sldMk cId="272937924" sldId="281"/>
        </pc:sldMkLst>
        <pc:picChg chg="add del mod">
          <ac:chgData name="DU MARAIS Romain" userId="8aabedc4-2327-4f5f-a509-799e55b063d9" providerId="ADAL" clId="{2BA06052-2945-4B92-BD4E-57638E7FB677}" dt="2020-01-14T17:38:38.831" v="433"/>
          <ac:picMkLst>
            <pc:docMk/>
            <pc:sldMk cId="272937924" sldId="281"/>
            <ac:picMk id="19" creationId="{C75986B7-0387-4495-90C2-4BF3F0B2ADF9}"/>
          </ac:picMkLst>
        </pc:picChg>
      </pc:sldChg>
      <pc:sldChg chg="addSp delSp modSp">
        <pc:chgData name="DU MARAIS Romain" userId="8aabedc4-2327-4f5f-a509-799e55b063d9" providerId="ADAL" clId="{2BA06052-2945-4B92-BD4E-57638E7FB677}" dt="2020-01-14T17:38:38.836" v="441"/>
        <pc:sldMkLst>
          <pc:docMk/>
          <pc:sldMk cId="452691725" sldId="282"/>
        </pc:sldMkLst>
        <pc:picChg chg="add del mod">
          <ac:chgData name="DU MARAIS Romain" userId="8aabedc4-2327-4f5f-a509-799e55b063d9" providerId="ADAL" clId="{2BA06052-2945-4B92-BD4E-57638E7FB677}" dt="2020-01-14T17:38:38.836" v="441"/>
          <ac:picMkLst>
            <pc:docMk/>
            <pc:sldMk cId="452691725" sldId="282"/>
            <ac:picMk id="19" creationId="{9DA95CA1-F218-4A5B-95DA-90A66D03440D}"/>
          </ac:picMkLst>
        </pc:picChg>
      </pc:sldChg>
      <pc:sldChg chg="addSp delSp modSp">
        <pc:chgData name="DU MARAIS Romain" userId="8aabedc4-2327-4f5f-a509-799e55b063d9" providerId="ADAL" clId="{2BA06052-2945-4B92-BD4E-57638E7FB677}" dt="2020-01-14T17:38:38.841" v="449"/>
        <pc:sldMkLst>
          <pc:docMk/>
          <pc:sldMk cId="323381674" sldId="283"/>
        </pc:sldMkLst>
        <pc:picChg chg="add del mod">
          <ac:chgData name="DU MARAIS Romain" userId="8aabedc4-2327-4f5f-a509-799e55b063d9" providerId="ADAL" clId="{2BA06052-2945-4B92-BD4E-57638E7FB677}" dt="2020-01-14T17:38:38.841" v="449"/>
          <ac:picMkLst>
            <pc:docMk/>
            <pc:sldMk cId="323381674" sldId="283"/>
            <ac:picMk id="19" creationId="{5E1F6C05-0641-45DD-AE4E-1C4DF45C3CE0}"/>
          </ac:picMkLst>
        </pc:picChg>
      </pc:sldChg>
      <pc:sldChg chg="addSp delSp modSp">
        <pc:chgData name="DU MARAIS Romain" userId="8aabedc4-2327-4f5f-a509-799e55b063d9" providerId="ADAL" clId="{2BA06052-2945-4B92-BD4E-57638E7FB677}" dt="2020-01-14T17:38:38.845" v="457"/>
        <pc:sldMkLst>
          <pc:docMk/>
          <pc:sldMk cId="2227114590" sldId="284"/>
        </pc:sldMkLst>
        <pc:picChg chg="add del mod">
          <ac:chgData name="DU MARAIS Romain" userId="8aabedc4-2327-4f5f-a509-799e55b063d9" providerId="ADAL" clId="{2BA06052-2945-4B92-BD4E-57638E7FB677}" dt="2020-01-14T17:38:38.845" v="457"/>
          <ac:picMkLst>
            <pc:docMk/>
            <pc:sldMk cId="2227114590" sldId="284"/>
            <ac:picMk id="19" creationId="{E91FCC70-D887-4833-A98C-290E5FDFF94E}"/>
          </ac:picMkLst>
        </pc:picChg>
      </pc:sldChg>
      <pc:sldChg chg="addSp delSp modSp">
        <pc:chgData name="DU MARAIS Romain" userId="8aabedc4-2327-4f5f-a509-799e55b063d9" providerId="ADAL" clId="{2BA06052-2945-4B92-BD4E-57638E7FB677}" dt="2020-01-14T17:38:38.849" v="465"/>
        <pc:sldMkLst>
          <pc:docMk/>
          <pc:sldMk cId="1773672283" sldId="285"/>
        </pc:sldMkLst>
        <pc:picChg chg="add del mod">
          <ac:chgData name="DU MARAIS Romain" userId="8aabedc4-2327-4f5f-a509-799e55b063d9" providerId="ADAL" clId="{2BA06052-2945-4B92-BD4E-57638E7FB677}" dt="2020-01-14T17:38:38.849" v="465"/>
          <ac:picMkLst>
            <pc:docMk/>
            <pc:sldMk cId="1773672283" sldId="285"/>
            <ac:picMk id="19" creationId="{EFC7AB3D-880A-42C4-9519-6A9B7CC95EF5}"/>
          </ac:picMkLst>
        </pc:picChg>
      </pc:sldChg>
      <pc:sldChg chg="addSp delSp modSp">
        <pc:chgData name="DU MARAIS Romain" userId="8aabedc4-2327-4f5f-a509-799e55b063d9" providerId="ADAL" clId="{2BA06052-2945-4B92-BD4E-57638E7FB677}" dt="2020-01-14T17:38:38.853" v="473"/>
        <pc:sldMkLst>
          <pc:docMk/>
          <pc:sldMk cId="1749223551" sldId="286"/>
        </pc:sldMkLst>
        <pc:picChg chg="add del mod">
          <ac:chgData name="DU MARAIS Romain" userId="8aabedc4-2327-4f5f-a509-799e55b063d9" providerId="ADAL" clId="{2BA06052-2945-4B92-BD4E-57638E7FB677}" dt="2020-01-14T17:38:38.853" v="473"/>
          <ac:picMkLst>
            <pc:docMk/>
            <pc:sldMk cId="1749223551" sldId="286"/>
            <ac:picMk id="19" creationId="{E38B9B94-5CC4-4DDD-B5AF-27A90F019D64}"/>
          </ac:picMkLst>
        </pc:picChg>
      </pc:sldChg>
      <pc:sldChg chg="addSp delSp modSp">
        <pc:chgData name="DU MARAIS Romain" userId="8aabedc4-2327-4f5f-a509-799e55b063d9" providerId="ADAL" clId="{2BA06052-2945-4B92-BD4E-57638E7FB677}" dt="2020-01-14T17:38:38.856" v="481"/>
        <pc:sldMkLst>
          <pc:docMk/>
          <pc:sldMk cId="1051130008" sldId="287"/>
        </pc:sldMkLst>
        <pc:picChg chg="add del mod">
          <ac:chgData name="DU MARAIS Romain" userId="8aabedc4-2327-4f5f-a509-799e55b063d9" providerId="ADAL" clId="{2BA06052-2945-4B92-BD4E-57638E7FB677}" dt="2020-01-14T17:38:38.856" v="481"/>
          <ac:picMkLst>
            <pc:docMk/>
            <pc:sldMk cId="1051130008" sldId="287"/>
            <ac:picMk id="19" creationId="{1AC39E95-4FB6-4077-8E8D-1247D5F43DE9}"/>
          </ac:picMkLst>
        </pc:picChg>
      </pc:sldChg>
      <pc:sldChg chg="addSp delSp modSp">
        <pc:chgData name="DU MARAIS Romain" userId="8aabedc4-2327-4f5f-a509-799e55b063d9" providerId="ADAL" clId="{2BA06052-2945-4B92-BD4E-57638E7FB677}" dt="2020-01-14T17:38:38.859" v="489"/>
        <pc:sldMkLst>
          <pc:docMk/>
          <pc:sldMk cId="478602263" sldId="288"/>
        </pc:sldMkLst>
        <pc:picChg chg="add del mod">
          <ac:chgData name="DU MARAIS Romain" userId="8aabedc4-2327-4f5f-a509-799e55b063d9" providerId="ADAL" clId="{2BA06052-2945-4B92-BD4E-57638E7FB677}" dt="2020-01-14T17:38:38.859" v="489"/>
          <ac:picMkLst>
            <pc:docMk/>
            <pc:sldMk cId="478602263" sldId="288"/>
            <ac:picMk id="19" creationId="{6C136A11-2E97-461D-953D-2E5DE2EB558C}"/>
          </ac:picMkLst>
        </pc:picChg>
      </pc:sldChg>
      <pc:sldChg chg="addSp delSp modSp">
        <pc:chgData name="DU MARAIS Romain" userId="8aabedc4-2327-4f5f-a509-799e55b063d9" providerId="ADAL" clId="{2BA06052-2945-4B92-BD4E-57638E7FB677}" dt="2020-01-14T17:38:38.863" v="497"/>
        <pc:sldMkLst>
          <pc:docMk/>
          <pc:sldMk cId="146441870" sldId="289"/>
        </pc:sldMkLst>
        <pc:picChg chg="add del mod">
          <ac:chgData name="DU MARAIS Romain" userId="8aabedc4-2327-4f5f-a509-799e55b063d9" providerId="ADAL" clId="{2BA06052-2945-4B92-BD4E-57638E7FB677}" dt="2020-01-14T17:38:38.863" v="497"/>
          <ac:picMkLst>
            <pc:docMk/>
            <pc:sldMk cId="146441870" sldId="289"/>
            <ac:picMk id="19" creationId="{1914370D-BB95-4AB8-9303-F6E92B8E5909}"/>
          </ac:picMkLst>
        </pc:picChg>
      </pc:sldChg>
      <pc:sldChg chg="addSp delSp modSp">
        <pc:chgData name="DU MARAIS Romain" userId="8aabedc4-2327-4f5f-a509-799e55b063d9" providerId="ADAL" clId="{2BA06052-2945-4B92-BD4E-57638E7FB677}" dt="2020-01-14T17:38:38.867" v="505"/>
        <pc:sldMkLst>
          <pc:docMk/>
          <pc:sldMk cId="1141726037" sldId="290"/>
        </pc:sldMkLst>
        <pc:picChg chg="add del mod">
          <ac:chgData name="DU MARAIS Romain" userId="8aabedc4-2327-4f5f-a509-799e55b063d9" providerId="ADAL" clId="{2BA06052-2945-4B92-BD4E-57638E7FB677}" dt="2020-01-14T17:38:38.867" v="505"/>
          <ac:picMkLst>
            <pc:docMk/>
            <pc:sldMk cId="1141726037" sldId="290"/>
            <ac:picMk id="19" creationId="{446E09DD-00A1-4049-986D-A64C97C73DDC}"/>
          </ac:picMkLst>
        </pc:picChg>
      </pc:sldChg>
      <pc:sldChg chg="addSp delSp modSp add ord">
        <pc:chgData name="DU MARAIS Romain" userId="8aabedc4-2327-4f5f-a509-799e55b063d9" providerId="ADAL" clId="{2BA06052-2945-4B92-BD4E-57638E7FB677}" dt="2020-01-14T17:40:13.995" v="510" actId="1076"/>
        <pc:sldMkLst>
          <pc:docMk/>
          <pc:sldMk cId="2056800978" sldId="291"/>
        </pc:sldMkLst>
        <pc:spChg chg="add mod">
          <ac:chgData name="DU MARAIS Romain" userId="8aabedc4-2327-4f5f-a509-799e55b063d9" providerId="ADAL" clId="{2BA06052-2945-4B92-BD4E-57638E7FB677}" dt="2020-01-14T17:19:13.070" v="105" actId="207"/>
          <ac:spMkLst>
            <pc:docMk/>
            <pc:sldMk cId="2056800978" sldId="291"/>
            <ac:spMk id="3" creationId="{5F07E1D7-2D4E-4DE0-BCC2-A4097F4FBAE3}"/>
          </ac:spMkLst>
        </pc:spChg>
        <pc:spChg chg="mod">
          <ac:chgData name="DU MARAIS Romain" userId="8aabedc4-2327-4f5f-a509-799e55b063d9" providerId="ADAL" clId="{2BA06052-2945-4B92-BD4E-57638E7FB677}" dt="2020-01-14T16:50:44.852" v="4" actId="207"/>
          <ac:spMkLst>
            <pc:docMk/>
            <pc:sldMk cId="2056800978" sldId="291"/>
            <ac:spMk id="5" creationId="{CAE4FC14-795A-43E4-B542-F8C0416FD175}"/>
          </ac:spMkLst>
        </pc:spChg>
        <pc:spChg chg="mod">
          <ac:chgData name="DU MARAIS Romain" userId="8aabedc4-2327-4f5f-a509-799e55b063d9" providerId="ADAL" clId="{2BA06052-2945-4B92-BD4E-57638E7FB677}" dt="2020-01-14T16:52:57.507" v="10" actId="164"/>
          <ac:spMkLst>
            <pc:docMk/>
            <pc:sldMk cId="2056800978" sldId="291"/>
            <ac:spMk id="13" creationId="{1A7D62D3-50A0-41C7-BAF0-3B0D8079D06D}"/>
          </ac:spMkLst>
        </pc:spChg>
        <pc:spChg chg="del">
          <ac:chgData name="DU MARAIS Romain" userId="8aabedc4-2327-4f5f-a509-799e55b063d9" providerId="ADAL" clId="{2BA06052-2945-4B92-BD4E-57638E7FB677}" dt="2020-01-14T16:49:57.455" v="1" actId="478"/>
          <ac:spMkLst>
            <pc:docMk/>
            <pc:sldMk cId="2056800978" sldId="291"/>
            <ac:spMk id="15" creationId="{4BF9BE16-831A-48F8-B6A4-AAC779B14611}"/>
          </ac:spMkLst>
        </pc:spChg>
        <pc:spChg chg="del">
          <ac:chgData name="DU MARAIS Romain" userId="8aabedc4-2327-4f5f-a509-799e55b063d9" providerId="ADAL" clId="{2BA06052-2945-4B92-BD4E-57638E7FB677}" dt="2020-01-14T16:49:57.455" v="1" actId="478"/>
          <ac:spMkLst>
            <pc:docMk/>
            <pc:sldMk cId="2056800978" sldId="291"/>
            <ac:spMk id="16" creationId="{18A51853-4A5A-48A4-9A91-F31F89033FC7}"/>
          </ac:spMkLst>
        </pc:spChg>
        <pc:spChg chg="del">
          <ac:chgData name="DU MARAIS Romain" userId="8aabedc4-2327-4f5f-a509-799e55b063d9" providerId="ADAL" clId="{2BA06052-2945-4B92-BD4E-57638E7FB677}" dt="2020-01-14T16:49:57.455" v="1" actId="478"/>
          <ac:spMkLst>
            <pc:docMk/>
            <pc:sldMk cId="2056800978" sldId="291"/>
            <ac:spMk id="17" creationId="{E990B36B-C163-418F-A254-68A22134B630}"/>
          </ac:spMkLst>
        </pc:spChg>
        <pc:spChg chg="del">
          <ac:chgData name="DU MARAIS Romain" userId="8aabedc4-2327-4f5f-a509-799e55b063d9" providerId="ADAL" clId="{2BA06052-2945-4B92-BD4E-57638E7FB677}" dt="2020-01-14T16:49:57.455" v="1" actId="478"/>
          <ac:spMkLst>
            <pc:docMk/>
            <pc:sldMk cId="2056800978" sldId="291"/>
            <ac:spMk id="18" creationId="{E22EB5C5-6E4D-4214-8F1C-9F8C81352F11}"/>
          </ac:spMkLst>
        </pc:spChg>
        <pc:spChg chg="add del mod modVis">
          <ac:chgData name="DU MARAIS Romain" userId="8aabedc4-2327-4f5f-a509-799e55b063d9" providerId="ADAL" clId="{2BA06052-2945-4B92-BD4E-57638E7FB677}" dt="2020-01-14T17:05:34.001" v="42" actId="478"/>
          <ac:spMkLst>
            <pc:docMk/>
            <pc:sldMk cId="2056800978" sldId="291"/>
            <ac:spMk id="20" creationId="{67EE5792-0EF0-4594-BFF0-3A8924232D02}"/>
          </ac:spMkLst>
        </pc:spChg>
        <pc:spChg chg="add del mod modVis">
          <ac:chgData name="DU MARAIS Romain" userId="8aabedc4-2327-4f5f-a509-799e55b063d9" providerId="ADAL" clId="{2BA06052-2945-4B92-BD4E-57638E7FB677}" dt="2020-01-14T17:08:07.440" v="76" actId="478"/>
          <ac:spMkLst>
            <pc:docMk/>
            <pc:sldMk cId="2056800978" sldId="291"/>
            <ac:spMk id="23" creationId="{D5CACB7A-7436-4C07-850D-1A681FC7656E}"/>
          </ac:spMkLst>
        </pc:spChg>
        <pc:spChg chg="add del mod">
          <ac:chgData name="DU MARAIS Romain" userId="8aabedc4-2327-4f5f-a509-799e55b063d9" providerId="ADAL" clId="{2BA06052-2945-4B92-BD4E-57638E7FB677}" dt="2020-01-14T17:23:33.488" v="149" actId="478"/>
          <ac:spMkLst>
            <pc:docMk/>
            <pc:sldMk cId="2056800978" sldId="291"/>
            <ac:spMk id="25" creationId="{8D9FA2CF-E85C-47CF-8F71-5B80BF2C0119}"/>
          </ac:spMkLst>
        </pc:spChg>
        <pc:grpChg chg="add mod">
          <ac:chgData name="DU MARAIS Romain" userId="8aabedc4-2327-4f5f-a509-799e55b063d9" providerId="ADAL" clId="{2BA06052-2945-4B92-BD4E-57638E7FB677}" dt="2020-01-14T16:53:06.553" v="11" actId="196"/>
          <ac:grpSpMkLst>
            <pc:docMk/>
            <pc:sldMk cId="2056800978" sldId="291"/>
            <ac:grpSpMk id="2" creationId="{13C18AD1-3464-476B-9426-5818F77DEAAC}"/>
          </ac:grpSpMkLst>
        </pc:grpChg>
        <pc:grpChg chg="mod">
          <ac:chgData name="DU MARAIS Romain" userId="8aabedc4-2327-4f5f-a509-799e55b063d9" providerId="ADAL" clId="{2BA06052-2945-4B92-BD4E-57638E7FB677}" dt="2020-01-14T16:53:06.553" v="11" actId="196"/>
          <ac:grpSpMkLst>
            <pc:docMk/>
            <pc:sldMk cId="2056800978" sldId="291"/>
            <ac:grpSpMk id="4" creationId="{F1409238-5CCF-410B-BDA9-73B48B0CCB50}"/>
          </ac:grpSpMkLst>
        </pc:grpChg>
        <pc:grpChg chg="mod">
          <ac:chgData name="DU MARAIS Romain" userId="8aabedc4-2327-4f5f-a509-799e55b063d9" providerId="ADAL" clId="{2BA06052-2945-4B92-BD4E-57638E7FB677}" dt="2020-01-14T16:53:06.553" v="11" actId="196"/>
          <ac:grpSpMkLst>
            <pc:docMk/>
            <pc:sldMk cId="2056800978" sldId="291"/>
            <ac:grpSpMk id="9" creationId="{CF09D6DE-781B-4F16-8E12-FBF7CFF67F3D}"/>
          </ac:grpSpMkLst>
        </pc:grpChg>
        <pc:grpChg chg="add del mod">
          <ac:chgData name="DU MARAIS Romain" userId="8aabedc4-2327-4f5f-a509-799e55b063d9" providerId="ADAL" clId="{2BA06052-2945-4B92-BD4E-57638E7FB677}" dt="2020-01-14T17:23:32.291" v="148" actId="478"/>
          <ac:grpSpMkLst>
            <pc:docMk/>
            <pc:sldMk cId="2056800978" sldId="291"/>
            <ac:grpSpMk id="24" creationId="{6682A555-B24A-4FB6-871B-D0F96B623B3F}"/>
          </ac:grpSpMkLst>
        </pc:grpChg>
        <pc:picChg chg="del mod">
          <ac:chgData name="DU MARAIS Romain" userId="8aabedc4-2327-4f5f-a509-799e55b063d9" providerId="ADAL" clId="{2BA06052-2945-4B92-BD4E-57638E7FB677}" dt="2020-01-14T16:51:46.795" v="8" actId="478"/>
          <ac:picMkLst>
            <pc:docMk/>
            <pc:sldMk cId="2056800978" sldId="291"/>
            <ac:picMk id="6" creationId="{007F564B-89EC-4621-9551-82B98651D8DD}"/>
          </ac:picMkLst>
        </pc:picChg>
        <pc:picChg chg="del mod">
          <ac:chgData name="DU MARAIS Romain" userId="8aabedc4-2327-4f5f-a509-799e55b063d9" providerId="ADAL" clId="{2BA06052-2945-4B92-BD4E-57638E7FB677}" dt="2020-01-14T16:51:46.795" v="8" actId="478"/>
          <ac:picMkLst>
            <pc:docMk/>
            <pc:sldMk cId="2056800978" sldId="291"/>
            <ac:picMk id="7" creationId="{A817185F-A4C7-4785-B8E9-1591C13C78DD}"/>
          </ac:picMkLst>
        </pc:picChg>
        <pc:picChg chg="del">
          <ac:chgData name="DU MARAIS Romain" userId="8aabedc4-2327-4f5f-a509-799e55b063d9" providerId="ADAL" clId="{2BA06052-2945-4B92-BD4E-57638E7FB677}" dt="2020-01-14T16:51:49.653" v="9" actId="478"/>
          <ac:picMkLst>
            <pc:docMk/>
            <pc:sldMk cId="2056800978" sldId="291"/>
            <ac:picMk id="11" creationId="{24388CC2-2223-4E85-A362-F561A3D85F05}"/>
          </ac:picMkLst>
        </pc:picChg>
        <pc:picChg chg="del">
          <ac:chgData name="DU MARAIS Romain" userId="8aabedc4-2327-4f5f-a509-799e55b063d9" providerId="ADAL" clId="{2BA06052-2945-4B92-BD4E-57638E7FB677}" dt="2020-01-14T16:49:57.455" v="1" actId="478"/>
          <ac:picMkLst>
            <pc:docMk/>
            <pc:sldMk cId="2056800978" sldId="291"/>
            <ac:picMk id="14" creationId="{B9353E3C-DEF9-457F-9D69-FEAD62B4678F}"/>
          </ac:picMkLst>
        </pc:picChg>
        <pc:picChg chg="add del mod">
          <ac:chgData name="DU MARAIS Romain" userId="8aabedc4-2327-4f5f-a509-799e55b063d9" providerId="ADAL" clId="{2BA06052-2945-4B92-BD4E-57638E7FB677}" dt="2020-01-14T17:20:41.868" v="132" actId="478"/>
          <ac:picMkLst>
            <pc:docMk/>
            <pc:sldMk cId="2056800978" sldId="291"/>
            <ac:picMk id="19" creationId="{FFC81D70-C988-475E-9B99-A6D592576905}"/>
          </ac:picMkLst>
        </pc:picChg>
        <pc:picChg chg="add del mod">
          <ac:chgData name="DU MARAIS Romain" userId="8aabedc4-2327-4f5f-a509-799e55b063d9" providerId="ADAL" clId="{2BA06052-2945-4B92-BD4E-57638E7FB677}" dt="2020-01-14T17:20:21.339" v="122" actId="478"/>
          <ac:picMkLst>
            <pc:docMk/>
            <pc:sldMk cId="2056800978" sldId="291"/>
            <ac:picMk id="21" creationId="{2306140D-963B-461C-8A22-D99F77AB4620}"/>
          </ac:picMkLst>
        </pc:picChg>
        <pc:picChg chg="add mod">
          <ac:chgData name="DU MARAIS Romain" userId="8aabedc4-2327-4f5f-a509-799e55b063d9" providerId="ADAL" clId="{2BA06052-2945-4B92-BD4E-57638E7FB677}" dt="2020-01-14T17:16:06.553" v="102" actId="164"/>
          <ac:picMkLst>
            <pc:docMk/>
            <pc:sldMk cId="2056800978" sldId="291"/>
            <ac:picMk id="22" creationId="{CE64BF5D-D6A1-4982-BA42-78010F6C1860}"/>
          </ac:picMkLst>
        </pc:picChg>
        <pc:picChg chg="add del mod">
          <ac:chgData name="DU MARAIS Romain" userId="8aabedc4-2327-4f5f-a509-799e55b063d9" providerId="ADAL" clId="{2BA06052-2945-4B92-BD4E-57638E7FB677}" dt="2020-01-14T17:23:06.020" v="146" actId="478"/>
          <ac:picMkLst>
            <pc:docMk/>
            <pc:sldMk cId="2056800978" sldId="291"/>
            <ac:picMk id="26" creationId="{A2DFD6BF-DE0A-4755-A430-7120343ABA8E}"/>
          </ac:picMkLst>
        </pc:picChg>
        <pc:picChg chg="add del mod">
          <ac:chgData name="DU MARAIS Romain" userId="8aabedc4-2327-4f5f-a509-799e55b063d9" providerId="ADAL" clId="{2BA06052-2945-4B92-BD4E-57638E7FB677}" dt="2020-01-14T17:23:30.717" v="147" actId="478"/>
          <ac:picMkLst>
            <pc:docMk/>
            <pc:sldMk cId="2056800978" sldId="291"/>
            <ac:picMk id="27" creationId="{FCC10CE6-F516-4B77-8B01-800C51006FBE}"/>
          </ac:picMkLst>
        </pc:picChg>
        <pc:picChg chg="add mod">
          <ac:chgData name="DU MARAIS Romain" userId="8aabedc4-2327-4f5f-a509-799e55b063d9" providerId="ADAL" clId="{2BA06052-2945-4B92-BD4E-57638E7FB677}" dt="2020-01-14T17:40:13.995" v="510" actId="1076"/>
          <ac:picMkLst>
            <pc:docMk/>
            <pc:sldMk cId="2056800978" sldId="291"/>
            <ac:picMk id="28" creationId="{BEF23196-0161-4485-B11E-4B693D002C31}"/>
          </ac:picMkLst>
        </pc:picChg>
        <pc:picChg chg="add mod">
          <ac:chgData name="DU MARAIS Romain" userId="8aabedc4-2327-4f5f-a509-799e55b063d9" providerId="ADAL" clId="{2BA06052-2945-4B92-BD4E-57638E7FB677}" dt="2020-01-14T17:40:11.580" v="509" actId="1076"/>
          <ac:picMkLst>
            <pc:docMk/>
            <pc:sldMk cId="2056800978" sldId="291"/>
            <ac:picMk id="29" creationId="{0C769023-56FB-4679-9226-A440003CE4F8}"/>
          </ac:picMkLst>
        </pc:picChg>
        <pc:picChg chg="add mod">
          <ac:chgData name="DU MARAIS Romain" userId="8aabedc4-2327-4f5f-a509-799e55b063d9" providerId="ADAL" clId="{2BA06052-2945-4B92-BD4E-57638E7FB677}" dt="2020-01-14T17:30:03.007" v="201" actId="1036"/>
          <ac:picMkLst>
            <pc:docMk/>
            <pc:sldMk cId="2056800978" sldId="291"/>
            <ac:picMk id="30" creationId="{E874E562-67D0-4D2A-ADFD-0B8804E90EED}"/>
          </ac:picMkLst>
        </pc:picChg>
        <pc:picChg chg="add del mod">
          <ac:chgData name="DU MARAIS Romain" userId="8aabedc4-2327-4f5f-a509-799e55b063d9" providerId="ADAL" clId="{2BA06052-2945-4B92-BD4E-57638E7FB677}" dt="2020-01-14T17:38:38.729" v="209"/>
          <ac:picMkLst>
            <pc:docMk/>
            <pc:sldMk cId="2056800978" sldId="291"/>
            <ac:picMk id="31" creationId="{ABA9CC53-F434-4FB1-9038-183E04D9737C}"/>
          </ac:picMkLst>
        </pc:picChg>
        <pc:picChg chg="add del mod">
          <ac:chgData name="DU MARAIS Romain" userId="8aabedc4-2327-4f5f-a509-799e55b063d9" providerId="ADAL" clId="{2BA06052-2945-4B92-BD4E-57638E7FB677}" dt="2020-01-14T17:38:38.734" v="217"/>
          <ac:picMkLst>
            <pc:docMk/>
            <pc:sldMk cId="2056800978" sldId="291"/>
            <ac:picMk id="32" creationId="{A6F571E7-31CA-4202-A947-724A5B5BABDD}"/>
          </ac:picMkLst>
        </pc:picChg>
        <pc:picChg chg="add del mod">
          <ac:chgData name="DU MARAIS Romain" userId="8aabedc4-2327-4f5f-a509-799e55b063d9" providerId="ADAL" clId="{2BA06052-2945-4B92-BD4E-57638E7FB677}" dt="2020-01-14T17:38:38.747" v="225"/>
          <ac:picMkLst>
            <pc:docMk/>
            <pc:sldMk cId="2056800978" sldId="291"/>
            <ac:picMk id="33" creationId="{163D3366-0C97-4D95-AC8D-0CA42CFE1D0D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49B8447B-F518-405E-BCD0-C532F2C8527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8842" cy="3386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F5A9CAE-256F-41AB-A47E-537235CDC3E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593694" y="0"/>
            <a:ext cx="4278842" cy="3386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43728B-971B-4E5D-B5B0-AAD0E98F7287}" type="datetimeFigureOut">
              <a:rPr lang="fr-FR" smtClean="0"/>
              <a:t>14/01/2020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0C5B3D2-5017-43FA-99AA-283B723D3A8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403448"/>
            <a:ext cx="4278842" cy="33866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F93AECE-9E63-4328-B1E5-A2A06004CE5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593694" y="6403448"/>
            <a:ext cx="4278842" cy="33866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4584D4-F3D6-4463-B748-9CB0C3797E7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053180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8842" cy="3386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5593694" y="0"/>
            <a:ext cx="4278842" cy="3386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99AD64-22CF-4C53-AAC2-723D01EDCB58}" type="datetimeFigureOut">
              <a:rPr lang="fr-FR" smtClean="0"/>
              <a:t>14/01/2020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324225" y="842963"/>
            <a:ext cx="3225800" cy="22748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987425" y="3244643"/>
            <a:ext cx="7899400" cy="265470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6403448"/>
            <a:ext cx="4278842" cy="33866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5593694" y="6403448"/>
            <a:ext cx="4278842" cy="33866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41EAB3-B710-429B-BF26-96F03EEEA3E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638080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235161" rtl="0" eaLnBrk="1" latinLnBrk="0" hangingPunct="1">
      <a:defRPr sz="308" kern="1200">
        <a:solidFill>
          <a:schemeClr val="tx1"/>
        </a:solidFill>
        <a:latin typeface="+mn-lt"/>
        <a:ea typeface="+mn-ea"/>
        <a:cs typeface="+mn-cs"/>
      </a:defRPr>
    </a:lvl1pPr>
    <a:lvl2pPr marL="117581" algn="l" defTabSz="235161" rtl="0" eaLnBrk="1" latinLnBrk="0" hangingPunct="1">
      <a:defRPr sz="308" kern="1200">
        <a:solidFill>
          <a:schemeClr val="tx1"/>
        </a:solidFill>
        <a:latin typeface="+mn-lt"/>
        <a:ea typeface="+mn-ea"/>
        <a:cs typeface="+mn-cs"/>
      </a:defRPr>
    </a:lvl2pPr>
    <a:lvl3pPr marL="235161" algn="l" defTabSz="235161" rtl="0" eaLnBrk="1" latinLnBrk="0" hangingPunct="1">
      <a:defRPr sz="308" kern="1200">
        <a:solidFill>
          <a:schemeClr val="tx1"/>
        </a:solidFill>
        <a:latin typeface="+mn-lt"/>
        <a:ea typeface="+mn-ea"/>
        <a:cs typeface="+mn-cs"/>
      </a:defRPr>
    </a:lvl3pPr>
    <a:lvl4pPr marL="352741" algn="l" defTabSz="235161" rtl="0" eaLnBrk="1" latinLnBrk="0" hangingPunct="1">
      <a:defRPr sz="308" kern="1200">
        <a:solidFill>
          <a:schemeClr val="tx1"/>
        </a:solidFill>
        <a:latin typeface="+mn-lt"/>
        <a:ea typeface="+mn-ea"/>
        <a:cs typeface="+mn-cs"/>
      </a:defRPr>
    </a:lvl4pPr>
    <a:lvl5pPr marL="470321" algn="l" defTabSz="235161" rtl="0" eaLnBrk="1" latinLnBrk="0" hangingPunct="1">
      <a:defRPr sz="308" kern="1200">
        <a:solidFill>
          <a:schemeClr val="tx1"/>
        </a:solidFill>
        <a:latin typeface="+mn-lt"/>
        <a:ea typeface="+mn-ea"/>
        <a:cs typeface="+mn-cs"/>
      </a:defRPr>
    </a:lvl5pPr>
    <a:lvl6pPr marL="587901" algn="l" defTabSz="235161" rtl="0" eaLnBrk="1" latinLnBrk="0" hangingPunct="1">
      <a:defRPr sz="308" kern="1200">
        <a:solidFill>
          <a:schemeClr val="tx1"/>
        </a:solidFill>
        <a:latin typeface="+mn-lt"/>
        <a:ea typeface="+mn-ea"/>
        <a:cs typeface="+mn-cs"/>
      </a:defRPr>
    </a:lvl6pPr>
    <a:lvl7pPr marL="705481" algn="l" defTabSz="235161" rtl="0" eaLnBrk="1" latinLnBrk="0" hangingPunct="1">
      <a:defRPr sz="308" kern="1200">
        <a:solidFill>
          <a:schemeClr val="tx1"/>
        </a:solidFill>
        <a:latin typeface="+mn-lt"/>
        <a:ea typeface="+mn-ea"/>
        <a:cs typeface="+mn-cs"/>
      </a:defRPr>
    </a:lvl7pPr>
    <a:lvl8pPr marL="823062" algn="l" defTabSz="235161" rtl="0" eaLnBrk="1" latinLnBrk="0" hangingPunct="1">
      <a:defRPr sz="308" kern="1200">
        <a:solidFill>
          <a:schemeClr val="tx1"/>
        </a:solidFill>
        <a:latin typeface="+mn-lt"/>
        <a:ea typeface="+mn-ea"/>
        <a:cs typeface="+mn-cs"/>
      </a:defRPr>
    </a:lvl8pPr>
    <a:lvl9pPr marL="940642" algn="l" defTabSz="235161" rtl="0" eaLnBrk="1" latinLnBrk="0" hangingPunct="1">
      <a:defRPr sz="30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3008" y="374123"/>
            <a:ext cx="2754075" cy="795867"/>
          </a:xfrm>
        </p:spPr>
        <p:txBody>
          <a:bodyPr anchor="b"/>
          <a:lstStyle>
            <a:lvl1pPr algn="ctr"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5011" y="1200679"/>
            <a:ext cx="2430066" cy="551921"/>
          </a:xfrm>
        </p:spPr>
        <p:txBody>
          <a:bodyPr/>
          <a:lstStyle>
            <a:lvl1pPr marL="0" indent="0" algn="ctr">
              <a:buNone/>
              <a:defRPr sz="800"/>
            </a:lvl1pPr>
            <a:lvl2pPr marL="152385" indent="0" algn="ctr">
              <a:buNone/>
              <a:defRPr sz="667"/>
            </a:lvl2pPr>
            <a:lvl3pPr marL="304770" indent="0" algn="ctr">
              <a:buNone/>
              <a:defRPr sz="600"/>
            </a:lvl3pPr>
            <a:lvl4pPr marL="457154" indent="0" algn="ctr">
              <a:buNone/>
              <a:defRPr sz="533"/>
            </a:lvl4pPr>
            <a:lvl5pPr marL="609539" indent="0" algn="ctr">
              <a:buNone/>
              <a:defRPr sz="533"/>
            </a:lvl5pPr>
            <a:lvl6pPr marL="761924" indent="0" algn="ctr">
              <a:buNone/>
              <a:defRPr sz="533"/>
            </a:lvl6pPr>
            <a:lvl7pPr marL="914309" indent="0" algn="ctr">
              <a:buNone/>
              <a:defRPr sz="533"/>
            </a:lvl7pPr>
            <a:lvl8pPr marL="1066693" indent="0" algn="ctr">
              <a:buNone/>
              <a:defRPr sz="533"/>
            </a:lvl8pPr>
            <a:lvl9pPr marL="1219078" indent="0" algn="ctr">
              <a:buNone/>
              <a:defRPr sz="533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656AD-187E-4EB9-ABDA-7DB50DB0A610}" type="datetimeFigureOut">
              <a:rPr lang="fr-FR" smtClean="0"/>
              <a:t>14/01/2020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9BFB9-9153-4EA0-AE1F-5749D3ADDBD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6370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656AD-187E-4EB9-ABDA-7DB50DB0A610}" type="datetimeFigureOut">
              <a:rPr lang="fr-FR" smtClean="0"/>
              <a:t>14/01/2020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9BFB9-9153-4EA0-AE1F-5749D3ADDBD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2830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18688" y="121711"/>
            <a:ext cx="698644" cy="1937279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2757" y="121711"/>
            <a:ext cx="2055431" cy="1937279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656AD-187E-4EB9-ABDA-7DB50DB0A610}" type="datetimeFigureOut">
              <a:rPr lang="fr-FR" smtClean="0"/>
              <a:t>14/01/2020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9BFB9-9153-4EA0-AE1F-5749D3ADDBD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8063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656AD-187E-4EB9-ABDA-7DB50DB0A610}" type="datetimeFigureOut">
              <a:rPr lang="fr-FR" smtClean="0"/>
              <a:t>14/01/2020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9BFB9-9153-4EA0-AE1F-5749D3ADDBD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7917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069" y="569913"/>
            <a:ext cx="2794576" cy="950912"/>
          </a:xfrm>
        </p:spPr>
        <p:txBody>
          <a:bodyPr anchor="b"/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1069" y="1529822"/>
            <a:ext cx="2794576" cy="500062"/>
          </a:xfrm>
        </p:spPr>
        <p:txBody>
          <a:bodyPr/>
          <a:lstStyle>
            <a:lvl1pPr marL="0" indent="0">
              <a:buNone/>
              <a:defRPr sz="800">
                <a:solidFill>
                  <a:schemeClr val="tx1"/>
                </a:solidFill>
              </a:defRPr>
            </a:lvl1pPr>
            <a:lvl2pPr marL="152385" indent="0">
              <a:buNone/>
              <a:defRPr sz="667">
                <a:solidFill>
                  <a:schemeClr val="tx1">
                    <a:tint val="75000"/>
                  </a:schemeClr>
                </a:solidFill>
              </a:defRPr>
            </a:lvl2pPr>
            <a:lvl3pPr marL="30477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3pPr>
            <a:lvl4pPr marL="457154" indent="0">
              <a:buNone/>
              <a:defRPr sz="533">
                <a:solidFill>
                  <a:schemeClr val="tx1">
                    <a:tint val="75000"/>
                  </a:schemeClr>
                </a:solidFill>
              </a:defRPr>
            </a:lvl4pPr>
            <a:lvl5pPr marL="609539" indent="0">
              <a:buNone/>
              <a:defRPr sz="533">
                <a:solidFill>
                  <a:schemeClr val="tx1">
                    <a:tint val="75000"/>
                  </a:schemeClr>
                </a:solidFill>
              </a:defRPr>
            </a:lvl5pPr>
            <a:lvl6pPr marL="761924" indent="0">
              <a:buNone/>
              <a:defRPr sz="533">
                <a:solidFill>
                  <a:schemeClr val="tx1">
                    <a:tint val="75000"/>
                  </a:schemeClr>
                </a:solidFill>
              </a:defRPr>
            </a:lvl6pPr>
            <a:lvl7pPr marL="914309" indent="0">
              <a:buNone/>
              <a:defRPr sz="533">
                <a:solidFill>
                  <a:schemeClr val="tx1">
                    <a:tint val="75000"/>
                  </a:schemeClr>
                </a:solidFill>
              </a:defRPr>
            </a:lvl7pPr>
            <a:lvl8pPr marL="1066693" indent="0">
              <a:buNone/>
              <a:defRPr sz="533">
                <a:solidFill>
                  <a:schemeClr val="tx1">
                    <a:tint val="75000"/>
                  </a:schemeClr>
                </a:solidFill>
              </a:defRPr>
            </a:lvl8pPr>
            <a:lvl9pPr marL="1219078" indent="0">
              <a:buNone/>
              <a:defRPr sz="5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656AD-187E-4EB9-ABDA-7DB50DB0A610}" type="datetimeFigureOut">
              <a:rPr lang="fr-FR" smtClean="0"/>
              <a:t>14/01/2020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9BFB9-9153-4EA0-AE1F-5749D3ADDBD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8064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2757" y="608542"/>
            <a:ext cx="1377037" cy="145044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0295" y="608542"/>
            <a:ext cx="1377037" cy="145044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656AD-187E-4EB9-ABDA-7DB50DB0A610}" type="datetimeFigureOut">
              <a:rPr lang="fr-FR" smtClean="0"/>
              <a:t>14/01/2020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9BFB9-9153-4EA0-AE1F-5749D3ADDBD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2996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78" y="121709"/>
            <a:ext cx="2794576" cy="441854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78" y="560390"/>
            <a:ext cx="1370709" cy="274637"/>
          </a:xfrm>
        </p:spPr>
        <p:txBody>
          <a:bodyPr anchor="b"/>
          <a:lstStyle>
            <a:lvl1pPr marL="0" indent="0">
              <a:buNone/>
              <a:defRPr sz="800" b="1"/>
            </a:lvl1pPr>
            <a:lvl2pPr marL="152385" indent="0">
              <a:buNone/>
              <a:defRPr sz="667" b="1"/>
            </a:lvl2pPr>
            <a:lvl3pPr marL="304770" indent="0">
              <a:buNone/>
              <a:defRPr sz="600" b="1"/>
            </a:lvl3pPr>
            <a:lvl4pPr marL="457154" indent="0">
              <a:buNone/>
              <a:defRPr sz="533" b="1"/>
            </a:lvl4pPr>
            <a:lvl5pPr marL="609539" indent="0">
              <a:buNone/>
              <a:defRPr sz="533" b="1"/>
            </a:lvl5pPr>
            <a:lvl6pPr marL="761924" indent="0">
              <a:buNone/>
              <a:defRPr sz="533" b="1"/>
            </a:lvl6pPr>
            <a:lvl7pPr marL="914309" indent="0">
              <a:buNone/>
              <a:defRPr sz="533" b="1"/>
            </a:lvl7pPr>
            <a:lvl8pPr marL="1066693" indent="0">
              <a:buNone/>
              <a:defRPr sz="533" b="1"/>
            </a:lvl8pPr>
            <a:lvl9pPr marL="1219078" indent="0">
              <a:buNone/>
              <a:defRPr sz="533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3178" y="835025"/>
            <a:ext cx="1370709" cy="122819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40296" y="560390"/>
            <a:ext cx="1377459" cy="274637"/>
          </a:xfrm>
        </p:spPr>
        <p:txBody>
          <a:bodyPr anchor="b"/>
          <a:lstStyle>
            <a:lvl1pPr marL="0" indent="0">
              <a:buNone/>
              <a:defRPr sz="800" b="1"/>
            </a:lvl1pPr>
            <a:lvl2pPr marL="152385" indent="0">
              <a:buNone/>
              <a:defRPr sz="667" b="1"/>
            </a:lvl2pPr>
            <a:lvl3pPr marL="304770" indent="0">
              <a:buNone/>
              <a:defRPr sz="600" b="1"/>
            </a:lvl3pPr>
            <a:lvl4pPr marL="457154" indent="0">
              <a:buNone/>
              <a:defRPr sz="533" b="1"/>
            </a:lvl4pPr>
            <a:lvl5pPr marL="609539" indent="0">
              <a:buNone/>
              <a:defRPr sz="533" b="1"/>
            </a:lvl5pPr>
            <a:lvl6pPr marL="761924" indent="0">
              <a:buNone/>
              <a:defRPr sz="533" b="1"/>
            </a:lvl6pPr>
            <a:lvl7pPr marL="914309" indent="0">
              <a:buNone/>
              <a:defRPr sz="533" b="1"/>
            </a:lvl7pPr>
            <a:lvl8pPr marL="1066693" indent="0">
              <a:buNone/>
              <a:defRPr sz="533" b="1"/>
            </a:lvl8pPr>
            <a:lvl9pPr marL="1219078" indent="0">
              <a:buNone/>
              <a:defRPr sz="533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40296" y="835025"/>
            <a:ext cx="1377459" cy="122819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656AD-187E-4EB9-ABDA-7DB50DB0A610}" type="datetimeFigureOut">
              <a:rPr lang="fr-FR" smtClean="0"/>
              <a:t>14/01/2020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9BFB9-9153-4EA0-AE1F-5749D3ADDBD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3816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656AD-187E-4EB9-ABDA-7DB50DB0A610}" type="datetimeFigureOut">
              <a:rPr lang="fr-FR" smtClean="0"/>
              <a:t>14/01/2020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9BFB9-9153-4EA0-AE1F-5749D3ADDBD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241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656AD-187E-4EB9-ABDA-7DB50DB0A610}" type="datetimeFigureOut">
              <a:rPr lang="fr-FR" smtClean="0"/>
              <a:t>14/01/2020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9BFB9-9153-4EA0-AE1F-5749D3ADDBD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951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79" y="152400"/>
            <a:ext cx="1045013" cy="533400"/>
          </a:xfrm>
        </p:spPr>
        <p:txBody>
          <a:bodyPr anchor="b"/>
          <a:lstStyle>
            <a:lvl1pPr>
              <a:defRPr sz="1067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7460" y="329142"/>
            <a:ext cx="1640295" cy="1624542"/>
          </a:xfrm>
        </p:spPr>
        <p:txBody>
          <a:bodyPr/>
          <a:lstStyle>
            <a:lvl1pPr>
              <a:defRPr sz="1067"/>
            </a:lvl1pPr>
            <a:lvl2pPr>
              <a:defRPr sz="933"/>
            </a:lvl2pPr>
            <a:lvl3pPr>
              <a:defRPr sz="800"/>
            </a:lvl3pPr>
            <a:lvl4pPr>
              <a:defRPr sz="667"/>
            </a:lvl4pPr>
            <a:lvl5pPr>
              <a:defRPr sz="667"/>
            </a:lvl5pPr>
            <a:lvl6pPr>
              <a:defRPr sz="667"/>
            </a:lvl6pPr>
            <a:lvl7pPr>
              <a:defRPr sz="667"/>
            </a:lvl7pPr>
            <a:lvl8pPr>
              <a:defRPr sz="667"/>
            </a:lvl8pPr>
            <a:lvl9pPr>
              <a:defRPr sz="667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179" y="685802"/>
            <a:ext cx="1045013" cy="1270529"/>
          </a:xfrm>
        </p:spPr>
        <p:txBody>
          <a:bodyPr/>
          <a:lstStyle>
            <a:lvl1pPr marL="0" indent="0">
              <a:buNone/>
              <a:defRPr sz="533"/>
            </a:lvl1pPr>
            <a:lvl2pPr marL="152385" indent="0">
              <a:buNone/>
              <a:defRPr sz="467"/>
            </a:lvl2pPr>
            <a:lvl3pPr marL="304770" indent="0">
              <a:buNone/>
              <a:defRPr sz="400"/>
            </a:lvl3pPr>
            <a:lvl4pPr marL="457154" indent="0">
              <a:buNone/>
              <a:defRPr sz="333"/>
            </a:lvl4pPr>
            <a:lvl5pPr marL="609539" indent="0">
              <a:buNone/>
              <a:defRPr sz="333"/>
            </a:lvl5pPr>
            <a:lvl6pPr marL="761924" indent="0">
              <a:buNone/>
              <a:defRPr sz="333"/>
            </a:lvl6pPr>
            <a:lvl7pPr marL="914309" indent="0">
              <a:buNone/>
              <a:defRPr sz="333"/>
            </a:lvl7pPr>
            <a:lvl8pPr marL="1066693" indent="0">
              <a:buNone/>
              <a:defRPr sz="333"/>
            </a:lvl8pPr>
            <a:lvl9pPr marL="1219078" indent="0">
              <a:buNone/>
              <a:defRPr sz="333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656AD-187E-4EB9-ABDA-7DB50DB0A610}" type="datetimeFigureOut">
              <a:rPr lang="fr-FR" smtClean="0"/>
              <a:t>14/01/2020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9BFB9-9153-4EA0-AE1F-5749D3ADDBD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9367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79" y="152400"/>
            <a:ext cx="1045013" cy="533400"/>
          </a:xfrm>
        </p:spPr>
        <p:txBody>
          <a:bodyPr anchor="b"/>
          <a:lstStyle>
            <a:lvl1pPr>
              <a:defRPr sz="1067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7460" y="329142"/>
            <a:ext cx="1640295" cy="1624542"/>
          </a:xfrm>
        </p:spPr>
        <p:txBody>
          <a:bodyPr anchor="t"/>
          <a:lstStyle>
            <a:lvl1pPr marL="0" indent="0">
              <a:buNone/>
              <a:defRPr sz="1067"/>
            </a:lvl1pPr>
            <a:lvl2pPr marL="152385" indent="0">
              <a:buNone/>
              <a:defRPr sz="933"/>
            </a:lvl2pPr>
            <a:lvl3pPr marL="304770" indent="0">
              <a:buNone/>
              <a:defRPr sz="800"/>
            </a:lvl3pPr>
            <a:lvl4pPr marL="457154" indent="0">
              <a:buNone/>
              <a:defRPr sz="667"/>
            </a:lvl4pPr>
            <a:lvl5pPr marL="609539" indent="0">
              <a:buNone/>
              <a:defRPr sz="667"/>
            </a:lvl5pPr>
            <a:lvl6pPr marL="761924" indent="0">
              <a:buNone/>
              <a:defRPr sz="667"/>
            </a:lvl6pPr>
            <a:lvl7pPr marL="914309" indent="0">
              <a:buNone/>
              <a:defRPr sz="667"/>
            </a:lvl7pPr>
            <a:lvl8pPr marL="1066693" indent="0">
              <a:buNone/>
              <a:defRPr sz="667"/>
            </a:lvl8pPr>
            <a:lvl9pPr marL="1219078" indent="0">
              <a:buNone/>
              <a:defRPr sz="667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179" y="685802"/>
            <a:ext cx="1045013" cy="1270529"/>
          </a:xfrm>
        </p:spPr>
        <p:txBody>
          <a:bodyPr/>
          <a:lstStyle>
            <a:lvl1pPr marL="0" indent="0">
              <a:buNone/>
              <a:defRPr sz="533"/>
            </a:lvl1pPr>
            <a:lvl2pPr marL="152385" indent="0">
              <a:buNone/>
              <a:defRPr sz="467"/>
            </a:lvl2pPr>
            <a:lvl3pPr marL="304770" indent="0">
              <a:buNone/>
              <a:defRPr sz="400"/>
            </a:lvl3pPr>
            <a:lvl4pPr marL="457154" indent="0">
              <a:buNone/>
              <a:defRPr sz="333"/>
            </a:lvl4pPr>
            <a:lvl5pPr marL="609539" indent="0">
              <a:buNone/>
              <a:defRPr sz="333"/>
            </a:lvl5pPr>
            <a:lvl6pPr marL="761924" indent="0">
              <a:buNone/>
              <a:defRPr sz="333"/>
            </a:lvl6pPr>
            <a:lvl7pPr marL="914309" indent="0">
              <a:buNone/>
              <a:defRPr sz="333"/>
            </a:lvl7pPr>
            <a:lvl8pPr marL="1066693" indent="0">
              <a:buNone/>
              <a:defRPr sz="333"/>
            </a:lvl8pPr>
            <a:lvl9pPr marL="1219078" indent="0">
              <a:buNone/>
              <a:defRPr sz="333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656AD-187E-4EB9-ABDA-7DB50DB0A610}" type="datetimeFigureOut">
              <a:rPr lang="fr-FR" smtClean="0"/>
              <a:t>14/01/2020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9BFB9-9153-4EA0-AE1F-5749D3ADDBD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2796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2756" y="121709"/>
            <a:ext cx="2794576" cy="4418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2756" y="608542"/>
            <a:ext cx="2794576" cy="14504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2756" y="2118784"/>
            <a:ext cx="729020" cy="1217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4656AD-187E-4EB9-ABDA-7DB50DB0A610}" type="datetimeFigureOut">
              <a:rPr lang="fr-FR" smtClean="0"/>
              <a:t>14/01/2020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73279" y="2118784"/>
            <a:ext cx="1093530" cy="1217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8313" y="2118784"/>
            <a:ext cx="729020" cy="1217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09BFB9-9153-4EA0-AE1F-5749D3ADDBD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4593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304770" rtl="0" eaLnBrk="1" latinLnBrk="0" hangingPunct="1">
        <a:lnSpc>
          <a:spcPct val="90000"/>
        </a:lnSpc>
        <a:spcBef>
          <a:spcPct val="0"/>
        </a:spcBef>
        <a:buNone/>
        <a:defRPr sz="14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6192" indent="-76192" algn="l" defTabSz="30477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933" kern="1200">
          <a:solidFill>
            <a:schemeClr val="tx1"/>
          </a:solidFill>
          <a:latin typeface="+mn-lt"/>
          <a:ea typeface="+mn-ea"/>
          <a:cs typeface="+mn-cs"/>
        </a:defRPr>
      </a:lvl1pPr>
      <a:lvl2pPr marL="228577" indent="-76192" algn="l" defTabSz="30477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2pPr>
      <a:lvl3pPr marL="380962" indent="-76192" algn="l" defTabSz="30477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67" kern="1200">
          <a:solidFill>
            <a:schemeClr val="tx1"/>
          </a:solidFill>
          <a:latin typeface="+mn-lt"/>
          <a:ea typeface="+mn-ea"/>
          <a:cs typeface="+mn-cs"/>
        </a:defRPr>
      </a:lvl3pPr>
      <a:lvl4pPr marL="533347" indent="-76192" algn="l" defTabSz="30477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4pPr>
      <a:lvl5pPr marL="685731" indent="-76192" algn="l" defTabSz="30477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5pPr>
      <a:lvl6pPr marL="838116" indent="-76192" algn="l" defTabSz="30477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6pPr>
      <a:lvl7pPr marL="990501" indent="-76192" algn="l" defTabSz="30477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7pPr>
      <a:lvl8pPr marL="1142886" indent="-76192" algn="l" defTabSz="30477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8pPr>
      <a:lvl9pPr marL="1295270" indent="-76192" algn="l" defTabSz="30477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1pPr>
      <a:lvl2pPr marL="152385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2pPr>
      <a:lvl3pPr marL="304770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3pPr>
      <a:lvl4pPr marL="457154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4pPr>
      <a:lvl5pPr marL="609539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5pPr>
      <a:lvl6pPr marL="761924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6pPr>
      <a:lvl7pPr marL="914309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7pPr>
      <a:lvl8pPr marL="1066693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8pPr>
      <a:lvl9pPr marL="1219078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3C18AD1-3464-476B-9426-5818F77DEAAC}"/>
              </a:ext>
            </a:extLst>
          </p:cNvPr>
          <p:cNvGrpSpPr/>
          <p:nvPr/>
        </p:nvGrpSpPr>
        <p:grpSpPr>
          <a:xfrm flipH="1">
            <a:off x="0" y="0"/>
            <a:ext cx="3240090" cy="2286000"/>
            <a:chOff x="0" y="0"/>
            <a:chExt cx="3240090" cy="2286000"/>
          </a:xfrm>
        </p:grpSpPr>
        <p:grpSp>
          <p:nvGrpSpPr>
            <p:cNvPr id="4" name="Group 2">
              <a:extLst>
                <a:ext uri="{FF2B5EF4-FFF2-40B4-BE49-F238E27FC236}">
                  <a16:creationId xmlns:a16="http://schemas.microsoft.com/office/drawing/2014/main" id="{F1409238-5CCF-410B-BDA9-73B48B0CCB5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1223094" cy="1132124"/>
              <a:chOff x="0" y="0"/>
              <a:chExt cx="1368" cy="1047"/>
            </a:xfrm>
            <a:solidFill>
              <a:schemeClr val="accent4">
                <a:lumMod val="40000"/>
                <a:lumOff val="60000"/>
              </a:schemeClr>
            </a:solidFill>
          </p:grpSpPr>
          <p:sp>
            <p:nvSpPr>
              <p:cNvPr id="5" name="AutoShape 3">
                <a:extLst>
                  <a:ext uri="{FF2B5EF4-FFF2-40B4-BE49-F238E27FC236}">
                    <a16:creationId xmlns:a16="http://schemas.microsoft.com/office/drawing/2014/main" id="{CAE4FC14-795A-43E4-B542-F8C0416FD1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1368" cy="1047"/>
              </a:xfrm>
              <a:custGeom>
                <a:avLst/>
                <a:gdLst>
                  <a:gd name="T0" fmla="*/ 16 w 1368"/>
                  <a:gd name="T1" fmla="*/ 587 h 1047"/>
                  <a:gd name="T2" fmla="*/ 4 w 1368"/>
                  <a:gd name="T3" fmla="*/ 686 h 1047"/>
                  <a:gd name="T4" fmla="*/ 33 w 1368"/>
                  <a:gd name="T5" fmla="*/ 620 h 1047"/>
                  <a:gd name="T6" fmla="*/ 217 w 1368"/>
                  <a:gd name="T7" fmla="*/ 509 h 1047"/>
                  <a:gd name="T8" fmla="*/ 152 w 1368"/>
                  <a:gd name="T9" fmla="*/ 643 h 1047"/>
                  <a:gd name="T10" fmla="*/ 13 w 1368"/>
                  <a:gd name="T11" fmla="*/ 866 h 1047"/>
                  <a:gd name="T12" fmla="*/ 38 w 1368"/>
                  <a:gd name="T13" fmla="*/ 935 h 1047"/>
                  <a:gd name="T14" fmla="*/ 131 w 1368"/>
                  <a:gd name="T15" fmla="*/ 817 h 1047"/>
                  <a:gd name="T16" fmla="*/ 208 w 1368"/>
                  <a:gd name="T17" fmla="*/ 575 h 1047"/>
                  <a:gd name="T18" fmla="*/ 550 w 1368"/>
                  <a:gd name="T19" fmla="*/ 862 h 1047"/>
                  <a:gd name="T20" fmla="*/ 518 w 1368"/>
                  <a:gd name="T21" fmla="*/ 770 h 1047"/>
                  <a:gd name="T22" fmla="*/ 468 w 1368"/>
                  <a:gd name="T23" fmla="*/ 688 h 1047"/>
                  <a:gd name="T24" fmla="*/ 0 w 1368"/>
                  <a:gd name="T25" fmla="*/ 439 h 1047"/>
                  <a:gd name="T26" fmla="*/ 148 w 1368"/>
                  <a:gd name="T27" fmla="*/ 431 h 1047"/>
                  <a:gd name="T28" fmla="*/ 351 w 1368"/>
                  <a:gd name="T29" fmla="*/ 498 h 1047"/>
                  <a:gd name="T30" fmla="*/ 449 w 1368"/>
                  <a:gd name="T31" fmla="*/ 685 h 1047"/>
                  <a:gd name="T32" fmla="*/ 474 w 1368"/>
                  <a:gd name="T33" fmla="*/ 824 h 1047"/>
                  <a:gd name="T34" fmla="*/ 511 w 1368"/>
                  <a:gd name="T35" fmla="*/ 897 h 1047"/>
                  <a:gd name="T36" fmla="*/ 550 w 1368"/>
                  <a:gd name="T37" fmla="*/ 862 h 1047"/>
                  <a:gd name="T38" fmla="*/ 865 w 1368"/>
                  <a:gd name="T39" fmla="*/ 517 h 1047"/>
                  <a:gd name="T40" fmla="*/ 670 w 1368"/>
                  <a:gd name="T41" fmla="*/ 0 h 1047"/>
                  <a:gd name="T42" fmla="*/ 527 w 1368"/>
                  <a:gd name="T43" fmla="*/ 595 h 1047"/>
                  <a:gd name="T44" fmla="*/ 731 w 1368"/>
                  <a:gd name="T45" fmla="*/ 529 h 1047"/>
                  <a:gd name="T46" fmla="*/ 867 w 1368"/>
                  <a:gd name="T47" fmla="*/ 554 h 1047"/>
                  <a:gd name="T48" fmla="*/ 952 w 1368"/>
                  <a:gd name="T49" fmla="*/ 998 h 1047"/>
                  <a:gd name="T50" fmla="*/ 832 w 1368"/>
                  <a:gd name="T51" fmla="*/ 858 h 1047"/>
                  <a:gd name="T52" fmla="*/ 716 w 1368"/>
                  <a:gd name="T53" fmla="*/ 712 h 1047"/>
                  <a:gd name="T54" fmla="*/ 699 w 1368"/>
                  <a:gd name="T55" fmla="*/ 679 h 1047"/>
                  <a:gd name="T56" fmla="*/ 681 w 1368"/>
                  <a:gd name="T57" fmla="*/ 652 h 1047"/>
                  <a:gd name="T58" fmla="*/ 668 w 1368"/>
                  <a:gd name="T59" fmla="*/ 693 h 1047"/>
                  <a:gd name="T60" fmla="*/ 758 w 1368"/>
                  <a:gd name="T61" fmla="*/ 818 h 1047"/>
                  <a:gd name="T62" fmla="*/ 788 w 1368"/>
                  <a:gd name="T63" fmla="*/ 899 h 1047"/>
                  <a:gd name="T64" fmla="*/ 797 w 1368"/>
                  <a:gd name="T65" fmla="*/ 945 h 1047"/>
                  <a:gd name="T66" fmla="*/ 941 w 1368"/>
                  <a:gd name="T67" fmla="*/ 1039 h 1047"/>
                  <a:gd name="T68" fmla="*/ 1001 w 1368"/>
                  <a:gd name="T69" fmla="*/ 71 h 1047"/>
                  <a:gd name="T70" fmla="*/ 978 w 1368"/>
                  <a:gd name="T71" fmla="*/ 0 h 1047"/>
                  <a:gd name="T72" fmla="*/ 1198 w 1368"/>
                  <a:gd name="T73" fmla="*/ 181 h 1047"/>
                  <a:gd name="T74" fmla="*/ 1089 w 1368"/>
                  <a:gd name="T75" fmla="*/ 167 h 1047"/>
                  <a:gd name="T76" fmla="*/ 670 w 1368"/>
                  <a:gd name="T77" fmla="*/ 0 h 1047"/>
                  <a:gd name="T78" fmla="*/ 899 w 1368"/>
                  <a:gd name="T79" fmla="*/ 380 h 1047"/>
                  <a:gd name="T80" fmla="*/ 1108 w 1368"/>
                  <a:gd name="T81" fmla="*/ 217 h 1047"/>
                  <a:gd name="T82" fmla="*/ 1201 w 1368"/>
                  <a:gd name="T83" fmla="*/ 199 h 1047"/>
                  <a:gd name="T84" fmla="*/ 1347 w 1368"/>
                  <a:gd name="T85" fmla="*/ 410 h 1047"/>
                  <a:gd name="T86" fmla="*/ 1220 w 1368"/>
                  <a:gd name="T87" fmla="*/ 407 h 1047"/>
                  <a:gd name="T88" fmla="*/ 1051 w 1368"/>
                  <a:gd name="T89" fmla="*/ 370 h 1047"/>
                  <a:gd name="T90" fmla="*/ 1011 w 1368"/>
                  <a:gd name="T91" fmla="*/ 387 h 1047"/>
                  <a:gd name="T92" fmla="*/ 1058 w 1368"/>
                  <a:gd name="T93" fmla="*/ 402 h 1047"/>
                  <a:gd name="T94" fmla="*/ 1250 w 1368"/>
                  <a:gd name="T95" fmla="*/ 454 h 1047"/>
                  <a:gd name="T96" fmla="*/ 1362 w 1368"/>
                  <a:gd name="T97" fmla="*/ 451 h 10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368" h="1047">
                    <a:moveTo>
                      <a:pt x="33" y="620"/>
                    </a:moveTo>
                    <a:lnTo>
                      <a:pt x="31" y="607"/>
                    </a:lnTo>
                    <a:lnTo>
                      <a:pt x="25" y="596"/>
                    </a:lnTo>
                    <a:lnTo>
                      <a:pt x="16" y="587"/>
                    </a:lnTo>
                    <a:lnTo>
                      <a:pt x="4" y="581"/>
                    </a:lnTo>
                    <a:lnTo>
                      <a:pt x="0" y="581"/>
                    </a:lnTo>
                    <a:lnTo>
                      <a:pt x="0" y="686"/>
                    </a:lnTo>
                    <a:lnTo>
                      <a:pt x="4" y="686"/>
                    </a:lnTo>
                    <a:lnTo>
                      <a:pt x="24" y="666"/>
                    </a:lnTo>
                    <a:lnTo>
                      <a:pt x="30" y="650"/>
                    </a:lnTo>
                    <a:lnTo>
                      <a:pt x="33" y="634"/>
                    </a:lnTo>
                    <a:lnTo>
                      <a:pt x="33" y="620"/>
                    </a:lnTo>
                    <a:moveTo>
                      <a:pt x="238" y="524"/>
                    </a:moveTo>
                    <a:lnTo>
                      <a:pt x="236" y="517"/>
                    </a:lnTo>
                    <a:lnTo>
                      <a:pt x="229" y="509"/>
                    </a:lnTo>
                    <a:lnTo>
                      <a:pt x="217" y="509"/>
                    </a:lnTo>
                    <a:lnTo>
                      <a:pt x="202" y="520"/>
                    </a:lnTo>
                    <a:lnTo>
                      <a:pt x="188" y="545"/>
                    </a:lnTo>
                    <a:lnTo>
                      <a:pt x="172" y="590"/>
                    </a:lnTo>
                    <a:lnTo>
                      <a:pt x="152" y="643"/>
                    </a:lnTo>
                    <a:lnTo>
                      <a:pt x="122" y="697"/>
                    </a:lnTo>
                    <a:lnTo>
                      <a:pt x="43" y="782"/>
                    </a:lnTo>
                    <a:lnTo>
                      <a:pt x="21" y="824"/>
                    </a:lnTo>
                    <a:lnTo>
                      <a:pt x="13" y="866"/>
                    </a:lnTo>
                    <a:lnTo>
                      <a:pt x="17" y="904"/>
                    </a:lnTo>
                    <a:lnTo>
                      <a:pt x="22" y="916"/>
                    </a:lnTo>
                    <a:lnTo>
                      <a:pt x="29" y="926"/>
                    </a:lnTo>
                    <a:lnTo>
                      <a:pt x="38" y="935"/>
                    </a:lnTo>
                    <a:lnTo>
                      <a:pt x="48" y="941"/>
                    </a:lnTo>
                    <a:lnTo>
                      <a:pt x="85" y="934"/>
                    </a:lnTo>
                    <a:lnTo>
                      <a:pt x="112" y="885"/>
                    </a:lnTo>
                    <a:lnTo>
                      <a:pt x="131" y="817"/>
                    </a:lnTo>
                    <a:lnTo>
                      <a:pt x="143" y="753"/>
                    </a:lnTo>
                    <a:lnTo>
                      <a:pt x="159" y="693"/>
                    </a:lnTo>
                    <a:lnTo>
                      <a:pt x="183" y="629"/>
                    </a:lnTo>
                    <a:lnTo>
                      <a:pt x="208" y="575"/>
                    </a:lnTo>
                    <a:lnTo>
                      <a:pt x="226" y="546"/>
                    </a:lnTo>
                    <a:lnTo>
                      <a:pt x="236" y="535"/>
                    </a:lnTo>
                    <a:lnTo>
                      <a:pt x="238" y="524"/>
                    </a:lnTo>
                    <a:moveTo>
                      <a:pt x="550" y="862"/>
                    </a:moveTo>
                    <a:lnTo>
                      <a:pt x="549" y="845"/>
                    </a:lnTo>
                    <a:lnTo>
                      <a:pt x="544" y="825"/>
                    </a:lnTo>
                    <a:lnTo>
                      <a:pt x="533" y="799"/>
                    </a:lnTo>
                    <a:lnTo>
                      <a:pt x="518" y="770"/>
                    </a:lnTo>
                    <a:lnTo>
                      <a:pt x="499" y="737"/>
                    </a:lnTo>
                    <a:lnTo>
                      <a:pt x="476" y="702"/>
                    </a:lnTo>
                    <a:lnTo>
                      <a:pt x="471" y="695"/>
                    </a:lnTo>
                    <a:lnTo>
                      <a:pt x="468" y="688"/>
                    </a:lnTo>
                    <a:lnTo>
                      <a:pt x="238" y="0"/>
                    </a:lnTo>
                    <a:lnTo>
                      <a:pt x="223" y="0"/>
                    </a:lnTo>
                    <a:lnTo>
                      <a:pt x="0" y="0"/>
                    </a:lnTo>
                    <a:lnTo>
                      <a:pt x="0" y="439"/>
                    </a:lnTo>
                    <a:lnTo>
                      <a:pt x="19" y="449"/>
                    </a:lnTo>
                    <a:lnTo>
                      <a:pt x="46" y="452"/>
                    </a:lnTo>
                    <a:lnTo>
                      <a:pt x="57" y="451"/>
                    </a:lnTo>
                    <a:lnTo>
                      <a:pt x="148" y="431"/>
                    </a:lnTo>
                    <a:lnTo>
                      <a:pt x="227" y="438"/>
                    </a:lnTo>
                    <a:lnTo>
                      <a:pt x="283" y="454"/>
                    </a:lnTo>
                    <a:lnTo>
                      <a:pt x="304" y="463"/>
                    </a:lnTo>
                    <a:lnTo>
                      <a:pt x="351" y="498"/>
                    </a:lnTo>
                    <a:lnTo>
                      <a:pt x="388" y="539"/>
                    </a:lnTo>
                    <a:lnTo>
                      <a:pt x="415" y="585"/>
                    </a:lnTo>
                    <a:lnTo>
                      <a:pt x="435" y="634"/>
                    </a:lnTo>
                    <a:lnTo>
                      <a:pt x="449" y="685"/>
                    </a:lnTo>
                    <a:lnTo>
                      <a:pt x="458" y="733"/>
                    </a:lnTo>
                    <a:lnTo>
                      <a:pt x="465" y="776"/>
                    </a:lnTo>
                    <a:lnTo>
                      <a:pt x="471" y="811"/>
                    </a:lnTo>
                    <a:lnTo>
                      <a:pt x="474" y="824"/>
                    </a:lnTo>
                    <a:lnTo>
                      <a:pt x="477" y="835"/>
                    </a:lnTo>
                    <a:lnTo>
                      <a:pt x="480" y="846"/>
                    </a:lnTo>
                    <a:lnTo>
                      <a:pt x="495" y="878"/>
                    </a:lnTo>
                    <a:lnTo>
                      <a:pt x="511" y="897"/>
                    </a:lnTo>
                    <a:lnTo>
                      <a:pt x="527" y="901"/>
                    </a:lnTo>
                    <a:lnTo>
                      <a:pt x="542" y="889"/>
                    </a:lnTo>
                    <a:lnTo>
                      <a:pt x="548" y="877"/>
                    </a:lnTo>
                    <a:lnTo>
                      <a:pt x="550" y="862"/>
                    </a:lnTo>
                    <a:moveTo>
                      <a:pt x="883" y="537"/>
                    </a:moveTo>
                    <a:lnTo>
                      <a:pt x="880" y="531"/>
                    </a:lnTo>
                    <a:lnTo>
                      <a:pt x="874" y="524"/>
                    </a:lnTo>
                    <a:lnTo>
                      <a:pt x="865" y="517"/>
                    </a:lnTo>
                    <a:lnTo>
                      <a:pt x="853" y="510"/>
                    </a:lnTo>
                    <a:lnTo>
                      <a:pt x="842" y="504"/>
                    </a:lnTo>
                    <a:lnTo>
                      <a:pt x="836" y="497"/>
                    </a:lnTo>
                    <a:lnTo>
                      <a:pt x="670" y="0"/>
                    </a:lnTo>
                    <a:lnTo>
                      <a:pt x="238" y="0"/>
                    </a:lnTo>
                    <a:lnTo>
                      <a:pt x="466" y="682"/>
                    </a:lnTo>
                    <a:lnTo>
                      <a:pt x="476" y="632"/>
                    </a:lnTo>
                    <a:lnTo>
                      <a:pt x="527" y="595"/>
                    </a:lnTo>
                    <a:lnTo>
                      <a:pt x="589" y="570"/>
                    </a:lnTo>
                    <a:lnTo>
                      <a:pt x="635" y="553"/>
                    </a:lnTo>
                    <a:lnTo>
                      <a:pt x="690" y="532"/>
                    </a:lnTo>
                    <a:lnTo>
                      <a:pt x="731" y="529"/>
                    </a:lnTo>
                    <a:lnTo>
                      <a:pt x="769" y="537"/>
                    </a:lnTo>
                    <a:lnTo>
                      <a:pt x="812" y="550"/>
                    </a:lnTo>
                    <a:lnTo>
                      <a:pt x="843" y="556"/>
                    </a:lnTo>
                    <a:lnTo>
                      <a:pt x="867" y="554"/>
                    </a:lnTo>
                    <a:lnTo>
                      <a:pt x="881" y="548"/>
                    </a:lnTo>
                    <a:lnTo>
                      <a:pt x="883" y="537"/>
                    </a:lnTo>
                    <a:moveTo>
                      <a:pt x="955" y="1010"/>
                    </a:moveTo>
                    <a:lnTo>
                      <a:pt x="952" y="998"/>
                    </a:lnTo>
                    <a:lnTo>
                      <a:pt x="933" y="962"/>
                    </a:lnTo>
                    <a:lnTo>
                      <a:pt x="901" y="924"/>
                    </a:lnTo>
                    <a:lnTo>
                      <a:pt x="865" y="888"/>
                    </a:lnTo>
                    <a:lnTo>
                      <a:pt x="832" y="858"/>
                    </a:lnTo>
                    <a:lnTo>
                      <a:pt x="790" y="814"/>
                    </a:lnTo>
                    <a:lnTo>
                      <a:pt x="749" y="761"/>
                    </a:lnTo>
                    <a:lnTo>
                      <a:pt x="741" y="749"/>
                    </a:lnTo>
                    <a:lnTo>
                      <a:pt x="716" y="712"/>
                    </a:lnTo>
                    <a:lnTo>
                      <a:pt x="700" y="680"/>
                    </a:lnTo>
                    <a:lnTo>
                      <a:pt x="699" y="679"/>
                    </a:lnTo>
                    <a:lnTo>
                      <a:pt x="699" y="676"/>
                    </a:lnTo>
                    <a:lnTo>
                      <a:pt x="693" y="658"/>
                    </a:lnTo>
                    <a:lnTo>
                      <a:pt x="692" y="658"/>
                    </a:lnTo>
                    <a:lnTo>
                      <a:pt x="681" y="652"/>
                    </a:lnTo>
                    <a:lnTo>
                      <a:pt x="674" y="654"/>
                    </a:lnTo>
                    <a:lnTo>
                      <a:pt x="665" y="657"/>
                    </a:lnTo>
                    <a:lnTo>
                      <a:pt x="659" y="668"/>
                    </a:lnTo>
                    <a:lnTo>
                      <a:pt x="668" y="693"/>
                    </a:lnTo>
                    <a:lnTo>
                      <a:pt x="672" y="701"/>
                    </a:lnTo>
                    <a:lnTo>
                      <a:pt x="678" y="710"/>
                    </a:lnTo>
                    <a:lnTo>
                      <a:pt x="731" y="776"/>
                    </a:lnTo>
                    <a:lnTo>
                      <a:pt x="758" y="818"/>
                    </a:lnTo>
                    <a:lnTo>
                      <a:pt x="780" y="865"/>
                    </a:lnTo>
                    <a:lnTo>
                      <a:pt x="783" y="876"/>
                    </a:lnTo>
                    <a:lnTo>
                      <a:pt x="786" y="887"/>
                    </a:lnTo>
                    <a:lnTo>
                      <a:pt x="788" y="899"/>
                    </a:lnTo>
                    <a:lnTo>
                      <a:pt x="790" y="911"/>
                    </a:lnTo>
                    <a:lnTo>
                      <a:pt x="791" y="922"/>
                    </a:lnTo>
                    <a:lnTo>
                      <a:pt x="794" y="934"/>
                    </a:lnTo>
                    <a:lnTo>
                      <a:pt x="797" y="945"/>
                    </a:lnTo>
                    <a:lnTo>
                      <a:pt x="824" y="995"/>
                    </a:lnTo>
                    <a:lnTo>
                      <a:pt x="861" y="1030"/>
                    </a:lnTo>
                    <a:lnTo>
                      <a:pt x="902" y="1046"/>
                    </a:lnTo>
                    <a:lnTo>
                      <a:pt x="941" y="1039"/>
                    </a:lnTo>
                    <a:lnTo>
                      <a:pt x="950" y="1031"/>
                    </a:lnTo>
                    <a:lnTo>
                      <a:pt x="954" y="1021"/>
                    </a:lnTo>
                    <a:lnTo>
                      <a:pt x="955" y="1010"/>
                    </a:lnTo>
                    <a:moveTo>
                      <a:pt x="1001" y="71"/>
                    </a:moveTo>
                    <a:lnTo>
                      <a:pt x="1000" y="65"/>
                    </a:lnTo>
                    <a:lnTo>
                      <a:pt x="998" y="58"/>
                    </a:lnTo>
                    <a:lnTo>
                      <a:pt x="998" y="0"/>
                    </a:lnTo>
                    <a:lnTo>
                      <a:pt x="978" y="0"/>
                    </a:lnTo>
                    <a:lnTo>
                      <a:pt x="1001" y="71"/>
                    </a:lnTo>
                    <a:moveTo>
                      <a:pt x="1201" y="199"/>
                    </a:moveTo>
                    <a:lnTo>
                      <a:pt x="1201" y="189"/>
                    </a:lnTo>
                    <a:lnTo>
                      <a:pt x="1198" y="181"/>
                    </a:lnTo>
                    <a:lnTo>
                      <a:pt x="1188" y="174"/>
                    </a:lnTo>
                    <a:lnTo>
                      <a:pt x="1174" y="178"/>
                    </a:lnTo>
                    <a:lnTo>
                      <a:pt x="1138" y="180"/>
                    </a:lnTo>
                    <a:lnTo>
                      <a:pt x="1089" y="167"/>
                    </a:lnTo>
                    <a:lnTo>
                      <a:pt x="1039" y="135"/>
                    </a:lnTo>
                    <a:lnTo>
                      <a:pt x="1003" y="77"/>
                    </a:lnTo>
                    <a:lnTo>
                      <a:pt x="978" y="0"/>
                    </a:lnTo>
                    <a:lnTo>
                      <a:pt x="670" y="0"/>
                    </a:lnTo>
                    <a:lnTo>
                      <a:pt x="833" y="490"/>
                    </a:lnTo>
                    <a:lnTo>
                      <a:pt x="838" y="461"/>
                    </a:lnTo>
                    <a:lnTo>
                      <a:pt x="864" y="425"/>
                    </a:lnTo>
                    <a:lnTo>
                      <a:pt x="899" y="380"/>
                    </a:lnTo>
                    <a:lnTo>
                      <a:pt x="935" y="326"/>
                    </a:lnTo>
                    <a:lnTo>
                      <a:pt x="984" y="267"/>
                    </a:lnTo>
                    <a:lnTo>
                      <a:pt x="1045" y="233"/>
                    </a:lnTo>
                    <a:lnTo>
                      <a:pt x="1108" y="217"/>
                    </a:lnTo>
                    <a:lnTo>
                      <a:pt x="1160" y="215"/>
                    </a:lnTo>
                    <a:lnTo>
                      <a:pt x="1182" y="214"/>
                    </a:lnTo>
                    <a:lnTo>
                      <a:pt x="1195" y="208"/>
                    </a:lnTo>
                    <a:lnTo>
                      <a:pt x="1201" y="199"/>
                    </a:lnTo>
                    <a:moveTo>
                      <a:pt x="1368" y="441"/>
                    </a:moveTo>
                    <a:lnTo>
                      <a:pt x="1367" y="430"/>
                    </a:lnTo>
                    <a:lnTo>
                      <a:pt x="1360" y="419"/>
                    </a:lnTo>
                    <a:lnTo>
                      <a:pt x="1347" y="410"/>
                    </a:lnTo>
                    <a:lnTo>
                      <a:pt x="1329" y="404"/>
                    </a:lnTo>
                    <a:lnTo>
                      <a:pt x="1307" y="404"/>
                    </a:lnTo>
                    <a:lnTo>
                      <a:pt x="1263" y="407"/>
                    </a:lnTo>
                    <a:lnTo>
                      <a:pt x="1220" y="407"/>
                    </a:lnTo>
                    <a:lnTo>
                      <a:pt x="1177" y="402"/>
                    </a:lnTo>
                    <a:lnTo>
                      <a:pt x="1133" y="392"/>
                    </a:lnTo>
                    <a:lnTo>
                      <a:pt x="1089" y="379"/>
                    </a:lnTo>
                    <a:lnTo>
                      <a:pt x="1051" y="370"/>
                    </a:lnTo>
                    <a:lnTo>
                      <a:pt x="1023" y="370"/>
                    </a:lnTo>
                    <a:lnTo>
                      <a:pt x="1011" y="383"/>
                    </a:lnTo>
                    <a:lnTo>
                      <a:pt x="1011" y="385"/>
                    </a:lnTo>
                    <a:lnTo>
                      <a:pt x="1011" y="387"/>
                    </a:lnTo>
                    <a:lnTo>
                      <a:pt x="1015" y="398"/>
                    </a:lnTo>
                    <a:lnTo>
                      <a:pt x="1029" y="400"/>
                    </a:lnTo>
                    <a:lnTo>
                      <a:pt x="1041" y="401"/>
                    </a:lnTo>
                    <a:lnTo>
                      <a:pt x="1058" y="402"/>
                    </a:lnTo>
                    <a:lnTo>
                      <a:pt x="1098" y="407"/>
                    </a:lnTo>
                    <a:lnTo>
                      <a:pt x="1147" y="415"/>
                    </a:lnTo>
                    <a:lnTo>
                      <a:pt x="1189" y="426"/>
                    </a:lnTo>
                    <a:lnTo>
                      <a:pt x="1250" y="454"/>
                    </a:lnTo>
                    <a:lnTo>
                      <a:pt x="1285" y="463"/>
                    </a:lnTo>
                    <a:lnTo>
                      <a:pt x="1329" y="463"/>
                    </a:lnTo>
                    <a:lnTo>
                      <a:pt x="1349" y="459"/>
                    </a:lnTo>
                    <a:lnTo>
                      <a:pt x="1362" y="451"/>
                    </a:lnTo>
                    <a:lnTo>
                      <a:pt x="1368" y="441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30480" tIns="15240" rIns="30480" bIns="1524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sz="207"/>
              </a:p>
            </p:txBody>
          </p:sp>
          <p:sp>
            <p:nvSpPr>
              <p:cNvPr id="8" name="AutoShape 6">
                <a:extLst>
                  <a:ext uri="{FF2B5EF4-FFF2-40B4-BE49-F238E27FC236}">
                    <a16:creationId xmlns:a16="http://schemas.microsoft.com/office/drawing/2014/main" id="{9C3D72EA-2887-4D34-9DF3-2737DE2D55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" y="12"/>
                <a:ext cx="1280" cy="948"/>
              </a:xfrm>
              <a:custGeom>
                <a:avLst/>
                <a:gdLst>
                  <a:gd name="T0" fmla="+- 0 112 61"/>
                  <a:gd name="T1" fmla="*/ T0 w 1280"/>
                  <a:gd name="T2" fmla="+- 0 544 12"/>
                  <a:gd name="T3" fmla="*/ 544 h 948"/>
                  <a:gd name="T4" fmla="+- 0 103 61"/>
                  <a:gd name="T5" fmla="*/ T4 w 1280"/>
                  <a:gd name="T6" fmla="+- 0 528 12"/>
                  <a:gd name="T7" fmla="*/ 528 h 948"/>
                  <a:gd name="T8" fmla="+- 0 79 61"/>
                  <a:gd name="T9" fmla="*/ T8 w 1280"/>
                  <a:gd name="T10" fmla="+- 0 514 12"/>
                  <a:gd name="T11" fmla="*/ 514 h 948"/>
                  <a:gd name="T12" fmla="+- 0 61 61"/>
                  <a:gd name="T13" fmla="*/ T12 w 1280"/>
                  <a:gd name="T14" fmla="+- 0 532 12"/>
                  <a:gd name="T15" fmla="*/ 532 h 948"/>
                  <a:gd name="T16" fmla="+- 0 65 61"/>
                  <a:gd name="T17" fmla="*/ T16 w 1280"/>
                  <a:gd name="T18" fmla="+- 0 554 12"/>
                  <a:gd name="T19" fmla="*/ 554 h 948"/>
                  <a:gd name="T20" fmla="+- 0 77 61"/>
                  <a:gd name="T21" fmla="*/ T20 w 1280"/>
                  <a:gd name="T22" fmla="+- 0 559 12"/>
                  <a:gd name="T23" fmla="*/ 559 h 948"/>
                  <a:gd name="T24" fmla="+- 0 94 61"/>
                  <a:gd name="T25" fmla="*/ T24 w 1280"/>
                  <a:gd name="T26" fmla="+- 0 561 12"/>
                  <a:gd name="T27" fmla="*/ 561 h 948"/>
                  <a:gd name="T28" fmla="+- 0 112 61"/>
                  <a:gd name="T29" fmla="*/ T28 w 1280"/>
                  <a:gd name="T30" fmla="+- 0 550 12"/>
                  <a:gd name="T31" fmla="*/ 550 h 948"/>
                  <a:gd name="T32" fmla="+- 0 709 61"/>
                  <a:gd name="T33" fmla="*/ T32 w 1280"/>
                  <a:gd name="T34" fmla="+- 0 960 12"/>
                  <a:gd name="T35" fmla="*/ 960 h 948"/>
                  <a:gd name="T36" fmla="+- 0 709 61"/>
                  <a:gd name="T37" fmla="*/ T36 w 1280"/>
                  <a:gd name="T38" fmla="+- 0 940 12"/>
                  <a:gd name="T39" fmla="*/ 940 h 948"/>
                  <a:gd name="T40" fmla="+- 0 697 61"/>
                  <a:gd name="T41" fmla="*/ T40 w 1280"/>
                  <a:gd name="T42" fmla="+- 0 938 12"/>
                  <a:gd name="T43" fmla="*/ 938 h 948"/>
                  <a:gd name="T44" fmla="+- 0 709 61"/>
                  <a:gd name="T45" fmla="*/ T44 w 1280"/>
                  <a:gd name="T46" fmla="+- 0 960 12"/>
                  <a:gd name="T47" fmla="*/ 960 h 948"/>
                  <a:gd name="T48" fmla="+- 0 1078 61"/>
                  <a:gd name="T49" fmla="*/ T48 w 1280"/>
                  <a:gd name="T50" fmla="+- 0 819 12"/>
                  <a:gd name="T51" fmla="*/ 819 h 948"/>
                  <a:gd name="T52" fmla="+- 0 1077 61"/>
                  <a:gd name="T53" fmla="*/ T52 w 1280"/>
                  <a:gd name="T54" fmla="+- 0 816 12"/>
                  <a:gd name="T55" fmla="*/ 816 h 948"/>
                  <a:gd name="T56" fmla="+- 0 1066 61"/>
                  <a:gd name="T57" fmla="*/ T56 w 1280"/>
                  <a:gd name="T58" fmla="+- 0 815 12"/>
                  <a:gd name="T59" fmla="*/ 815 h 948"/>
                  <a:gd name="T60" fmla="+- 0 1079 61"/>
                  <a:gd name="T61" fmla="*/ T60 w 1280"/>
                  <a:gd name="T62" fmla="+- 0 836 12"/>
                  <a:gd name="T63" fmla="*/ 836 h 948"/>
                  <a:gd name="T64" fmla="+- 0 1261 61"/>
                  <a:gd name="T65" fmla="*/ T64 w 1280"/>
                  <a:gd name="T66" fmla="+- 0 610 12"/>
                  <a:gd name="T67" fmla="*/ 610 h 948"/>
                  <a:gd name="T68" fmla="+- 0 1253 61"/>
                  <a:gd name="T69" fmla="*/ T68 w 1280"/>
                  <a:gd name="T70" fmla="+- 0 593 12"/>
                  <a:gd name="T71" fmla="*/ 593 h 948"/>
                  <a:gd name="T72" fmla="+- 0 1228 61"/>
                  <a:gd name="T73" fmla="*/ T72 w 1280"/>
                  <a:gd name="T74" fmla="+- 0 579 12"/>
                  <a:gd name="T75" fmla="*/ 579 h 948"/>
                  <a:gd name="T76" fmla="+- 0 1211 61"/>
                  <a:gd name="T77" fmla="*/ T76 w 1280"/>
                  <a:gd name="T78" fmla="+- 0 597 12"/>
                  <a:gd name="T79" fmla="*/ 597 h 948"/>
                  <a:gd name="T80" fmla="+- 0 1215 61"/>
                  <a:gd name="T81" fmla="*/ T80 w 1280"/>
                  <a:gd name="T82" fmla="+- 0 619 12"/>
                  <a:gd name="T83" fmla="*/ 619 h 948"/>
                  <a:gd name="T84" fmla="+- 0 1227 61"/>
                  <a:gd name="T85" fmla="*/ T84 w 1280"/>
                  <a:gd name="T86" fmla="+- 0 624 12"/>
                  <a:gd name="T87" fmla="*/ 624 h 948"/>
                  <a:gd name="T88" fmla="+- 0 1243 61"/>
                  <a:gd name="T89" fmla="*/ T88 w 1280"/>
                  <a:gd name="T90" fmla="+- 0 627 12"/>
                  <a:gd name="T91" fmla="*/ 627 h 948"/>
                  <a:gd name="T92" fmla="+- 0 1261 61"/>
                  <a:gd name="T93" fmla="*/ T92 w 1280"/>
                  <a:gd name="T94" fmla="+- 0 616 12"/>
                  <a:gd name="T95" fmla="*/ 616 h 948"/>
                  <a:gd name="T96" fmla="+- 0 1263 61"/>
                  <a:gd name="T97" fmla="*/ T96 w 1280"/>
                  <a:gd name="T98" fmla="+- 0 46 12"/>
                  <a:gd name="T99" fmla="*/ 46 h 948"/>
                  <a:gd name="T100" fmla="+- 0 1262 61"/>
                  <a:gd name="T101" fmla="*/ T100 w 1280"/>
                  <a:gd name="T102" fmla="+- 0 40 12"/>
                  <a:gd name="T103" fmla="*/ 40 h 948"/>
                  <a:gd name="T104" fmla="+- 0 1242 61"/>
                  <a:gd name="T105" fmla="*/ T104 w 1280"/>
                  <a:gd name="T106" fmla="+- 0 16 12"/>
                  <a:gd name="T107" fmla="*/ 16 h 948"/>
                  <a:gd name="T108" fmla="+- 0 1218 61"/>
                  <a:gd name="T109" fmla="*/ T108 w 1280"/>
                  <a:gd name="T110" fmla="+- 0 20 12"/>
                  <a:gd name="T111" fmla="*/ 20 h 948"/>
                  <a:gd name="T112" fmla="+- 0 1211 61"/>
                  <a:gd name="T113" fmla="*/ T112 w 1280"/>
                  <a:gd name="T114" fmla="+- 0 39 12"/>
                  <a:gd name="T115" fmla="*/ 39 h 948"/>
                  <a:gd name="T116" fmla="+- 0 1222 61"/>
                  <a:gd name="T117" fmla="*/ T116 w 1280"/>
                  <a:gd name="T118" fmla="+- 0 56 12"/>
                  <a:gd name="T119" fmla="*/ 56 h 948"/>
                  <a:gd name="T120" fmla="+- 0 1233 61"/>
                  <a:gd name="T121" fmla="*/ T120 w 1280"/>
                  <a:gd name="T122" fmla="+- 0 59 12"/>
                  <a:gd name="T123" fmla="*/ 59 h 948"/>
                  <a:gd name="T124" fmla="+- 0 1256 61"/>
                  <a:gd name="T125" fmla="*/ T124 w 1280"/>
                  <a:gd name="T126" fmla="+- 0 58 12"/>
                  <a:gd name="T127" fmla="*/ 58 h 948"/>
                  <a:gd name="T128" fmla="+- 0 1263 61"/>
                  <a:gd name="T129" fmla="*/ T128 w 1280"/>
                  <a:gd name="T130" fmla="+- 0 46 12"/>
                  <a:gd name="T131" fmla="*/ 46 h 948"/>
                  <a:gd name="T132" fmla="+- 0 1339 61"/>
                  <a:gd name="T133" fmla="*/ T132 w 1280"/>
                  <a:gd name="T134" fmla="+- 0 238 12"/>
                  <a:gd name="T135" fmla="*/ 238 h 948"/>
                  <a:gd name="T136" fmla="+- 0 1339 61"/>
                  <a:gd name="T137" fmla="*/ T136 w 1280"/>
                  <a:gd name="T138" fmla="+- 0 235 12"/>
                  <a:gd name="T139" fmla="*/ 235 h 948"/>
                  <a:gd name="T140" fmla="+- 0 1327 61"/>
                  <a:gd name="T141" fmla="*/ T140 w 1280"/>
                  <a:gd name="T142" fmla="+- 0 235 12"/>
                  <a:gd name="T143" fmla="*/ 235 h 948"/>
                  <a:gd name="T144" fmla="+- 0 1340 61"/>
                  <a:gd name="T145" fmla="*/ T144 w 1280"/>
                  <a:gd name="T146" fmla="+- 0 256 12"/>
                  <a:gd name="T147" fmla="*/ 256 h 948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  <a:cxn ang="0">
                    <a:pos x="T49" y="T51"/>
                  </a:cxn>
                  <a:cxn ang="0">
                    <a:pos x="T53" y="T55"/>
                  </a:cxn>
                  <a:cxn ang="0">
                    <a:pos x="T57" y="T59"/>
                  </a:cxn>
                  <a:cxn ang="0">
                    <a:pos x="T61" y="T63"/>
                  </a:cxn>
                  <a:cxn ang="0">
                    <a:pos x="T65" y="T67"/>
                  </a:cxn>
                  <a:cxn ang="0">
                    <a:pos x="T69" y="T71"/>
                  </a:cxn>
                  <a:cxn ang="0">
                    <a:pos x="T73" y="T75"/>
                  </a:cxn>
                  <a:cxn ang="0">
                    <a:pos x="T77" y="T79"/>
                  </a:cxn>
                  <a:cxn ang="0">
                    <a:pos x="T81" y="T83"/>
                  </a:cxn>
                  <a:cxn ang="0">
                    <a:pos x="T85" y="T87"/>
                  </a:cxn>
                  <a:cxn ang="0">
                    <a:pos x="T89" y="T91"/>
                  </a:cxn>
                  <a:cxn ang="0">
                    <a:pos x="T93" y="T95"/>
                  </a:cxn>
                  <a:cxn ang="0">
                    <a:pos x="T97" y="T99"/>
                  </a:cxn>
                  <a:cxn ang="0">
                    <a:pos x="T101" y="T103"/>
                  </a:cxn>
                  <a:cxn ang="0">
                    <a:pos x="T105" y="T107"/>
                  </a:cxn>
                  <a:cxn ang="0">
                    <a:pos x="T109" y="T111"/>
                  </a:cxn>
                  <a:cxn ang="0">
                    <a:pos x="T113" y="T115"/>
                  </a:cxn>
                  <a:cxn ang="0">
                    <a:pos x="T117" y="T119"/>
                  </a:cxn>
                  <a:cxn ang="0">
                    <a:pos x="T121" y="T123"/>
                  </a:cxn>
                  <a:cxn ang="0">
                    <a:pos x="T125" y="T127"/>
                  </a:cxn>
                  <a:cxn ang="0">
                    <a:pos x="T129" y="T131"/>
                  </a:cxn>
                  <a:cxn ang="0">
                    <a:pos x="T133" y="T135"/>
                  </a:cxn>
                  <a:cxn ang="0">
                    <a:pos x="T137" y="T139"/>
                  </a:cxn>
                  <a:cxn ang="0">
                    <a:pos x="T141" y="T143"/>
                  </a:cxn>
                  <a:cxn ang="0">
                    <a:pos x="T145" y="T147"/>
                  </a:cxn>
                </a:cxnLst>
                <a:rect l="0" t="0" r="r" b="b"/>
                <a:pathLst>
                  <a:path w="1280" h="948">
                    <a:moveTo>
                      <a:pt x="52" y="536"/>
                    </a:moveTo>
                    <a:lnTo>
                      <a:pt x="51" y="532"/>
                    </a:lnTo>
                    <a:lnTo>
                      <a:pt x="50" y="529"/>
                    </a:lnTo>
                    <a:lnTo>
                      <a:pt x="42" y="516"/>
                    </a:lnTo>
                    <a:lnTo>
                      <a:pt x="31" y="505"/>
                    </a:lnTo>
                    <a:lnTo>
                      <a:pt x="18" y="502"/>
                    </a:lnTo>
                    <a:lnTo>
                      <a:pt x="7" y="509"/>
                    </a:lnTo>
                    <a:lnTo>
                      <a:pt x="0" y="520"/>
                    </a:lnTo>
                    <a:lnTo>
                      <a:pt x="0" y="528"/>
                    </a:lnTo>
                    <a:lnTo>
                      <a:pt x="4" y="542"/>
                    </a:lnTo>
                    <a:lnTo>
                      <a:pt x="11" y="546"/>
                    </a:lnTo>
                    <a:lnTo>
                      <a:pt x="16" y="547"/>
                    </a:lnTo>
                    <a:lnTo>
                      <a:pt x="21" y="548"/>
                    </a:lnTo>
                    <a:lnTo>
                      <a:pt x="33" y="549"/>
                    </a:lnTo>
                    <a:lnTo>
                      <a:pt x="45" y="547"/>
                    </a:lnTo>
                    <a:lnTo>
                      <a:pt x="51" y="538"/>
                    </a:lnTo>
                    <a:lnTo>
                      <a:pt x="52" y="536"/>
                    </a:lnTo>
                    <a:moveTo>
                      <a:pt x="648" y="948"/>
                    </a:moveTo>
                    <a:lnTo>
                      <a:pt x="648" y="930"/>
                    </a:lnTo>
                    <a:lnTo>
                      <a:pt x="648" y="928"/>
                    </a:lnTo>
                    <a:lnTo>
                      <a:pt x="644" y="919"/>
                    </a:lnTo>
                    <a:lnTo>
                      <a:pt x="636" y="926"/>
                    </a:lnTo>
                    <a:lnTo>
                      <a:pt x="640" y="940"/>
                    </a:lnTo>
                    <a:lnTo>
                      <a:pt x="648" y="948"/>
                    </a:lnTo>
                    <a:moveTo>
                      <a:pt x="1018" y="824"/>
                    </a:moveTo>
                    <a:lnTo>
                      <a:pt x="1017" y="807"/>
                    </a:lnTo>
                    <a:lnTo>
                      <a:pt x="1017" y="805"/>
                    </a:lnTo>
                    <a:lnTo>
                      <a:pt x="1016" y="804"/>
                    </a:lnTo>
                    <a:lnTo>
                      <a:pt x="1014" y="796"/>
                    </a:lnTo>
                    <a:lnTo>
                      <a:pt x="1005" y="803"/>
                    </a:lnTo>
                    <a:lnTo>
                      <a:pt x="1009" y="817"/>
                    </a:lnTo>
                    <a:lnTo>
                      <a:pt x="1018" y="824"/>
                    </a:lnTo>
                    <a:moveTo>
                      <a:pt x="1201" y="601"/>
                    </a:moveTo>
                    <a:lnTo>
                      <a:pt x="1200" y="598"/>
                    </a:lnTo>
                    <a:lnTo>
                      <a:pt x="1199" y="594"/>
                    </a:lnTo>
                    <a:lnTo>
                      <a:pt x="1192" y="581"/>
                    </a:lnTo>
                    <a:lnTo>
                      <a:pt x="1180" y="571"/>
                    </a:lnTo>
                    <a:lnTo>
                      <a:pt x="1167" y="567"/>
                    </a:lnTo>
                    <a:lnTo>
                      <a:pt x="1156" y="575"/>
                    </a:lnTo>
                    <a:lnTo>
                      <a:pt x="1150" y="585"/>
                    </a:lnTo>
                    <a:lnTo>
                      <a:pt x="1149" y="593"/>
                    </a:lnTo>
                    <a:lnTo>
                      <a:pt x="1154" y="607"/>
                    </a:lnTo>
                    <a:lnTo>
                      <a:pt x="1160" y="611"/>
                    </a:lnTo>
                    <a:lnTo>
                      <a:pt x="1166" y="612"/>
                    </a:lnTo>
                    <a:lnTo>
                      <a:pt x="1171" y="613"/>
                    </a:lnTo>
                    <a:lnTo>
                      <a:pt x="1182" y="615"/>
                    </a:lnTo>
                    <a:lnTo>
                      <a:pt x="1194" y="612"/>
                    </a:lnTo>
                    <a:lnTo>
                      <a:pt x="1200" y="604"/>
                    </a:lnTo>
                    <a:lnTo>
                      <a:pt x="1201" y="601"/>
                    </a:lnTo>
                    <a:moveTo>
                      <a:pt x="1202" y="34"/>
                    </a:moveTo>
                    <a:lnTo>
                      <a:pt x="1202" y="31"/>
                    </a:lnTo>
                    <a:lnTo>
                      <a:pt x="1201" y="28"/>
                    </a:lnTo>
                    <a:lnTo>
                      <a:pt x="1193" y="14"/>
                    </a:lnTo>
                    <a:lnTo>
                      <a:pt x="1181" y="4"/>
                    </a:lnTo>
                    <a:lnTo>
                      <a:pt x="1168" y="0"/>
                    </a:lnTo>
                    <a:lnTo>
                      <a:pt x="1157" y="8"/>
                    </a:lnTo>
                    <a:lnTo>
                      <a:pt x="1151" y="18"/>
                    </a:lnTo>
                    <a:lnTo>
                      <a:pt x="1150" y="27"/>
                    </a:lnTo>
                    <a:lnTo>
                      <a:pt x="1155" y="40"/>
                    </a:lnTo>
                    <a:lnTo>
                      <a:pt x="1161" y="44"/>
                    </a:lnTo>
                    <a:lnTo>
                      <a:pt x="1167" y="46"/>
                    </a:lnTo>
                    <a:lnTo>
                      <a:pt x="1172" y="47"/>
                    </a:lnTo>
                    <a:lnTo>
                      <a:pt x="1183" y="48"/>
                    </a:lnTo>
                    <a:lnTo>
                      <a:pt x="1195" y="46"/>
                    </a:lnTo>
                    <a:lnTo>
                      <a:pt x="1202" y="37"/>
                    </a:lnTo>
                    <a:lnTo>
                      <a:pt x="1202" y="34"/>
                    </a:lnTo>
                    <a:moveTo>
                      <a:pt x="1279" y="244"/>
                    </a:moveTo>
                    <a:lnTo>
                      <a:pt x="1278" y="226"/>
                    </a:lnTo>
                    <a:lnTo>
                      <a:pt x="1278" y="225"/>
                    </a:lnTo>
                    <a:lnTo>
                      <a:pt x="1278" y="223"/>
                    </a:lnTo>
                    <a:lnTo>
                      <a:pt x="1275" y="215"/>
                    </a:lnTo>
                    <a:lnTo>
                      <a:pt x="1266" y="223"/>
                    </a:lnTo>
                    <a:lnTo>
                      <a:pt x="1270" y="236"/>
                    </a:lnTo>
                    <a:lnTo>
                      <a:pt x="1279" y="244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30480" tIns="15240" rIns="30480" bIns="1524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sz="207"/>
              </a:p>
            </p:txBody>
          </p:sp>
        </p:grpSp>
        <p:grpSp>
          <p:nvGrpSpPr>
            <p:cNvPr id="9" name="Group 7">
              <a:extLst>
                <a:ext uri="{FF2B5EF4-FFF2-40B4-BE49-F238E27FC236}">
                  <a16:creationId xmlns:a16="http://schemas.microsoft.com/office/drawing/2014/main" id="{CF09D6DE-781B-4F16-8E12-FBF7CFF67F3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73925" y="563724"/>
              <a:ext cx="866165" cy="1296393"/>
              <a:chOff x="3903" y="481"/>
              <a:chExt cx="1137" cy="1704"/>
            </a:xfrm>
            <a:solidFill>
              <a:schemeClr val="accent4">
                <a:lumMod val="40000"/>
                <a:lumOff val="60000"/>
              </a:schemeClr>
            </a:solidFill>
          </p:grpSpPr>
          <p:sp>
            <p:nvSpPr>
              <p:cNvPr id="10" name="AutoShape 8">
                <a:extLst>
                  <a:ext uri="{FF2B5EF4-FFF2-40B4-BE49-F238E27FC236}">
                    <a16:creationId xmlns:a16="http://schemas.microsoft.com/office/drawing/2014/main" id="{A49750AF-F957-47F1-A171-386843BE84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03" y="481"/>
                <a:ext cx="1137" cy="1704"/>
              </a:xfrm>
              <a:custGeom>
                <a:avLst/>
                <a:gdLst>
                  <a:gd name="T0" fmla="+- 0 4228 3903"/>
                  <a:gd name="T1" fmla="*/ T0 w 1137"/>
                  <a:gd name="T2" fmla="+- 0 942 482"/>
                  <a:gd name="T3" fmla="*/ 942 h 1704"/>
                  <a:gd name="T4" fmla="+- 0 4116 3903"/>
                  <a:gd name="T5" fmla="*/ T4 w 1137"/>
                  <a:gd name="T6" fmla="+- 0 905 482"/>
                  <a:gd name="T7" fmla="*/ 905 h 1704"/>
                  <a:gd name="T8" fmla="+- 0 3947 3903"/>
                  <a:gd name="T9" fmla="*/ T8 w 1137"/>
                  <a:gd name="T10" fmla="+- 0 823 482"/>
                  <a:gd name="T11" fmla="*/ 823 h 1704"/>
                  <a:gd name="T12" fmla="+- 0 3904 3903"/>
                  <a:gd name="T13" fmla="*/ T12 w 1137"/>
                  <a:gd name="T14" fmla="+- 0 853 482"/>
                  <a:gd name="T15" fmla="*/ 853 h 1704"/>
                  <a:gd name="T16" fmla="+- 0 3956 3903"/>
                  <a:gd name="T17" fmla="*/ T16 w 1137"/>
                  <a:gd name="T18" fmla="+- 0 885 482"/>
                  <a:gd name="T19" fmla="*/ 885 h 1704"/>
                  <a:gd name="T20" fmla="+- 0 4125 3903"/>
                  <a:gd name="T21" fmla="*/ T20 w 1137"/>
                  <a:gd name="T22" fmla="+- 0 930 482"/>
                  <a:gd name="T23" fmla="*/ 930 h 1704"/>
                  <a:gd name="T24" fmla="+- 0 4243 3903"/>
                  <a:gd name="T25" fmla="*/ T24 w 1137"/>
                  <a:gd name="T26" fmla="+- 0 962 482"/>
                  <a:gd name="T27" fmla="*/ 962 h 1704"/>
                  <a:gd name="T28" fmla="+- 0 4485 3903"/>
                  <a:gd name="T29" fmla="*/ T28 w 1137"/>
                  <a:gd name="T30" fmla="+- 0 1839 482"/>
                  <a:gd name="T31" fmla="*/ 1839 h 1704"/>
                  <a:gd name="T32" fmla="+- 0 4419 3903"/>
                  <a:gd name="T33" fmla="*/ T32 w 1137"/>
                  <a:gd name="T34" fmla="+- 0 1825 482"/>
                  <a:gd name="T35" fmla="*/ 1825 h 1704"/>
                  <a:gd name="T36" fmla="+- 0 4390 3903"/>
                  <a:gd name="T37" fmla="*/ T36 w 1137"/>
                  <a:gd name="T38" fmla="+- 0 1880 482"/>
                  <a:gd name="T39" fmla="*/ 1880 h 1704"/>
                  <a:gd name="T40" fmla="+- 0 4400 3903"/>
                  <a:gd name="T41" fmla="*/ T40 w 1137"/>
                  <a:gd name="T42" fmla="+- 0 1911 482"/>
                  <a:gd name="T43" fmla="*/ 1911 h 1704"/>
                  <a:gd name="T44" fmla="+- 0 4464 3903"/>
                  <a:gd name="T45" fmla="*/ T44 w 1137"/>
                  <a:gd name="T46" fmla="+- 0 1929 482"/>
                  <a:gd name="T47" fmla="*/ 1929 h 1704"/>
                  <a:gd name="T48" fmla="+- 0 4493 3903"/>
                  <a:gd name="T49" fmla="*/ T48 w 1137"/>
                  <a:gd name="T50" fmla="+- 0 1863 482"/>
                  <a:gd name="T51" fmla="*/ 1863 h 1704"/>
                  <a:gd name="T52" fmla="+- 0 4676 3903"/>
                  <a:gd name="T53" fmla="*/ T52 w 1137"/>
                  <a:gd name="T54" fmla="+- 0 1752 482"/>
                  <a:gd name="T55" fmla="*/ 1752 h 1704"/>
                  <a:gd name="T56" fmla="+- 0 4611 3903"/>
                  <a:gd name="T57" fmla="*/ T56 w 1137"/>
                  <a:gd name="T58" fmla="+- 0 1886 482"/>
                  <a:gd name="T59" fmla="*/ 1886 h 1704"/>
                  <a:gd name="T60" fmla="+- 0 4472 3903"/>
                  <a:gd name="T61" fmla="*/ T60 w 1137"/>
                  <a:gd name="T62" fmla="+- 0 2110 482"/>
                  <a:gd name="T63" fmla="*/ 2110 h 1704"/>
                  <a:gd name="T64" fmla="+- 0 4497 3903"/>
                  <a:gd name="T65" fmla="*/ T64 w 1137"/>
                  <a:gd name="T66" fmla="+- 0 2178 482"/>
                  <a:gd name="T67" fmla="*/ 2178 h 1704"/>
                  <a:gd name="T68" fmla="+- 0 4591 3903"/>
                  <a:gd name="T69" fmla="*/ T68 w 1137"/>
                  <a:gd name="T70" fmla="+- 0 2060 482"/>
                  <a:gd name="T71" fmla="*/ 2060 h 1704"/>
                  <a:gd name="T72" fmla="+- 0 4667 3903"/>
                  <a:gd name="T73" fmla="*/ T72 w 1137"/>
                  <a:gd name="T74" fmla="+- 0 1819 482"/>
                  <a:gd name="T75" fmla="*/ 1819 h 1704"/>
                  <a:gd name="T76" fmla="+- 0 5010 3903"/>
                  <a:gd name="T77" fmla="*/ T76 w 1137"/>
                  <a:gd name="T78" fmla="+- 0 2105 482"/>
                  <a:gd name="T79" fmla="*/ 2105 h 1704"/>
                  <a:gd name="T80" fmla="+- 0 4978 3903"/>
                  <a:gd name="T81" fmla="*/ T80 w 1137"/>
                  <a:gd name="T82" fmla="+- 0 2013 482"/>
                  <a:gd name="T83" fmla="*/ 2013 h 1704"/>
                  <a:gd name="T84" fmla="+- 0 4928 3903"/>
                  <a:gd name="T85" fmla="*/ T84 w 1137"/>
                  <a:gd name="T86" fmla="+- 0 1932 482"/>
                  <a:gd name="T87" fmla="*/ 1932 h 1704"/>
                  <a:gd name="T88" fmla="+- 0 4471 3903"/>
                  <a:gd name="T89" fmla="*/ T88 w 1137"/>
                  <a:gd name="T90" fmla="+- 0 758 482"/>
                  <a:gd name="T91" fmla="*/ 758 h 1704"/>
                  <a:gd name="T92" fmla="+- 0 4403 3903"/>
                  <a:gd name="T93" fmla="*/ T92 w 1137"/>
                  <a:gd name="T94" fmla="+- 0 763 482"/>
                  <a:gd name="T95" fmla="*/ 763 h 1704"/>
                  <a:gd name="T96" fmla="+- 0 4420 3903"/>
                  <a:gd name="T97" fmla="*/ T96 w 1137"/>
                  <a:gd name="T98" fmla="+- 0 793 482"/>
                  <a:gd name="T99" fmla="*/ 793 h 1704"/>
                  <a:gd name="T100" fmla="+- 0 4453 3903"/>
                  <a:gd name="T101" fmla="*/ T100 w 1137"/>
                  <a:gd name="T102" fmla="+- 0 820 482"/>
                  <a:gd name="T103" fmla="*/ 820 h 1704"/>
                  <a:gd name="T104" fmla="+- 0 4360 3903"/>
                  <a:gd name="T105" fmla="*/ T104 w 1137"/>
                  <a:gd name="T106" fmla="+- 0 988 482"/>
                  <a:gd name="T107" fmla="*/ 988 h 1704"/>
                  <a:gd name="T108" fmla="+- 0 4194 3903"/>
                  <a:gd name="T109" fmla="*/ T108 w 1137"/>
                  <a:gd name="T110" fmla="+- 0 1106 482"/>
                  <a:gd name="T111" fmla="*/ 1106 h 1704"/>
                  <a:gd name="T112" fmla="+- 0 4101 3903"/>
                  <a:gd name="T113" fmla="*/ T112 w 1137"/>
                  <a:gd name="T114" fmla="+- 0 1129 482"/>
                  <a:gd name="T115" fmla="*/ 1129 h 1704"/>
                  <a:gd name="T116" fmla="+- 0 4130 3903"/>
                  <a:gd name="T117" fmla="*/ T116 w 1137"/>
                  <a:gd name="T118" fmla="+- 0 1148 482"/>
                  <a:gd name="T119" fmla="*/ 1148 h 1704"/>
                  <a:gd name="T120" fmla="+- 0 4308 3903"/>
                  <a:gd name="T121" fmla="*/ T120 w 1137"/>
                  <a:gd name="T122" fmla="+- 0 1248 482"/>
                  <a:gd name="T123" fmla="*/ 1248 h 1704"/>
                  <a:gd name="T124" fmla="+- 0 4312 3903"/>
                  <a:gd name="T125" fmla="*/ T124 w 1137"/>
                  <a:gd name="T126" fmla="+- 0 1274 482"/>
                  <a:gd name="T127" fmla="*/ 1274 h 1704"/>
                  <a:gd name="T128" fmla="+- 0 4258 3903"/>
                  <a:gd name="T129" fmla="*/ T128 w 1137"/>
                  <a:gd name="T130" fmla="+- 0 1436 482"/>
                  <a:gd name="T131" fmla="*/ 1436 h 1704"/>
                  <a:gd name="T132" fmla="+- 0 4182 3903"/>
                  <a:gd name="T133" fmla="*/ T132 w 1137"/>
                  <a:gd name="T134" fmla="+- 0 1500 482"/>
                  <a:gd name="T135" fmla="*/ 1500 h 1704"/>
                  <a:gd name="T136" fmla="+- 0 4245 3903"/>
                  <a:gd name="T137" fmla="*/ T136 w 1137"/>
                  <a:gd name="T138" fmla="+- 0 1537 482"/>
                  <a:gd name="T139" fmla="*/ 1537 h 1704"/>
                  <a:gd name="T140" fmla="+- 0 4345 3903"/>
                  <a:gd name="T141" fmla="*/ T140 w 1137"/>
                  <a:gd name="T142" fmla="+- 0 1469 482"/>
                  <a:gd name="T143" fmla="*/ 1469 h 1704"/>
                  <a:gd name="T144" fmla="+- 0 4399 3903"/>
                  <a:gd name="T145" fmla="*/ T144 w 1137"/>
                  <a:gd name="T146" fmla="+- 0 1537 482"/>
                  <a:gd name="T147" fmla="*/ 1537 h 1704"/>
                  <a:gd name="T148" fmla="+- 0 4414 3903"/>
                  <a:gd name="T149" fmla="*/ T148 w 1137"/>
                  <a:gd name="T150" fmla="+- 0 1611 482"/>
                  <a:gd name="T151" fmla="*/ 1611 h 1704"/>
                  <a:gd name="T152" fmla="+- 0 4478 3903"/>
                  <a:gd name="T153" fmla="*/ T152 w 1137"/>
                  <a:gd name="T154" fmla="+- 0 1693 482"/>
                  <a:gd name="T155" fmla="*/ 1693 h 1704"/>
                  <a:gd name="T156" fmla="+- 0 4687 3903"/>
                  <a:gd name="T157" fmla="*/ T156 w 1137"/>
                  <a:gd name="T158" fmla="+- 0 1681 482"/>
                  <a:gd name="T159" fmla="*/ 1681 h 1704"/>
                  <a:gd name="T160" fmla="+- 0 4847 3903"/>
                  <a:gd name="T161" fmla="*/ T160 w 1137"/>
                  <a:gd name="T162" fmla="+- 0 1783 482"/>
                  <a:gd name="T163" fmla="*/ 1783 h 1704"/>
                  <a:gd name="T164" fmla="+- 0 4918 3903"/>
                  <a:gd name="T165" fmla="*/ T164 w 1137"/>
                  <a:gd name="T166" fmla="+- 0 1977 482"/>
                  <a:gd name="T167" fmla="*/ 1977 h 1704"/>
                  <a:gd name="T168" fmla="+- 0 4937 3903"/>
                  <a:gd name="T169" fmla="*/ T168 w 1137"/>
                  <a:gd name="T170" fmla="+- 0 2079 482"/>
                  <a:gd name="T171" fmla="*/ 2079 h 1704"/>
                  <a:gd name="T172" fmla="+- 0 4987 3903"/>
                  <a:gd name="T173" fmla="*/ T172 w 1137"/>
                  <a:gd name="T174" fmla="+- 0 2144 482"/>
                  <a:gd name="T175" fmla="*/ 2144 h 1704"/>
                  <a:gd name="T176" fmla="+- 0 5040 3903"/>
                  <a:gd name="T177" fmla="*/ T176 w 1137"/>
                  <a:gd name="T178" fmla="+- 0 786 482"/>
                  <a:gd name="T179" fmla="*/ 786 h 1704"/>
                  <a:gd name="T180" fmla="+- 0 4971 3903"/>
                  <a:gd name="T181" fmla="*/ T180 w 1137"/>
                  <a:gd name="T182" fmla="+- 0 688 482"/>
                  <a:gd name="T183" fmla="*/ 688 h 1704"/>
                  <a:gd name="T184" fmla="+- 0 4866 3903"/>
                  <a:gd name="T185" fmla="*/ T184 w 1137"/>
                  <a:gd name="T186" fmla="+- 0 684 482"/>
                  <a:gd name="T187" fmla="*/ 684 h 1704"/>
                  <a:gd name="T188" fmla="+- 0 4846 3903"/>
                  <a:gd name="T189" fmla="*/ T188 w 1137"/>
                  <a:gd name="T190" fmla="+- 0 612 482"/>
                  <a:gd name="T191" fmla="*/ 612 h 1704"/>
                  <a:gd name="T192" fmla="+- 0 4905 3903"/>
                  <a:gd name="T193" fmla="*/ T192 w 1137"/>
                  <a:gd name="T194" fmla="+- 0 533 482"/>
                  <a:gd name="T195" fmla="*/ 533 h 1704"/>
                  <a:gd name="T196" fmla="+- 0 4883 3903"/>
                  <a:gd name="T197" fmla="*/ T196 w 1137"/>
                  <a:gd name="T198" fmla="+- 0 482 482"/>
                  <a:gd name="T199" fmla="*/ 482 h 1704"/>
                  <a:gd name="T200" fmla="+- 0 4811 3903"/>
                  <a:gd name="T201" fmla="*/ T200 w 1137"/>
                  <a:gd name="T202" fmla="+- 0 599 482"/>
                  <a:gd name="T203" fmla="*/ 599 h 1704"/>
                  <a:gd name="T204" fmla="+- 0 4648 3903"/>
                  <a:gd name="T205" fmla="*/ T204 w 1137"/>
                  <a:gd name="T206" fmla="+- 0 746 482"/>
                  <a:gd name="T207" fmla="*/ 746 h 1704"/>
                  <a:gd name="T208" fmla="+- 0 4926 3903"/>
                  <a:gd name="T209" fmla="*/ T208 w 1137"/>
                  <a:gd name="T210" fmla="+- 0 1925 482"/>
                  <a:gd name="T211" fmla="*/ 1925 h 1704"/>
                  <a:gd name="T212" fmla="+- 0 5040 3903"/>
                  <a:gd name="T213" fmla="*/ T212 w 1137"/>
                  <a:gd name="T214" fmla="+- 0 786 482"/>
                  <a:gd name="T215" fmla="*/ 786 h 1704"/>
                  <a:gd name="T216" fmla="+- 0 4972 3903"/>
                  <a:gd name="T217" fmla="*/ T216 w 1137"/>
                  <a:gd name="T218" fmla="+- 0 686 482"/>
                  <a:gd name="T219" fmla="*/ 686 h 1704"/>
                  <a:gd name="T220" fmla="+- 0 5029 3903"/>
                  <a:gd name="T221" fmla="*/ T220 w 1137"/>
                  <a:gd name="T222" fmla="+- 0 701 482"/>
                  <a:gd name="T223" fmla="*/ 701 h 1704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  <a:cxn ang="0">
                    <a:pos x="T49" y="T51"/>
                  </a:cxn>
                  <a:cxn ang="0">
                    <a:pos x="T53" y="T55"/>
                  </a:cxn>
                  <a:cxn ang="0">
                    <a:pos x="T57" y="T59"/>
                  </a:cxn>
                  <a:cxn ang="0">
                    <a:pos x="T61" y="T63"/>
                  </a:cxn>
                  <a:cxn ang="0">
                    <a:pos x="T65" y="T67"/>
                  </a:cxn>
                  <a:cxn ang="0">
                    <a:pos x="T69" y="T71"/>
                  </a:cxn>
                  <a:cxn ang="0">
                    <a:pos x="T73" y="T75"/>
                  </a:cxn>
                  <a:cxn ang="0">
                    <a:pos x="T77" y="T79"/>
                  </a:cxn>
                  <a:cxn ang="0">
                    <a:pos x="T81" y="T83"/>
                  </a:cxn>
                  <a:cxn ang="0">
                    <a:pos x="T85" y="T87"/>
                  </a:cxn>
                  <a:cxn ang="0">
                    <a:pos x="T89" y="T91"/>
                  </a:cxn>
                  <a:cxn ang="0">
                    <a:pos x="T93" y="T95"/>
                  </a:cxn>
                  <a:cxn ang="0">
                    <a:pos x="T97" y="T99"/>
                  </a:cxn>
                  <a:cxn ang="0">
                    <a:pos x="T101" y="T103"/>
                  </a:cxn>
                  <a:cxn ang="0">
                    <a:pos x="T105" y="T107"/>
                  </a:cxn>
                  <a:cxn ang="0">
                    <a:pos x="T109" y="T111"/>
                  </a:cxn>
                  <a:cxn ang="0">
                    <a:pos x="T113" y="T115"/>
                  </a:cxn>
                  <a:cxn ang="0">
                    <a:pos x="T117" y="T119"/>
                  </a:cxn>
                  <a:cxn ang="0">
                    <a:pos x="T121" y="T123"/>
                  </a:cxn>
                  <a:cxn ang="0">
                    <a:pos x="T125" y="T127"/>
                  </a:cxn>
                  <a:cxn ang="0">
                    <a:pos x="T129" y="T131"/>
                  </a:cxn>
                  <a:cxn ang="0">
                    <a:pos x="T133" y="T135"/>
                  </a:cxn>
                  <a:cxn ang="0">
                    <a:pos x="T137" y="T139"/>
                  </a:cxn>
                  <a:cxn ang="0">
                    <a:pos x="T141" y="T143"/>
                  </a:cxn>
                  <a:cxn ang="0">
                    <a:pos x="T145" y="T147"/>
                  </a:cxn>
                  <a:cxn ang="0">
                    <a:pos x="T149" y="T151"/>
                  </a:cxn>
                  <a:cxn ang="0">
                    <a:pos x="T153" y="T155"/>
                  </a:cxn>
                  <a:cxn ang="0">
                    <a:pos x="T157" y="T159"/>
                  </a:cxn>
                  <a:cxn ang="0">
                    <a:pos x="T161" y="T163"/>
                  </a:cxn>
                  <a:cxn ang="0">
                    <a:pos x="T165" y="T167"/>
                  </a:cxn>
                  <a:cxn ang="0">
                    <a:pos x="T169" y="T171"/>
                  </a:cxn>
                  <a:cxn ang="0">
                    <a:pos x="T173" y="T175"/>
                  </a:cxn>
                  <a:cxn ang="0">
                    <a:pos x="T177" y="T179"/>
                  </a:cxn>
                  <a:cxn ang="0">
                    <a:pos x="T181" y="T183"/>
                  </a:cxn>
                  <a:cxn ang="0">
                    <a:pos x="T185" y="T187"/>
                  </a:cxn>
                  <a:cxn ang="0">
                    <a:pos x="T189" y="T191"/>
                  </a:cxn>
                  <a:cxn ang="0">
                    <a:pos x="T193" y="T195"/>
                  </a:cxn>
                  <a:cxn ang="0">
                    <a:pos x="T197" y="T199"/>
                  </a:cxn>
                  <a:cxn ang="0">
                    <a:pos x="T201" y="T203"/>
                  </a:cxn>
                  <a:cxn ang="0">
                    <a:pos x="T205" y="T207"/>
                  </a:cxn>
                  <a:cxn ang="0">
                    <a:pos x="T209" y="T211"/>
                  </a:cxn>
                  <a:cxn ang="0">
                    <a:pos x="T213" y="T215"/>
                  </a:cxn>
                  <a:cxn ang="0">
                    <a:pos x="T217" y="T219"/>
                  </a:cxn>
                  <a:cxn ang="0">
                    <a:pos x="T221" y="T223"/>
                  </a:cxn>
                </a:cxnLst>
                <a:rect l="0" t="0" r="r" b="b"/>
                <a:pathLst>
                  <a:path w="1137" h="1704">
                    <a:moveTo>
                      <a:pt x="341" y="477"/>
                    </a:moveTo>
                    <a:lnTo>
                      <a:pt x="341" y="474"/>
                    </a:lnTo>
                    <a:lnTo>
                      <a:pt x="338" y="464"/>
                    </a:lnTo>
                    <a:lnTo>
                      <a:pt x="325" y="460"/>
                    </a:lnTo>
                    <a:lnTo>
                      <a:pt x="314" y="457"/>
                    </a:lnTo>
                    <a:lnTo>
                      <a:pt x="298" y="452"/>
                    </a:lnTo>
                    <a:lnTo>
                      <a:pt x="259" y="440"/>
                    </a:lnTo>
                    <a:lnTo>
                      <a:pt x="213" y="423"/>
                    </a:lnTo>
                    <a:lnTo>
                      <a:pt x="174" y="404"/>
                    </a:lnTo>
                    <a:lnTo>
                      <a:pt x="119" y="365"/>
                    </a:lnTo>
                    <a:lnTo>
                      <a:pt x="87" y="349"/>
                    </a:lnTo>
                    <a:lnTo>
                      <a:pt x="44" y="341"/>
                    </a:lnTo>
                    <a:lnTo>
                      <a:pt x="21" y="342"/>
                    </a:lnTo>
                    <a:lnTo>
                      <a:pt x="7" y="348"/>
                    </a:lnTo>
                    <a:lnTo>
                      <a:pt x="0" y="359"/>
                    </a:lnTo>
                    <a:lnTo>
                      <a:pt x="1" y="371"/>
                    </a:lnTo>
                    <a:lnTo>
                      <a:pt x="7" y="381"/>
                    </a:lnTo>
                    <a:lnTo>
                      <a:pt x="18" y="391"/>
                    </a:lnTo>
                    <a:lnTo>
                      <a:pt x="34" y="399"/>
                    </a:lnTo>
                    <a:lnTo>
                      <a:pt x="53" y="403"/>
                    </a:lnTo>
                    <a:lnTo>
                      <a:pt x="98" y="409"/>
                    </a:lnTo>
                    <a:lnTo>
                      <a:pt x="140" y="417"/>
                    </a:lnTo>
                    <a:lnTo>
                      <a:pt x="181" y="430"/>
                    </a:lnTo>
                    <a:lnTo>
                      <a:pt x="222" y="448"/>
                    </a:lnTo>
                    <a:lnTo>
                      <a:pt x="263" y="469"/>
                    </a:lnTo>
                    <a:lnTo>
                      <a:pt x="299" y="485"/>
                    </a:lnTo>
                    <a:lnTo>
                      <a:pt x="326" y="490"/>
                    </a:lnTo>
                    <a:lnTo>
                      <a:pt x="340" y="480"/>
                    </a:lnTo>
                    <a:lnTo>
                      <a:pt x="341" y="477"/>
                    </a:lnTo>
                    <a:moveTo>
                      <a:pt x="590" y="1381"/>
                    </a:moveTo>
                    <a:lnTo>
                      <a:pt x="587" y="1368"/>
                    </a:lnTo>
                    <a:lnTo>
                      <a:pt x="582" y="1357"/>
                    </a:lnTo>
                    <a:lnTo>
                      <a:pt x="573" y="1348"/>
                    </a:lnTo>
                    <a:lnTo>
                      <a:pt x="561" y="1343"/>
                    </a:lnTo>
                    <a:lnTo>
                      <a:pt x="545" y="1341"/>
                    </a:lnTo>
                    <a:lnTo>
                      <a:pt x="516" y="1343"/>
                    </a:lnTo>
                    <a:lnTo>
                      <a:pt x="496" y="1350"/>
                    </a:lnTo>
                    <a:lnTo>
                      <a:pt x="485" y="1361"/>
                    </a:lnTo>
                    <a:lnTo>
                      <a:pt x="483" y="1377"/>
                    </a:lnTo>
                    <a:lnTo>
                      <a:pt x="487" y="1398"/>
                    </a:lnTo>
                    <a:lnTo>
                      <a:pt x="488" y="1407"/>
                    </a:lnTo>
                    <a:lnTo>
                      <a:pt x="491" y="1416"/>
                    </a:lnTo>
                    <a:lnTo>
                      <a:pt x="493" y="1424"/>
                    </a:lnTo>
                    <a:lnTo>
                      <a:pt x="497" y="1429"/>
                    </a:lnTo>
                    <a:lnTo>
                      <a:pt x="502" y="1432"/>
                    </a:lnTo>
                    <a:lnTo>
                      <a:pt x="512" y="1438"/>
                    </a:lnTo>
                    <a:lnTo>
                      <a:pt x="534" y="1447"/>
                    </a:lnTo>
                    <a:lnTo>
                      <a:pt x="561" y="1447"/>
                    </a:lnTo>
                    <a:lnTo>
                      <a:pt x="581" y="1427"/>
                    </a:lnTo>
                    <a:lnTo>
                      <a:pt x="587" y="1411"/>
                    </a:lnTo>
                    <a:lnTo>
                      <a:pt x="590" y="1395"/>
                    </a:lnTo>
                    <a:lnTo>
                      <a:pt x="590" y="1381"/>
                    </a:lnTo>
                    <a:moveTo>
                      <a:pt x="795" y="1286"/>
                    </a:moveTo>
                    <a:lnTo>
                      <a:pt x="792" y="1278"/>
                    </a:lnTo>
                    <a:lnTo>
                      <a:pt x="785" y="1270"/>
                    </a:lnTo>
                    <a:lnTo>
                      <a:pt x="773" y="1270"/>
                    </a:lnTo>
                    <a:lnTo>
                      <a:pt x="759" y="1281"/>
                    </a:lnTo>
                    <a:lnTo>
                      <a:pt x="745" y="1306"/>
                    </a:lnTo>
                    <a:lnTo>
                      <a:pt x="729" y="1352"/>
                    </a:lnTo>
                    <a:lnTo>
                      <a:pt x="708" y="1404"/>
                    </a:lnTo>
                    <a:lnTo>
                      <a:pt x="678" y="1458"/>
                    </a:lnTo>
                    <a:lnTo>
                      <a:pt x="599" y="1543"/>
                    </a:lnTo>
                    <a:lnTo>
                      <a:pt x="578" y="1585"/>
                    </a:lnTo>
                    <a:lnTo>
                      <a:pt x="569" y="1628"/>
                    </a:lnTo>
                    <a:lnTo>
                      <a:pt x="574" y="1666"/>
                    </a:lnTo>
                    <a:lnTo>
                      <a:pt x="579" y="1677"/>
                    </a:lnTo>
                    <a:lnTo>
                      <a:pt x="586" y="1687"/>
                    </a:lnTo>
                    <a:lnTo>
                      <a:pt x="594" y="1696"/>
                    </a:lnTo>
                    <a:lnTo>
                      <a:pt x="605" y="1703"/>
                    </a:lnTo>
                    <a:lnTo>
                      <a:pt x="642" y="1695"/>
                    </a:lnTo>
                    <a:lnTo>
                      <a:pt x="669" y="1646"/>
                    </a:lnTo>
                    <a:lnTo>
                      <a:pt x="688" y="1578"/>
                    </a:lnTo>
                    <a:lnTo>
                      <a:pt x="700" y="1515"/>
                    </a:lnTo>
                    <a:lnTo>
                      <a:pt x="715" y="1454"/>
                    </a:lnTo>
                    <a:lnTo>
                      <a:pt x="740" y="1390"/>
                    </a:lnTo>
                    <a:lnTo>
                      <a:pt x="764" y="1337"/>
                    </a:lnTo>
                    <a:lnTo>
                      <a:pt x="782" y="1307"/>
                    </a:lnTo>
                    <a:lnTo>
                      <a:pt x="793" y="1296"/>
                    </a:lnTo>
                    <a:lnTo>
                      <a:pt x="795" y="1286"/>
                    </a:lnTo>
                    <a:moveTo>
                      <a:pt x="1107" y="1623"/>
                    </a:moveTo>
                    <a:lnTo>
                      <a:pt x="1105" y="1606"/>
                    </a:lnTo>
                    <a:lnTo>
                      <a:pt x="1100" y="1586"/>
                    </a:lnTo>
                    <a:lnTo>
                      <a:pt x="1090" y="1560"/>
                    </a:lnTo>
                    <a:lnTo>
                      <a:pt x="1075" y="1531"/>
                    </a:lnTo>
                    <a:lnTo>
                      <a:pt x="1056" y="1499"/>
                    </a:lnTo>
                    <a:lnTo>
                      <a:pt x="1032" y="1463"/>
                    </a:lnTo>
                    <a:lnTo>
                      <a:pt x="1028" y="1456"/>
                    </a:lnTo>
                    <a:lnTo>
                      <a:pt x="1025" y="1450"/>
                    </a:lnTo>
                    <a:lnTo>
                      <a:pt x="638" y="291"/>
                    </a:lnTo>
                    <a:lnTo>
                      <a:pt x="621" y="288"/>
                    </a:lnTo>
                    <a:lnTo>
                      <a:pt x="612" y="286"/>
                    </a:lnTo>
                    <a:lnTo>
                      <a:pt x="568" y="276"/>
                    </a:lnTo>
                    <a:lnTo>
                      <a:pt x="537" y="272"/>
                    </a:lnTo>
                    <a:lnTo>
                      <a:pt x="529" y="273"/>
                    </a:lnTo>
                    <a:lnTo>
                      <a:pt x="514" y="274"/>
                    </a:lnTo>
                    <a:lnTo>
                      <a:pt x="500" y="281"/>
                    </a:lnTo>
                    <a:lnTo>
                      <a:pt x="498" y="292"/>
                    </a:lnTo>
                    <a:lnTo>
                      <a:pt x="501" y="298"/>
                    </a:lnTo>
                    <a:lnTo>
                      <a:pt x="507" y="305"/>
                    </a:lnTo>
                    <a:lnTo>
                      <a:pt x="517" y="311"/>
                    </a:lnTo>
                    <a:lnTo>
                      <a:pt x="530" y="318"/>
                    </a:lnTo>
                    <a:lnTo>
                      <a:pt x="541" y="324"/>
                    </a:lnTo>
                    <a:lnTo>
                      <a:pt x="548" y="330"/>
                    </a:lnTo>
                    <a:lnTo>
                      <a:pt x="550" y="338"/>
                    </a:lnTo>
                    <a:lnTo>
                      <a:pt x="546" y="367"/>
                    </a:lnTo>
                    <a:lnTo>
                      <a:pt x="523" y="405"/>
                    </a:lnTo>
                    <a:lnTo>
                      <a:pt x="490" y="451"/>
                    </a:lnTo>
                    <a:lnTo>
                      <a:pt x="457" y="506"/>
                    </a:lnTo>
                    <a:lnTo>
                      <a:pt x="411" y="567"/>
                    </a:lnTo>
                    <a:lnTo>
                      <a:pt x="352" y="605"/>
                    </a:lnTo>
                    <a:lnTo>
                      <a:pt x="351" y="605"/>
                    </a:lnTo>
                    <a:lnTo>
                      <a:pt x="291" y="624"/>
                    </a:lnTo>
                    <a:lnTo>
                      <a:pt x="238" y="628"/>
                    </a:lnTo>
                    <a:lnTo>
                      <a:pt x="217" y="631"/>
                    </a:lnTo>
                    <a:lnTo>
                      <a:pt x="204" y="637"/>
                    </a:lnTo>
                    <a:lnTo>
                      <a:pt x="198" y="647"/>
                    </a:lnTo>
                    <a:lnTo>
                      <a:pt x="199" y="656"/>
                    </a:lnTo>
                    <a:lnTo>
                      <a:pt x="201" y="665"/>
                    </a:lnTo>
                    <a:lnTo>
                      <a:pt x="212" y="671"/>
                    </a:lnTo>
                    <a:lnTo>
                      <a:pt x="227" y="666"/>
                    </a:lnTo>
                    <a:lnTo>
                      <a:pt x="263" y="663"/>
                    </a:lnTo>
                    <a:lnTo>
                      <a:pt x="315" y="674"/>
                    </a:lnTo>
                    <a:lnTo>
                      <a:pt x="367" y="706"/>
                    </a:lnTo>
                    <a:lnTo>
                      <a:pt x="405" y="766"/>
                    </a:lnTo>
                    <a:lnTo>
                      <a:pt x="406" y="770"/>
                    </a:lnTo>
                    <a:lnTo>
                      <a:pt x="407" y="773"/>
                    </a:lnTo>
                    <a:lnTo>
                      <a:pt x="408" y="777"/>
                    </a:lnTo>
                    <a:lnTo>
                      <a:pt x="409" y="792"/>
                    </a:lnTo>
                    <a:lnTo>
                      <a:pt x="413" y="852"/>
                    </a:lnTo>
                    <a:lnTo>
                      <a:pt x="393" y="908"/>
                    </a:lnTo>
                    <a:lnTo>
                      <a:pt x="367" y="943"/>
                    </a:lnTo>
                    <a:lnTo>
                      <a:pt x="355" y="954"/>
                    </a:lnTo>
                    <a:lnTo>
                      <a:pt x="325" y="960"/>
                    </a:lnTo>
                    <a:lnTo>
                      <a:pt x="299" y="975"/>
                    </a:lnTo>
                    <a:lnTo>
                      <a:pt x="281" y="995"/>
                    </a:lnTo>
                    <a:lnTo>
                      <a:pt x="279" y="1018"/>
                    </a:lnTo>
                    <a:lnTo>
                      <a:pt x="282" y="1027"/>
                    </a:lnTo>
                    <a:lnTo>
                      <a:pt x="290" y="1036"/>
                    </a:lnTo>
                    <a:lnTo>
                      <a:pt x="304" y="1045"/>
                    </a:lnTo>
                    <a:lnTo>
                      <a:pt x="342" y="1055"/>
                    </a:lnTo>
                    <a:lnTo>
                      <a:pt x="367" y="1040"/>
                    </a:lnTo>
                    <a:lnTo>
                      <a:pt x="389" y="1013"/>
                    </a:lnTo>
                    <a:lnTo>
                      <a:pt x="418" y="992"/>
                    </a:lnTo>
                    <a:lnTo>
                      <a:pt x="442" y="987"/>
                    </a:lnTo>
                    <a:lnTo>
                      <a:pt x="462" y="992"/>
                    </a:lnTo>
                    <a:lnTo>
                      <a:pt x="478" y="1009"/>
                    </a:lnTo>
                    <a:lnTo>
                      <a:pt x="491" y="1039"/>
                    </a:lnTo>
                    <a:lnTo>
                      <a:pt x="496" y="1055"/>
                    </a:lnTo>
                    <a:lnTo>
                      <a:pt x="501" y="1073"/>
                    </a:lnTo>
                    <a:lnTo>
                      <a:pt x="505" y="1094"/>
                    </a:lnTo>
                    <a:lnTo>
                      <a:pt x="509" y="1117"/>
                    </a:lnTo>
                    <a:lnTo>
                      <a:pt x="511" y="1129"/>
                    </a:lnTo>
                    <a:lnTo>
                      <a:pt x="513" y="1139"/>
                    </a:lnTo>
                    <a:lnTo>
                      <a:pt x="516" y="1148"/>
                    </a:lnTo>
                    <a:lnTo>
                      <a:pt x="543" y="1193"/>
                    </a:lnTo>
                    <a:lnTo>
                      <a:pt x="575" y="1211"/>
                    </a:lnTo>
                    <a:lnTo>
                      <a:pt x="602" y="1214"/>
                    </a:lnTo>
                    <a:lnTo>
                      <a:pt x="614" y="1212"/>
                    </a:lnTo>
                    <a:lnTo>
                      <a:pt x="705" y="1193"/>
                    </a:lnTo>
                    <a:lnTo>
                      <a:pt x="784" y="1199"/>
                    </a:lnTo>
                    <a:lnTo>
                      <a:pt x="839" y="1215"/>
                    </a:lnTo>
                    <a:lnTo>
                      <a:pt x="861" y="1224"/>
                    </a:lnTo>
                    <a:lnTo>
                      <a:pt x="908" y="1259"/>
                    </a:lnTo>
                    <a:lnTo>
                      <a:pt x="944" y="1301"/>
                    </a:lnTo>
                    <a:lnTo>
                      <a:pt x="972" y="1347"/>
                    </a:lnTo>
                    <a:lnTo>
                      <a:pt x="991" y="1395"/>
                    </a:lnTo>
                    <a:lnTo>
                      <a:pt x="1005" y="1446"/>
                    </a:lnTo>
                    <a:lnTo>
                      <a:pt x="1015" y="1495"/>
                    </a:lnTo>
                    <a:lnTo>
                      <a:pt x="1022" y="1538"/>
                    </a:lnTo>
                    <a:lnTo>
                      <a:pt x="1028" y="1573"/>
                    </a:lnTo>
                    <a:lnTo>
                      <a:pt x="1030" y="1585"/>
                    </a:lnTo>
                    <a:lnTo>
                      <a:pt x="1034" y="1597"/>
                    </a:lnTo>
                    <a:lnTo>
                      <a:pt x="1037" y="1607"/>
                    </a:lnTo>
                    <a:lnTo>
                      <a:pt x="1051" y="1639"/>
                    </a:lnTo>
                    <a:lnTo>
                      <a:pt x="1067" y="1658"/>
                    </a:lnTo>
                    <a:lnTo>
                      <a:pt x="1084" y="1662"/>
                    </a:lnTo>
                    <a:lnTo>
                      <a:pt x="1099" y="1650"/>
                    </a:lnTo>
                    <a:lnTo>
                      <a:pt x="1105" y="1638"/>
                    </a:lnTo>
                    <a:lnTo>
                      <a:pt x="1107" y="1623"/>
                    </a:lnTo>
                    <a:moveTo>
                      <a:pt x="1137" y="304"/>
                    </a:moveTo>
                    <a:lnTo>
                      <a:pt x="1120" y="302"/>
                    </a:lnTo>
                    <a:lnTo>
                      <a:pt x="1096" y="287"/>
                    </a:lnTo>
                    <a:lnTo>
                      <a:pt x="1069" y="204"/>
                    </a:lnTo>
                    <a:lnTo>
                      <a:pt x="1068" y="206"/>
                    </a:lnTo>
                    <a:lnTo>
                      <a:pt x="1030" y="234"/>
                    </a:lnTo>
                    <a:lnTo>
                      <a:pt x="1003" y="234"/>
                    </a:lnTo>
                    <a:lnTo>
                      <a:pt x="981" y="223"/>
                    </a:lnTo>
                    <a:lnTo>
                      <a:pt x="963" y="202"/>
                    </a:lnTo>
                    <a:lnTo>
                      <a:pt x="951" y="175"/>
                    </a:lnTo>
                    <a:lnTo>
                      <a:pt x="947" y="160"/>
                    </a:lnTo>
                    <a:lnTo>
                      <a:pt x="944" y="145"/>
                    </a:lnTo>
                    <a:lnTo>
                      <a:pt x="943" y="130"/>
                    </a:lnTo>
                    <a:lnTo>
                      <a:pt x="943" y="114"/>
                    </a:lnTo>
                    <a:lnTo>
                      <a:pt x="957" y="83"/>
                    </a:lnTo>
                    <a:lnTo>
                      <a:pt x="981" y="66"/>
                    </a:lnTo>
                    <a:lnTo>
                      <a:pt x="1002" y="51"/>
                    </a:lnTo>
                    <a:lnTo>
                      <a:pt x="1005" y="24"/>
                    </a:lnTo>
                    <a:lnTo>
                      <a:pt x="1005" y="23"/>
                    </a:lnTo>
                    <a:lnTo>
                      <a:pt x="1005" y="22"/>
                    </a:lnTo>
                    <a:lnTo>
                      <a:pt x="980" y="0"/>
                    </a:lnTo>
                    <a:lnTo>
                      <a:pt x="943" y="5"/>
                    </a:lnTo>
                    <a:lnTo>
                      <a:pt x="913" y="42"/>
                    </a:lnTo>
                    <a:lnTo>
                      <a:pt x="912" y="59"/>
                    </a:lnTo>
                    <a:lnTo>
                      <a:pt x="908" y="117"/>
                    </a:lnTo>
                    <a:lnTo>
                      <a:pt x="903" y="187"/>
                    </a:lnTo>
                    <a:lnTo>
                      <a:pt x="866" y="220"/>
                    </a:lnTo>
                    <a:lnTo>
                      <a:pt x="809" y="238"/>
                    </a:lnTo>
                    <a:lnTo>
                      <a:pt x="745" y="264"/>
                    </a:lnTo>
                    <a:lnTo>
                      <a:pt x="691" y="288"/>
                    </a:lnTo>
                    <a:lnTo>
                      <a:pt x="650" y="293"/>
                    </a:lnTo>
                    <a:lnTo>
                      <a:pt x="638" y="291"/>
                    </a:lnTo>
                    <a:lnTo>
                      <a:pt x="1023" y="1443"/>
                    </a:lnTo>
                    <a:lnTo>
                      <a:pt x="1033" y="1393"/>
                    </a:lnTo>
                    <a:lnTo>
                      <a:pt x="1083" y="1357"/>
                    </a:lnTo>
                    <a:lnTo>
                      <a:pt x="1137" y="1335"/>
                    </a:lnTo>
                    <a:lnTo>
                      <a:pt x="1137" y="304"/>
                    </a:lnTo>
                    <a:moveTo>
                      <a:pt x="1137" y="101"/>
                    </a:moveTo>
                    <a:lnTo>
                      <a:pt x="1120" y="113"/>
                    </a:lnTo>
                    <a:lnTo>
                      <a:pt x="1095" y="158"/>
                    </a:lnTo>
                    <a:lnTo>
                      <a:pt x="1069" y="204"/>
                    </a:lnTo>
                    <a:lnTo>
                      <a:pt x="1094" y="281"/>
                    </a:lnTo>
                    <a:lnTo>
                      <a:pt x="1096" y="273"/>
                    </a:lnTo>
                    <a:lnTo>
                      <a:pt x="1102" y="263"/>
                    </a:lnTo>
                    <a:lnTo>
                      <a:pt x="1126" y="219"/>
                    </a:lnTo>
                    <a:lnTo>
                      <a:pt x="1137" y="196"/>
                    </a:lnTo>
                    <a:lnTo>
                      <a:pt x="1137" y="101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30480" tIns="15240" rIns="30480" bIns="1524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sz="207"/>
              </a:p>
            </p:txBody>
          </p:sp>
          <p:sp>
            <p:nvSpPr>
              <p:cNvPr id="12" name="AutoShape 10">
                <a:extLst>
                  <a:ext uri="{FF2B5EF4-FFF2-40B4-BE49-F238E27FC236}">
                    <a16:creationId xmlns:a16="http://schemas.microsoft.com/office/drawing/2014/main" id="{C6A68DB5-E56D-4A45-8870-94D1672950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75" y="622"/>
                <a:ext cx="597" cy="1459"/>
              </a:xfrm>
              <a:custGeom>
                <a:avLst/>
                <a:gdLst>
                  <a:gd name="T0" fmla="+- 0 3988 3976"/>
                  <a:gd name="T1" fmla="*/ T0 w 597"/>
                  <a:gd name="T2" fmla="+- 0 1069 622"/>
                  <a:gd name="T3" fmla="*/ 1069 h 1459"/>
                  <a:gd name="T4" fmla="+- 0 3984 3976"/>
                  <a:gd name="T5" fmla="*/ T4 w 597"/>
                  <a:gd name="T6" fmla="+- 0 1058 622"/>
                  <a:gd name="T7" fmla="*/ 1058 h 1459"/>
                  <a:gd name="T8" fmla="+- 0 3980 3976"/>
                  <a:gd name="T9" fmla="*/ T8 w 597"/>
                  <a:gd name="T10" fmla="+- 0 1079 622"/>
                  <a:gd name="T11" fmla="*/ 1079 h 1459"/>
                  <a:gd name="T12" fmla="+- 0 4010 3976"/>
                  <a:gd name="T13" fmla="*/ T12 w 597"/>
                  <a:gd name="T14" fmla="+- 0 1435 622"/>
                  <a:gd name="T15" fmla="*/ 1435 h 1459"/>
                  <a:gd name="T16" fmla="+- 0 4009 3976"/>
                  <a:gd name="T17" fmla="*/ T16 w 597"/>
                  <a:gd name="T18" fmla="+- 0 1416 622"/>
                  <a:gd name="T19" fmla="*/ 1416 h 1459"/>
                  <a:gd name="T20" fmla="+- 0 3997 3976"/>
                  <a:gd name="T21" fmla="*/ T20 w 597"/>
                  <a:gd name="T22" fmla="+- 0 1414 622"/>
                  <a:gd name="T23" fmla="*/ 1414 h 1459"/>
                  <a:gd name="T24" fmla="+- 0 4010 3976"/>
                  <a:gd name="T25" fmla="*/ T24 w 597"/>
                  <a:gd name="T26" fmla="+- 0 1435 622"/>
                  <a:gd name="T27" fmla="*/ 1435 h 1459"/>
                  <a:gd name="T28" fmla="+- 0 4218 3976"/>
                  <a:gd name="T29" fmla="*/ T28 w 597"/>
                  <a:gd name="T30" fmla="+- 0 1864 622"/>
                  <a:gd name="T31" fmla="*/ 1864 h 1459"/>
                  <a:gd name="T32" fmla="+- 0 4218 3976"/>
                  <a:gd name="T33" fmla="*/ T32 w 597"/>
                  <a:gd name="T34" fmla="+- 0 1861 622"/>
                  <a:gd name="T35" fmla="*/ 1861 h 1459"/>
                  <a:gd name="T36" fmla="+- 0 4215 3976"/>
                  <a:gd name="T37" fmla="*/ T36 w 597"/>
                  <a:gd name="T38" fmla="+- 0 1851 622"/>
                  <a:gd name="T39" fmla="*/ 1851 h 1459"/>
                  <a:gd name="T40" fmla="+- 0 4210 3976"/>
                  <a:gd name="T41" fmla="*/ T40 w 597"/>
                  <a:gd name="T42" fmla="+- 0 1872 622"/>
                  <a:gd name="T43" fmla="*/ 1872 h 1459"/>
                  <a:gd name="T44" fmla="+- 0 4250 3976"/>
                  <a:gd name="T45" fmla="*/ T44 w 597"/>
                  <a:gd name="T46" fmla="+- 0 1619 622"/>
                  <a:gd name="T47" fmla="*/ 1619 h 1459"/>
                  <a:gd name="T48" fmla="+- 0 4249 3976"/>
                  <a:gd name="T49" fmla="*/ T48 w 597"/>
                  <a:gd name="T50" fmla="+- 0 1599 622"/>
                  <a:gd name="T51" fmla="*/ 1599 h 1459"/>
                  <a:gd name="T52" fmla="+- 0 4238 3976"/>
                  <a:gd name="T53" fmla="*/ T52 w 597"/>
                  <a:gd name="T54" fmla="+- 0 1597 622"/>
                  <a:gd name="T55" fmla="*/ 1597 h 1459"/>
                  <a:gd name="T56" fmla="+- 0 4250 3976"/>
                  <a:gd name="T57" fmla="*/ T56 w 597"/>
                  <a:gd name="T58" fmla="+- 0 1619 622"/>
                  <a:gd name="T59" fmla="*/ 1619 h 1459"/>
                  <a:gd name="T60" fmla="+- 0 4273 3976"/>
                  <a:gd name="T61" fmla="*/ T60 w 597"/>
                  <a:gd name="T62" fmla="+- 0 820 622"/>
                  <a:gd name="T63" fmla="*/ 820 h 1459"/>
                  <a:gd name="T64" fmla="+- 0 4265 3976"/>
                  <a:gd name="T65" fmla="*/ T64 w 597"/>
                  <a:gd name="T66" fmla="+- 0 803 622"/>
                  <a:gd name="T67" fmla="*/ 803 h 1459"/>
                  <a:gd name="T68" fmla="+- 0 4240 3976"/>
                  <a:gd name="T69" fmla="*/ T68 w 597"/>
                  <a:gd name="T70" fmla="+- 0 789 622"/>
                  <a:gd name="T71" fmla="*/ 789 h 1459"/>
                  <a:gd name="T72" fmla="+- 0 4223 3976"/>
                  <a:gd name="T73" fmla="*/ T72 w 597"/>
                  <a:gd name="T74" fmla="+- 0 807 622"/>
                  <a:gd name="T75" fmla="*/ 807 h 1459"/>
                  <a:gd name="T76" fmla="+- 0 4227 3976"/>
                  <a:gd name="T77" fmla="*/ T76 w 597"/>
                  <a:gd name="T78" fmla="+- 0 829 622"/>
                  <a:gd name="T79" fmla="*/ 829 h 1459"/>
                  <a:gd name="T80" fmla="+- 0 4239 3976"/>
                  <a:gd name="T81" fmla="*/ T80 w 597"/>
                  <a:gd name="T82" fmla="+- 0 834 622"/>
                  <a:gd name="T83" fmla="*/ 834 h 1459"/>
                  <a:gd name="T84" fmla="+- 0 4255 3976"/>
                  <a:gd name="T85" fmla="*/ T84 w 597"/>
                  <a:gd name="T86" fmla="+- 0 837 622"/>
                  <a:gd name="T87" fmla="*/ 837 h 1459"/>
                  <a:gd name="T88" fmla="+- 0 4273 3976"/>
                  <a:gd name="T89" fmla="*/ T88 w 597"/>
                  <a:gd name="T90" fmla="+- 0 826 622"/>
                  <a:gd name="T91" fmla="*/ 826 h 1459"/>
                  <a:gd name="T92" fmla="+- 0 4325 3976"/>
                  <a:gd name="T93" fmla="*/ T92 w 597"/>
                  <a:gd name="T94" fmla="+- 0 651 622"/>
                  <a:gd name="T95" fmla="*/ 651 h 1459"/>
                  <a:gd name="T96" fmla="+- 0 4324 3976"/>
                  <a:gd name="T97" fmla="*/ T96 w 597"/>
                  <a:gd name="T98" fmla="+- 0 631 622"/>
                  <a:gd name="T99" fmla="*/ 631 h 1459"/>
                  <a:gd name="T100" fmla="+- 0 4313 3976"/>
                  <a:gd name="T101" fmla="*/ T100 w 597"/>
                  <a:gd name="T102" fmla="+- 0 629 622"/>
                  <a:gd name="T103" fmla="*/ 629 h 1459"/>
                  <a:gd name="T104" fmla="+- 0 4325 3976"/>
                  <a:gd name="T105" fmla="*/ T104 w 597"/>
                  <a:gd name="T106" fmla="+- 0 651 622"/>
                  <a:gd name="T107" fmla="*/ 651 h 1459"/>
                  <a:gd name="T108" fmla="+- 0 4398 3976"/>
                  <a:gd name="T109" fmla="*/ T108 w 597"/>
                  <a:gd name="T110" fmla="+- 0 2064 622"/>
                  <a:gd name="T111" fmla="*/ 2064 h 1459"/>
                  <a:gd name="T112" fmla="+- 0 4395 3976"/>
                  <a:gd name="T113" fmla="*/ T112 w 597"/>
                  <a:gd name="T114" fmla="+- 0 2053 622"/>
                  <a:gd name="T115" fmla="*/ 2053 h 1459"/>
                  <a:gd name="T116" fmla="+- 0 4390 3976"/>
                  <a:gd name="T117" fmla="*/ T116 w 597"/>
                  <a:gd name="T118" fmla="+- 0 2074 622"/>
                  <a:gd name="T119" fmla="*/ 2074 h 1459"/>
                  <a:gd name="T120" fmla="+- 0 4572 3976"/>
                  <a:gd name="T121" fmla="*/ T120 w 597"/>
                  <a:gd name="T122" fmla="+- 0 1791 622"/>
                  <a:gd name="T123" fmla="*/ 1791 h 1459"/>
                  <a:gd name="T124" fmla="+- 0 4571 3976"/>
                  <a:gd name="T125" fmla="*/ T124 w 597"/>
                  <a:gd name="T126" fmla="+- 0 1785 622"/>
                  <a:gd name="T127" fmla="*/ 1785 h 1459"/>
                  <a:gd name="T128" fmla="+- 0 4551 3976"/>
                  <a:gd name="T129" fmla="*/ T128 w 597"/>
                  <a:gd name="T130" fmla="+- 0 1761 622"/>
                  <a:gd name="T131" fmla="*/ 1761 h 1459"/>
                  <a:gd name="T132" fmla="+- 0 4527 3976"/>
                  <a:gd name="T133" fmla="*/ T132 w 597"/>
                  <a:gd name="T134" fmla="+- 0 1765 622"/>
                  <a:gd name="T135" fmla="*/ 1765 h 1459"/>
                  <a:gd name="T136" fmla="+- 0 4520 3976"/>
                  <a:gd name="T137" fmla="*/ T136 w 597"/>
                  <a:gd name="T138" fmla="+- 0 1783 622"/>
                  <a:gd name="T139" fmla="*/ 1783 h 1459"/>
                  <a:gd name="T140" fmla="+- 0 4531 3976"/>
                  <a:gd name="T141" fmla="*/ T140 w 597"/>
                  <a:gd name="T142" fmla="+- 0 1801 622"/>
                  <a:gd name="T143" fmla="*/ 1801 h 1459"/>
                  <a:gd name="T144" fmla="+- 0 4542 3976"/>
                  <a:gd name="T145" fmla="*/ T144 w 597"/>
                  <a:gd name="T146" fmla="+- 0 1803 622"/>
                  <a:gd name="T147" fmla="*/ 1803 h 1459"/>
                  <a:gd name="T148" fmla="+- 0 4565 3976"/>
                  <a:gd name="T149" fmla="*/ T148 w 597"/>
                  <a:gd name="T150" fmla="+- 0 1803 622"/>
                  <a:gd name="T151" fmla="*/ 1803 h 1459"/>
                  <a:gd name="T152" fmla="+- 0 4572 3976"/>
                  <a:gd name="T153" fmla="*/ T152 w 597"/>
                  <a:gd name="T154" fmla="+- 0 1791 622"/>
                  <a:gd name="T155" fmla="*/ 1791 h 1459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  <a:cxn ang="0">
                    <a:pos x="T49" y="T51"/>
                  </a:cxn>
                  <a:cxn ang="0">
                    <a:pos x="T53" y="T55"/>
                  </a:cxn>
                  <a:cxn ang="0">
                    <a:pos x="T57" y="T59"/>
                  </a:cxn>
                  <a:cxn ang="0">
                    <a:pos x="T61" y="T63"/>
                  </a:cxn>
                  <a:cxn ang="0">
                    <a:pos x="T65" y="T67"/>
                  </a:cxn>
                  <a:cxn ang="0">
                    <a:pos x="T69" y="T71"/>
                  </a:cxn>
                  <a:cxn ang="0">
                    <a:pos x="T73" y="T75"/>
                  </a:cxn>
                  <a:cxn ang="0">
                    <a:pos x="T77" y="T79"/>
                  </a:cxn>
                  <a:cxn ang="0">
                    <a:pos x="T81" y="T83"/>
                  </a:cxn>
                  <a:cxn ang="0">
                    <a:pos x="T85" y="T87"/>
                  </a:cxn>
                  <a:cxn ang="0">
                    <a:pos x="T89" y="T91"/>
                  </a:cxn>
                  <a:cxn ang="0">
                    <a:pos x="T93" y="T95"/>
                  </a:cxn>
                  <a:cxn ang="0">
                    <a:pos x="T97" y="T99"/>
                  </a:cxn>
                  <a:cxn ang="0">
                    <a:pos x="T101" y="T103"/>
                  </a:cxn>
                  <a:cxn ang="0">
                    <a:pos x="T105" y="T107"/>
                  </a:cxn>
                  <a:cxn ang="0">
                    <a:pos x="T109" y="T111"/>
                  </a:cxn>
                  <a:cxn ang="0">
                    <a:pos x="T113" y="T115"/>
                  </a:cxn>
                  <a:cxn ang="0">
                    <a:pos x="T117" y="T119"/>
                  </a:cxn>
                  <a:cxn ang="0">
                    <a:pos x="T121" y="T123"/>
                  </a:cxn>
                  <a:cxn ang="0">
                    <a:pos x="T125" y="T127"/>
                  </a:cxn>
                  <a:cxn ang="0">
                    <a:pos x="T129" y="T131"/>
                  </a:cxn>
                  <a:cxn ang="0">
                    <a:pos x="T133" y="T135"/>
                  </a:cxn>
                  <a:cxn ang="0">
                    <a:pos x="T137" y="T139"/>
                  </a:cxn>
                  <a:cxn ang="0">
                    <a:pos x="T141" y="T143"/>
                  </a:cxn>
                  <a:cxn ang="0">
                    <a:pos x="T145" y="T147"/>
                  </a:cxn>
                  <a:cxn ang="0">
                    <a:pos x="T149" y="T151"/>
                  </a:cxn>
                  <a:cxn ang="0">
                    <a:pos x="T153" y="T155"/>
                  </a:cxn>
                </a:cxnLst>
                <a:rect l="0" t="0" r="r" b="b"/>
                <a:pathLst>
                  <a:path w="597" h="1459">
                    <a:moveTo>
                      <a:pt x="12" y="465"/>
                    </a:moveTo>
                    <a:lnTo>
                      <a:pt x="12" y="447"/>
                    </a:lnTo>
                    <a:lnTo>
                      <a:pt x="11" y="446"/>
                    </a:lnTo>
                    <a:lnTo>
                      <a:pt x="8" y="436"/>
                    </a:lnTo>
                    <a:lnTo>
                      <a:pt x="0" y="444"/>
                    </a:lnTo>
                    <a:lnTo>
                      <a:pt x="4" y="457"/>
                    </a:lnTo>
                    <a:lnTo>
                      <a:pt x="12" y="465"/>
                    </a:lnTo>
                    <a:moveTo>
                      <a:pt x="34" y="813"/>
                    </a:moveTo>
                    <a:lnTo>
                      <a:pt x="33" y="795"/>
                    </a:lnTo>
                    <a:lnTo>
                      <a:pt x="33" y="794"/>
                    </a:lnTo>
                    <a:lnTo>
                      <a:pt x="30" y="784"/>
                    </a:lnTo>
                    <a:lnTo>
                      <a:pt x="21" y="792"/>
                    </a:lnTo>
                    <a:lnTo>
                      <a:pt x="25" y="806"/>
                    </a:lnTo>
                    <a:lnTo>
                      <a:pt x="34" y="813"/>
                    </a:lnTo>
                    <a:moveTo>
                      <a:pt x="243" y="1258"/>
                    </a:moveTo>
                    <a:lnTo>
                      <a:pt x="242" y="1242"/>
                    </a:lnTo>
                    <a:lnTo>
                      <a:pt x="242" y="1240"/>
                    </a:lnTo>
                    <a:lnTo>
                      <a:pt x="242" y="1239"/>
                    </a:lnTo>
                    <a:lnTo>
                      <a:pt x="241" y="1237"/>
                    </a:lnTo>
                    <a:lnTo>
                      <a:pt x="239" y="1229"/>
                    </a:lnTo>
                    <a:lnTo>
                      <a:pt x="230" y="1237"/>
                    </a:lnTo>
                    <a:lnTo>
                      <a:pt x="234" y="1250"/>
                    </a:lnTo>
                    <a:lnTo>
                      <a:pt x="243" y="1258"/>
                    </a:lnTo>
                    <a:moveTo>
                      <a:pt x="274" y="997"/>
                    </a:moveTo>
                    <a:lnTo>
                      <a:pt x="274" y="979"/>
                    </a:lnTo>
                    <a:lnTo>
                      <a:pt x="273" y="977"/>
                    </a:lnTo>
                    <a:lnTo>
                      <a:pt x="270" y="968"/>
                    </a:lnTo>
                    <a:lnTo>
                      <a:pt x="262" y="975"/>
                    </a:lnTo>
                    <a:lnTo>
                      <a:pt x="266" y="989"/>
                    </a:lnTo>
                    <a:lnTo>
                      <a:pt x="274" y="997"/>
                    </a:lnTo>
                    <a:moveTo>
                      <a:pt x="298" y="201"/>
                    </a:moveTo>
                    <a:lnTo>
                      <a:pt x="297" y="198"/>
                    </a:lnTo>
                    <a:lnTo>
                      <a:pt x="296" y="195"/>
                    </a:lnTo>
                    <a:lnTo>
                      <a:pt x="289" y="181"/>
                    </a:lnTo>
                    <a:lnTo>
                      <a:pt x="277" y="171"/>
                    </a:lnTo>
                    <a:lnTo>
                      <a:pt x="264" y="167"/>
                    </a:lnTo>
                    <a:lnTo>
                      <a:pt x="253" y="175"/>
                    </a:lnTo>
                    <a:lnTo>
                      <a:pt x="247" y="185"/>
                    </a:lnTo>
                    <a:lnTo>
                      <a:pt x="246" y="193"/>
                    </a:lnTo>
                    <a:lnTo>
                      <a:pt x="251" y="207"/>
                    </a:lnTo>
                    <a:lnTo>
                      <a:pt x="257" y="211"/>
                    </a:lnTo>
                    <a:lnTo>
                      <a:pt x="263" y="212"/>
                    </a:lnTo>
                    <a:lnTo>
                      <a:pt x="268" y="213"/>
                    </a:lnTo>
                    <a:lnTo>
                      <a:pt x="279" y="215"/>
                    </a:lnTo>
                    <a:lnTo>
                      <a:pt x="291" y="213"/>
                    </a:lnTo>
                    <a:lnTo>
                      <a:pt x="297" y="204"/>
                    </a:lnTo>
                    <a:lnTo>
                      <a:pt x="298" y="201"/>
                    </a:lnTo>
                    <a:moveTo>
                      <a:pt x="349" y="29"/>
                    </a:moveTo>
                    <a:lnTo>
                      <a:pt x="349" y="11"/>
                    </a:lnTo>
                    <a:lnTo>
                      <a:pt x="348" y="9"/>
                    </a:lnTo>
                    <a:lnTo>
                      <a:pt x="345" y="0"/>
                    </a:lnTo>
                    <a:lnTo>
                      <a:pt x="337" y="7"/>
                    </a:lnTo>
                    <a:lnTo>
                      <a:pt x="341" y="21"/>
                    </a:lnTo>
                    <a:lnTo>
                      <a:pt x="349" y="29"/>
                    </a:lnTo>
                    <a:moveTo>
                      <a:pt x="423" y="1459"/>
                    </a:moveTo>
                    <a:lnTo>
                      <a:pt x="422" y="1442"/>
                    </a:lnTo>
                    <a:lnTo>
                      <a:pt x="422" y="1440"/>
                    </a:lnTo>
                    <a:lnTo>
                      <a:pt x="419" y="1431"/>
                    </a:lnTo>
                    <a:lnTo>
                      <a:pt x="410" y="1438"/>
                    </a:lnTo>
                    <a:lnTo>
                      <a:pt x="414" y="1452"/>
                    </a:lnTo>
                    <a:lnTo>
                      <a:pt x="423" y="1459"/>
                    </a:lnTo>
                    <a:moveTo>
                      <a:pt x="596" y="1169"/>
                    </a:moveTo>
                    <a:lnTo>
                      <a:pt x="596" y="1166"/>
                    </a:lnTo>
                    <a:lnTo>
                      <a:pt x="595" y="1163"/>
                    </a:lnTo>
                    <a:lnTo>
                      <a:pt x="587" y="1149"/>
                    </a:lnTo>
                    <a:lnTo>
                      <a:pt x="575" y="1139"/>
                    </a:lnTo>
                    <a:lnTo>
                      <a:pt x="562" y="1135"/>
                    </a:lnTo>
                    <a:lnTo>
                      <a:pt x="551" y="1143"/>
                    </a:lnTo>
                    <a:lnTo>
                      <a:pt x="545" y="1153"/>
                    </a:lnTo>
                    <a:lnTo>
                      <a:pt x="544" y="1161"/>
                    </a:lnTo>
                    <a:lnTo>
                      <a:pt x="549" y="1175"/>
                    </a:lnTo>
                    <a:lnTo>
                      <a:pt x="555" y="1179"/>
                    </a:lnTo>
                    <a:lnTo>
                      <a:pt x="561" y="1180"/>
                    </a:lnTo>
                    <a:lnTo>
                      <a:pt x="566" y="1181"/>
                    </a:lnTo>
                    <a:lnTo>
                      <a:pt x="577" y="1183"/>
                    </a:lnTo>
                    <a:lnTo>
                      <a:pt x="589" y="1181"/>
                    </a:lnTo>
                    <a:lnTo>
                      <a:pt x="596" y="1172"/>
                    </a:lnTo>
                    <a:lnTo>
                      <a:pt x="596" y="1169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30480" tIns="15240" rIns="30480" bIns="1524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sz="207"/>
              </a:p>
            </p:txBody>
          </p:sp>
        </p:grpSp>
        <p:sp>
          <p:nvSpPr>
            <p:cNvPr id="13" name="AutoShape 11">
              <a:extLst>
                <a:ext uri="{FF2B5EF4-FFF2-40B4-BE49-F238E27FC236}">
                  <a16:creationId xmlns:a16="http://schemas.microsoft.com/office/drawing/2014/main" id="{1A7D62D3-50A0-41C7-BAF0-3B0D8079D06D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382224"/>
              <a:ext cx="1184320" cy="903776"/>
            </a:xfrm>
            <a:custGeom>
              <a:avLst/>
              <a:gdLst>
                <a:gd name="T0" fmla="*/ 210080225 w 1231"/>
                <a:gd name="T1" fmla="*/ 819756425 h 941"/>
                <a:gd name="T2" fmla="*/ 185886725 w 1231"/>
                <a:gd name="T3" fmla="*/ 845966050 h 941"/>
                <a:gd name="T4" fmla="*/ 185886725 w 1231"/>
                <a:gd name="T5" fmla="*/ 892336925 h 941"/>
                <a:gd name="T6" fmla="*/ 206854425 w 1231"/>
                <a:gd name="T7" fmla="*/ 852014425 h 941"/>
                <a:gd name="T8" fmla="*/ 242741450 w 1231"/>
                <a:gd name="T9" fmla="*/ 879030500 h 941"/>
                <a:gd name="T10" fmla="*/ 239112425 w 1231"/>
                <a:gd name="T11" fmla="*/ 870966000 h 941"/>
                <a:gd name="T12" fmla="*/ 224999550 w 1231"/>
                <a:gd name="T13" fmla="*/ 868546650 h 941"/>
                <a:gd name="T14" fmla="*/ 223789875 w 1231"/>
                <a:gd name="T15" fmla="*/ 881449850 h 941"/>
                <a:gd name="T16" fmla="*/ 230644700 w 1231"/>
                <a:gd name="T17" fmla="*/ 884272425 h 941"/>
                <a:gd name="T18" fmla="*/ 242741450 w 1231"/>
                <a:gd name="T19" fmla="*/ 880240175 h 941"/>
                <a:gd name="T20" fmla="*/ 245160800 w 1231"/>
                <a:gd name="T21" fmla="*/ 794353250 h 941"/>
                <a:gd name="T22" fmla="*/ 243547900 w 1231"/>
                <a:gd name="T23" fmla="*/ 789917775 h 941"/>
                <a:gd name="T24" fmla="*/ 245160800 w 1231"/>
                <a:gd name="T25" fmla="*/ 801611300 h 941"/>
                <a:gd name="T26" fmla="*/ 283063950 w 1231"/>
                <a:gd name="T27" fmla="*/ 820159650 h 941"/>
                <a:gd name="T28" fmla="*/ 274596225 w 1231"/>
                <a:gd name="T29" fmla="*/ 826611250 h 941"/>
                <a:gd name="T30" fmla="*/ 277418800 w 1231"/>
                <a:gd name="T31" fmla="*/ 832659625 h 941"/>
                <a:gd name="T32" fmla="*/ 387499225 w 1231"/>
                <a:gd name="T33" fmla="*/ 947175525 h 941"/>
                <a:gd name="T34" fmla="*/ 387096000 w 1231"/>
                <a:gd name="T35" fmla="*/ 938707800 h 941"/>
                <a:gd name="T36" fmla="*/ 384273425 w 1231"/>
                <a:gd name="T37" fmla="*/ 943949725 h 941"/>
                <a:gd name="T38" fmla="*/ 427015275 w 1231"/>
                <a:gd name="T39" fmla="*/ 1014110875 h 941"/>
                <a:gd name="T40" fmla="*/ 403628225 w 1231"/>
                <a:gd name="T41" fmla="*/ 1001610900 h 941"/>
                <a:gd name="T42" fmla="*/ 371773450 w 1231"/>
                <a:gd name="T43" fmla="*/ 1025804400 h 941"/>
                <a:gd name="T44" fmla="*/ 349192850 w 1231"/>
                <a:gd name="T45" fmla="*/ 1019756025 h 941"/>
                <a:gd name="T46" fmla="*/ 340725125 w 1231"/>
                <a:gd name="T47" fmla="*/ 994352850 h 941"/>
                <a:gd name="T48" fmla="*/ 337096100 w 1231"/>
                <a:gd name="T49" fmla="*/ 967336775 h 941"/>
                <a:gd name="T50" fmla="*/ 324596125 w 1231"/>
                <a:gd name="T51" fmla="*/ 941127150 h 941"/>
                <a:gd name="T52" fmla="*/ 310886475 w 1231"/>
                <a:gd name="T53" fmla="*/ 933869100 h 941"/>
                <a:gd name="T54" fmla="*/ 281451050 w 1231"/>
                <a:gd name="T55" fmla="*/ 937094900 h 941"/>
                <a:gd name="T56" fmla="*/ 237902750 w 1231"/>
                <a:gd name="T57" fmla="*/ 936691675 h 941"/>
                <a:gd name="T58" fmla="*/ 237499525 w 1231"/>
                <a:gd name="T59" fmla="*/ 934675550 h 941"/>
                <a:gd name="T60" fmla="*/ 241531775 w 1231"/>
                <a:gd name="T61" fmla="*/ 922175575 h 941"/>
                <a:gd name="T62" fmla="*/ 244354350 w 1231"/>
                <a:gd name="T63" fmla="*/ 918949775 h 941"/>
                <a:gd name="T64" fmla="*/ 228628575 w 1231"/>
                <a:gd name="T65" fmla="*/ 908465925 h 941"/>
                <a:gd name="T66" fmla="*/ 186289950 w 1231"/>
                <a:gd name="T67" fmla="*/ 897982075 h 941"/>
                <a:gd name="T68" fmla="*/ 159677100 w 1231"/>
                <a:gd name="T69" fmla="*/ 876611150 h 941"/>
                <a:gd name="T70" fmla="*/ 132661025 w 1231"/>
                <a:gd name="T71" fmla="*/ 863707950 h 941"/>
                <a:gd name="T72" fmla="*/ 124999750 w 1231"/>
                <a:gd name="T73" fmla="*/ 840724125 h 941"/>
                <a:gd name="T74" fmla="*/ 130241675 w 1231"/>
                <a:gd name="T75" fmla="*/ 815320950 h 941"/>
                <a:gd name="T76" fmla="*/ 149596475 w 1231"/>
                <a:gd name="T77" fmla="*/ 791933900 h 941"/>
                <a:gd name="T78" fmla="*/ 139515850 w 1231"/>
                <a:gd name="T79" fmla="*/ 781853275 h 941"/>
                <a:gd name="T80" fmla="*/ 111693325 w 1231"/>
                <a:gd name="T81" fmla="*/ 805643550 h 941"/>
                <a:gd name="T82" fmla="*/ 93144975 w 1231"/>
                <a:gd name="T83" fmla="*/ 870966000 h 941"/>
                <a:gd name="T84" fmla="*/ 22983825 w 1231"/>
                <a:gd name="T85" fmla="*/ 897982075 h 941"/>
                <a:gd name="T86" fmla="*/ 0 w 1231"/>
                <a:gd name="T87" fmla="*/ 1161288000 h 941"/>
                <a:gd name="T88" fmla="*/ 387499225 w 1231"/>
                <a:gd name="T89" fmla="*/ 1143546100 h 941"/>
                <a:gd name="T90" fmla="*/ 372176675 w 1231"/>
                <a:gd name="T91" fmla="*/ 1117739700 h 941"/>
                <a:gd name="T92" fmla="*/ 370967000 w 1231"/>
                <a:gd name="T93" fmla="*/ 1082255900 h 941"/>
                <a:gd name="T94" fmla="*/ 396370175 w 1231"/>
                <a:gd name="T95" fmla="*/ 1042336625 h 941"/>
                <a:gd name="T96" fmla="*/ 427015275 w 1231"/>
                <a:gd name="T97" fmla="*/ 1027014075 h 941"/>
                <a:gd name="T98" fmla="*/ 447579750 w 1231"/>
                <a:gd name="T99" fmla="*/ 1159271875 h 941"/>
                <a:gd name="T100" fmla="*/ 450805550 w 1231"/>
                <a:gd name="T101" fmla="*/ 1161288000 h 941"/>
                <a:gd name="T102" fmla="*/ 452418450 w 1231"/>
                <a:gd name="T103" fmla="*/ 819353200 h 941"/>
                <a:gd name="T104" fmla="*/ 447982975 w 1231"/>
                <a:gd name="T105" fmla="*/ 818546750 h 941"/>
                <a:gd name="T106" fmla="*/ 477821625 w 1231"/>
                <a:gd name="T107" fmla="*/ 1107659075 h 941"/>
                <a:gd name="T108" fmla="*/ 474192600 w 1231"/>
                <a:gd name="T109" fmla="*/ 1099594575 h 941"/>
                <a:gd name="T110" fmla="*/ 460079725 w 1231"/>
                <a:gd name="T111" fmla="*/ 1097175225 h 941"/>
                <a:gd name="T112" fmla="*/ 458870050 w 1231"/>
                <a:gd name="T113" fmla="*/ 1110078425 h 941"/>
                <a:gd name="T114" fmla="*/ 465724875 w 1231"/>
                <a:gd name="T115" fmla="*/ 1112901000 h 941"/>
                <a:gd name="T116" fmla="*/ 477821625 w 1231"/>
                <a:gd name="T117" fmla="*/ 1108868750 h 941"/>
                <a:gd name="T118" fmla="*/ 495966750 w 1231"/>
                <a:gd name="T119" fmla="*/ 1049594675 h 941"/>
                <a:gd name="T120" fmla="*/ 494757075 w 1231"/>
                <a:gd name="T121" fmla="*/ 1045159200 h 941"/>
                <a:gd name="T122" fmla="*/ 496369975 w 1231"/>
                <a:gd name="T123" fmla="*/ 1056449500 h 941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1231" h="941">
                  <a:moveTo>
                    <a:pt x="527" y="105"/>
                  </a:moveTo>
                  <a:lnTo>
                    <a:pt x="525" y="98"/>
                  </a:lnTo>
                  <a:lnTo>
                    <a:pt x="521" y="94"/>
                  </a:lnTo>
                  <a:lnTo>
                    <a:pt x="513" y="94"/>
                  </a:lnTo>
                  <a:lnTo>
                    <a:pt x="485" y="114"/>
                  </a:lnTo>
                  <a:lnTo>
                    <a:pt x="461" y="159"/>
                  </a:lnTo>
                  <a:lnTo>
                    <a:pt x="434" y="205"/>
                  </a:lnTo>
                  <a:lnTo>
                    <a:pt x="460" y="282"/>
                  </a:lnTo>
                  <a:lnTo>
                    <a:pt x="461" y="274"/>
                  </a:lnTo>
                  <a:lnTo>
                    <a:pt x="468" y="263"/>
                  </a:lnTo>
                  <a:lnTo>
                    <a:pt x="492" y="219"/>
                  </a:lnTo>
                  <a:lnTo>
                    <a:pt x="513" y="174"/>
                  </a:lnTo>
                  <a:lnTo>
                    <a:pt x="526" y="133"/>
                  </a:lnTo>
                  <a:lnTo>
                    <a:pt x="527" y="105"/>
                  </a:lnTo>
                  <a:moveTo>
                    <a:pt x="602" y="241"/>
                  </a:moveTo>
                  <a:lnTo>
                    <a:pt x="602" y="238"/>
                  </a:lnTo>
                  <a:lnTo>
                    <a:pt x="601" y="235"/>
                  </a:lnTo>
                  <a:lnTo>
                    <a:pt x="593" y="221"/>
                  </a:lnTo>
                  <a:lnTo>
                    <a:pt x="581" y="211"/>
                  </a:lnTo>
                  <a:lnTo>
                    <a:pt x="569" y="207"/>
                  </a:lnTo>
                  <a:lnTo>
                    <a:pt x="558" y="215"/>
                  </a:lnTo>
                  <a:lnTo>
                    <a:pt x="551" y="225"/>
                  </a:lnTo>
                  <a:lnTo>
                    <a:pt x="551" y="233"/>
                  </a:lnTo>
                  <a:lnTo>
                    <a:pt x="555" y="247"/>
                  </a:lnTo>
                  <a:lnTo>
                    <a:pt x="562" y="251"/>
                  </a:lnTo>
                  <a:lnTo>
                    <a:pt x="567" y="252"/>
                  </a:lnTo>
                  <a:lnTo>
                    <a:pt x="572" y="254"/>
                  </a:lnTo>
                  <a:lnTo>
                    <a:pt x="584" y="255"/>
                  </a:lnTo>
                  <a:lnTo>
                    <a:pt x="595" y="253"/>
                  </a:lnTo>
                  <a:lnTo>
                    <a:pt x="602" y="244"/>
                  </a:lnTo>
                  <a:lnTo>
                    <a:pt x="602" y="241"/>
                  </a:lnTo>
                  <a:moveTo>
                    <a:pt x="608" y="49"/>
                  </a:moveTo>
                  <a:lnTo>
                    <a:pt x="608" y="31"/>
                  </a:lnTo>
                  <a:lnTo>
                    <a:pt x="607" y="30"/>
                  </a:lnTo>
                  <a:lnTo>
                    <a:pt x="607" y="28"/>
                  </a:lnTo>
                  <a:lnTo>
                    <a:pt x="604" y="20"/>
                  </a:lnTo>
                  <a:lnTo>
                    <a:pt x="596" y="28"/>
                  </a:lnTo>
                  <a:lnTo>
                    <a:pt x="599" y="41"/>
                  </a:lnTo>
                  <a:lnTo>
                    <a:pt x="608" y="49"/>
                  </a:lnTo>
                  <a:moveTo>
                    <a:pt x="707" y="108"/>
                  </a:moveTo>
                  <a:lnTo>
                    <a:pt x="704" y="98"/>
                  </a:lnTo>
                  <a:lnTo>
                    <a:pt x="702" y="95"/>
                  </a:lnTo>
                  <a:lnTo>
                    <a:pt x="694" y="90"/>
                  </a:lnTo>
                  <a:lnTo>
                    <a:pt x="674" y="91"/>
                  </a:lnTo>
                  <a:lnTo>
                    <a:pt x="681" y="111"/>
                  </a:lnTo>
                  <a:lnTo>
                    <a:pt x="681" y="112"/>
                  </a:lnTo>
                  <a:lnTo>
                    <a:pt x="682" y="114"/>
                  </a:lnTo>
                  <a:lnTo>
                    <a:pt x="688" y="126"/>
                  </a:lnTo>
                  <a:lnTo>
                    <a:pt x="698" y="118"/>
                  </a:lnTo>
                  <a:lnTo>
                    <a:pt x="707" y="108"/>
                  </a:lnTo>
                  <a:moveTo>
                    <a:pt x="961" y="410"/>
                  </a:moveTo>
                  <a:lnTo>
                    <a:pt x="961" y="392"/>
                  </a:lnTo>
                  <a:lnTo>
                    <a:pt x="961" y="391"/>
                  </a:lnTo>
                  <a:lnTo>
                    <a:pt x="960" y="389"/>
                  </a:lnTo>
                  <a:lnTo>
                    <a:pt x="958" y="381"/>
                  </a:lnTo>
                  <a:lnTo>
                    <a:pt x="949" y="388"/>
                  </a:lnTo>
                  <a:lnTo>
                    <a:pt x="953" y="402"/>
                  </a:lnTo>
                  <a:lnTo>
                    <a:pt x="961" y="410"/>
                  </a:lnTo>
                  <a:moveTo>
                    <a:pt x="1061" y="585"/>
                  </a:moveTo>
                  <a:lnTo>
                    <a:pt x="1059" y="576"/>
                  </a:lnTo>
                  <a:lnTo>
                    <a:pt x="1051" y="567"/>
                  </a:lnTo>
                  <a:lnTo>
                    <a:pt x="1038" y="558"/>
                  </a:lnTo>
                  <a:lnTo>
                    <a:pt x="1001" y="545"/>
                  </a:lnTo>
                  <a:lnTo>
                    <a:pt x="976" y="560"/>
                  </a:lnTo>
                  <a:lnTo>
                    <a:pt x="952" y="585"/>
                  </a:lnTo>
                  <a:lnTo>
                    <a:pt x="922" y="605"/>
                  </a:lnTo>
                  <a:lnTo>
                    <a:pt x="899" y="609"/>
                  </a:lnTo>
                  <a:lnTo>
                    <a:pt x="881" y="604"/>
                  </a:lnTo>
                  <a:lnTo>
                    <a:pt x="866" y="590"/>
                  </a:lnTo>
                  <a:lnTo>
                    <a:pt x="854" y="564"/>
                  </a:lnTo>
                  <a:lnTo>
                    <a:pt x="849" y="547"/>
                  </a:lnTo>
                  <a:lnTo>
                    <a:pt x="845" y="527"/>
                  </a:lnTo>
                  <a:lnTo>
                    <a:pt x="841" y="502"/>
                  </a:lnTo>
                  <a:lnTo>
                    <a:pt x="838" y="475"/>
                  </a:lnTo>
                  <a:lnTo>
                    <a:pt x="836" y="460"/>
                  </a:lnTo>
                  <a:lnTo>
                    <a:pt x="833" y="447"/>
                  </a:lnTo>
                  <a:lnTo>
                    <a:pt x="830" y="436"/>
                  </a:lnTo>
                  <a:lnTo>
                    <a:pt x="805" y="395"/>
                  </a:lnTo>
                  <a:lnTo>
                    <a:pt x="796" y="390"/>
                  </a:lnTo>
                  <a:lnTo>
                    <a:pt x="775" y="377"/>
                  </a:lnTo>
                  <a:lnTo>
                    <a:pt x="771" y="377"/>
                  </a:lnTo>
                  <a:lnTo>
                    <a:pt x="749" y="374"/>
                  </a:lnTo>
                  <a:lnTo>
                    <a:pt x="738" y="375"/>
                  </a:lnTo>
                  <a:lnTo>
                    <a:pt x="698" y="385"/>
                  </a:lnTo>
                  <a:lnTo>
                    <a:pt x="660" y="389"/>
                  </a:lnTo>
                  <a:lnTo>
                    <a:pt x="623" y="388"/>
                  </a:lnTo>
                  <a:lnTo>
                    <a:pt x="590" y="384"/>
                  </a:lnTo>
                  <a:lnTo>
                    <a:pt x="590" y="382"/>
                  </a:lnTo>
                  <a:lnTo>
                    <a:pt x="589" y="381"/>
                  </a:lnTo>
                  <a:lnTo>
                    <a:pt x="589" y="379"/>
                  </a:lnTo>
                  <a:lnTo>
                    <a:pt x="589" y="367"/>
                  </a:lnTo>
                  <a:lnTo>
                    <a:pt x="593" y="356"/>
                  </a:lnTo>
                  <a:lnTo>
                    <a:pt x="599" y="348"/>
                  </a:lnTo>
                  <a:lnTo>
                    <a:pt x="607" y="342"/>
                  </a:lnTo>
                  <a:lnTo>
                    <a:pt x="607" y="341"/>
                  </a:lnTo>
                  <a:lnTo>
                    <a:pt x="606" y="340"/>
                  </a:lnTo>
                  <a:lnTo>
                    <a:pt x="575" y="316"/>
                  </a:lnTo>
                  <a:lnTo>
                    <a:pt x="567" y="314"/>
                  </a:lnTo>
                  <a:lnTo>
                    <a:pt x="529" y="308"/>
                  </a:lnTo>
                  <a:lnTo>
                    <a:pt x="485" y="302"/>
                  </a:lnTo>
                  <a:lnTo>
                    <a:pt x="462" y="288"/>
                  </a:lnTo>
                  <a:lnTo>
                    <a:pt x="434" y="205"/>
                  </a:lnTo>
                  <a:lnTo>
                    <a:pt x="433" y="207"/>
                  </a:lnTo>
                  <a:lnTo>
                    <a:pt x="396" y="235"/>
                  </a:lnTo>
                  <a:lnTo>
                    <a:pt x="369" y="235"/>
                  </a:lnTo>
                  <a:lnTo>
                    <a:pt x="346" y="223"/>
                  </a:lnTo>
                  <a:lnTo>
                    <a:pt x="329" y="203"/>
                  </a:lnTo>
                  <a:lnTo>
                    <a:pt x="316" y="176"/>
                  </a:lnTo>
                  <a:lnTo>
                    <a:pt x="312" y="161"/>
                  </a:lnTo>
                  <a:lnTo>
                    <a:pt x="310" y="146"/>
                  </a:lnTo>
                  <a:lnTo>
                    <a:pt x="308" y="130"/>
                  </a:lnTo>
                  <a:lnTo>
                    <a:pt x="309" y="115"/>
                  </a:lnTo>
                  <a:lnTo>
                    <a:pt x="323" y="83"/>
                  </a:lnTo>
                  <a:lnTo>
                    <a:pt x="347" y="66"/>
                  </a:lnTo>
                  <a:lnTo>
                    <a:pt x="367" y="51"/>
                  </a:lnTo>
                  <a:lnTo>
                    <a:pt x="371" y="25"/>
                  </a:lnTo>
                  <a:lnTo>
                    <a:pt x="371" y="23"/>
                  </a:lnTo>
                  <a:lnTo>
                    <a:pt x="370" y="22"/>
                  </a:lnTo>
                  <a:lnTo>
                    <a:pt x="346" y="0"/>
                  </a:lnTo>
                  <a:lnTo>
                    <a:pt x="309" y="5"/>
                  </a:lnTo>
                  <a:lnTo>
                    <a:pt x="278" y="43"/>
                  </a:lnTo>
                  <a:lnTo>
                    <a:pt x="277" y="59"/>
                  </a:lnTo>
                  <a:lnTo>
                    <a:pt x="274" y="117"/>
                  </a:lnTo>
                  <a:lnTo>
                    <a:pt x="269" y="188"/>
                  </a:lnTo>
                  <a:lnTo>
                    <a:pt x="231" y="221"/>
                  </a:lnTo>
                  <a:lnTo>
                    <a:pt x="174" y="239"/>
                  </a:lnTo>
                  <a:lnTo>
                    <a:pt x="110" y="264"/>
                  </a:lnTo>
                  <a:lnTo>
                    <a:pt x="57" y="288"/>
                  </a:lnTo>
                  <a:lnTo>
                    <a:pt x="16" y="293"/>
                  </a:lnTo>
                  <a:lnTo>
                    <a:pt x="0" y="291"/>
                  </a:lnTo>
                  <a:lnTo>
                    <a:pt x="0" y="941"/>
                  </a:lnTo>
                  <a:lnTo>
                    <a:pt x="1057" y="941"/>
                  </a:lnTo>
                  <a:lnTo>
                    <a:pt x="1011" y="929"/>
                  </a:lnTo>
                  <a:lnTo>
                    <a:pt x="961" y="897"/>
                  </a:lnTo>
                  <a:lnTo>
                    <a:pt x="925" y="839"/>
                  </a:lnTo>
                  <a:lnTo>
                    <a:pt x="923" y="833"/>
                  </a:lnTo>
                  <a:lnTo>
                    <a:pt x="922" y="827"/>
                  </a:lnTo>
                  <a:lnTo>
                    <a:pt x="920" y="820"/>
                  </a:lnTo>
                  <a:lnTo>
                    <a:pt x="920" y="745"/>
                  </a:lnTo>
                  <a:lnTo>
                    <a:pt x="943" y="690"/>
                  </a:lnTo>
                  <a:lnTo>
                    <a:pt x="970" y="657"/>
                  </a:lnTo>
                  <a:lnTo>
                    <a:pt x="983" y="646"/>
                  </a:lnTo>
                  <a:lnTo>
                    <a:pt x="1013" y="641"/>
                  </a:lnTo>
                  <a:lnTo>
                    <a:pt x="1041" y="628"/>
                  </a:lnTo>
                  <a:lnTo>
                    <a:pt x="1059" y="608"/>
                  </a:lnTo>
                  <a:lnTo>
                    <a:pt x="1061" y="585"/>
                  </a:lnTo>
                  <a:moveTo>
                    <a:pt x="1118" y="941"/>
                  </a:moveTo>
                  <a:lnTo>
                    <a:pt x="1110" y="936"/>
                  </a:lnTo>
                  <a:lnTo>
                    <a:pt x="1096" y="940"/>
                  </a:lnTo>
                  <a:lnTo>
                    <a:pt x="1079" y="941"/>
                  </a:lnTo>
                  <a:lnTo>
                    <a:pt x="1118" y="941"/>
                  </a:lnTo>
                  <a:moveTo>
                    <a:pt x="1123" y="112"/>
                  </a:moveTo>
                  <a:lnTo>
                    <a:pt x="1122" y="95"/>
                  </a:lnTo>
                  <a:lnTo>
                    <a:pt x="1122" y="93"/>
                  </a:lnTo>
                  <a:lnTo>
                    <a:pt x="1122" y="92"/>
                  </a:lnTo>
                  <a:lnTo>
                    <a:pt x="1119" y="84"/>
                  </a:lnTo>
                  <a:lnTo>
                    <a:pt x="1111" y="91"/>
                  </a:lnTo>
                  <a:lnTo>
                    <a:pt x="1114" y="105"/>
                  </a:lnTo>
                  <a:lnTo>
                    <a:pt x="1123" y="112"/>
                  </a:lnTo>
                  <a:moveTo>
                    <a:pt x="1185" y="808"/>
                  </a:moveTo>
                  <a:lnTo>
                    <a:pt x="1185" y="805"/>
                  </a:lnTo>
                  <a:lnTo>
                    <a:pt x="1184" y="802"/>
                  </a:lnTo>
                  <a:lnTo>
                    <a:pt x="1176" y="788"/>
                  </a:lnTo>
                  <a:lnTo>
                    <a:pt x="1164" y="778"/>
                  </a:lnTo>
                  <a:lnTo>
                    <a:pt x="1152" y="774"/>
                  </a:lnTo>
                  <a:lnTo>
                    <a:pt x="1141" y="782"/>
                  </a:lnTo>
                  <a:lnTo>
                    <a:pt x="1134" y="792"/>
                  </a:lnTo>
                  <a:lnTo>
                    <a:pt x="1133" y="801"/>
                  </a:lnTo>
                  <a:lnTo>
                    <a:pt x="1138" y="814"/>
                  </a:lnTo>
                  <a:lnTo>
                    <a:pt x="1145" y="818"/>
                  </a:lnTo>
                  <a:lnTo>
                    <a:pt x="1150" y="820"/>
                  </a:lnTo>
                  <a:lnTo>
                    <a:pt x="1155" y="821"/>
                  </a:lnTo>
                  <a:lnTo>
                    <a:pt x="1166" y="822"/>
                  </a:lnTo>
                  <a:lnTo>
                    <a:pt x="1178" y="820"/>
                  </a:lnTo>
                  <a:lnTo>
                    <a:pt x="1185" y="811"/>
                  </a:lnTo>
                  <a:lnTo>
                    <a:pt x="1185" y="808"/>
                  </a:lnTo>
                  <a:moveTo>
                    <a:pt x="1231" y="681"/>
                  </a:moveTo>
                  <a:lnTo>
                    <a:pt x="1230" y="664"/>
                  </a:lnTo>
                  <a:lnTo>
                    <a:pt x="1230" y="662"/>
                  </a:lnTo>
                  <a:lnTo>
                    <a:pt x="1229" y="661"/>
                  </a:lnTo>
                  <a:lnTo>
                    <a:pt x="1227" y="653"/>
                  </a:lnTo>
                  <a:lnTo>
                    <a:pt x="1218" y="660"/>
                  </a:lnTo>
                  <a:lnTo>
                    <a:pt x="1222" y="674"/>
                  </a:lnTo>
                  <a:lnTo>
                    <a:pt x="1231" y="681"/>
                  </a:lnTo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xtLst/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 dirty="0"/>
            </a:p>
          </p:txBody>
        </p:sp>
      </p:grpSp>
      <p:pic>
        <p:nvPicPr>
          <p:cNvPr id="28" name="Image 7">
            <a:extLst>
              <a:ext uri="{FF2B5EF4-FFF2-40B4-BE49-F238E27FC236}">
                <a16:creationId xmlns:a16="http://schemas.microsoft.com/office/drawing/2014/main" id="{BEF23196-0161-4485-B11E-4B693D002C3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39648" y1="49609" x2="40788" y2="52344"/>
                        <a14:foregroundMark x1="42383" y1="52734" x2="43457" y2="52734"/>
                        <a14:foregroundMark x1="59473" y1="50391" x2="59473" y2="50391"/>
                        <a14:foregroundMark x1="60547" y1="55664" x2="60547" y2="55664"/>
                        <a14:foregroundMark x1="66504" y1="44727" x2="66504" y2="44727"/>
                        <a14:foregroundMark x1="58887" y1="34082" x2="58887" y2="34082"/>
                        <a14:foregroundMark x1="58887" y1="34082" x2="58887" y2="34082"/>
                        <a14:foregroundMark x1="58398" y1="32813" x2="58398" y2="32813"/>
                        <a14:foregroundMark x1="57129" y1="32813" x2="57129" y2="32813"/>
                        <a14:foregroundMark x1="52930" y1="30273" x2="52930" y2="30273"/>
                        <a14:foregroundMark x1="52930" y1="30273" x2="52930" y2="30273"/>
                        <a14:foregroundMark x1="51855" y1="29688" x2="51855" y2="29688"/>
                        <a14:foregroundMark x1="51270" y1="29883" x2="51270" y2="29883"/>
                        <a14:foregroundMark x1="61426" y1="29688" x2="61426" y2="29688"/>
                        <a14:foregroundMark x1="61230" y1="29883" x2="61230" y2="29883"/>
                        <a14:foregroundMark x1="52344" y1="26270" x2="52344" y2="26270"/>
                        <a14:foregroundMark x1="40918" y1="33301" x2="40918" y2="33301"/>
                        <a14:foregroundMark x1="42969" y1="36621" x2="42969" y2="36621"/>
                        <a14:foregroundMark x1="41113" y1="40918" x2="41113" y2="40918"/>
                        <a14:foregroundMark x1="59082" y1="40918" x2="59082" y2="40918"/>
                        <a14:foregroundMark x1="57129" y1="47656" x2="57129" y2="47656"/>
                        <a14:foregroundMark x1="66309" y1="38770" x2="66309" y2="38770"/>
                        <a14:foregroundMark x1="43848" y1="27539" x2="43848" y2="27539"/>
                        <a14:foregroundMark x1="43652" y1="26953" x2="43652" y2="26953"/>
                        <a14:foregroundMark x1="45996" y1="25684" x2="45996" y2="25684"/>
                        <a14:foregroundMark x1="42969" y1="26758" x2="42969" y2="26758"/>
                        <a14:foregroundMark x1="41895" y1="25000" x2="41895" y2="25000"/>
                        <a14:foregroundMark x1="46191" y1="54688" x2="46191" y2="54688"/>
                        <a14:foregroundMark x1="48535" y1="54688" x2="48535" y2="54688"/>
                        <a14:foregroundMark x1="41113" y1="70703" x2="41113" y2="70703"/>
                        <a14:foregroundMark x1="50781" y1="54785" x2="50781" y2="54785"/>
                        <a14:foregroundMark x1="37012" y1="32520" x2="37012" y2="32520"/>
                        <a14:foregroundMark x1="16113" y1="88867" x2="16016" y2="88867"/>
                        <a14:foregroundMark x1="15039" y1="88770" x2="15039" y2="88770"/>
                        <a14:foregroundMark x1="40820" y1="52344" x2="40820" y2="52344"/>
                        <a14:foregroundMark x1="40820" y1="52344" x2="40820" y2="52344"/>
                        <a14:foregroundMark x1="40820" y1="52344" x2="40820" y2="52344"/>
                        <a14:foregroundMark x1="40820" y1="52344" x2="40820" y2="52344"/>
                        <a14:foregroundMark x1="40820" y1="52344" x2="40820" y2="52344"/>
                        <a14:foregroundMark x1="40820" y1="52539" x2="40820" y2="52539"/>
                        <a14:foregroundMark x1="40820" y1="52637" x2="40820" y2="52637"/>
                        <a14:foregroundMark x1="40918" y1="52637" x2="40918" y2="52637"/>
                        <a14:foregroundMark x1="62891" y1="31738" x2="62891" y2="31738"/>
                        <a14:foregroundMark x1="69531" y1="37500" x2="69531" y2="37500"/>
                        <a14:foregroundMark x1="52539" y1="33984" x2="52539" y2="33984"/>
                        <a14:backgroundMark x1="40918" y1="52734" x2="40918" y2="52734"/>
                        <a14:backgroundMark x1="41113" y1="52930" x2="41113" y2="52930"/>
                        <a14:backgroundMark x1="41113" y1="52930" x2="41113" y2="52930"/>
                        <a14:backgroundMark x1="20605" y1="80566" x2="20605" y2="80566"/>
                        <a14:backgroundMark x1="21484" y1="79004" x2="21484" y2="79004"/>
                        <a14:backgroundMark x1="21582" y1="79004" x2="21582" y2="79004"/>
                        <a14:backgroundMark x1="20410" y1="79199" x2="20410" y2="79199"/>
                        <a14:backgroundMark x1="21777" y1="79492" x2="21777" y2="79492"/>
                        <a14:backgroundMark x1="25000" y1="79688" x2="25000" y2="79688"/>
                        <a14:backgroundMark x1="25195" y1="80566" x2="25195" y2="80566"/>
                        <a14:backgroundMark x1="18359" y1="78711" x2="25781" y2="80078"/>
                        <a14:backgroundMark x1="25781" y1="80078" x2="25586" y2="80762"/>
                        <a14:backgroundMark x1="33398" y1="49121" x2="33398" y2="49121"/>
                        <a14:backgroundMark x1="32813" y1="47363" x2="32813" y2="47363"/>
                        <a14:backgroundMark x1="40723" y1="52344" x2="40723" y2="52344"/>
                        <a14:backgroundMark x1="40820" y1="52637" x2="40820" y2="52637"/>
                        <a14:backgroundMark x1="40527" y1="52246" x2="40527" y2="52246"/>
                        <a14:backgroundMark x1="35352" y1="67480" x2="63867" y2="73828"/>
                        <a14:backgroundMark x1="63867" y1="73828" x2="43066" y2="6835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6860" t="20302" r="26860" b="33387"/>
          <a:stretch/>
        </p:blipFill>
        <p:spPr>
          <a:xfrm>
            <a:off x="1377002" y="590102"/>
            <a:ext cx="483944" cy="484266"/>
          </a:xfrm>
          <a:prstGeom prst="rect">
            <a:avLst/>
          </a:prstGeom>
        </p:spPr>
      </p:pic>
      <p:pic>
        <p:nvPicPr>
          <p:cNvPr id="29" name="Image 2">
            <a:extLst>
              <a:ext uri="{FF2B5EF4-FFF2-40B4-BE49-F238E27FC236}">
                <a16:creationId xmlns:a16="http://schemas.microsoft.com/office/drawing/2014/main" id="{0C769023-56FB-4679-9226-A440003CE4F8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CC"/>
              </a:clrFrom>
              <a:clrTo>
                <a:srgbClr val="FFFFCC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509753" y="1116224"/>
            <a:ext cx="218441" cy="99614"/>
          </a:xfrm>
          <a:prstGeom prst="rect">
            <a:avLst/>
          </a:prstGeom>
        </p:spPr>
      </p:pic>
      <p:pic>
        <p:nvPicPr>
          <p:cNvPr id="30" name="Picture 2">
            <a:extLst>
              <a:ext uri="{FF2B5EF4-FFF2-40B4-BE49-F238E27FC236}">
                <a16:creationId xmlns:a16="http://schemas.microsoft.com/office/drawing/2014/main" id="{E874E562-67D0-4D2A-ADFD-0B8804E90EE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592" y="1199937"/>
            <a:ext cx="1776765" cy="440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8009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F1409238-5CCF-410B-BDA9-73B48B0CCB50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1223094" cy="1132124"/>
            <a:chOff x="0" y="0"/>
            <a:chExt cx="1368" cy="1047"/>
          </a:xfrm>
        </p:grpSpPr>
        <p:sp>
          <p:nvSpPr>
            <p:cNvPr id="5" name="AutoShape 3">
              <a:extLst>
                <a:ext uri="{FF2B5EF4-FFF2-40B4-BE49-F238E27FC236}">
                  <a16:creationId xmlns:a16="http://schemas.microsoft.com/office/drawing/2014/main" id="{CAE4FC14-795A-43E4-B542-F8C0416FD17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1368" cy="1047"/>
            </a:xfrm>
            <a:custGeom>
              <a:avLst/>
              <a:gdLst>
                <a:gd name="T0" fmla="*/ 16 w 1368"/>
                <a:gd name="T1" fmla="*/ 587 h 1047"/>
                <a:gd name="T2" fmla="*/ 4 w 1368"/>
                <a:gd name="T3" fmla="*/ 686 h 1047"/>
                <a:gd name="T4" fmla="*/ 33 w 1368"/>
                <a:gd name="T5" fmla="*/ 620 h 1047"/>
                <a:gd name="T6" fmla="*/ 217 w 1368"/>
                <a:gd name="T7" fmla="*/ 509 h 1047"/>
                <a:gd name="T8" fmla="*/ 152 w 1368"/>
                <a:gd name="T9" fmla="*/ 643 h 1047"/>
                <a:gd name="T10" fmla="*/ 13 w 1368"/>
                <a:gd name="T11" fmla="*/ 866 h 1047"/>
                <a:gd name="T12" fmla="*/ 38 w 1368"/>
                <a:gd name="T13" fmla="*/ 935 h 1047"/>
                <a:gd name="T14" fmla="*/ 131 w 1368"/>
                <a:gd name="T15" fmla="*/ 817 h 1047"/>
                <a:gd name="T16" fmla="*/ 208 w 1368"/>
                <a:gd name="T17" fmla="*/ 575 h 1047"/>
                <a:gd name="T18" fmla="*/ 550 w 1368"/>
                <a:gd name="T19" fmla="*/ 862 h 1047"/>
                <a:gd name="T20" fmla="*/ 518 w 1368"/>
                <a:gd name="T21" fmla="*/ 770 h 1047"/>
                <a:gd name="T22" fmla="*/ 468 w 1368"/>
                <a:gd name="T23" fmla="*/ 688 h 1047"/>
                <a:gd name="T24" fmla="*/ 0 w 1368"/>
                <a:gd name="T25" fmla="*/ 439 h 1047"/>
                <a:gd name="T26" fmla="*/ 148 w 1368"/>
                <a:gd name="T27" fmla="*/ 431 h 1047"/>
                <a:gd name="T28" fmla="*/ 351 w 1368"/>
                <a:gd name="T29" fmla="*/ 498 h 1047"/>
                <a:gd name="T30" fmla="*/ 449 w 1368"/>
                <a:gd name="T31" fmla="*/ 685 h 1047"/>
                <a:gd name="T32" fmla="*/ 474 w 1368"/>
                <a:gd name="T33" fmla="*/ 824 h 1047"/>
                <a:gd name="T34" fmla="*/ 511 w 1368"/>
                <a:gd name="T35" fmla="*/ 897 h 1047"/>
                <a:gd name="T36" fmla="*/ 550 w 1368"/>
                <a:gd name="T37" fmla="*/ 862 h 1047"/>
                <a:gd name="T38" fmla="*/ 865 w 1368"/>
                <a:gd name="T39" fmla="*/ 517 h 1047"/>
                <a:gd name="T40" fmla="*/ 670 w 1368"/>
                <a:gd name="T41" fmla="*/ 0 h 1047"/>
                <a:gd name="T42" fmla="*/ 527 w 1368"/>
                <a:gd name="T43" fmla="*/ 595 h 1047"/>
                <a:gd name="T44" fmla="*/ 731 w 1368"/>
                <a:gd name="T45" fmla="*/ 529 h 1047"/>
                <a:gd name="T46" fmla="*/ 867 w 1368"/>
                <a:gd name="T47" fmla="*/ 554 h 1047"/>
                <a:gd name="T48" fmla="*/ 952 w 1368"/>
                <a:gd name="T49" fmla="*/ 998 h 1047"/>
                <a:gd name="T50" fmla="*/ 832 w 1368"/>
                <a:gd name="T51" fmla="*/ 858 h 1047"/>
                <a:gd name="T52" fmla="*/ 716 w 1368"/>
                <a:gd name="T53" fmla="*/ 712 h 1047"/>
                <a:gd name="T54" fmla="*/ 699 w 1368"/>
                <a:gd name="T55" fmla="*/ 679 h 1047"/>
                <a:gd name="T56" fmla="*/ 681 w 1368"/>
                <a:gd name="T57" fmla="*/ 652 h 1047"/>
                <a:gd name="T58" fmla="*/ 668 w 1368"/>
                <a:gd name="T59" fmla="*/ 693 h 1047"/>
                <a:gd name="T60" fmla="*/ 758 w 1368"/>
                <a:gd name="T61" fmla="*/ 818 h 1047"/>
                <a:gd name="T62" fmla="*/ 788 w 1368"/>
                <a:gd name="T63" fmla="*/ 899 h 1047"/>
                <a:gd name="T64" fmla="*/ 797 w 1368"/>
                <a:gd name="T65" fmla="*/ 945 h 1047"/>
                <a:gd name="T66" fmla="*/ 941 w 1368"/>
                <a:gd name="T67" fmla="*/ 1039 h 1047"/>
                <a:gd name="T68" fmla="*/ 1001 w 1368"/>
                <a:gd name="T69" fmla="*/ 71 h 1047"/>
                <a:gd name="T70" fmla="*/ 978 w 1368"/>
                <a:gd name="T71" fmla="*/ 0 h 1047"/>
                <a:gd name="T72" fmla="*/ 1198 w 1368"/>
                <a:gd name="T73" fmla="*/ 181 h 1047"/>
                <a:gd name="T74" fmla="*/ 1089 w 1368"/>
                <a:gd name="T75" fmla="*/ 167 h 1047"/>
                <a:gd name="T76" fmla="*/ 670 w 1368"/>
                <a:gd name="T77" fmla="*/ 0 h 1047"/>
                <a:gd name="T78" fmla="*/ 899 w 1368"/>
                <a:gd name="T79" fmla="*/ 380 h 1047"/>
                <a:gd name="T80" fmla="*/ 1108 w 1368"/>
                <a:gd name="T81" fmla="*/ 217 h 1047"/>
                <a:gd name="T82" fmla="*/ 1201 w 1368"/>
                <a:gd name="T83" fmla="*/ 199 h 1047"/>
                <a:gd name="T84" fmla="*/ 1347 w 1368"/>
                <a:gd name="T85" fmla="*/ 410 h 1047"/>
                <a:gd name="T86" fmla="*/ 1220 w 1368"/>
                <a:gd name="T87" fmla="*/ 407 h 1047"/>
                <a:gd name="T88" fmla="*/ 1051 w 1368"/>
                <a:gd name="T89" fmla="*/ 370 h 1047"/>
                <a:gd name="T90" fmla="*/ 1011 w 1368"/>
                <a:gd name="T91" fmla="*/ 387 h 1047"/>
                <a:gd name="T92" fmla="*/ 1058 w 1368"/>
                <a:gd name="T93" fmla="*/ 402 h 1047"/>
                <a:gd name="T94" fmla="*/ 1250 w 1368"/>
                <a:gd name="T95" fmla="*/ 454 h 1047"/>
                <a:gd name="T96" fmla="*/ 1362 w 1368"/>
                <a:gd name="T97" fmla="*/ 451 h 10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368" h="1047">
                  <a:moveTo>
                    <a:pt x="33" y="620"/>
                  </a:moveTo>
                  <a:lnTo>
                    <a:pt x="31" y="607"/>
                  </a:lnTo>
                  <a:lnTo>
                    <a:pt x="25" y="596"/>
                  </a:lnTo>
                  <a:lnTo>
                    <a:pt x="16" y="587"/>
                  </a:lnTo>
                  <a:lnTo>
                    <a:pt x="4" y="581"/>
                  </a:lnTo>
                  <a:lnTo>
                    <a:pt x="0" y="581"/>
                  </a:lnTo>
                  <a:lnTo>
                    <a:pt x="0" y="686"/>
                  </a:lnTo>
                  <a:lnTo>
                    <a:pt x="4" y="686"/>
                  </a:lnTo>
                  <a:lnTo>
                    <a:pt x="24" y="666"/>
                  </a:lnTo>
                  <a:lnTo>
                    <a:pt x="30" y="650"/>
                  </a:lnTo>
                  <a:lnTo>
                    <a:pt x="33" y="634"/>
                  </a:lnTo>
                  <a:lnTo>
                    <a:pt x="33" y="620"/>
                  </a:lnTo>
                  <a:moveTo>
                    <a:pt x="238" y="524"/>
                  </a:moveTo>
                  <a:lnTo>
                    <a:pt x="236" y="517"/>
                  </a:lnTo>
                  <a:lnTo>
                    <a:pt x="229" y="509"/>
                  </a:lnTo>
                  <a:lnTo>
                    <a:pt x="217" y="509"/>
                  </a:lnTo>
                  <a:lnTo>
                    <a:pt x="202" y="520"/>
                  </a:lnTo>
                  <a:lnTo>
                    <a:pt x="188" y="545"/>
                  </a:lnTo>
                  <a:lnTo>
                    <a:pt x="172" y="590"/>
                  </a:lnTo>
                  <a:lnTo>
                    <a:pt x="152" y="643"/>
                  </a:lnTo>
                  <a:lnTo>
                    <a:pt x="122" y="697"/>
                  </a:lnTo>
                  <a:lnTo>
                    <a:pt x="43" y="782"/>
                  </a:lnTo>
                  <a:lnTo>
                    <a:pt x="21" y="824"/>
                  </a:lnTo>
                  <a:lnTo>
                    <a:pt x="13" y="866"/>
                  </a:lnTo>
                  <a:lnTo>
                    <a:pt x="17" y="904"/>
                  </a:lnTo>
                  <a:lnTo>
                    <a:pt x="22" y="916"/>
                  </a:lnTo>
                  <a:lnTo>
                    <a:pt x="29" y="926"/>
                  </a:lnTo>
                  <a:lnTo>
                    <a:pt x="38" y="935"/>
                  </a:lnTo>
                  <a:lnTo>
                    <a:pt x="48" y="941"/>
                  </a:lnTo>
                  <a:lnTo>
                    <a:pt x="85" y="934"/>
                  </a:lnTo>
                  <a:lnTo>
                    <a:pt x="112" y="885"/>
                  </a:lnTo>
                  <a:lnTo>
                    <a:pt x="131" y="817"/>
                  </a:lnTo>
                  <a:lnTo>
                    <a:pt x="143" y="753"/>
                  </a:lnTo>
                  <a:lnTo>
                    <a:pt x="159" y="693"/>
                  </a:lnTo>
                  <a:lnTo>
                    <a:pt x="183" y="629"/>
                  </a:lnTo>
                  <a:lnTo>
                    <a:pt x="208" y="575"/>
                  </a:lnTo>
                  <a:lnTo>
                    <a:pt x="226" y="546"/>
                  </a:lnTo>
                  <a:lnTo>
                    <a:pt x="236" y="535"/>
                  </a:lnTo>
                  <a:lnTo>
                    <a:pt x="238" y="524"/>
                  </a:lnTo>
                  <a:moveTo>
                    <a:pt x="550" y="862"/>
                  </a:moveTo>
                  <a:lnTo>
                    <a:pt x="549" y="845"/>
                  </a:lnTo>
                  <a:lnTo>
                    <a:pt x="544" y="825"/>
                  </a:lnTo>
                  <a:lnTo>
                    <a:pt x="533" y="799"/>
                  </a:lnTo>
                  <a:lnTo>
                    <a:pt x="518" y="770"/>
                  </a:lnTo>
                  <a:lnTo>
                    <a:pt x="499" y="737"/>
                  </a:lnTo>
                  <a:lnTo>
                    <a:pt x="476" y="702"/>
                  </a:lnTo>
                  <a:lnTo>
                    <a:pt x="471" y="695"/>
                  </a:lnTo>
                  <a:lnTo>
                    <a:pt x="468" y="688"/>
                  </a:lnTo>
                  <a:lnTo>
                    <a:pt x="238" y="0"/>
                  </a:lnTo>
                  <a:lnTo>
                    <a:pt x="223" y="0"/>
                  </a:lnTo>
                  <a:lnTo>
                    <a:pt x="0" y="0"/>
                  </a:lnTo>
                  <a:lnTo>
                    <a:pt x="0" y="439"/>
                  </a:lnTo>
                  <a:lnTo>
                    <a:pt x="19" y="449"/>
                  </a:lnTo>
                  <a:lnTo>
                    <a:pt x="46" y="452"/>
                  </a:lnTo>
                  <a:lnTo>
                    <a:pt x="57" y="451"/>
                  </a:lnTo>
                  <a:lnTo>
                    <a:pt x="148" y="431"/>
                  </a:lnTo>
                  <a:lnTo>
                    <a:pt x="227" y="438"/>
                  </a:lnTo>
                  <a:lnTo>
                    <a:pt x="283" y="454"/>
                  </a:lnTo>
                  <a:lnTo>
                    <a:pt x="304" y="463"/>
                  </a:lnTo>
                  <a:lnTo>
                    <a:pt x="351" y="498"/>
                  </a:lnTo>
                  <a:lnTo>
                    <a:pt x="388" y="539"/>
                  </a:lnTo>
                  <a:lnTo>
                    <a:pt x="415" y="585"/>
                  </a:lnTo>
                  <a:lnTo>
                    <a:pt x="435" y="634"/>
                  </a:lnTo>
                  <a:lnTo>
                    <a:pt x="449" y="685"/>
                  </a:lnTo>
                  <a:lnTo>
                    <a:pt x="458" y="733"/>
                  </a:lnTo>
                  <a:lnTo>
                    <a:pt x="465" y="776"/>
                  </a:lnTo>
                  <a:lnTo>
                    <a:pt x="471" y="811"/>
                  </a:lnTo>
                  <a:lnTo>
                    <a:pt x="474" y="824"/>
                  </a:lnTo>
                  <a:lnTo>
                    <a:pt x="477" y="835"/>
                  </a:lnTo>
                  <a:lnTo>
                    <a:pt x="480" y="846"/>
                  </a:lnTo>
                  <a:lnTo>
                    <a:pt x="495" y="878"/>
                  </a:lnTo>
                  <a:lnTo>
                    <a:pt x="511" y="897"/>
                  </a:lnTo>
                  <a:lnTo>
                    <a:pt x="527" y="901"/>
                  </a:lnTo>
                  <a:lnTo>
                    <a:pt x="542" y="889"/>
                  </a:lnTo>
                  <a:lnTo>
                    <a:pt x="548" y="877"/>
                  </a:lnTo>
                  <a:lnTo>
                    <a:pt x="550" y="862"/>
                  </a:lnTo>
                  <a:moveTo>
                    <a:pt x="883" y="537"/>
                  </a:moveTo>
                  <a:lnTo>
                    <a:pt x="880" y="531"/>
                  </a:lnTo>
                  <a:lnTo>
                    <a:pt x="874" y="524"/>
                  </a:lnTo>
                  <a:lnTo>
                    <a:pt x="865" y="517"/>
                  </a:lnTo>
                  <a:lnTo>
                    <a:pt x="853" y="510"/>
                  </a:lnTo>
                  <a:lnTo>
                    <a:pt x="842" y="504"/>
                  </a:lnTo>
                  <a:lnTo>
                    <a:pt x="836" y="497"/>
                  </a:lnTo>
                  <a:lnTo>
                    <a:pt x="670" y="0"/>
                  </a:lnTo>
                  <a:lnTo>
                    <a:pt x="238" y="0"/>
                  </a:lnTo>
                  <a:lnTo>
                    <a:pt x="466" y="682"/>
                  </a:lnTo>
                  <a:lnTo>
                    <a:pt x="476" y="632"/>
                  </a:lnTo>
                  <a:lnTo>
                    <a:pt x="527" y="595"/>
                  </a:lnTo>
                  <a:lnTo>
                    <a:pt x="589" y="570"/>
                  </a:lnTo>
                  <a:lnTo>
                    <a:pt x="635" y="553"/>
                  </a:lnTo>
                  <a:lnTo>
                    <a:pt x="690" y="532"/>
                  </a:lnTo>
                  <a:lnTo>
                    <a:pt x="731" y="529"/>
                  </a:lnTo>
                  <a:lnTo>
                    <a:pt x="769" y="537"/>
                  </a:lnTo>
                  <a:lnTo>
                    <a:pt x="812" y="550"/>
                  </a:lnTo>
                  <a:lnTo>
                    <a:pt x="843" y="556"/>
                  </a:lnTo>
                  <a:lnTo>
                    <a:pt x="867" y="554"/>
                  </a:lnTo>
                  <a:lnTo>
                    <a:pt x="881" y="548"/>
                  </a:lnTo>
                  <a:lnTo>
                    <a:pt x="883" y="537"/>
                  </a:lnTo>
                  <a:moveTo>
                    <a:pt x="955" y="1010"/>
                  </a:moveTo>
                  <a:lnTo>
                    <a:pt x="952" y="998"/>
                  </a:lnTo>
                  <a:lnTo>
                    <a:pt x="933" y="962"/>
                  </a:lnTo>
                  <a:lnTo>
                    <a:pt x="901" y="924"/>
                  </a:lnTo>
                  <a:lnTo>
                    <a:pt x="865" y="888"/>
                  </a:lnTo>
                  <a:lnTo>
                    <a:pt x="832" y="858"/>
                  </a:lnTo>
                  <a:lnTo>
                    <a:pt x="790" y="814"/>
                  </a:lnTo>
                  <a:lnTo>
                    <a:pt x="749" y="761"/>
                  </a:lnTo>
                  <a:lnTo>
                    <a:pt x="741" y="749"/>
                  </a:lnTo>
                  <a:lnTo>
                    <a:pt x="716" y="712"/>
                  </a:lnTo>
                  <a:lnTo>
                    <a:pt x="700" y="680"/>
                  </a:lnTo>
                  <a:lnTo>
                    <a:pt x="699" y="679"/>
                  </a:lnTo>
                  <a:lnTo>
                    <a:pt x="699" y="676"/>
                  </a:lnTo>
                  <a:lnTo>
                    <a:pt x="693" y="658"/>
                  </a:lnTo>
                  <a:lnTo>
                    <a:pt x="692" y="658"/>
                  </a:lnTo>
                  <a:lnTo>
                    <a:pt x="681" y="652"/>
                  </a:lnTo>
                  <a:lnTo>
                    <a:pt x="674" y="654"/>
                  </a:lnTo>
                  <a:lnTo>
                    <a:pt x="665" y="657"/>
                  </a:lnTo>
                  <a:lnTo>
                    <a:pt x="659" y="668"/>
                  </a:lnTo>
                  <a:lnTo>
                    <a:pt x="668" y="693"/>
                  </a:lnTo>
                  <a:lnTo>
                    <a:pt x="672" y="701"/>
                  </a:lnTo>
                  <a:lnTo>
                    <a:pt x="678" y="710"/>
                  </a:lnTo>
                  <a:lnTo>
                    <a:pt x="731" y="776"/>
                  </a:lnTo>
                  <a:lnTo>
                    <a:pt x="758" y="818"/>
                  </a:lnTo>
                  <a:lnTo>
                    <a:pt x="780" y="865"/>
                  </a:lnTo>
                  <a:lnTo>
                    <a:pt x="783" y="876"/>
                  </a:lnTo>
                  <a:lnTo>
                    <a:pt x="786" y="887"/>
                  </a:lnTo>
                  <a:lnTo>
                    <a:pt x="788" y="899"/>
                  </a:lnTo>
                  <a:lnTo>
                    <a:pt x="790" y="911"/>
                  </a:lnTo>
                  <a:lnTo>
                    <a:pt x="791" y="922"/>
                  </a:lnTo>
                  <a:lnTo>
                    <a:pt x="794" y="934"/>
                  </a:lnTo>
                  <a:lnTo>
                    <a:pt x="797" y="945"/>
                  </a:lnTo>
                  <a:lnTo>
                    <a:pt x="824" y="995"/>
                  </a:lnTo>
                  <a:lnTo>
                    <a:pt x="861" y="1030"/>
                  </a:lnTo>
                  <a:lnTo>
                    <a:pt x="902" y="1046"/>
                  </a:lnTo>
                  <a:lnTo>
                    <a:pt x="941" y="1039"/>
                  </a:lnTo>
                  <a:lnTo>
                    <a:pt x="950" y="1031"/>
                  </a:lnTo>
                  <a:lnTo>
                    <a:pt x="954" y="1021"/>
                  </a:lnTo>
                  <a:lnTo>
                    <a:pt x="955" y="1010"/>
                  </a:lnTo>
                  <a:moveTo>
                    <a:pt x="1001" y="71"/>
                  </a:moveTo>
                  <a:lnTo>
                    <a:pt x="1000" y="65"/>
                  </a:lnTo>
                  <a:lnTo>
                    <a:pt x="998" y="58"/>
                  </a:lnTo>
                  <a:lnTo>
                    <a:pt x="998" y="0"/>
                  </a:lnTo>
                  <a:lnTo>
                    <a:pt x="978" y="0"/>
                  </a:lnTo>
                  <a:lnTo>
                    <a:pt x="1001" y="71"/>
                  </a:lnTo>
                  <a:moveTo>
                    <a:pt x="1201" y="199"/>
                  </a:moveTo>
                  <a:lnTo>
                    <a:pt x="1201" y="189"/>
                  </a:lnTo>
                  <a:lnTo>
                    <a:pt x="1198" y="181"/>
                  </a:lnTo>
                  <a:lnTo>
                    <a:pt x="1188" y="174"/>
                  </a:lnTo>
                  <a:lnTo>
                    <a:pt x="1174" y="178"/>
                  </a:lnTo>
                  <a:lnTo>
                    <a:pt x="1138" y="180"/>
                  </a:lnTo>
                  <a:lnTo>
                    <a:pt x="1089" y="167"/>
                  </a:lnTo>
                  <a:lnTo>
                    <a:pt x="1039" y="135"/>
                  </a:lnTo>
                  <a:lnTo>
                    <a:pt x="1003" y="77"/>
                  </a:lnTo>
                  <a:lnTo>
                    <a:pt x="978" y="0"/>
                  </a:lnTo>
                  <a:lnTo>
                    <a:pt x="670" y="0"/>
                  </a:lnTo>
                  <a:lnTo>
                    <a:pt x="833" y="490"/>
                  </a:lnTo>
                  <a:lnTo>
                    <a:pt x="838" y="461"/>
                  </a:lnTo>
                  <a:lnTo>
                    <a:pt x="864" y="425"/>
                  </a:lnTo>
                  <a:lnTo>
                    <a:pt x="899" y="380"/>
                  </a:lnTo>
                  <a:lnTo>
                    <a:pt x="935" y="326"/>
                  </a:lnTo>
                  <a:lnTo>
                    <a:pt x="984" y="267"/>
                  </a:lnTo>
                  <a:lnTo>
                    <a:pt x="1045" y="233"/>
                  </a:lnTo>
                  <a:lnTo>
                    <a:pt x="1108" y="217"/>
                  </a:lnTo>
                  <a:lnTo>
                    <a:pt x="1160" y="215"/>
                  </a:lnTo>
                  <a:lnTo>
                    <a:pt x="1182" y="214"/>
                  </a:lnTo>
                  <a:lnTo>
                    <a:pt x="1195" y="208"/>
                  </a:lnTo>
                  <a:lnTo>
                    <a:pt x="1201" y="199"/>
                  </a:lnTo>
                  <a:moveTo>
                    <a:pt x="1368" y="441"/>
                  </a:moveTo>
                  <a:lnTo>
                    <a:pt x="1367" y="430"/>
                  </a:lnTo>
                  <a:lnTo>
                    <a:pt x="1360" y="419"/>
                  </a:lnTo>
                  <a:lnTo>
                    <a:pt x="1347" y="410"/>
                  </a:lnTo>
                  <a:lnTo>
                    <a:pt x="1329" y="404"/>
                  </a:lnTo>
                  <a:lnTo>
                    <a:pt x="1307" y="404"/>
                  </a:lnTo>
                  <a:lnTo>
                    <a:pt x="1263" y="407"/>
                  </a:lnTo>
                  <a:lnTo>
                    <a:pt x="1220" y="407"/>
                  </a:lnTo>
                  <a:lnTo>
                    <a:pt x="1177" y="402"/>
                  </a:lnTo>
                  <a:lnTo>
                    <a:pt x="1133" y="392"/>
                  </a:lnTo>
                  <a:lnTo>
                    <a:pt x="1089" y="379"/>
                  </a:lnTo>
                  <a:lnTo>
                    <a:pt x="1051" y="370"/>
                  </a:lnTo>
                  <a:lnTo>
                    <a:pt x="1023" y="370"/>
                  </a:lnTo>
                  <a:lnTo>
                    <a:pt x="1011" y="383"/>
                  </a:lnTo>
                  <a:lnTo>
                    <a:pt x="1011" y="385"/>
                  </a:lnTo>
                  <a:lnTo>
                    <a:pt x="1011" y="387"/>
                  </a:lnTo>
                  <a:lnTo>
                    <a:pt x="1015" y="398"/>
                  </a:lnTo>
                  <a:lnTo>
                    <a:pt x="1029" y="400"/>
                  </a:lnTo>
                  <a:lnTo>
                    <a:pt x="1041" y="401"/>
                  </a:lnTo>
                  <a:lnTo>
                    <a:pt x="1058" y="402"/>
                  </a:lnTo>
                  <a:lnTo>
                    <a:pt x="1098" y="407"/>
                  </a:lnTo>
                  <a:lnTo>
                    <a:pt x="1147" y="415"/>
                  </a:lnTo>
                  <a:lnTo>
                    <a:pt x="1189" y="426"/>
                  </a:lnTo>
                  <a:lnTo>
                    <a:pt x="1250" y="454"/>
                  </a:lnTo>
                  <a:lnTo>
                    <a:pt x="1285" y="463"/>
                  </a:lnTo>
                  <a:lnTo>
                    <a:pt x="1329" y="463"/>
                  </a:lnTo>
                  <a:lnTo>
                    <a:pt x="1349" y="459"/>
                  </a:lnTo>
                  <a:lnTo>
                    <a:pt x="1362" y="451"/>
                  </a:lnTo>
                  <a:lnTo>
                    <a:pt x="1368" y="441"/>
                  </a:lnTo>
                </a:path>
              </a:pathLst>
            </a:custGeom>
            <a:solidFill>
              <a:srgbClr val="FFD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pic>
          <p:nvPicPr>
            <p:cNvPr id="6" name="Picture 4">
              <a:extLst>
                <a:ext uri="{FF2B5EF4-FFF2-40B4-BE49-F238E27FC236}">
                  <a16:creationId xmlns:a16="http://schemas.microsoft.com/office/drawing/2014/main" id="{007F564B-89EC-4621-9551-82B98651D8D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" y="732"/>
              <a:ext cx="107" cy="1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5">
              <a:extLst>
                <a:ext uri="{FF2B5EF4-FFF2-40B4-BE49-F238E27FC236}">
                  <a16:creationId xmlns:a16="http://schemas.microsoft.com/office/drawing/2014/main" id="{A817185F-A4C7-4785-B8E9-1591C13C78D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3" y="542"/>
              <a:ext cx="107" cy="1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AutoShape 6">
              <a:extLst>
                <a:ext uri="{FF2B5EF4-FFF2-40B4-BE49-F238E27FC236}">
                  <a16:creationId xmlns:a16="http://schemas.microsoft.com/office/drawing/2014/main" id="{9C3D72EA-2887-4D34-9DF3-2737DE2D556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" y="12"/>
              <a:ext cx="1280" cy="948"/>
            </a:xfrm>
            <a:custGeom>
              <a:avLst/>
              <a:gdLst>
                <a:gd name="T0" fmla="+- 0 112 61"/>
                <a:gd name="T1" fmla="*/ T0 w 1280"/>
                <a:gd name="T2" fmla="+- 0 544 12"/>
                <a:gd name="T3" fmla="*/ 544 h 948"/>
                <a:gd name="T4" fmla="+- 0 103 61"/>
                <a:gd name="T5" fmla="*/ T4 w 1280"/>
                <a:gd name="T6" fmla="+- 0 528 12"/>
                <a:gd name="T7" fmla="*/ 528 h 948"/>
                <a:gd name="T8" fmla="+- 0 79 61"/>
                <a:gd name="T9" fmla="*/ T8 w 1280"/>
                <a:gd name="T10" fmla="+- 0 514 12"/>
                <a:gd name="T11" fmla="*/ 514 h 948"/>
                <a:gd name="T12" fmla="+- 0 61 61"/>
                <a:gd name="T13" fmla="*/ T12 w 1280"/>
                <a:gd name="T14" fmla="+- 0 532 12"/>
                <a:gd name="T15" fmla="*/ 532 h 948"/>
                <a:gd name="T16" fmla="+- 0 65 61"/>
                <a:gd name="T17" fmla="*/ T16 w 1280"/>
                <a:gd name="T18" fmla="+- 0 554 12"/>
                <a:gd name="T19" fmla="*/ 554 h 948"/>
                <a:gd name="T20" fmla="+- 0 77 61"/>
                <a:gd name="T21" fmla="*/ T20 w 1280"/>
                <a:gd name="T22" fmla="+- 0 559 12"/>
                <a:gd name="T23" fmla="*/ 559 h 948"/>
                <a:gd name="T24" fmla="+- 0 94 61"/>
                <a:gd name="T25" fmla="*/ T24 w 1280"/>
                <a:gd name="T26" fmla="+- 0 561 12"/>
                <a:gd name="T27" fmla="*/ 561 h 948"/>
                <a:gd name="T28" fmla="+- 0 112 61"/>
                <a:gd name="T29" fmla="*/ T28 w 1280"/>
                <a:gd name="T30" fmla="+- 0 550 12"/>
                <a:gd name="T31" fmla="*/ 550 h 948"/>
                <a:gd name="T32" fmla="+- 0 709 61"/>
                <a:gd name="T33" fmla="*/ T32 w 1280"/>
                <a:gd name="T34" fmla="+- 0 960 12"/>
                <a:gd name="T35" fmla="*/ 960 h 948"/>
                <a:gd name="T36" fmla="+- 0 709 61"/>
                <a:gd name="T37" fmla="*/ T36 w 1280"/>
                <a:gd name="T38" fmla="+- 0 940 12"/>
                <a:gd name="T39" fmla="*/ 940 h 948"/>
                <a:gd name="T40" fmla="+- 0 697 61"/>
                <a:gd name="T41" fmla="*/ T40 w 1280"/>
                <a:gd name="T42" fmla="+- 0 938 12"/>
                <a:gd name="T43" fmla="*/ 938 h 948"/>
                <a:gd name="T44" fmla="+- 0 709 61"/>
                <a:gd name="T45" fmla="*/ T44 w 1280"/>
                <a:gd name="T46" fmla="+- 0 960 12"/>
                <a:gd name="T47" fmla="*/ 960 h 948"/>
                <a:gd name="T48" fmla="+- 0 1078 61"/>
                <a:gd name="T49" fmla="*/ T48 w 1280"/>
                <a:gd name="T50" fmla="+- 0 819 12"/>
                <a:gd name="T51" fmla="*/ 819 h 948"/>
                <a:gd name="T52" fmla="+- 0 1077 61"/>
                <a:gd name="T53" fmla="*/ T52 w 1280"/>
                <a:gd name="T54" fmla="+- 0 816 12"/>
                <a:gd name="T55" fmla="*/ 816 h 948"/>
                <a:gd name="T56" fmla="+- 0 1066 61"/>
                <a:gd name="T57" fmla="*/ T56 w 1280"/>
                <a:gd name="T58" fmla="+- 0 815 12"/>
                <a:gd name="T59" fmla="*/ 815 h 948"/>
                <a:gd name="T60" fmla="+- 0 1079 61"/>
                <a:gd name="T61" fmla="*/ T60 w 1280"/>
                <a:gd name="T62" fmla="+- 0 836 12"/>
                <a:gd name="T63" fmla="*/ 836 h 948"/>
                <a:gd name="T64" fmla="+- 0 1261 61"/>
                <a:gd name="T65" fmla="*/ T64 w 1280"/>
                <a:gd name="T66" fmla="+- 0 610 12"/>
                <a:gd name="T67" fmla="*/ 610 h 948"/>
                <a:gd name="T68" fmla="+- 0 1253 61"/>
                <a:gd name="T69" fmla="*/ T68 w 1280"/>
                <a:gd name="T70" fmla="+- 0 593 12"/>
                <a:gd name="T71" fmla="*/ 593 h 948"/>
                <a:gd name="T72" fmla="+- 0 1228 61"/>
                <a:gd name="T73" fmla="*/ T72 w 1280"/>
                <a:gd name="T74" fmla="+- 0 579 12"/>
                <a:gd name="T75" fmla="*/ 579 h 948"/>
                <a:gd name="T76" fmla="+- 0 1211 61"/>
                <a:gd name="T77" fmla="*/ T76 w 1280"/>
                <a:gd name="T78" fmla="+- 0 597 12"/>
                <a:gd name="T79" fmla="*/ 597 h 948"/>
                <a:gd name="T80" fmla="+- 0 1215 61"/>
                <a:gd name="T81" fmla="*/ T80 w 1280"/>
                <a:gd name="T82" fmla="+- 0 619 12"/>
                <a:gd name="T83" fmla="*/ 619 h 948"/>
                <a:gd name="T84" fmla="+- 0 1227 61"/>
                <a:gd name="T85" fmla="*/ T84 w 1280"/>
                <a:gd name="T86" fmla="+- 0 624 12"/>
                <a:gd name="T87" fmla="*/ 624 h 948"/>
                <a:gd name="T88" fmla="+- 0 1243 61"/>
                <a:gd name="T89" fmla="*/ T88 w 1280"/>
                <a:gd name="T90" fmla="+- 0 627 12"/>
                <a:gd name="T91" fmla="*/ 627 h 948"/>
                <a:gd name="T92" fmla="+- 0 1261 61"/>
                <a:gd name="T93" fmla="*/ T92 w 1280"/>
                <a:gd name="T94" fmla="+- 0 616 12"/>
                <a:gd name="T95" fmla="*/ 616 h 948"/>
                <a:gd name="T96" fmla="+- 0 1263 61"/>
                <a:gd name="T97" fmla="*/ T96 w 1280"/>
                <a:gd name="T98" fmla="+- 0 46 12"/>
                <a:gd name="T99" fmla="*/ 46 h 948"/>
                <a:gd name="T100" fmla="+- 0 1262 61"/>
                <a:gd name="T101" fmla="*/ T100 w 1280"/>
                <a:gd name="T102" fmla="+- 0 40 12"/>
                <a:gd name="T103" fmla="*/ 40 h 948"/>
                <a:gd name="T104" fmla="+- 0 1242 61"/>
                <a:gd name="T105" fmla="*/ T104 w 1280"/>
                <a:gd name="T106" fmla="+- 0 16 12"/>
                <a:gd name="T107" fmla="*/ 16 h 948"/>
                <a:gd name="T108" fmla="+- 0 1218 61"/>
                <a:gd name="T109" fmla="*/ T108 w 1280"/>
                <a:gd name="T110" fmla="+- 0 20 12"/>
                <a:gd name="T111" fmla="*/ 20 h 948"/>
                <a:gd name="T112" fmla="+- 0 1211 61"/>
                <a:gd name="T113" fmla="*/ T112 w 1280"/>
                <a:gd name="T114" fmla="+- 0 39 12"/>
                <a:gd name="T115" fmla="*/ 39 h 948"/>
                <a:gd name="T116" fmla="+- 0 1222 61"/>
                <a:gd name="T117" fmla="*/ T116 w 1280"/>
                <a:gd name="T118" fmla="+- 0 56 12"/>
                <a:gd name="T119" fmla="*/ 56 h 948"/>
                <a:gd name="T120" fmla="+- 0 1233 61"/>
                <a:gd name="T121" fmla="*/ T120 w 1280"/>
                <a:gd name="T122" fmla="+- 0 59 12"/>
                <a:gd name="T123" fmla="*/ 59 h 948"/>
                <a:gd name="T124" fmla="+- 0 1256 61"/>
                <a:gd name="T125" fmla="*/ T124 w 1280"/>
                <a:gd name="T126" fmla="+- 0 58 12"/>
                <a:gd name="T127" fmla="*/ 58 h 948"/>
                <a:gd name="T128" fmla="+- 0 1263 61"/>
                <a:gd name="T129" fmla="*/ T128 w 1280"/>
                <a:gd name="T130" fmla="+- 0 46 12"/>
                <a:gd name="T131" fmla="*/ 46 h 948"/>
                <a:gd name="T132" fmla="+- 0 1339 61"/>
                <a:gd name="T133" fmla="*/ T132 w 1280"/>
                <a:gd name="T134" fmla="+- 0 238 12"/>
                <a:gd name="T135" fmla="*/ 238 h 948"/>
                <a:gd name="T136" fmla="+- 0 1339 61"/>
                <a:gd name="T137" fmla="*/ T136 w 1280"/>
                <a:gd name="T138" fmla="+- 0 235 12"/>
                <a:gd name="T139" fmla="*/ 235 h 948"/>
                <a:gd name="T140" fmla="+- 0 1327 61"/>
                <a:gd name="T141" fmla="*/ T140 w 1280"/>
                <a:gd name="T142" fmla="+- 0 235 12"/>
                <a:gd name="T143" fmla="*/ 235 h 948"/>
                <a:gd name="T144" fmla="+- 0 1340 61"/>
                <a:gd name="T145" fmla="*/ T144 w 1280"/>
                <a:gd name="T146" fmla="+- 0 256 12"/>
                <a:gd name="T147" fmla="*/ 256 h 94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</a:cxnLst>
              <a:rect l="0" t="0" r="r" b="b"/>
              <a:pathLst>
                <a:path w="1280" h="948">
                  <a:moveTo>
                    <a:pt x="52" y="536"/>
                  </a:moveTo>
                  <a:lnTo>
                    <a:pt x="51" y="532"/>
                  </a:lnTo>
                  <a:lnTo>
                    <a:pt x="50" y="529"/>
                  </a:lnTo>
                  <a:lnTo>
                    <a:pt x="42" y="516"/>
                  </a:lnTo>
                  <a:lnTo>
                    <a:pt x="31" y="505"/>
                  </a:lnTo>
                  <a:lnTo>
                    <a:pt x="18" y="502"/>
                  </a:lnTo>
                  <a:lnTo>
                    <a:pt x="7" y="509"/>
                  </a:lnTo>
                  <a:lnTo>
                    <a:pt x="0" y="520"/>
                  </a:lnTo>
                  <a:lnTo>
                    <a:pt x="0" y="528"/>
                  </a:lnTo>
                  <a:lnTo>
                    <a:pt x="4" y="542"/>
                  </a:lnTo>
                  <a:lnTo>
                    <a:pt x="11" y="546"/>
                  </a:lnTo>
                  <a:lnTo>
                    <a:pt x="16" y="547"/>
                  </a:lnTo>
                  <a:lnTo>
                    <a:pt x="21" y="548"/>
                  </a:lnTo>
                  <a:lnTo>
                    <a:pt x="33" y="549"/>
                  </a:lnTo>
                  <a:lnTo>
                    <a:pt x="45" y="547"/>
                  </a:lnTo>
                  <a:lnTo>
                    <a:pt x="51" y="538"/>
                  </a:lnTo>
                  <a:lnTo>
                    <a:pt x="52" y="536"/>
                  </a:lnTo>
                  <a:moveTo>
                    <a:pt x="648" y="948"/>
                  </a:moveTo>
                  <a:lnTo>
                    <a:pt x="648" y="930"/>
                  </a:lnTo>
                  <a:lnTo>
                    <a:pt x="648" y="928"/>
                  </a:lnTo>
                  <a:lnTo>
                    <a:pt x="644" y="919"/>
                  </a:lnTo>
                  <a:lnTo>
                    <a:pt x="636" y="926"/>
                  </a:lnTo>
                  <a:lnTo>
                    <a:pt x="640" y="940"/>
                  </a:lnTo>
                  <a:lnTo>
                    <a:pt x="648" y="948"/>
                  </a:lnTo>
                  <a:moveTo>
                    <a:pt x="1018" y="824"/>
                  </a:moveTo>
                  <a:lnTo>
                    <a:pt x="1017" y="807"/>
                  </a:lnTo>
                  <a:lnTo>
                    <a:pt x="1017" y="805"/>
                  </a:lnTo>
                  <a:lnTo>
                    <a:pt x="1016" y="804"/>
                  </a:lnTo>
                  <a:lnTo>
                    <a:pt x="1014" y="796"/>
                  </a:lnTo>
                  <a:lnTo>
                    <a:pt x="1005" y="803"/>
                  </a:lnTo>
                  <a:lnTo>
                    <a:pt x="1009" y="817"/>
                  </a:lnTo>
                  <a:lnTo>
                    <a:pt x="1018" y="824"/>
                  </a:lnTo>
                  <a:moveTo>
                    <a:pt x="1201" y="601"/>
                  </a:moveTo>
                  <a:lnTo>
                    <a:pt x="1200" y="598"/>
                  </a:lnTo>
                  <a:lnTo>
                    <a:pt x="1199" y="594"/>
                  </a:lnTo>
                  <a:lnTo>
                    <a:pt x="1192" y="581"/>
                  </a:lnTo>
                  <a:lnTo>
                    <a:pt x="1180" y="571"/>
                  </a:lnTo>
                  <a:lnTo>
                    <a:pt x="1167" y="567"/>
                  </a:lnTo>
                  <a:lnTo>
                    <a:pt x="1156" y="575"/>
                  </a:lnTo>
                  <a:lnTo>
                    <a:pt x="1150" y="585"/>
                  </a:lnTo>
                  <a:lnTo>
                    <a:pt x="1149" y="593"/>
                  </a:lnTo>
                  <a:lnTo>
                    <a:pt x="1154" y="607"/>
                  </a:lnTo>
                  <a:lnTo>
                    <a:pt x="1160" y="611"/>
                  </a:lnTo>
                  <a:lnTo>
                    <a:pt x="1166" y="612"/>
                  </a:lnTo>
                  <a:lnTo>
                    <a:pt x="1171" y="613"/>
                  </a:lnTo>
                  <a:lnTo>
                    <a:pt x="1182" y="615"/>
                  </a:lnTo>
                  <a:lnTo>
                    <a:pt x="1194" y="612"/>
                  </a:lnTo>
                  <a:lnTo>
                    <a:pt x="1200" y="604"/>
                  </a:lnTo>
                  <a:lnTo>
                    <a:pt x="1201" y="601"/>
                  </a:lnTo>
                  <a:moveTo>
                    <a:pt x="1202" y="34"/>
                  </a:moveTo>
                  <a:lnTo>
                    <a:pt x="1202" y="31"/>
                  </a:lnTo>
                  <a:lnTo>
                    <a:pt x="1201" y="28"/>
                  </a:lnTo>
                  <a:lnTo>
                    <a:pt x="1193" y="14"/>
                  </a:lnTo>
                  <a:lnTo>
                    <a:pt x="1181" y="4"/>
                  </a:lnTo>
                  <a:lnTo>
                    <a:pt x="1168" y="0"/>
                  </a:lnTo>
                  <a:lnTo>
                    <a:pt x="1157" y="8"/>
                  </a:lnTo>
                  <a:lnTo>
                    <a:pt x="1151" y="18"/>
                  </a:lnTo>
                  <a:lnTo>
                    <a:pt x="1150" y="27"/>
                  </a:lnTo>
                  <a:lnTo>
                    <a:pt x="1155" y="40"/>
                  </a:lnTo>
                  <a:lnTo>
                    <a:pt x="1161" y="44"/>
                  </a:lnTo>
                  <a:lnTo>
                    <a:pt x="1167" y="46"/>
                  </a:lnTo>
                  <a:lnTo>
                    <a:pt x="1172" y="47"/>
                  </a:lnTo>
                  <a:lnTo>
                    <a:pt x="1183" y="48"/>
                  </a:lnTo>
                  <a:lnTo>
                    <a:pt x="1195" y="46"/>
                  </a:lnTo>
                  <a:lnTo>
                    <a:pt x="1202" y="37"/>
                  </a:lnTo>
                  <a:lnTo>
                    <a:pt x="1202" y="34"/>
                  </a:lnTo>
                  <a:moveTo>
                    <a:pt x="1279" y="244"/>
                  </a:moveTo>
                  <a:lnTo>
                    <a:pt x="1278" y="226"/>
                  </a:lnTo>
                  <a:lnTo>
                    <a:pt x="1278" y="225"/>
                  </a:lnTo>
                  <a:lnTo>
                    <a:pt x="1278" y="223"/>
                  </a:lnTo>
                  <a:lnTo>
                    <a:pt x="1275" y="215"/>
                  </a:lnTo>
                  <a:lnTo>
                    <a:pt x="1266" y="223"/>
                  </a:lnTo>
                  <a:lnTo>
                    <a:pt x="1270" y="236"/>
                  </a:lnTo>
                  <a:lnTo>
                    <a:pt x="1279" y="244"/>
                  </a:lnTo>
                </a:path>
              </a:pathLst>
            </a:custGeom>
            <a:solidFill>
              <a:srgbClr val="FFD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</p:grpSp>
      <p:grpSp>
        <p:nvGrpSpPr>
          <p:cNvPr id="9" name="Group 7">
            <a:extLst>
              <a:ext uri="{FF2B5EF4-FFF2-40B4-BE49-F238E27FC236}">
                <a16:creationId xmlns:a16="http://schemas.microsoft.com/office/drawing/2014/main" id="{CF09D6DE-781B-4F16-8E12-FBF7CFF67F3D}"/>
              </a:ext>
            </a:extLst>
          </p:cNvPr>
          <p:cNvGrpSpPr>
            <a:grpSpLocks/>
          </p:cNvGrpSpPr>
          <p:nvPr/>
        </p:nvGrpSpPr>
        <p:grpSpPr bwMode="auto">
          <a:xfrm>
            <a:off x="2373925" y="564485"/>
            <a:ext cx="866165" cy="1296393"/>
            <a:chOff x="3903" y="482"/>
            <a:chExt cx="1137" cy="1704"/>
          </a:xfrm>
        </p:grpSpPr>
        <p:sp>
          <p:nvSpPr>
            <p:cNvPr id="10" name="AutoShape 8">
              <a:extLst>
                <a:ext uri="{FF2B5EF4-FFF2-40B4-BE49-F238E27FC236}">
                  <a16:creationId xmlns:a16="http://schemas.microsoft.com/office/drawing/2014/main" id="{A49750AF-F957-47F1-A171-386843BE844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3" y="481"/>
              <a:ext cx="1137" cy="1704"/>
            </a:xfrm>
            <a:custGeom>
              <a:avLst/>
              <a:gdLst>
                <a:gd name="T0" fmla="+- 0 4228 3903"/>
                <a:gd name="T1" fmla="*/ T0 w 1137"/>
                <a:gd name="T2" fmla="+- 0 942 482"/>
                <a:gd name="T3" fmla="*/ 942 h 1704"/>
                <a:gd name="T4" fmla="+- 0 4116 3903"/>
                <a:gd name="T5" fmla="*/ T4 w 1137"/>
                <a:gd name="T6" fmla="+- 0 905 482"/>
                <a:gd name="T7" fmla="*/ 905 h 1704"/>
                <a:gd name="T8" fmla="+- 0 3947 3903"/>
                <a:gd name="T9" fmla="*/ T8 w 1137"/>
                <a:gd name="T10" fmla="+- 0 823 482"/>
                <a:gd name="T11" fmla="*/ 823 h 1704"/>
                <a:gd name="T12" fmla="+- 0 3904 3903"/>
                <a:gd name="T13" fmla="*/ T12 w 1137"/>
                <a:gd name="T14" fmla="+- 0 853 482"/>
                <a:gd name="T15" fmla="*/ 853 h 1704"/>
                <a:gd name="T16" fmla="+- 0 3956 3903"/>
                <a:gd name="T17" fmla="*/ T16 w 1137"/>
                <a:gd name="T18" fmla="+- 0 885 482"/>
                <a:gd name="T19" fmla="*/ 885 h 1704"/>
                <a:gd name="T20" fmla="+- 0 4125 3903"/>
                <a:gd name="T21" fmla="*/ T20 w 1137"/>
                <a:gd name="T22" fmla="+- 0 930 482"/>
                <a:gd name="T23" fmla="*/ 930 h 1704"/>
                <a:gd name="T24" fmla="+- 0 4243 3903"/>
                <a:gd name="T25" fmla="*/ T24 w 1137"/>
                <a:gd name="T26" fmla="+- 0 962 482"/>
                <a:gd name="T27" fmla="*/ 962 h 1704"/>
                <a:gd name="T28" fmla="+- 0 4485 3903"/>
                <a:gd name="T29" fmla="*/ T28 w 1137"/>
                <a:gd name="T30" fmla="+- 0 1839 482"/>
                <a:gd name="T31" fmla="*/ 1839 h 1704"/>
                <a:gd name="T32" fmla="+- 0 4419 3903"/>
                <a:gd name="T33" fmla="*/ T32 w 1137"/>
                <a:gd name="T34" fmla="+- 0 1825 482"/>
                <a:gd name="T35" fmla="*/ 1825 h 1704"/>
                <a:gd name="T36" fmla="+- 0 4390 3903"/>
                <a:gd name="T37" fmla="*/ T36 w 1137"/>
                <a:gd name="T38" fmla="+- 0 1880 482"/>
                <a:gd name="T39" fmla="*/ 1880 h 1704"/>
                <a:gd name="T40" fmla="+- 0 4400 3903"/>
                <a:gd name="T41" fmla="*/ T40 w 1137"/>
                <a:gd name="T42" fmla="+- 0 1911 482"/>
                <a:gd name="T43" fmla="*/ 1911 h 1704"/>
                <a:gd name="T44" fmla="+- 0 4464 3903"/>
                <a:gd name="T45" fmla="*/ T44 w 1137"/>
                <a:gd name="T46" fmla="+- 0 1929 482"/>
                <a:gd name="T47" fmla="*/ 1929 h 1704"/>
                <a:gd name="T48" fmla="+- 0 4493 3903"/>
                <a:gd name="T49" fmla="*/ T48 w 1137"/>
                <a:gd name="T50" fmla="+- 0 1863 482"/>
                <a:gd name="T51" fmla="*/ 1863 h 1704"/>
                <a:gd name="T52" fmla="+- 0 4676 3903"/>
                <a:gd name="T53" fmla="*/ T52 w 1137"/>
                <a:gd name="T54" fmla="+- 0 1752 482"/>
                <a:gd name="T55" fmla="*/ 1752 h 1704"/>
                <a:gd name="T56" fmla="+- 0 4611 3903"/>
                <a:gd name="T57" fmla="*/ T56 w 1137"/>
                <a:gd name="T58" fmla="+- 0 1886 482"/>
                <a:gd name="T59" fmla="*/ 1886 h 1704"/>
                <a:gd name="T60" fmla="+- 0 4472 3903"/>
                <a:gd name="T61" fmla="*/ T60 w 1137"/>
                <a:gd name="T62" fmla="+- 0 2110 482"/>
                <a:gd name="T63" fmla="*/ 2110 h 1704"/>
                <a:gd name="T64" fmla="+- 0 4497 3903"/>
                <a:gd name="T65" fmla="*/ T64 w 1137"/>
                <a:gd name="T66" fmla="+- 0 2178 482"/>
                <a:gd name="T67" fmla="*/ 2178 h 1704"/>
                <a:gd name="T68" fmla="+- 0 4591 3903"/>
                <a:gd name="T69" fmla="*/ T68 w 1137"/>
                <a:gd name="T70" fmla="+- 0 2060 482"/>
                <a:gd name="T71" fmla="*/ 2060 h 1704"/>
                <a:gd name="T72" fmla="+- 0 4667 3903"/>
                <a:gd name="T73" fmla="*/ T72 w 1137"/>
                <a:gd name="T74" fmla="+- 0 1819 482"/>
                <a:gd name="T75" fmla="*/ 1819 h 1704"/>
                <a:gd name="T76" fmla="+- 0 5010 3903"/>
                <a:gd name="T77" fmla="*/ T76 w 1137"/>
                <a:gd name="T78" fmla="+- 0 2105 482"/>
                <a:gd name="T79" fmla="*/ 2105 h 1704"/>
                <a:gd name="T80" fmla="+- 0 4978 3903"/>
                <a:gd name="T81" fmla="*/ T80 w 1137"/>
                <a:gd name="T82" fmla="+- 0 2013 482"/>
                <a:gd name="T83" fmla="*/ 2013 h 1704"/>
                <a:gd name="T84" fmla="+- 0 4928 3903"/>
                <a:gd name="T85" fmla="*/ T84 w 1137"/>
                <a:gd name="T86" fmla="+- 0 1932 482"/>
                <a:gd name="T87" fmla="*/ 1932 h 1704"/>
                <a:gd name="T88" fmla="+- 0 4471 3903"/>
                <a:gd name="T89" fmla="*/ T88 w 1137"/>
                <a:gd name="T90" fmla="+- 0 758 482"/>
                <a:gd name="T91" fmla="*/ 758 h 1704"/>
                <a:gd name="T92" fmla="+- 0 4403 3903"/>
                <a:gd name="T93" fmla="*/ T92 w 1137"/>
                <a:gd name="T94" fmla="+- 0 763 482"/>
                <a:gd name="T95" fmla="*/ 763 h 1704"/>
                <a:gd name="T96" fmla="+- 0 4420 3903"/>
                <a:gd name="T97" fmla="*/ T96 w 1137"/>
                <a:gd name="T98" fmla="+- 0 793 482"/>
                <a:gd name="T99" fmla="*/ 793 h 1704"/>
                <a:gd name="T100" fmla="+- 0 4453 3903"/>
                <a:gd name="T101" fmla="*/ T100 w 1137"/>
                <a:gd name="T102" fmla="+- 0 820 482"/>
                <a:gd name="T103" fmla="*/ 820 h 1704"/>
                <a:gd name="T104" fmla="+- 0 4360 3903"/>
                <a:gd name="T105" fmla="*/ T104 w 1137"/>
                <a:gd name="T106" fmla="+- 0 988 482"/>
                <a:gd name="T107" fmla="*/ 988 h 1704"/>
                <a:gd name="T108" fmla="+- 0 4194 3903"/>
                <a:gd name="T109" fmla="*/ T108 w 1137"/>
                <a:gd name="T110" fmla="+- 0 1106 482"/>
                <a:gd name="T111" fmla="*/ 1106 h 1704"/>
                <a:gd name="T112" fmla="+- 0 4101 3903"/>
                <a:gd name="T113" fmla="*/ T112 w 1137"/>
                <a:gd name="T114" fmla="+- 0 1129 482"/>
                <a:gd name="T115" fmla="*/ 1129 h 1704"/>
                <a:gd name="T116" fmla="+- 0 4130 3903"/>
                <a:gd name="T117" fmla="*/ T116 w 1137"/>
                <a:gd name="T118" fmla="+- 0 1148 482"/>
                <a:gd name="T119" fmla="*/ 1148 h 1704"/>
                <a:gd name="T120" fmla="+- 0 4308 3903"/>
                <a:gd name="T121" fmla="*/ T120 w 1137"/>
                <a:gd name="T122" fmla="+- 0 1248 482"/>
                <a:gd name="T123" fmla="*/ 1248 h 1704"/>
                <a:gd name="T124" fmla="+- 0 4312 3903"/>
                <a:gd name="T125" fmla="*/ T124 w 1137"/>
                <a:gd name="T126" fmla="+- 0 1274 482"/>
                <a:gd name="T127" fmla="*/ 1274 h 1704"/>
                <a:gd name="T128" fmla="+- 0 4258 3903"/>
                <a:gd name="T129" fmla="*/ T128 w 1137"/>
                <a:gd name="T130" fmla="+- 0 1436 482"/>
                <a:gd name="T131" fmla="*/ 1436 h 1704"/>
                <a:gd name="T132" fmla="+- 0 4182 3903"/>
                <a:gd name="T133" fmla="*/ T132 w 1137"/>
                <a:gd name="T134" fmla="+- 0 1500 482"/>
                <a:gd name="T135" fmla="*/ 1500 h 1704"/>
                <a:gd name="T136" fmla="+- 0 4245 3903"/>
                <a:gd name="T137" fmla="*/ T136 w 1137"/>
                <a:gd name="T138" fmla="+- 0 1537 482"/>
                <a:gd name="T139" fmla="*/ 1537 h 1704"/>
                <a:gd name="T140" fmla="+- 0 4345 3903"/>
                <a:gd name="T141" fmla="*/ T140 w 1137"/>
                <a:gd name="T142" fmla="+- 0 1469 482"/>
                <a:gd name="T143" fmla="*/ 1469 h 1704"/>
                <a:gd name="T144" fmla="+- 0 4399 3903"/>
                <a:gd name="T145" fmla="*/ T144 w 1137"/>
                <a:gd name="T146" fmla="+- 0 1537 482"/>
                <a:gd name="T147" fmla="*/ 1537 h 1704"/>
                <a:gd name="T148" fmla="+- 0 4414 3903"/>
                <a:gd name="T149" fmla="*/ T148 w 1137"/>
                <a:gd name="T150" fmla="+- 0 1611 482"/>
                <a:gd name="T151" fmla="*/ 1611 h 1704"/>
                <a:gd name="T152" fmla="+- 0 4478 3903"/>
                <a:gd name="T153" fmla="*/ T152 w 1137"/>
                <a:gd name="T154" fmla="+- 0 1693 482"/>
                <a:gd name="T155" fmla="*/ 1693 h 1704"/>
                <a:gd name="T156" fmla="+- 0 4687 3903"/>
                <a:gd name="T157" fmla="*/ T156 w 1137"/>
                <a:gd name="T158" fmla="+- 0 1681 482"/>
                <a:gd name="T159" fmla="*/ 1681 h 1704"/>
                <a:gd name="T160" fmla="+- 0 4847 3903"/>
                <a:gd name="T161" fmla="*/ T160 w 1137"/>
                <a:gd name="T162" fmla="+- 0 1783 482"/>
                <a:gd name="T163" fmla="*/ 1783 h 1704"/>
                <a:gd name="T164" fmla="+- 0 4918 3903"/>
                <a:gd name="T165" fmla="*/ T164 w 1137"/>
                <a:gd name="T166" fmla="+- 0 1977 482"/>
                <a:gd name="T167" fmla="*/ 1977 h 1704"/>
                <a:gd name="T168" fmla="+- 0 4937 3903"/>
                <a:gd name="T169" fmla="*/ T168 w 1137"/>
                <a:gd name="T170" fmla="+- 0 2079 482"/>
                <a:gd name="T171" fmla="*/ 2079 h 1704"/>
                <a:gd name="T172" fmla="+- 0 4987 3903"/>
                <a:gd name="T173" fmla="*/ T172 w 1137"/>
                <a:gd name="T174" fmla="+- 0 2144 482"/>
                <a:gd name="T175" fmla="*/ 2144 h 1704"/>
                <a:gd name="T176" fmla="+- 0 5040 3903"/>
                <a:gd name="T177" fmla="*/ T176 w 1137"/>
                <a:gd name="T178" fmla="+- 0 786 482"/>
                <a:gd name="T179" fmla="*/ 786 h 1704"/>
                <a:gd name="T180" fmla="+- 0 4971 3903"/>
                <a:gd name="T181" fmla="*/ T180 w 1137"/>
                <a:gd name="T182" fmla="+- 0 688 482"/>
                <a:gd name="T183" fmla="*/ 688 h 1704"/>
                <a:gd name="T184" fmla="+- 0 4866 3903"/>
                <a:gd name="T185" fmla="*/ T184 w 1137"/>
                <a:gd name="T186" fmla="+- 0 684 482"/>
                <a:gd name="T187" fmla="*/ 684 h 1704"/>
                <a:gd name="T188" fmla="+- 0 4846 3903"/>
                <a:gd name="T189" fmla="*/ T188 w 1137"/>
                <a:gd name="T190" fmla="+- 0 612 482"/>
                <a:gd name="T191" fmla="*/ 612 h 1704"/>
                <a:gd name="T192" fmla="+- 0 4905 3903"/>
                <a:gd name="T193" fmla="*/ T192 w 1137"/>
                <a:gd name="T194" fmla="+- 0 533 482"/>
                <a:gd name="T195" fmla="*/ 533 h 1704"/>
                <a:gd name="T196" fmla="+- 0 4883 3903"/>
                <a:gd name="T197" fmla="*/ T196 w 1137"/>
                <a:gd name="T198" fmla="+- 0 482 482"/>
                <a:gd name="T199" fmla="*/ 482 h 1704"/>
                <a:gd name="T200" fmla="+- 0 4811 3903"/>
                <a:gd name="T201" fmla="*/ T200 w 1137"/>
                <a:gd name="T202" fmla="+- 0 599 482"/>
                <a:gd name="T203" fmla="*/ 599 h 1704"/>
                <a:gd name="T204" fmla="+- 0 4648 3903"/>
                <a:gd name="T205" fmla="*/ T204 w 1137"/>
                <a:gd name="T206" fmla="+- 0 746 482"/>
                <a:gd name="T207" fmla="*/ 746 h 1704"/>
                <a:gd name="T208" fmla="+- 0 4926 3903"/>
                <a:gd name="T209" fmla="*/ T208 w 1137"/>
                <a:gd name="T210" fmla="+- 0 1925 482"/>
                <a:gd name="T211" fmla="*/ 1925 h 1704"/>
                <a:gd name="T212" fmla="+- 0 5040 3903"/>
                <a:gd name="T213" fmla="*/ T212 w 1137"/>
                <a:gd name="T214" fmla="+- 0 786 482"/>
                <a:gd name="T215" fmla="*/ 786 h 1704"/>
                <a:gd name="T216" fmla="+- 0 4972 3903"/>
                <a:gd name="T217" fmla="*/ T216 w 1137"/>
                <a:gd name="T218" fmla="+- 0 686 482"/>
                <a:gd name="T219" fmla="*/ 686 h 1704"/>
                <a:gd name="T220" fmla="+- 0 5029 3903"/>
                <a:gd name="T221" fmla="*/ T220 w 1137"/>
                <a:gd name="T222" fmla="+- 0 701 482"/>
                <a:gd name="T223" fmla="*/ 701 h 1704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  <a:cxn ang="0">
                  <a:pos x="T165" y="T167"/>
                </a:cxn>
                <a:cxn ang="0">
                  <a:pos x="T169" y="T171"/>
                </a:cxn>
                <a:cxn ang="0">
                  <a:pos x="T173" y="T175"/>
                </a:cxn>
                <a:cxn ang="0">
                  <a:pos x="T177" y="T179"/>
                </a:cxn>
                <a:cxn ang="0">
                  <a:pos x="T181" y="T183"/>
                </a:cxn>
                <a:cxn ang="0">
                  <a:pos x="T185" y="T187"/>
                </a:cxn>
                <a:cxn ang="0">
                  <a:pos x="T189" y="T191"/>
                </a:cxn>
                <a:cxn ang="0">
                  <a:pos x="T193" y="T195"/>
                </a:cxn>
                <a:cxn ang="0">
                  <a:pos x="T197" y="T199"/>
                </a:cxn>
                <a:cxn ang="0">
                  <a:pos x="T201" y="T203"/>
                </a:cxn>
                <a:cxn ang="0">
                  <a:pos x="T205" y="T207"/>
                </a:cxn>
                <a:cxn ang="0">
                  <a:pos x="T209" y="T211"/>
                </a:cxn>
                <a:cxn ang="0">
                  <a:pos x="T213" y="T215"/>
                </a:cxn>
                <a:cxn ang="0">
                  <a:pos x="T217" y="T219"/>
                </a:cxn>
                <a:cxn ang="0">
                  <a:pos x="T221" y="T223"/>
                </a:cxn>
              </a:cxnLst>
              <a:rect l="0" t="0" r="r" b="b"/>
              <a:pathLst>
                <a:path w="1137" h="1704">
                  <a:moveTo>
                    <a:pt x="341" y="477"/>
                  </a:moveTo>
                  <a:lnTo>
                    <a:pt x="341" y="474"/>
                  </a:lnTo>
                  <a:lnTo>
                    <a:pt x="338" y="464"/>
                  </a:lnTo>
                  <a:lnTo>
                    <a:pt x="325" y="460"/>
                  </a:lnTo>
                  <a:lnTo>
                    <a:pt x="314" y="457"/>
                  </a:lnTo>
                  <a:lnTo>
                    <a:pt x="298" y="452"/>
                  </a:lnTo>
                  <a:lnTo>
                    <a:pt x="259" y="440"/>
                  </a:lnTo>
                  <a:lnTo>
                    <a:pt x="213" y="423"/>
                  </a:lnTo>
                  <a:lnTo>
                    <a:pt x="174" y="404"/>
                  </a:lnTo>
                  <a:lnTo>
                    <a:pt x="119" y="365"/>
                  </a:lnTo>
                  <a:lnTo>
                    <a:pt x="87" y="349"/>
                  </a:lnTo>
                  <a:lnTo>
                    <a:pt x="44" y="341"/>
                  </a:lnTo>
                  <a:lnTo>
                    <a:pt x="21" y="342"/>
                  </a:lnTo>
                  <a:lnTo>
                    <a:pt x="7" y="348"/>
                  </a:lnTo>
                  <a:lnTo>
                    <a:pt x="0" y="359"/>
                  </a:lnTo>
                  <a:lnTo>
                    <a:pt x="1" y="371"/>
                  </a:lnTo>
                  <a:lnTo>
                    <a:pt x="7" y="381"/>
                  </a:lnTo>
                  <a:lnTo>
                    <a:pt x="18" y="391"/>
                  </a:lnTo>
                  <a:lnTo>
                    <a:pt x="34" y="399"/>
                  </a:lnTo>
                  <a:lnTo>
                    <a:pt x="53" y="403"/>
                  </a:lnTo>
                  <a:lnTo>
                    <a:pt x="98" y="409"/>
                  </a:lnTo>
                  <a:lnTo>
                    <a:pt x="140" y="417"/>
                  </a:lnTo>
                  <a:lnTo>
                    <a:pt x="181" y="430"/>
                  </a:lnTo>
                  <a:lnTo>
                    <a:pt x="222" y="448"/>
                  </a:lnTo>
                  <a:lnTo>
                    <a:pt x="263" y="469"/>
                  </a:lnTo>
                  <a:lnTo>
                    <a:pt x="299" y="485"/>
                  </a:lnTo>
                  <a:lnTo>
                    <a:pt x="326" y="490"/>
                  </a:lnTo>
                  <a:lnTo>
                    <a:pt x="340" y="480"/>
                  </a:lnTo>
                  <a:lnTo>
                    <a:pt x="341" y="477"/>
                  </a:lnTo>
                  <a:moveTo>
                    <a:pt x="590" y="1381"/>
                  </a:moveTo>
                  <a:lnTo>
                    <a:pt x="587" y="1368"/>
                  </a:lnTo>
                  <a:lnTo>
                    <a:pt x="582" y="1357"/>
                  </a:lnTo>
                  <a:lnTo>
                    <a:pt x="573" y="1348"/>
                  </a:lnTo>
                  <a:lnTo>
                    <a:pt x="561" y="1343"/>
                  </a:lnTo>
                  <a:lnTo>
                    <a:pt x="545" y="1341"/>
                  </a:lnTo>
                  <a:lnTo>
                    <a:pt x="516" y="1343"/>
                  </a:lnTo>
                  <a:lnTo>
                    <a:pt x="496" y="1350"/>
                  </a:lnTo>
                  <a:lnTo>
                    <a:pt x="485" y="1361"/>
                  </a:lnTo>
                  <a:lnTo>
                    <a:pt x="483" y="1377"/>
                  </a:lnTo>
                  <a:lnTo>
                    <a:pt x="487" y="1398"/>
                  </a:lnTo>
                  <a:lnTo>
                    <a:pt x="488" y="1407"/>
                  </a:lnTo>
                  <a:lnTo>
                    <a:pt x="491" y="1416"/>
                  </a:lnTo>
                  <a:lnTo>
                    <a:pt x="493" y="1424"/>
                  </a:lnTo>
                  <a:lnTo>
                    <a:pt x="497" y="1429"/>
                  </a:lnTo>
                  <a:lnTo>
                    <a:pt x="502" y="1432"/>
                  </a:lnTo>
                  <a:lnTo>
                    <a:pt x="512" y="1438"/>
                  </a:lnTo>
                  <a:lnTo>
                    <a:pt x="534" y="1447"/>
                  </a:lnTo>
                  <a:lnTo>
                    <a:pt x="561" y="1447"/>
                  </a:lnTo>
                  <a:lnTo>
                    <a:pt x="581" y="1427"/>
                  </a:lnTo>
                  <a:lnTo>
                    <a:pt x="587" y="1411"/>
                  </a:lnTo>
                  <a:lnTo>
                    <a:pt x="590" y="1395"/>
                  </a:lnTo>
                  <a:lnTo>
                    <a:pt x="590" y="1381"/>
                  </a:lnTo>
                  <a:moveTo>
                    <a:pt x="795" y="1286"/>
                  </a:moveTo>
                  <a:lnTo>
                    <a:pt x="792" y="1278"/>
                  </a:lnTo>
                  <a:lnTo>
                    <a:pt x="785" y="1270"/>
                  </a:lnTo>
                  <a:lnTo>
                    <a:pt x="773" y="1270"/>
                  </a:lnTo>
                  <a:lnTo>
                    <a:pt x="759" y="1281"/>
                  </a:lnTo>
                  <a:lnTo>
                    <a:pt x="745" y="1306"/>
                  </a:lnTo>
                  <a:lnTo>
                    <a:pt x="729" y="1352"/>
                  </a:lnTo>
                  <a:lnTo>
                    <a:pt x="708" y="1404"/>
                  </a:lnTo>
                  <a:lnTo>
                    <a:pt x="678" y="1458"/>
                  </a:lnTo>
                  <a:lnTo>
                    <a:pt x="599" y="1543"/>
                  </a:lnTo>
                  <a:lnTo>
                    <a:pt x="578" y="1585"/>
                  </a:lnTo>
                  <a:lnTo>
                    <a:pt x="569" y="1628"/>
                  </a:lnTo>
                  <a:lnTo>
                    <a:pt x="574" y="1666"/>
                  </a:lnTo>
                  <a:lnTo>
                    <a:pt x="579" y="1677"/>
                  </a:lnTo>
                  <a:lnTo>
                    <a:pt x="586" y="1687"/>
                  </a:lnTo>
                  <a:lnTo>
                    <a:pt x="594" y="1696"/>
                  </a:lnTo>
                  <a:lnTo>
                    <a:pt x="605" y="1703"/>
                  </a:lnTo>
                  <a:lnTo>
                    <a:pt x="642" y="1695"/>
                  </a:lnTo>
                  <a:lnTo>
                    <a:pt x="669" y="1646"/>
                  </a:lnTo>
                  <a:lnTo>
                    <a:pt x="688" y="1578"/>
                  </a:lnTo>
                  <a:lnTo>
                    <a:pt x="700" y="1515"/>
                  </a:lnTo>
                  <a:lnTo>
                    <a:pt x="715" y="1454"/>
                  </a:lnTo>
                  <a:lnTo>
                    <a:pt x="740" y="1390"/>
                  </a:lnTo>
                  <a:lnTo>
                    <a:pt x="764" y="1337"/>
                  </a:lnTo>
                  <a:lnTo>
                    <a:pt x="782" y="1307"/>
                  </a:lnTo>
                  <a:lnTo>
                    <a:pt x="793" y="1296"/>
                  </a:lnTo>
                  <a:lnTo>
                    <a:pt x="795" y="1286"/>
                  </a:lnTo>
                  <a:moveTo>
                    <a:pt x="1107" y="1623"/>
                  </a:moveTo>
                  <a:lnTo>
                    <a:pt x="1105" y="1606"/>
                  </a:lnTo>
                  <a:lnTo>
                    <a:pt x="1100" y="1586"/>
                  </a:lnTo>
                  <a:lnTo>
                    <a:pt x="1090" y="1560"/>
                  </a:lnTo>
                  <a:lnTo>
                    <a:pt x="1075" y="1531"/>
                  </a:lnTo>
                  <a:lnTo>
                    <a:pt x="1056" y="1499"/>
                  </a:lnTo>
                  <a:lnTo>
                    <a:pt x="1032" y="1463"/>
                  </a:lnTo>
                  <a:lnTo>
                    <a:pt x="1028" y="1456"/>
                  </a:lnTo>
                  <a:lnTo>
                    <a:pt x="1025" y="1450"/>
                  </a:lnTo>
                  <a:lnTo>
                    <a:pt x="638" y="291"/>
                  </a:lnTo>
                  <a:lnTo>
                    <a:pt x="621" y="288"/>
                  </a:lnTo>
                  <a:lnTo>
                    <a:pt x="612" y="286"/>
                  </a:lnTo>
                  <a:lnTo>
                    <a:pt x="568" y="276"/>
                  </a:lnTo>
                  <a:lnTo>
                    <a:pt x="537" y="272"/>
                  </a:lnTo>
                  <a:lnTo>
                    <a:pt x="529" y="273"/>
                  </a:lnTo>
                  <a:lnTo>
                    <a:pt x="514" y="274"/>
                  </a:lnTo>
                  <a:lnTo>
                    <a:pt x="500" y="281"/>
                  </a:lnTo>
                  <a:lnTo>
                    <a:pt x="498" y="292"/>
                  </a:lnTo>
                  <a:lnTo>
                    <a:pt x="501" y="298"/>
                  </a:lnTo>
                  <a:lnTo>
                    <a:pt x="507" y="305"/>
                  </a:lnTo>
                  <a:lnTo>
                    <a:pt x="517" y="311"/>
                  </a:lnTo>
                  <a:lnTo>
                    <a:pt x="530" y="318"/>
                  </a:lnTo>
                  <a:lnTo>
                    <a:pt x="541" y="324"/>
                  </a:lnTo>
                  <a:lnTo>
                    <a:pt x="548" y="330"/>
                  </a:lnTo>
                  <a:lnTo>
                    <a:pt x="550" y="338"/>
                  </a:lnTo>
                  <a:lnTo>
                    <a:pt x="546" y="367"/>
                  </a:lnTo>
                  <a:lnTo>
                    <a:pt x="523" y="405"/>
                  </a:lnTo>
                  <a:lnTo>
                    <a:pt x="490" y="451"/>
                  </a:lnTo>
                  <a:lnTo>
                    <a:pt x="457" y="506"/>
                  </a:lnTo>
                  <a:lnTo>
                    <a:pt x="411" y="567"/>
                  </a:lnTo>
                  <a:lnTo>
                    <a:pt x="352" y="605"/>
                  </a:lnTo>
                  <a:lnTo>
                    <a:pt x="351" y="605"/>
                  </a:lnTo>
                  <a:lnTo>
                    <a:pt x="291" y="624"/>
                  </a:lnTo>
                  <a:lnTo>
                    <a:pt x="238" y="628"/>
                  </a:lnTo>
                  <a:lnTo>
                    <a:pt x="217" y="631"/>
                  </a:lnTo>
                  <a:lnTo>
                    <a:pt x="204" y="637"/>
                  </a:lnTo>
                  <a:lnTo>
                    <a:pt x="198" y="647"/>
                  </a:lnTo>
                  <a:lnTo>
                    <a:pt x="199" y="656"/>
                  </a:lnTo>
                  <a:lnTo>
                    <a:pt x="201" y="665"/>
                  </a:lnTo>
                  <a:lnTo>
                    <a:pt x="212" y="671"/>
                  </a:lnTo>
                  <a:lnTo>
                    <a:pt x="227" y="666"/>
                  </a:lnTo>
                  <a:lnTo>
                    <a:pt x="263" y="663"/>
                  </a:lnTo>
                  <a:lnTo>
                    <a:pt x="315" y="674"/>
                  </a:lnTo>
                  <a:lnTo>
                    <a:pt x="367" y="706"/>
                  </a:lnTo>
                  <a:lnTo>
                    <a:pt x="405" y="766"/>
                  </a:lnTo>
                  <a:lnTo>
                    <a:pt x="406" y="770"/>
                  </a:lnTo>
                  <a:lnTo>
                    <a:pt x="407" y="773"/>
                  </a:lnTo>
                  <a:lnTo>
                    <a:pt x="408" y="777"/>
                  </a:lnTo>
                  <a:lnTo>
                    <a:pt x="409" y="792"/>
                  </a:lnTo>
                  <a:lnTo>
                    <a:pt x="413" y="852"/>
                  </a:lnTo>
                  <a:lnTo>
                    <a:pt x="393" y="908"/>
                  </a:lnTo>
                  <a:lnTo>
                    <a:pt x="367" y="943"/>
                  </a:lnTo>
                  <a:lnTo>
                    <a:pt x="355" y="954"/>
                  </a:lnTo>
                  <a:lnTo>
                    <a:pt x="325" y="960"/>
                  </a:lnTo>
                  <a:lnTo>
                    <a:pt x="299" y="975"/>
                  </a:lnTo>
                  <a:lnTo>
                    <a:pt x="281" y="995"/>
                  </a:lnTo>
                  <a:lnTo>
                    <a:pt x="279" y="1018"/>
                  </a:lnTo>
                  <a:lnTo>
                    <a:pt x="282" y="1027"/>
                  </a:lnTo>
                  <a:lnTo>
                    <a:pt x="290" y="1036"/>
                  </a:lnTo>
                  <a:lnTo>
                    <a:pt x="304" y="1045"/>
                  </a:lnTo>
                  <a:lnTo>
                    <a:pt x="342" y="1055"/>
                  </a:lnTo>
                  <a:lnTo>
                    <a:pt x="367" y="1040"/>
                  </a:lnTo>
                  <a:lnTo>
                    <a:pt x="389" y="1013"/>
                  </a:lnTo>
                  <a:lnTo>
                    <a:pt x="418" y="992"/>
                  </a:lnTo>
                  <a:lnTo>
                    <a:pt x="442" y="987"/>
                  </a:lnTo>
                  <a:lnTo>
                    <a:pt x="462" y="992"/>
                  </a:lnTo>
                  <a:lnTo>
                    <a:pt x="478" y="1009"/>
                  </a:lnTo>
                  <a:lnTo>
                    <a:pt x="491" y="1039"/>
                  </a:lnTo>
                  <a:lnTo>
                    <a:pt x="496" y="1055"/>
                  </a:lnTo>
                  <a:lnTo>
                    <a:pt x="501" y="1073"/>
                  </a:lnTo>
                  <a:lnTo>
                    <a:pt x="505" y="1094"/>
                  </a:lnTo>
                  <a:lnTo>
                    <a:pt x="509" y="1117"/>
                  </a:lnTo>
                  <a:lnTo>
                    <a:pt x="511" y="1129"/>
                  </a:lnTo>
                  <a:lnTo>
                    <a:pt x="513" y="1139"/>
                  </a:lnTo>
                  <a:lnTo>
                    <a:pt x="516" y="1148"/>
                  </a:lnTo>
                  <a:lnTo>
                    <a:pt x="543" y="1193"/>
                  </a:lnTo>
                  <a:lnTo>
                    <a:pt x="575" y="1211"/>
                  </a:lnTo>
                  <a:lnTo>
                    <a:pt x="602" y="1214"/>
                  </a:lnTo>
                  <a:lnTo>
                    <a:pt x="614" y="1212"/>
                  </a:lnTo>
                  <a:lnTo>
                    <a:pt x="705" y="1193"/>
                  </a:lnTo>
                  <a:lnTo>
                    <a:pt x="784" y="1199"/>
                  </a:lnTo>
                  <a:lnTo>
                    <a:pt x="839" y="1215"/>
                  </a:lnTo>
                  <a:lnTo>
                    <a:pt x="861" y="1224"/>
                  </a:lnTo>
                  <a:lnTo>
                    <a:pt x="908" y="1259"/>
                  </a:lnTo>
                  <a:lnTo>
                    <a:pt x="944" y="1301"/>
                  </a:lnTo>
                  <a:lnTo>
                    <a:pt x="972" y="1347"/>
                  </a:lnTo>
                  <a:lnTo>
                    <a:pt x="991" y="1395"/>
                  </a:lnTo>
                  <a:lnTo>
                    <a:pt x="1005" y="1446"/>
                  </a:lnTo>
                  <a:lnTo>
                    <a:pt x="1015" y="1495"/>
                  </a:lnTo>
                  <a:lnTo>
                    <a:pt x="1022" y="1538"/>
                  </a:lnTo>
                  <a:lnTo>
                    <a:pt x="1028" y="1573"/>
                  </a:lnTo>
                  <a:lnTo>
                    <a:pt x="1030" y="1585"/>
                  </a:lnTo>
                  <a:lnTo>
                    <a:pt x="1034" y="1597"/>
                  </a:lnTo>
                  <a:lnTo>
                    <a:pt x="1037" y="1607"/>
                  </a:lnTo>
                  <a:lnTo>
                    <a:pt x="1051" y="1639"/>
                  </a:lnTo>
                  <a:lnTo>
                    <a:pt x="1067" y="1658"/>
                  </a:lnTo>
                  <a:lnTo>
                    <a:pt x="1084" y="1662"/>
                  </a:lnTo>
                  <a:lnTo>
                    <a:pt x="1099" y="1650"/>
                  </a:lnTo>
                  <a:lnTo>
                    <a:pt x="1105" y="1638"/>
                  </a:lnTo>
                  <a:lnTo>
                    <a:pt x="1107" y="1623"/>
                  </a:lnTo>
                  <a:moveTo>
                    <a:pt x="1137" y="304"/>
                  </a:moveTo>
                  <a:lnTo>
                    <a:pt x="1120" y="302"/>
                  </a:lnTo>
                  <a:lnTo>
                    <a:pt x="1096" y="287"/>
                  </a:lnTo>
                  <a:lnTo>
                    <a:pt x="1069" y="204"/>
                  </a:lnTo>
                  <a:lnTo>
                    <a:pt x="1068" y="206"/>
                  </a:lnTo>
                  <a:lnTo>
                    <a:pt x="1030" y="234"/>
                  </a:lnTo>
                  <a:lnTo>
                    <a:pt x="1003" y="234"/>
                  </a:lnTo>
                  <a:lnTo>
                    <a:pt x="981" y="223"/>
                  </a:lnTo>
                  <a:lnTo>
                    <a:pt x="963" y="202"/>
                  </a:lnTo>
                  <a:lnTo>
                    <a:pt x="951" y="175"/>
                  </a:lnTo>
                  <a:lnTo>
                    <a:pt x="947" y="160"/>
                  </a:lnTo>
                  <a:lnTo>
                    <a:pt x="944" y="145"/>
                  </a:lnTo>
                  <a:lnTo>
                    <a:pt x="943" y="130"/>
                  </a:lnTo>
                  <a:lnTo>
                    <a:pt x="943" y="114"/>
                  </a:lnTo>
                  <a:lnTo>
                    <a:pt x="957" y="83"/>
                  </a:lnTo>
                  <a:lnTo>
                    <a:pt x="981" y="66"/>
                  </a:lnTo>
                  <a:lnTo>
                    <a:pt x="1002" y="51"/>
                  </a:lnTo>
                  <a:lnTo>
                    <a:pt x="1005" y="24"/>
                  </a:lnTo>
                  <a:lnTo>
                    <a:pt x="1005" y="23"/>
                  </a:lnTo>
                  <a:lnTo>
                    <a:pt x="1005" y="22"/>
                  </a:lnTo>
                  <a:lnTo>
                    <a:pt x="980" y="0"/>
                  </a:lnTo>
                  <a:lnTo>
                    <a:pt x="943" y="5"/>
                  </a:lnTo>
                  <a:lnTo>
                    <a:pt x="913" y="42"/>
                  </a:lnTo>
                  <a:lnTo>
                    <a:pt x="912" y="59"/>
                  </a:lnTo>
                  <a:lnTo>
                    <a:pt x="908" y="117"/>
                  </a:lnTo>
                  <a:lnTo>
                    <a:pt x="903" y="187"/>
                  </a:lnTo>
                  <a:lnTo>
                    <a:pt x="866" y="220"/>
                  </a:lnTo>
                  <a:lnTo>
                    <a:pt x="809" y="238"/>
                  </a:lnTo>
                  <a:lnTo>
                    <a:pt x="745" y="264"/>
                  </a:lnTo>
                  <a:lnTo>
                    <a:pt x="691" y="288"/>
                  </a:lnTo>
                  <a:lnTo>
                    <a:pt x="650" y="293"/>
                  </a:lnTo>
                  <a:lnTo>
                    <a:pt x="638" y="291"/>
                  </a:lnTo>
                  <a:lnTo>
                    <a:pt x="1023" y="1443"/>
                  </a:lnTo>
                  <a:lnTo>
                    <a:pt x="1033" y="1393"/>
                  </a:lnTo>
                  <a:lnTo>
                    <a:pt x="1083" y="1357"/>
                  </a:lnTo>
                  <a:lnTo>
                    <a:pt x="1137" y="1335"/>
                  </a:lnTo>
                  <a:lnTo>
                    <a:pt x="1137" y="304"/>
                  </a:lnTo>
                  <a:moveTo>
                    <a:pt x="1137" y="101"/>
                  </a:moveTo>
                  <a:lnTo>
                    <a:pt x="1120" y="113"/>
                  </a:lnTo>
                  <a:lnTo>
                    <a:pt x="1095" y="158"/>
                  </a:lnTo>
                  <a:lnTo>
                    <a:pt x="1069" y="204"/>
                  </a:lnTo>
                  <a:lnTo>
                    <a:pt x="1094" y="281"/>
                  </a:lnTo>
                  <a:lnTo>
                    <a:pt x="1096" y="273"/>
                  </a:lnTo>
                  <a:lnTo>
                    <a:pt x="1102" y="263"/>
                  </a:lnTo>
                  <a:lnTo>
                    <a:pt x="1126" y="219"/>
                  </a:lnTo>
                  <a:lnTo>
                    <a:pt x="1137" y="196"/>
                  </a:lnTo>
                  <a:lnTo>
                    <a:pt x="1137" y="101"/>
                  </a:lnTo>
                </a:path>
              </a:pathLst>
            </a:custGeom>
            <a:solidFill>
              <a:srgbClr val="FFD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pic>
          <p:nvPicPr>
            <p:cNvPr id="11" name="Picture 9">
              <a:extLst>
                <a:ext uri="{FF2B5EF4-FFF2-40B4-BE49-F238E27FC236}">
                  <a16:creationId xmlns:a16="http://schemas.microsoft.com/office/drawing/2014/main" id="{24388CC2-2223-4E85-A362-F561A3D85F0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34" y="1975"/>
              <a:ext cx="107" cy="1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AutoShape 10">
              <a:extLst>
                <a:ext uri="{FF2B5EF4-FFF2-40B4-BE49-F238E27FC236}">
                  <a16:creationId xmlns:a16="http://schemas.microsoft.com/office/drawing/2014/main" id="{C6A68DB5-E56D-4A45-8870-94D1672950F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75" y="622"/>
              <a:ext cx="597" cy="1459"/>
            </a:xfrm>
            <a:custGeom>
              <a:avLst/>
              <a:gdLst>
                <a:gd name="T0" fmla="+- 0 3988 3976"/>
                <a:gd name="T1" fmla="*/ T0 w 597"/>
                <a:gd name="T2" fmla="+- 0 1069 622"/>
                <a:gd name="T3" fmla="*/ 1069 h 1459"/>
                <a:gd name="T4" fmla="+- 0 3984 3976"/>
                <a:gd name="T5" fmla="*/ T4 w 597"/>
                <a:gd name="T6" fmla="+- 0 1058 622"/>
                <a:gd name="T7" fmla="*/ 1058 h 1459"/>
                <a:gd name="T8" fmla="+- 0 3980 3976"/>
                <a:gd name="T9" fmla="*/ T8 w 597"/>
                <a:gd name="T10" fmla="+- 0 1079 622"/>
                <a:gd name="T11" fmla="*/ 1079 h 1459"/>
                <a:gd name="T12" fmla="+- 0 4010 3976"/>
                <a:gd name="T13" fmla="*/ T12 w 597"/>
                <a:gd name="T14" fmla="+- 0 1435 622"/>
                <a:gd name="T15" fmla="*/ 1435 h 1459"/>
                <a:gd name="T16" fmla="+- 0 4009 3976"/>
                <a:gd name="T17" fmla="*/ T16 w 597"/>
                <a:gd name="T18" fmla="+- 0 1416 622"/>
                <a:gd name="T19" fmla="*/ 1416 h 1459"/>
                <a:gd name="T20" fmla="+- 0 3997 3976"/>
                <a:gd name="T21" fmla="*/ T20 w 597"/>
                <a:gd name="T22" fmla="+- 0 1414 622"/>
                <a:gd name="T23" fmla="*/ 1414 h 1459"/>
                <a:gd name="T24" fmla="+- 0 4010 3976"/>
                <a:gd name="T25" fmla="*/ T24 w 597"/>
                <a:gd name="T26" fmla="+- 0 1435 622"/>
                <a:gd name="T27" fmla="*/ 1435 h 1459"/>
                <a:gd name="T28" fmla="+- 0 4218 3976"/>
                <a:gd name="T29" fmla="*/ T28 w 597"/>
                <a:gd name="T30" fmla="+- 0 1864 622"/>
                <a:gd name="T31" fmla="*/ 1864 h 1459"/>
                <a:gd name="T32" fmla="+- 0 4218 3976"/>
                <a:gd name="T33" fmla="*/ T32 w 597"/>
                <a:gd name="T34" fmla="+- 0 1861 622"/>
                <a:gd name="T35" fmla="*/ 1861 h 1459"/>
                <a:gd name="T36" fmla="+- 0 4215 3976"/>
                <a:gd name="T37" fmla="*/ T36 w 597"/>
                <a:gd name="T38" fmla="+- 0 1851 622"/>
                <a:gd name="T39" fmla="*/ 1851 h 1459"/>
                <a:gd name="T40" fmla="+- 0 4210 3976"/>
                <a:gd name="T41" fmla="*/ T40 w 597"/>
                <a:gd name="T42" fmla="+- 0 1872 622"/>
                <a:gd name="T43" fmla="*/ 1872 h 1459"/>
                <a:gd name="T44" fmla="+- 0 4250 3976"/>
                <a:gd name="T45" fmla="*/ T44 w 597"/>
                <a:gd name="T46" fmla="+- 0 1619 622"/>
                <a:gd name="T47" fmla="*/ 1619 h 1459"/>
                <a:gd name="T48" fmla="+- 0 4249 3976"/>
                <a:gd name="T49" fmla="*/ T48 w 597"/>
                <a:gd name="T50" fmla="+- 0 1599 622"/>
                <a:gd name="T51" fmla="*/ 1599 h 1459"/>
                <a:gd name="T52" fmla="+- 0 4238 3976"/>
                <a:gd name="T53" fmla="*/ T52 w 597"/>
                <a:gd name="T54" fmla="+- 0 1597 622"/>
                <a:gd name="T55" fmla="*/ 1597 h 1459"/>
                <a:gd name="T56" fmla="+- 0 4250 3976"/>
                <a:gd name="T57" fmla="*/ T56 w 597"/>
                <a:gd name="T58" fmla="+- 0 1619 622"/>
                <a:gd name="T59" fmla="*/ 1619 h 1459"/>
                <a:gd name="T60" fmla="+- 0 4273 3976"/>
                <a:gd name="T61" fmla="*/ T60 w 597"/>
                <a:gd name="T62" fmla="+- 0 820 622"/>
                <a:gd name="T63" fmla="*/ 820 h 1459"/>
                <a:gd name="T64" fmla="+- 0 4265 3976"/>
                <a:gd name="T65" fmla="*/ T64 w 597"/>
                <a:gd name="T66" fmla="+- 0 803 622"/>
                <a:gd name="T67" fmla="*/ 803 h 1459"/>
                <a:gd name="T68" fmla="+- 0 4240 3976"/>
                <a:gd name="T69" fmla="*/ T68 w 597"/>
                <a:gd name="T70" fmla="+- 0 789 622"/>
                <a:gd name="T71" fmla="*/ 789 h 1459"/>
                <a:gd name="T72" fmla="+- 0 4223 3976"/>
                <a:gd name="T73" fmla="*/ T72 w 597"/>
                <a:gd name="T74" fmla="+- 0 807 622"/>
                <a:gd name="T75" fmla="*/ 807 h 1459"/>
                <a:gd name="T76" fmla="+- 0 4227 3976"/>
                <a:gd name="T77" fmla="*/ T76 w 597"/>
                <a:gd name="T78" fmla="+- 0 829 622"/>
                <a:gd name="T79" fmla="*/ 829 h 1459"/>
                <a:gd name="T80" fmla="+- 0 4239 3976"/>
                <a:gd name="T81" fmla="*/ T80 w 597"/>
                <a:gd name="T82" fmla="+- 0 834 622"/>
                <a:gd name="T83" fmla="*/ 834 h 1459"/>
                <a:gd name="T84" fmla="+- 0 4255 3976"/>
                <a:gd name="T85" fmla="*/ T84 w 597"/>
                <a:gd name="T86" fmla="+- 0 837 622"/>
                <a:gd name="T87" fmla="*/ 837 h 1459"/>
                <a:gd name="T88" fmla="+- 0 4273 3976"/>
                <a:gd name="T89" fmla="*/ T88 w 597"/>
                <a:gd name="T90" fmla="+- 0 826 622"/>
                <a:gd name="T91" fmla="*/ 826 h 1459"/>
                <a:gd name="T92" fmla="+- 0 4325 3976"/>
                <a:gd name="T93" fmla="*/ T92 w 597"/>
                <a:gd name="T94" fmla="+- 0 651 622"/>
                <a:gd name="T95" fmla="*/ 651 h 1459"/>
                <a:gd name="T96" fmla="+- 0 4324 3976"/>
                <a:gd name="T97" fmla="*/ T96 w 597"/>
                <a:gd name="T98" fmla="+- 0 631 622"/>
                <a:gd name="T99" fmla="*/ 631 h 1459"/>
                <a:gd name="T100" fmla="+- 0 4313 3976"/>
                <a:gd name="T101" fmla="*/ T100 w 597"/>
                <a:gd name="T102" fmla="+- 0 629 622"/>
                <a:gd name="T103" fmla="*/ 629 h 1459"/>
                <a:gd name="T104" fmla="+- 0 4325 3976"/>
                <a:gd name="T105" fmla="*/ T104 w 597"/>
                <a:gd name="T106" fmla="+- 0 651 622"/>
                <a:gd name="T107" fmla="*/ 651 h 1459"/>
                <a:gd name="T108" fmla="+- 0 4398 3976"/>
                <a:gd name="T109" fmla="*/ T108 w 597"/>
                <a:gd name="T110" fmla="+- 0 2064 622"/>
                <a:gd name="T111" fmla="*/ 2064 h 1459"/>
                <a:gd name="T112" fmla="+- 0 4395 3976"/>
                <a:gd name="T113" fmla="*/ T112 w 597"/>
                <a:gd name="T114" fmla="+- 0 2053 622"/>
                <a:gd name="T115" fmla="*/ 2053 h 1459"/>
                <a:gd name="T116" fmla="+- 0 4390 3976"/>
                <a:gd name="T117" fmla="*/ T116 w 597"/>
                <a:gd name="T118" fmla="+- 0 2074 622"/>
                <a:gd name="T119" fmla="*/ 2074 h 1459"/>
                <a:gd name="T120" fmla="+- 0 4572 3976"/>
                <a:gd name="T121" fmla="*/ T120 w 597"/>
                <a:gd name="T122" fmla="+- 0 1791 622"/>
                <a:gd name="T123" fmla="*/ 1791 h 1459"/>
                <a:gd name="T124" fmla="+- 0 4571 3976"/>
                <a:gd name="T125" fmla="*/ T124 w 597"/>
                <a:gd name="T126" fmla="+- 0 1785 622"/>
                <a:gd name="T127" fmla="*/ 1785 h 1459"/>
                <a:gd name="T128" fmla="+- 0 4551 3976"/>
                <a:gd name="T129" fmla="*/ T128 w 597"/>
                <a:gd name="T130" fmla="+- 0 1761 622"/>
                <a:gd name="T131" fmla="*/ 1761 h 1459"/>
                <a:gd name="T132" fmla="+- 0 4527 3976"/>
                <a:gd name="T133" fmla="*/ T132 w 597"/>
                <a:gd name="T134" fmla="+- 0 1765 622"/>
                <a:gd name="T135" fmla="*/ 1765 h 1459"/>
                <a:gd name="T136" fmla="+- 0 4520 3976"/>
                <a:gd name="T137" fmla="*/ T136 w 597"/>
                <a:gd name="T138" fmla="+- 0 1783 622"/>
                <a:gd name="T139" fmla="*/ 1783 h 1459"/>
                <a:gd name="T140" fmla="+- 0 4531 3976"/>
                <a:gd name="T141" fmla="*/ T140 w 597"/>
                <a:gd name="T142" fmla="+- 0 1801 622"/>
                <a:gd name="T143" fmla="*/ 1801 h 1459"/>
                <a:gd name="T144" fmla="+- 0 4542 3976"/>
                <a:gd name="T145" fmla="*/ T144 w 597"/>
                <a:gd name="T146" fmla="+- 0 1803 622"/>
                <a:gd name="T147" fmla="*/ 1803 h 1459"/>
                <a:gd name="T148" fmla="+- 0 4565 3976"/>
                <a:gd name="T149" fmla="*/ T148 w 597"/>
                <a:gd name="T150" fmla="+- 0 1803 622"/>
                <a:gd name="T151" fmla="*/ 1803 h 1459"/>
                <a:gd name="T152" fmla="+- 0 4572 3976"/>
                <a:gd name="T153" fmla="*/ T152 w 597"/>
                <a:gd name="T154" fmla="+- 0 1791 622"/>
                <a:gd name="T155" fmla="*/ 1791 h 145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</a:cxnLst>
              <a:rect l="0" t="0" r="r" b="b"/>
              <a:pathLst>
                <a:path w="597" h="1459">
                  <a:moveTo>
                    <a:pt x="12" y="465"/>
                  </a:moveTo>
                  <a:lnTo>
                    <a:pt x="12" y="447"/>
                  </a:lnTo>
                  <a:lnTo>
                    <a:pt x="11" y="446"/>
                  </a:lnTo>
                  <a:lnTo>
                    <a:pt x="8" y="436"/>
                  </a:lnTo>
                  <a:lnTo>
                    <a:pt x="0" y="444"/>
                  </a:lnTo>
                  <a:lnTo>
                    <a:pt x="4" y="457"/>
                  </a:lnTo>
                  <a:lnTo>
                    <a:pt x="12" y="465"/>
                  </a:lnTo>
                  <a:moveTo>
                    <a:pt x="34" y="813"/>
                  </a:moveTo>
                  <a:lnTo>
                    <a:pt x="33" y="795"/>
                  </a:lnTo>
                  <a:lnTo>
                    <a:pt x="33" y="794"/>
                  </a:lnTo>
                  <a:lnTo>
                    <a:pt x="30" y="784"/>
                  </a:lnTo>
                  <a:lnTo>
                    <a:pt x="21" y="792"/>
                  </a:lnTo>
                  <a:lnTo>
                    <a:pt x="25" y="806"/>
                  </a:lnTo>
                  <a:lnTo>
                    <a:pt x="34" y="813"/>
                  </a:lnTo>
                  <a:moveTo>
                    <a:pt x="243" y="1258"/>
                  </a:moveTo>
                  <a:lnTo>
                    <a:pt x="242" y="1242"/>
                  </a:lnTo>
                  <a:lnTo>
                    <a:pt x="242" y="1240"/>
                  </a:lnTo>
                  <a:lnTo>
                    <a:pt x="242" y="1239"/>
                  </a:lnTo>
                  <a:lnTo>
                    <a:pt x="241" y="1237"/>
                  </a:lnTo>
                  <a:lnTo>
                    <a:pt x="239" y="1229"/>
                  </a:lnTo>
                  <a:lnTo>
                    <a:pt x="230" y="1237"/>
                  </a:lnTo>
                  <a:lnTo>
                    <a:pt x="234" y="1250"/>
                  </a:lnTo>
                  <a:lnTo>
                    <a:pt x="243" y="1258"/>
                  </a:lnTo>
                  <a:moveTo>
                    <a:pt x="274" y="997"/>
                  </a:moveTo>
                  <a:lnTo>
                    <a:pt x="274" y="979"/>
                  </a:lnTo>
                  <a:lnTo>
                    <a:pt x="273" y="977"/>
                  </a:lnTo>
                  <a:lnTo>
                    <a:pt x="270" y="968"/>
                  </a:lnTo>
                  <a:lnTo>
                    <a:pt x="262" y="975"/>
                  </a:lnTo>
                  <a:lnTo>
                    <a:pt x="266" y="989"/>
                  </a:lnTo>
                  <a:lnTo>
                    <a:pt x="274" y="997"/>
                  </a:lnTo>
                  <a:moveTo>
                    <a:pt x="298" y="201"/>
                  </a:moveTo>
                  <a:lnTo>
                    <a:pt x="297" y="198"/>
                  </a:lnTo>
                  <a:lnTo>
                    <a:pt x="296" y="195"/>
                  </a:lnTo>
                  <a:lnTo>
                    <a:pt x="289" y="181"/>
                  </a:lnTo>
                  <a:lnTo>
                    <a:pt x="277" y="171"/>
                  </a:lnTo>
                  <a:lnTo>
                    <a:pt x="264" y="167"/>
                  </a:lnTo>
                  <a:lnTo>
                    <a:pt x="253" y="175"/>
                  </a:lnTo>
                  <a:lnTo>
                    <a:pt x="247" y="185"/>
                  </a:lnTo>
                  <a:lnTo>
                    <a:pt x="246" y="193"/>
                  </a:lnTo>
                  <a:lnTo>
                    <a:pt x="251" y="207"/>
                  </a:lnTo>
                  <a:lnTo>
                    <a:pt x="257" y="211"/>
                  </a:lnTo>
                  <a:lnTo>
                    <a:pt x="263" y="212"/>
                  </a:lnTo>
                  <a:lnTo>
                    <a:pt x="268" y="213"/>
                  </a:lnTo>
                  <a:lnTo>
                    <a:pt x="279" y="215"/>
                  </a:lnTo>
                  <a:lnTo>
                    <a:pt x="291" y="213"/>
                  </a:lnTo>
                  <a:lnTo>
                    <a:pt x="297" y="204"/>
                  </a:lnTo>
                  <a:lnTo>
                    <a:pt x="298" y="201"/>
                  </a:lnTo>
                  <a:moveTo>
                    <a:pt x="349" y="29"/>
                  </a:moveTo>
                  <a:lnTo>
                    <a:pt x="349" y="11"/>
                  </a:lnTo>
                  <a:lnTo>
                    <a:pt x="348" y="9"/>
                  </a:lnTo>
                  <a:lnTo>
                    <a:pt x="345" y="0"/>
                  </a:lnTo>
                  <a:lnTo>
                    <a:pt x="337" y="7"/>
                  </a:lnTo>
                  <a:lnTo>
                    <a:pt x="341" y="21"/>
                  </a:lnTo>
                  <a:lnTo>
                    <a:pt x="349" y="29"/>
                  </a:lnTo>
                  <a:moveTo>
                    <a:pt x="423" y="1459"/>
                  </a:moveTo>
                  <a:lnTo>
                    <a:pt x="422" y="1442"/>
                  </a:lnTo>
                  <a:lnTo>
                    <a:pt x="422" y="1440"/>
                  </a:lnTo>
                  <a:lnTo>
                    <a:pt x="419" y="1431"/>
                  </a:lnTo>
                  <a:lnTo>
                    <a:pt x="410" y="1438"/>
                  </a:lnTo>
                  <a:lnTo>
                    <a:pt x="414" y="1452"/>
                  </a:lnTo>
                  <a:lnTo>
                    <a:pt x="423" y="1459"/>
                  </a:lnTo>
                  <a:moveTo>
                    <a:pt x="596" y="1169"/>
                  </a:moveTo>
                  <a:lnTo>
                    <a:pt x="596" y="1166"/>
                  </a:lnTo>
                  <a:lnTo>
                    <a:pt x="595" y="1163"/>
                  </a:lnTo>
                  <a:lnTo>
                    <a:pt x="587" y="1149"/>
                  </a:lnTo>
                  <a:lnTo>
                    <a:pt x="575" y="1139"/>
                  </a:lnTo>
                  <a:lnTo>
                    <a:pt x="562" y="1135"/>
                  </a:lnTo>
                  <a:lnTo>
                    <a:pt x="551" y="1143"/>
                  </a:lnTo>
                  <a:lnTo>
                    <a:pt x="545" y="1153"/>
                  </a:lnTo>
                  <a:lnTo>
                    <a:pt x="544" y="1161"/>
                  </a:lnTo>
                  <a:lnTo>
                    <a:pt x="549" y="1175"/>
                  </a:lnTo>
                  <a:lnTo>
                    <a:pt x="555" y="1179"/>
                  </a:lnTo>
                  <a:lnTo>
                    <a:pt x="561" y="1180"/>
                  </a:lnTo>
                  <a:lnTo>
                    <a:pt x="566" y="1181"/>
                  </a:lnTo>
                  <a:lnTo>
                    <a:pt x="577" y="1183"/>
                  </a:lnTo>
                  <a:lnTo>
                    <a:pt x="589" y="1181"/>
                  </a:lnTo>
                  <a:lnTo>
                    <a:pt x="596" y="1172"/>
                  </a:lnTo>
                  <a:lnTo>
                    <a:pt x="596" y="1169"/>
                  </a:lnTo>
                </a:path>
              </a:pathLst>
            </a:custGeom>
            <a:solidFill>
              <a:srgbClr val="FFD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</p:grpSp>
      <p:sp>
        <p:nvSpPr>
          <p:cNvPr id="13" name="AutoShape 11">
            <a:extLst>
              <a:ext uri="{FF2B5EF4-FFF2-40B4-BE49-F238E27FC236}">
                <a16:creationId xmlns:a16="http://schemas.microsoft.com/office/drawing/2014/main" id="{1A7D62D3-50A0-41C7-BAF0-3B0D8079D06D}"/>
              </a:ext>
            </a:extLst>
          </p:cNvPr>
          <p:cNvSpPr>
            <a:spLocks/>
          </p:cNvSpPr>
          <p:nvPr/>
        </p:nvSpPr>
        <p:spPr bwMode="auto">
          <a:xfrm>
            <a:off x="0" y="1382224"/>
            <a:ext cx="1184320" cy="903776"/>
          </a:xfrm>
          <a:custGeom>
            <a:avLst/>
            <a:gdLst>
              <a:gd name="T0" fmla="*/ 210080225 w 1231"/>
              <a:gd name="T1" fmla="*/ 819756425 h 941"/>
              <a:gd name="T2" fmla="*/ 185886725 w 1231"/>
              <a:gd name="T3" fmla="*/ 845966050 h 941"/>
              <a:gd name="T4" fmla="*/ 185886725 w 1231"/>
              <a:gd name="T5" fmla="*/ 892336925 h 941"/>
              <a:gd name="T6" fmla="*/ 206854425 w 1231"/>
              <a:gd name="T7" fmla="*/ 852014425 h 941"/>
              <a:gd name="T8" fmla="*/ 242741450 w 1231"/>
              <a:gd name="T9" fmla="*/ 879030500 h 941"/>
              <a:gd name="T10" fmla="*/ 239112425 w 1231"/>
              <a:gd name="T11" fmla="*/ 870966000 h 941"/>
              <a:gd name="T12" fmla="*/ 224999550 w 1231"/>
              <a:gd name="T13" fmla="*/ 868546650 h 941"/>
              <a:gd name="T14" fmla="*/ 223789875 w 1231"/>
              <a:gd name="T15" fmla="*/ 881449850 h 941"/>
              <a:gd name="T16" fmla="*/ 230644700 w 1231"/>
              <a:gd name="T17" fmla="*/ 884272425 h 941"/>
              <a:gd name="T18" fmla="*/ 242741450 w 1231"/>
              <a:gd name="T19" fmla="*/ 880240175 h 941"/>
              <a:gd name="T20" fmla="*/ 245160800 w 1231"/>
              <a:gd name="T21" fmla="*/ 794353250 h 941"/>
              <a:gd name="T22" fmla="*/ 243547900 w 1231"/>
              <a:gd name="T23" fmla="*/ 789917775 h 941"/>
              <a:gd name="T24" fmla="*/ 245160800 w 1231"/>
              <a:gd name="T25" fmla="*/ 801611300 h 941"/>
              <a:gd name="T26" fmla="*/ 283063950 w 1231"/>
              <a:gd name="T27" fmla="*/ 820159650 h 941"/>
              <a:gd name="T28" fmla="*/ 274596225 w 1231"/>
              <a:gd name="T29" fmla="*/ 826611250 h 941"/>
              <a:gd name="T30" fmla="*/ 277418800 w 1231"/>
              <a:gd name="T31" fmla="*/ 832659625 h 941"/>
              <a:gd name="T32" fmla="*/ 387499225 w 1231"/>
              <a:gd name="T33" fmla="*/ 947175525 h 941"/>
              <a:gd name="T34" fmla="*/ 387096000 w 1231"/>
              <a:gd name="T35" fmla="*/ 938707800 h 941"/>
              <a:gd name="T36" fmla="*/ 384273425 w 1231"/>
              <a:gd name="T37" fmla="*/ 943949725 h 941"/>
              <a:gd name="T38" fmla="*/ 427015275 w 1231"/>
              <a:gd name="T39" fmla="*/ 1014110875 h 941"/>
              <a:gd name="T40" fmla="*/ 403628225 w 1231"/>
              <a:gd name="T41" fmla="*/ 1001610900 h 941"/>
              <a:gd name="T42" fmla="*/ 371773450 w 1231"/>
              <a:gd name="T43" fmla="*/ 1025804400 h 941"/>
              <a:gd name="T44" fmla="*/ 349192850 w 1231"/>
              <a:gd name="T45" fmla="*/ 1019756025 h 941"/>
              <a:gd name="T46" fmla="*/ 340725125 w 1231"/>
              <a:gd name="T47" fmla="*/ 994352850 h 941"/>
              <a:gd name="T48" fmla="*/ 337096100 w 1231"/>
              <a:gd name="T49" fmla="*/ 967336775 h 941"/>
              <a:gd name="T50" fmla="*/ 324596125 w 1231"/>
              <a:gd name="T51" fmla="*/ 941127150 h 941"/>
              <a:gd name="T52" fmla="*/ 310886475 w 1231"/>
              <a:gd name="T53" fmla="*/ 933869100 h 941"/>
              <a:gd name="T54" fmla="*/ 281451050 w 1231"/>
              <a:gd name="T55" fmla="*/ 937094900 h 941"/>
              <a:gd name="T56" fmla="*/ 237902750 w 1231"/>
              <a:gd name="T57" fmla="*/ 936691675 h 941"/>
              <a:gd name="T58" fmla="*/ 237499525 w 1231"/>
              <a:gd name="T59" fmla="*/ 934675550 h 941"/>
              <a:gd name="T60" fmla="*/ 241531775 w 1231"/>
              <a:gd name="T61" fmla="*/ 922175575 h 941"/>
              <a:gd name="T62" fmla="*/ 244354350 w 1231"/>
              <a:gd name="T63" fmla="*/ 918949775 h 941"/>
              <a:gd name="T64" fmla="*/ 228628575 w 1231"/>
              <a:gd name="T65" fmla="*/ 908465925 h 941"/>
              <a:gd name="T66" fmla="*/ 186289950 w 1231"/>
              <a:gd name="T67" fmla="*/ 897982075 h 941"/>
              <a:gd name="T68" fmla="*/ 159677100 w 1231"/>
              <a:gd name="T69" fmla="*/ 876611150 h 941"/>
              <a:gd name="T70" fmla="*/ 132661025 w 1231"/>
              <a:gd name="T71" fmla="*/ 863707950 h 941"/>
              <a:gd name="T72" fmla="*/ 124999750 w 1231"/>
              <a:gd name="T73" fmla="*/ 840724125 h 941"/>
              <a:gd name="T74" fmla="*/ 130241675 w 1231"/>
              <a:gd name="T75" fmla="*/ 815320950 h 941"/>
              <a:gd name="T76" fmla="*/ 149596475 w 1231"/>
              <a:gd name="T77" fmla="*/ 791933900 h 941"/>
              <a:gd name="T78" fmla="*/ 139515850 w 1231"/>
              <a:gd name="T79" fmla="*/ 781853275 h 941"/>
              <a:gd name="T80" fmla="*/ 111693325 w 1231"/>
              <a:gd name="T81" fmla="*/ 805643550 h 941"/>
              <a:gd name="T82" fmla="*/ 93144975 w 1231"/>
              <a:gd name="T83" fmla="*/ 870966000 h 941"/>
              <a:gd name="T84" fmla="*/ 22983825 w 1231"/>
              <a:gd name="T85" fmla="*/ 897982075 h 941"/>
              <a:gd name="T86" fmla="*/ 0 w 1231"/>
              <a:gd name="T87" fmla="*/ 1161288000 h 941"/>
              <a:gd name="T88" fmla="*/ 387499225 w 1231"/>
              <a:gd name="T89" fmla="*/ 1143546100 h 941"/>
              <a:gd name="T90" fmla="*/ 372176675 w 1231"/>
              <a:gd name="T91" fmla="*/ 1117739700 h 941"/>
              <a:gd name="T92" fmla="*/ 370967000 w 1231"/>
              <a:gd name="T93" fmla="*/ 1082255900 h 941"/>
              <a:gd name="T94" fmla="*/ 396370175 w 1231"/>
              <a:gd name="T95" fmla="*/ 1042336625 h 941"/>
              <a:gd name="T96" fmla="*/ 427015275 w 1231"/>
              <a:gd name="T97" fmla="*/ 1027014075 h 941"/>
              <a:gd name="T98" fmla="*/ 447579750 w 1231"/>
              <a:gd name="T99" fmla="*/ 1159271875 h 941"/>
              <a:gd name="T100" fmla="*/ 450805550 w 1231"/>
              <a:gd name="T101" fmla="*/ 1161288000 h 941"/>
              <a:gd name="T102" fmla="*/ 452418450 w 1231"/>
              <a:gd name="T103" fmla="*/ 819353200 h 941"/>
              <a:gd name="T104" fmla="*/ 447982975 w 1231"/>
              <a:gd name="T105" fmla="*/ 818546750 h 941"/>
              <a:gd name="T106" fmla="*/ 477821625 w 1231"/>
              <a:gd name="T107" fmla="*/ 1107659075 h 941"/>
              <a:gd name="T108" fmla="*/ 474192600 w 1231"/>
              <a:gd name="T109" fmla="*/ 1099594575 h 941"/>
              <a:gd name="T110" fmla="*/ 460079725 w 1231"/>
              <a:gd name="T111" fmla="*/ 1097175225 h 941"/>
              <a:gd name="T112" fmla="*/ 458870050 w 1231"/>
              <a:gd name="T113" fmla="*/ 1110078425 h 941"/>
              <a:gd name="T114" fmla="*/ 465724875 w 1231"/>
              <a:gd name="T115" fmla="*/ 1112901000 h 941"/>
              <a:gd name="T116" fmla="*/ 477821625 w 1231"/>
              <a:gd name="T117" fmla="*/ 1108868750 h 941"/>
              <a:gd name="T118" fmla="*/ 495966750 w 1231"/>
              <a:gd name="T119" fmla="*/ 1049594675 h 941"/>
              <a:gd name="T120" fmla="*/ 494757075 w 1231"/>
              <a:gd name="T121" fmla="*/ 1045159200 h 941"/>
              <a:gd name="T122" fmla="*/ 496369975 w 1231"/>
              <a:gd name="T123" fmla="*/ 1056449500 h 941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231" h="941">
                <a:moveTo>
                  <a:pt x="527" y="105"/>
                </a:moveTo>
                <a:lnTo>
                  <a:pt x="525" y="98"/>
                </a:lnTo>
                <a:lnTo>
                  <a:pt x="521" y="94"/>
                </a:lnTo>
                <a:lnTo>
                  <a:pt x="513" y="94"/>
                </a:lnTo>
                <a:lnTo>
                  <a:pt x="485" y="114"/>
                </a:lnTo>
                <a:lnTo>
                  <a:pt x="461" y="159"/>
                </a:lnTo>
                <a:lnTo>
                  <a:pt x="434" y="205"/>
                </a:lnTo>
                <a:lnTo>
                  <a:pt x="460" y="282"/>
                </a:lnTo>
                <a:lnTo>
                  <a:pt x="461" y="274"/>
                </a:lnTo>
                <a:lnTo>
                  <a:pt x="468" y="263"/>
                </a:lnTo>
                <a:lnTo>
                  <a:pt x="492" y="219"/>
                </a:lnTo>
                <a:lnTo>
                  <a:pt x="513" y="174"/>
                </a:lnTo>
                <a:lnTo>
                  <a:pt x="526" y="133"/>
                </a:lnTo>
                <a:lnTo>
                  <a:pt x="527" y="105"/>
                </a:lnTo>
                <a:moveTo>
                  <a:pt x="602" y="241"/>
                </a:moveTo>
                <a:lnTo>
                  <a:pt x="602" y="238"/>
                </a:lnTo>
                <a:lnTo>
                  <a:pt x="601" y="235"/>
                </a:lnTo>
                <a:lnTo>
                  <a:pt x="593" y="221"/>
                </a:lnTo>
                <a:lnTo>
                  <a:pt x="581" y="211"/>
                </a:lnTo>
                <a:lnTo>
                  <a:pt x="569" y="207"/>
                </a:lnTo>
                <a:lnTo>
                  <a:pt x="558" y="215"/>
                </a:lnTo>
                <a:lnTo>
                  <a:pt x="551" y="225"/>
                </a:lnTo>
                <a:lnTo>
                  <a:pt x="551" y="233"/>
                </a:lnTo>
                <a:lnTo>
                  <a:pt x="555" y="247"/>
                </a:lnTo>
                <a:lnTo>
                  <a:pt x="562" y="251"/>
                </a:lnTo>
                <a:lnTo>
                  <a:pt x="567" y="252"/>
                </a:lnTo>
                <a:lnTo>
                  <a:pt x="572" y="254"/>
                </a:lnTo>
                <a:lnTo>
                  <a:pt x="584" y="255"/>
                </a:lnTo>
                <a:lnTo>
                  <a:pt x="595" y="253"/>
                </a:lnTo>
                <a:lnTo>
                  <a:pt x="602" y="244"/>
                </a:lnTo>
                <a:lnTo>
                  <a:pt x="602" y="241"/>
                </a:lnTo>
                <a:moveTo>
                  <a:pt x="608" y="49"/>
                </a:moveTo>
                <a:lnTo>
                  <a:pt x="608" y="31"/>
                </a:lnTo>
                <a:lnTo>
                  <a:pt x="607" y="30"/>
                </a:lnTo>
                <a:lnTo>
                  <a:pt x="607" y="28"/>
                </a:lnTo>
                <a:lnTo>
                  <a:pt x="604" y="20"/>
                </a:lnTo>
                <a:lnTo>
                  <a:pt x="596" y="28"/>
                </a:lnTo>
                <a:lnTo>
                  <a:pt x="599" y="41"/>
                </a:lnTo>
                <a:lnTo>
                  <a:pt x="608" y="49"/>
                </a:lnTo>
                <a:moveTo>
                  <a:pt x="707" y="108"/>
                </a:moveTo>
                <a:lnTo>
                  <a:pt x="704" y="98"/>
                </a:lnTo>
                <a:lnTo>
                  <a:pt x="702" y="95"/>
                </a:lnTo>
                <a:lnTo>
                  <a:pt x="694" y="90"/>
                </a:lnTo>
                <a:lnTo>
                  <a:pt x="674" y="91"/>
                </a:lnTo>
                <a:lnTo>
                  <a:pt x="681" y="111"/>
                </a:lnTo>
                <a:lnTo>
                  <a:pt x="681" y="112"/>
                </a:lnTo>
                <a:lnTo>
                  <a:pt x="682" y="114"/>
                </a:lnTo>
                <a:lnTo>
                  <a:pt x="688" y="126"/>
                </a:lnTo>
                <a:lnTo>
                  <a:pt x="698" y="118"/>
                </a:lnTo>
                <a:lnTo>
                  <a:pt x="707" y="108"/>
                </a:lnTo>
                <a:moveTo>
                  <a:pt x="961" y="410"/>
                </a:moveTo>
                <a:lnTo>
                  <a:pt x="961" y="392"/>
                </a:lnTo>
                <a:lnTo>
                  <a:pt x="961" y="391"/>
                </a:lnTo>
                <a:lnTo>
                  <a:pt x="960" y="389"/>
                </a:lnTo>
                <a:lnTo>
                  <a:pt x="958" y="381"/>
                </a:lnTo>
                <a:lnTo>
                  <a:pt x="949" y="388"/>
                </a:lnTo>
                <a:lnTo>
                  <a:pt x="953" y="402"/>
                </a:lnTo>
                <a:lnTo>
                  <a:pt x="961" y="410"/>
                </a:lnTo>
                <a:moveTo>
                  <a:pt x="1061" y="585"/>
                </a:moveTo>
                <a:lnTo>
                  <a:pt x="1059" y="576"/>
                </a:lnTo>
                <a:lnTo>
                  <a:pt x="1051" y="567"/>
                </a:lnTo>
                <a:lnTo>
                  <a:pt x="1038" y="558"/>
                </a:lnTo>
                <a:lnTo>
                  <a:pt x="1001" y="545"/>
                </a:lnTo>
                <a:lnTo>
                  <a:pt x="976" y="560"/>
                </a:lnTo>
                <a:lnTo>
                  <a:pt x="952" y="585"/>
                </a:lnTo>
                <a:lnTo>
                  <a:pt x="922" y="605"/>
                </a:lnTo>
                <a:lnTo>
                  <a:pt x="899" y="609"/>
                </a:lnTo>
                <a:lnTo>
                  <a:pt x="881" y="604"/>
                </a:lnTo>
                <a:lnTo>
                  <a:pt x="866" y="590"/>
                </a:lnTo>
                <a:lnTo>
                  <a:pt x="854" y="564"/>
                </a:lnTo>
                <a:lnTo>
                  <a:pt x="849" y="547"/>
                </a:lnTo>
                <a:lnTo>
                  <a:pt x="845" y="527"/>
                </a:lnTo>
                <a:lnTo>
                  <a:pt x="841" y="502"/>
                </a:lnTo>
                <a:lnTo>
                  <a:pt x="838" y="475"/>
                </a:lnTo>
                <a:lnTo>
                  <a:pt x="836" y="460"/>
                </a:lnTo>
                <a:lnTo>
                  <a:pt x="833" y="447"/>
                </a:lnTo>
                <a:lnTo>
                  <a:pt x="830" y="436"/>
                </a:lnTo>
                <a:lnTo>
                  <a:pt x="805" y="395"/>
                </a:lnTo>
                <a:lnTo>
                  <a:pt x="796" y="390"/>
                </a:lnTo>
                <a:lnTo>
                  <a:pt x="775" y="377"/>
                </a:lnTo>
                <a:lnTo>
                  <a:pt x="771" y="377"/>
                </a:lnTo>
                <a:lnTo>
                  <a:pt x="749" y="374"/>
                </a:lnTo>
                <a:lnTo>
                  <a:pt x="738" y="375"/>
                </a:lnTo>
                <a:lnTo>
                  <a:pt x="698" y="385"/>
                </a:lnTo>
                <a:lnTo>
                  <a:pt x="660" y="389"/>
                </a:lnTo>
                <a:lnTo>
                  <a:pt x="623" y="388"/>
                </a:lnTo>
                <a:lnTo>
                  <a:pt x="590" y="384"/>
                </a:lnTo>
                <a:lnTo>
                  <a:pt x="590" y="382"/>
                </a:lnTo>
                <a:lnTo>
                  <a:pt x="589" y="381"/>
                </a:lnTo>
                <a:lnTo>
                  <a:pt x="589" y="379"/>
                </a:lnTo>
                <a:lnTo>
                  <a:pt x="589" y="367"/>
                </a:lnTo>
                <a:lnTo>
                  <a:pt x="593" y="356"/>
                </a:lnTo>
                <a:lnTo>
                  <a:pt x="599" y="348"/>
                </a:lnTo>
                <a:lnTo>
                  <a:pt x="607" y="342"/>
                </a:lnTo>
                <a:lnTo>
                  <a:pt x="607" y="341"/>
                </a:lnTo>
                <a:lnTo>
                  <a:pt x="606" y="340"/>
                </a:lnTo>
                <a:lnTo>
                  <a:pt x="575" y="316"/>
                </a:lnTo>
                <a:lnTo>
                  <a:pt x="567" y="314"/>
                </a:lnTo>
                <a:lnTo>
                  <a:pt x="529" y="308"/>
                </a:lnTo>
                <a:lnTo>
                  <a:pt x="485" y="302"/>
                </a:lnTo>
                <a:lnTo>
                  <a:pt x="462" y="288"/>
                </a:lnTo>
                <a:lnTo>
                  <a:pt x="434" y="205"/>
                </a:lnTo>
                <a:lnTo>
                  <a:pt x="433" y="207"/>
                </a:lnTo>
                <a:lnTo>
                  <a:pt x="396" y="235"/>
                </a:lnTo>
                <a:lnTo>
                  <a:pt x="369" y="235"/>
                </a:lnTo>
                <a:lnTo>
                  <a:pt x="346" y="223"/>
                </a:lnTo>
                <a:lnTo>
                  <a:pt x="329" y="203"/>
                </a:lnTo>
                <a:lnTo>
                  <a:pt x="316" y="176"/>
                </a:lnTo>
                <a:lnTo>
                  <a:pt x="312" y="161"/>
                </a:lnTo>
                <a:lnTo>
                  <a:pt x="310" y="146"/>
                </a:lnTo>
                <a:lnTo>
                  <a:pt x="308" y="130"/>
                </a:lnTo>
                <a:lnTo>
                  <a:pt x="309" y="115"/>
                </a:lnTo>
                <a:lnTo>
                  <a:pt x="323" y="83"/>
                </a:lnTo>
                <a:lnTo>
                  <a:pt x="347" y="66"/>
                </a:lnTo>
                <a:lnTo>
                  <a:pt x="367" y="51"/>
                </a:lnTo>
                <a:lnTo>
                  <a:pt x="371" y="25"/>
                </a:lnTo>
                <a:lnTo>
                  <a:pt x="371" y="23"/>
                </a:lnTo>
                <a:lnTo>
                  <a:pt x="370" y="22"/>
                </a:lnTo>
                <a:lnTo>
                  <a:pt x="346" y="0"/>
                </a:lnTo>
                <a:lnTo>
                  <a:pt x="309" y="5"/>
                </a:lnTo>
                <a:lnTo>
                  <a:pt x="278" y="43"/>
                </a:lnTo>
                <a:lnTo>
                  <a:pt x="277" y="59"/>
                </a:lnTo>
                <a:lnTo>
                  <a:pt x="274" y="117"/>
                </a:lnTo>
                <a:lnTo>
                  <a:pt x="269" y="188"/>
                </a:lnTo>
                <a:lnTo>
                  <a:pt x="231" y="221"/>
                </a:lnTo>
                <a:lnTo>
                  <a:pt x="174" y="239"/>
                </a:lnTo>
                <a:lnTo>
                  <a:pt x="110" y="264"/>
                </a:lnTo>
                <a:lnTo>
                  <a:pt x="57" y="288"/>
                </a:lnTo>
                <a:lnTo>
                  <a:pt x="16" y="293"/>
                </a:lnTo>
                <a:lnTo>
                  <a:pt x="0" y="291"/>
                </a:lnTo>
                <a:lnTo>
                  <a:pt x="0" y="941"/>
                </a:lnTo>
                <a:lnTo>
                  <a:pt x="1057" y="941"/>
                </a:lnTo>
                <a:lnTo>
                  <a:pt x="1011" y="929"/>
                </a:lnTo>
                <a:lnTo>
                  <a:pt x="961" y="897"/>
                </a:lnTo>
                <a:lnTo>
                  <a:pt x="925" y="839"/>
                </a:lnTo>
                <a:lnTo>
                  <a:pt x="923" y="833"/>
                </a:lnTo>
                <a:lnTo>
                  <a:pt x="922" y="827"/>
                </a:lnTo>
                <a:lnTo>
                  <a:pt x="920" y="820"/>
                </a:lnTo>
                <a:lnTo>
                  <a:pt x="920" y="745"/>
                </a:lnTo>
                <a:lnTo>
                  <a:pt x="943" y="690"/>
                </a:lnTo>
                <a:lnTo>
                  <a:pt x="970" y="657"/>
                </a:lnTo>
                <a:lnTo>
                  <a:pt x="983" y="646"/>
                </a:lnTo>
                <a:lnTo>
                  <a:pt x="1013" y="641"/>
                </a:lnTo>
                <a:lnTo>
                  <a:pt x="1041" y="628"/>
                </a:lnTo>
                <a:lnTo>
                  <a:pt x="1059" y="608"/>
                </a:lnTo>
                <a:lnTo>
                  <a:pt x="1061" y="585"/>
                </a:lnTo>
                <a:moveTo>
                  <a:pt x="1118" y="941"/>
                </a:moveTo>
                <a:lnTo>
                  <a:pt x="1110" y="936"/>
                </a:lnTo>
                <a:lnTo>
                  <a:pt x="1096" y="940"/>
                </a:lnTo>
                <a:lnTo>
                  <a:pt x="1079" y="941"/>
                </a:lnTo>
                <a:lnTo>
                  <a:pt x="1118" y="941"/>
                </a:lnTo>
                <a:moveTo>
                  <a:pt x="1123" y="112"/>
                </a:moveTo>
                <a:lnTo>
                  <a:pt x="1122" y="95"/>
                </a:lnTo>
                <a:lnTo>
                  <a:pt x="1122" y="93"/>
                </a:lnTo>
                <a:lnTo>
                  <a:pt x="1122" y="92"/>
                </a:lnTo>
                <a:lnTo>
                  <a:pt x="1119" y="84"/>
                </a:lnTo>
                <a:lnTo>
                  <a:pt x="1111" y="91"/>
                </a:lnTo>
                <a:lnTo>
                  <a:pt x="1114" y="105"/>
                </a:lnTo>
                <a:lnTo>
                  <a:pt x="1123" y="112"/>
                </a:lnTo>
                <a:moveTo>
                  <a:pt x="1185" y="808"/>
                </a:moveTo>
                <a:lnTo>
                  <a:pt x="1185" y="805"/>
                </a:lnTo>
                <a:lnTo>
                  <a:pt x="1184" y="802"/>
                </a:lnTo>
                <a:lnTo>
                  <a:pt x="1176" y="788"/>
                </a:lnTo>
                <a:lnTo>
                  <a:pt x="1164" y="778"/>
                </a:lnTo>
                <a:lnTo>
                  <a:pt x="1152" y="774"/>
                </a:lnTo>
                <a:lnTo>
                  <a:pt x="1141" y="782"/>
                </a:lnTo>
                <a:lnTo>
                  <a:pt x="1134" y="792"/>
                </a:lnTo>
                <a:lnTo>
                  <a:pt x="1133" y="801"/>
                </a:lnTo>
                <a:lnTo>
                  <a:pt x="1138" y="814"/>
                </a:lnTo>
                <a:lnTo>
                  <a:pt x="1145" y="818"/>
                </a:lnTo>
                <a:lnTo>
                  <a:pt x="1150" y="820"/>
                </a:lnTo>
                <a:lnTo>
                  <a:pt x="1155" y="821"/>
                </a:lnTo>
                <a:lnTo>
                  <a:pt x="1166" y="822"/>
                </a:lnTo>
                <a:lnTo>
                  <a:pt x="1178" y="820"/>
                </a:lnTo>
                <a:lnTo>
                  <a:pt x="1185" y="811"/>
                </a:lnTo>
                <a:lnTo>
                  <a:pt x="1185" y="808"/>
                </a:lnTo>
                <a:moveTo>
                  <a:pt x="1231" y="681"/>
                </a:moveTo>
                <a:lnTo>
                  <a:pt x="1230" y="664"/>
                </a:lnTo>
                <a:lnTo>
                  <a:pt x="1230" y="662"/>
                </a:lnTo>
                <a:lnTo>
                  <a:pt x="1229" y="661"/>
                </a:lnTo>
                <a:lnTo>
                  <a:pt x="1227" y="653"/>
                </a:lnTo>
                <a:lnTo>
                  <a:pt x="1218" y="660"/>
                </a:lnTo>
                <a:lnTo>
                  <a:pt x="1222" y="674"/>
                </a:lnTo>
                <a:lnTo>
                  <a:pt x="1231" y="681"/>
                </a:lnTo>
              </a:path>
            </a:pathLst>
          </a:custGeom>
          <a:solidFill>
            <a:srgbClr val="FFD23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0480" tIns="15240" rIns="30480" bIns="15240" numCol="1" anchor="t" anchorCtr="0" compatLnSpc="1">
            <a:prstTxWarp prst="textNoShape">
              <a:avLst/>
            </a:prstTxWarp>
          </a:bodyPr>
          <a:lstStyle/>
          <a:p>
            <a:endParaRPr lang="fr-FR" sz="207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4BF9BE16-831A-48F8-B6A4-AAC779B14611}"/>
              </a:ext>
            </a:extLst>
          </p:cNvPr>
          <p:cNvSpPr txBox="1">
            <a:spLocks/>
          </p:cNvSpPr>
          <p:nvPr/>
        </p:nvSpPr>
        <p:spPr>
          <a:xfrm>
            <a:off x="1014140" y="958334"/>
            <a:ext cx="1211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b="1" dirty="0">
                <a:solidFill>
                  <a:srgbClr val="215868"/>
                </a:solidFill>
                <a:latin typeface="Gotham Bold" pitchFamily="50" charset="0"/>
                <a:cs typeface="Gotham Bold" pitchFamily="50" charset="0"/>
              </a:rPr>
              <a:t>SNAPCHAT</a:t>
            </a:r>
          </a:p>
        </p:txBody>
      </p:sp>
      <p:pic>
        <p:nvPicPr>
          <p:cNvPr id="14" name="image4.png">
            <a:extLst>
              <a:ext uri="{FF2B5EF4-FFF2-40B4-BE49-F238E27FC236}">
                <a16:creationId xmlns:a16="http://schemas.microsoft.com/office/drawing/2014/main" id="{B9353E3C-DEF9-457F-9D69-FEAD62B4678F}"/>
              </a:ext>
            </a:extLst>
          </p:cNvPr>
          <p:cNvPicPr>
            <a:picLocks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491651" y="514571"/>
            <a:ext cx="256786" cy="305551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18A51853-4A5A-48A4-9A91-F31F89033FC7}"/>
              </a:ext>
            </a:extLst>
          </p:cNvPr>
          <p:cNvSpPr txBox="1">
            <a:spLocks/>
          </p:cNvSpPr>
          <p:nvPr/>
        </p:nvSpPr>
        <p:spPr>
          <a:xfrm>
            <a:off x="1360199" y="1303911"/>
            <a:ext cx="5196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 dirty="0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Photo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E990B36B-C163-418F-A254-68A22134B630}"/>
              </a:ext>
            </a:extLst>
          </p:cNvPr>
          <p:cNvSpPr txBox="1">
            <a:spLocks/>
          </p:cNvSpPr>
          <p:nvPr/>
        </p:nvSpPr>
        <p:spPr>
          <a:xfrm>
            <a:off x="1239975" y="1547012"/>
            <a:ext cx="7601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 dirty="0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Ephémère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E22EB5C5-6E4D-4214-8F1C-9F8C81352F11}"/>
              </a:ext>
            </a:extLst>
          </p:cNvPr>
          <p:cNvSpPr txBox="1">
            <a:spLocks/>
          </p:cNvSpPr>
          <p:nvPr/>
        </p:nvSpPr>
        <p:spPr>
          <a:xfrm>
            <a:off x="1302489" y="1790114"/>
            <a:ext cx="6351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 dirty="0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Partage</a:t>
            </a:r>
          </a:p>
        </p:txBody>
      </p:sp>
    </p:spTree>
    <p:extLst>
      <p:ext uri="{BB962C8B-B14F-4D97-AF65-F5344CB8AC3E}">
        <p14:creationId xmlns:p14="http://schemas.microsoft.com/office/powerpoint/2010/main" val="8408937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F1409238-5CCF-410B-BDA9-73B48B0CCB50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1223094" cy="1132124"/>
            <a:chOff x="0" y="0"/>
            <a:chExt cx="1368" cy="1047"/>
          </a:xfrm>
        </p:grpSpPr>
        <p:sp>
          <p:nvSpPr>
            <p:cNvPr id="5" name="AutoShape 3">
              <a:extLst>
                <a:ext uri="{FF2B5EF4-FFF2-40B4-BE49-F238E27FC236}">
                  <a16:creationId xmlns:a16="http://schemas.microsoft.com/office/drawing/2014/main" id="{CAE4FC14-795A-43E4-B542-F8C0416FD17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1368" cy="1047"/>
            </a:xfrm>
            <a:custGeom>
              <a:avLst/>
              <a:gdLst>
                <a:gd name="T0" fmla="*/ 16 w 1368"/>
                <a:gd name="T1" fmla="*/ 587 h 1047"/>
                <a:gd name="T2" fmla="*/ 4 w 1368"/>
                <a:gd name="T3" fmla="*/ 686 h 1047"/>
                <a:gd name="T4" fmla="*/ 33 w 1368"/>
                <a:gd name="T5" fmla="*/ 620 h 1047"/>
                <a:gd name="T6" fmla="*/ 217 w 1368"/>
                <a:gd name="T7" fmla="*/ 509 h 1047"/>
                <a:gd name="T8" fmla="*/ 152 w 1368"/>
                <a:gd name="T9" fmla="*/ 643 h 1047"/>
                <a:gd name="T10" fmla="*/ 13 w 1368"/>
                <a:gd name="T11" fmla="*/ 866 h 1047"/>
                <a:gd name="T12" fmla="*/ 38 w 1368"/>
                <a:gd name="T13" fmla="*/ 935 h 1047"/>
                <a:gd name="T14" fmla="*/ 131 w 1368"/>
                <a:gd name="T15" fmla="*/ 817 h 1047"/>
                <a:gd name="T16" fmla="*/ 208 w 1368"/>
                <a:gd name="T17" fmla="*/ 575 h 1047"/>
                <a:gd name="T18" fmla="*/ 550 w 1368"/>
                <a:gd name="T19" fmla="*/ 862 h 1047"/>
                <a:gd name="T20" fmla="*/ 518 w 1368"/>
                <a:gd name="T21" fmla="*/ 770 h 1047"/>
                <a:gd name="T22" fmla="*/ 468 w 1368"/>
                <a:gd name="T23" fmla="*/ 688 h 1047"/>
                <a:gd name="T24" fmla="*/ 0 w 1368"/>
                <a:gd name="T25" fmla="*/ 439 h 1047"/>
                <a:gd name="T26" fmla="*/ 148 w 1368"/>
                <a:gd name="T27" fmla="*/ 431 h 1047"/>
                <a:gd name="T28" fmla="*/ 351 w 1368"/>
                <a:gd name="T29" fmla="*/ 498 h 1047"/>
                <a:gd name="T30" fmla="*/ 449 w 1368"/>
                <a:gd name="T31" fmla="*/ 685 h 1047"/>
                <a:gd name="T32" fmla="*/ 474 w 1368"/>
                <a:gd name="T33" fmla="*/ 824 h 1047"/>
                <a:gd name="T34" fmla="*/ 511 w 1368"/>
                <a:gd name="T35" fmla="*/ 897 h 1047"/>
                <a:gd name="T36" fmla="*/ 550 w 1368"/>
                <a:gd name="T37" fmla="*/ 862 h 1047"/>
                <a:gd name="T38" fmla="*/ 865 w 1368"/>
                <a:gd name="T39" fmla="*/ 517 h 1047"/>
                <a:gd name="T40" fmla="*/ 670 w 1368"/>
                <a:gd name="T41" fmla="*/ 0 h 1047"/>
                <a:gd name="T42" fmla="*/ 527 w 1368"/>
                <a:gd name="T43" fmla="*/ 595 h 1047"/>
                <a:gd name="T44" fmla="*/ 731 w 1368"/>
                <a:gd name="T45" fmla="*/ 529 h 1047"/>
                <a:gd name="T46" fmla="*/ 867 w 1368"/>
                <a:gd name="T47" fmla="*/ 554 h 1047"/>
                <a:gd name="T48" fmla="*/ 952 w 1368"/>
                <a:gd name="T49" fmla="*/ 998 h 1047"/>
                <a:gd name="T50" fmla="*/ 832 w 1368"/>
                <a:gd name="T51" fmla="*/ 858 h 1047"/>
                <a:gd name="T52" fmla="*/ 716 w 1368"/>
                <a:gd name="T53" fmla="*/ 712 h 1047"/>
                <a:gd name="T54" fmla="*/ 699 w 1368"/>
                <a:gd name="T55" fmla="*/ 679 h 1047"/>
                <a:gd name="T56" fmla="*/ 681 w 1368"/>
                <a:gd name="T57" fmla="*/ 652 h 1047"/>
                <a:gd name="T58" fmla="*/ 668 w 1368"/>
                <a:gd name="T59" fmla="*/ 693 h 1047"/>
                <a:gd name="T60" fmla="*/ 758 w 1368"/>
                <a:gd name="T61" fmla="*/ 818 h 1047"/>
                <a:gd name="T62" fmla="*/ 788 w 1368"/>
                <a:gd name="T63" fmla="*/ 899 h 1047"/>
                <a:gd name="T64" fmla="*/ 797 w 1368"/>
                <a:gd name="T65" fmla="*/ 945 h 1047"/>
                <a:gd name="T66" fmla="*/ 941 w 1368"/>
                <a:gd name="T67" fmla="*/ 1039 h 1047"/>
                <a:gd name="T68" fmla="*/ 1001 w 1368"/>
                <a:gd name="T69" fmla="*/ 71 h 1047"/>
                <a:gd name="T70" fmla="*/ 978 w 1368"/>
                <a:gd name="T71" fmla="*/ 0 h 1047"/>
                <a:gd name="T72" fmla="*/ 1198 w 1368"/>
                <a:gd name="T73" fmla="*/ 181 h 1047"/>
                <a:gd name="T74" fmla="*/ 1089 w 1368"/>
                <a:gd name="T75" fmla="*/ 167 h 1047"/>
                <a:gd name="T76" fmla="*/ 670 w 1368"/>
                <a:gd name="T77" fmla="*/ 0 h 1047"/>
                <a:gd name="T78" fmla="*/ 899 w 1368"/>
                <a:gd name="T79" fmla="*/ 380 h 1047"/>
                <a:gd name="T80" fmla="*/ 1108 w 1368"/>
                <a:gd name="T81" fmla="*/ 217 h 1047"/>
                <a:gd name="T82" fmla="*/ 1201 w 1368"/>
                <a:gd name="T83" fmla="*/ 199 h 1047"/>
                <a:gd name="T84" fmla="*/ 1347 w 1368"/>
                <a:gd name="T85" fmla="*/ 410 h 1047"/>
                <a:gd name="T86" fmla="*/ 1220 w 1368"/>
                <a:gd name="T87" fmla="*/ 407 h 1047"/>
                <a:gd name="T88" fmla="*/ 1051 w 1368"/>
                <a:gd name="T89" fmla="*/ 370 h 1047"/>
                <a:gd name="T90" fmla="*/ 1011 w 1368"/>
                <a:gd name="T91" fmla="*/ 387 h 1047"/>
                <a:gd name="T92" fmla="*/ 1058 w 1368"/>
                <a:gd name="T93" fmla="*/ 402 h 1047"/>
                <a:gd name="T94" fmla="*/ 1250 w 1368"/>
                <a:gd name="T95" fmla="*/ 454 h 1047"/>
                <a:gd name="T96" fmla="*/ 1362 w 1368"/>
                <a:gd name="T97" fmla="*/ 451 h 10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368" h="1047">
                  <a:moveTo>
                    <a:pt x="33" y="620"/>
                  </a:moveTo>
                  <a:lnTo>
                    <a:pt x="31" y="607"/>
                  </a:lnTo>
                  <a:lnTo>
                    <a:pt x="25" y="596"/>
                  </a:lnTo>
                  <a:lnTo>
                    <a:pt x="16" y="587"/>
                  </a:lnTo>
                  <a:lnTo>
                    <a:pt x="4" y="581"/>
                  </a:lnTo>
                  <a:lnTo>
                    <a:pt x="0" y="581"/>
                  </a:lnTo>
                  <a:lnTo>
                    <a:pt x="0" y="686"/>
                  </a:lnTo>
                  <a:lnTo>
                    <a:pt x="4" y="686"/>
                  </a:lnTo>
                  <a:lnTo>
                    <a:pt x="24" y="666"/>
                  </a:lnTo>
                  <a:lnTo>
                    <a:pt x="30" y="650"/>
                  </a:lnTo>
                  <a:lnTo>
                    <a:pt x="33" y="634"/>
                  </a:lnTo>
                  <a:lnTo>
                    <a:pt x="33" y="620"/>
                  </a:lnTo>
                  <a:moveTo>
                    <a:pt x="238" y="524"/>
                  </a:moveTo>
                  <a:lnTo>
                    <a:pt x="236" y="517"/>
                  </a:lnTo>
                  <a:lnTo>
                    <a:pt x="229" y="509"/>
                  </a:lnTo>
                  <a:lnTo>
                    <a:pt x="217" y="509"/>
                  </a:lnTo>
                  <a:lnTo>
                    <a:pt x="202" y="520"/>
                  </a:lnTo>
                  <a:lnTo>
                    <a:pt x="188" y="545"/>
                  </a:lnTo>
                  <a:lnTo>
                    <a:pt x="172" y="590"/>
                  </a:lnTo>
                  <a:lnTo>
                    <a:pt x="152" y="643"/>
                  </a:lnTo>
                  <a:lnTo>
                    <a:pt x="122" y="697"/>
                  </a:lnTo>
                  <a:lnTo>
                    <a:pt x="43" y="782"/>
                  </a:lnTo>
                  <a:lnTo>
                    <a:pt x="21" y="824"/>
                  </a:lnTo>
                  <a:lnTo>
                    <a:pt x="13" y="866"/>
                  </a:lnTo>
                  <a:lnTo>
                    <a:pt x="17" y="904"/>
                  </a:lnTo>
                  <a:lnTo>
                    <a:pt x="22" y="916"/>
                  </a:lnTo>
                  <a:lnTo>
                    <a:pt x="29" y="926"/>
                  </a:lnTo>
                  <a:lnTo>
                    <a:pt x="38" y="935"/>
                  </a:lnTo>
                  <a:lnTo>
                    <a:pt x="48" y="941"/>
                  </a:lnTo>
                  <a:lnTo>
                    <a:pt x="85" y="934"/>
                  </a:lnTo>
                  <a:lnTo>
                    <a:pt x="112" y="885"/>
                  </a:lnTo>
                  <a:lnTo>
                    <a:pt x="131" y="817"/>
                  </a:lnTo>
                  <a:lnTo>
                    <a:pt x="143" y="753"/>
                  </a:lnTo>
                  <a:lnTo>
                    <a:pt x="159" y="693"/>
                  </a:lnTo>
                  <a:lnTo>
                    <a:pt x="183" y="629"/>
                  </a:lnTo>
                  <a:lnTo>
                    <a:pt x="208" y="575"/>
                  </a:lnTo>
                  <a:lnTo>
                    <a:pt x="226" y="546"/>
                  </a:lnTo>
                  <a:lnTo>
                    <a:pt x="236" y="535"/>
                  </a:lnTo>
                  <a:lnTo>
                    <a:pt x="238" y="524"/>
                  </a:lnTo>
                  <a:moveTo>
                    <a:pt x="550" y="862"/>
                  </a:moveTo>
                  <a:lnTo>
                    <a:pt x="549" y="845"/>
                  </a:lnTo>
                  <a:lnTo>
                    <a:pt x="544" y="825"/>
                  </a:lnTo>
                  <a:lnTo>
                    <a:pt x="533" y="799"/>
                  </a:lnTo>
                  <a:lnTo>
                    <a:pt x="518" y="770"/>
                  </a:lnTo>
                  <a:lnTo>
                    <a:pt x="499" y="737"/>
                  </a:lnTo>
                  <a:lnTo>
                    <a:pt x="476" y="702"/>
                  </a:lnTo>
                  <a:lnTo>
                    <a:pt x="471" y="695"/>
                  </a:lnTo>
                  <a:lnTo>
                    <a:pt x="468" y="688"/>
                  </a:lnTo>
                  <a:lnTo>
                    <a:pt x="238" y="0"/>
                  </a:lnTo>
                  <a:lnTo>
                    <a:pt x="223" y="0"/>
                  </a:lnTo>
                  <a:lnTo>
                    <a:pt x="0" y="0"/>
                  </a:lnTo>
                  <a:lnTo>
                    <a:pt x="0" y="439"/>
                  </a:lnTo>
                  <a:lnTo>
                    <a:pt x="19" y="449"/>
                  </a:lnTo>
                  <a:lnTo>
                    <a:pt x="46" y="452"/>
                  </a:lnTo>
                  <a:lnTo>
                    <a:pt x="57" y="451"/>
                  </a:lnTo>
                  <a:lnTo>
                    <a:pt x="148" y="431"/>
                  </a:lnTo>
                  <a:lnTo>
                    <a:pt x="227" y="438"/>
                  </a:lnTo>
                  <a:lnTo>
                    <a:pt x="283" y="454"/>
                  </a:lnTo>
                  <a:lnTo>
                    <a:pt x="304" y="463"/>
                  </a:lnTo>
                  <a:lnTo>
                    <a:pt x="351" y="498"/>
                  </a:lnTo>
                  <a:lnTo>
                    <a:pt x="388" y="539"/>
                  </a:lnTo>
                  <a:lnTo>
                    <a:pt x="415" y="585"/>
                  </a:lnTo>
                  <a:lnTo>
                    <a:pt x="435" y="634"/>
                  </a:lnTo>
                  <a:lnTo>
                    <a:pt x="449" y="685"/>
                  </a:lnTo>
                  <a:lnTo>
                    <a:pt x="458" y="733"/>
                  </a:lnTo>
                  <a:lnTo>
                    <a:pt x="465" y="776"/>
                  </a:lnTo>
                  <a:lnTo>
                    <a:pt x="471" y="811"/>
                  </a:lnTo>
                  <a:lnTo>
                    <a:pt x="474" y="824"/>
                  </a:lnTo>
                  <a:lnTo>
                    <a:pt x="477" y="835"/>
                  </a:lnTo>
                  <a:lnTo>
                    <a:pt x="480" y="846"/>
                  </a:lnTo>
                  <a:lnTo>
                    <a:pt x="495" y="878"/>
                  </a:lnTo>
                  <a:lnTo>
                    <a:pt x="511" y="897"/>
                  </a:lnTo>
                  <a:lnTo>
                    <a:pt x="527" y="901"/>
                  </a:lnTo>
                  <a:lnTo>
                    <a:pt x="542" y="889"/>
                  </a:lnTo>
                  <a:lnTo>
                    <a:pt x="548" y="877"/>
                  </a:lnTo>
                  <a:lnTo>
                    <a:pt x="550" y="862"/>
                  </a:lnTo>
                  <a:moveTo>
                    <a:pt x="883" y="537"/>
                  </a:moveTo>
                  <a:lnTo>
                    <a:pt x="880" y="531"/>
                  </a:lnTo>
                  <a:lnTo>
                    <a:pt x="874" y="524"/>
                  </a:lnTo>
                  <a:lnTo>
                    <a:pt x="865" y="517"/>
                  </a:lnTo>
                  <a:lnTo>
                    <a:pt x="853" y="510"/>
                  </a:lnTo>
                  <a:lnTo>
                    <a:pt x="842" y="504"/>
                  </a:lnTo>
                  <a:lnTo>
                    <a:pt x="836" y="497"/>
                  </a:lnTo>
                  <a:lnTo>
                    <a:pt x="670" y="0"/>
                  </a:lnTo>
                  <a:lnTo>
                    <a:pt x="238" y="0"/>
                  </a:lnTo>
                  <a:lnTo>
                    <a:pt x="466" y="682"/>
                  </a:lnTo>
                  <a:lnTo>
                    <a:pt x="476" y="632"/>
                  </a:lnTo>
                  <a:lnTo>
                    <a:pt x="527" y="595"/>
                  </a:lnTo>
                  <a:lnTo>
                    <a:pt x="589" y="570"/>
                  </a:lnTo>
                  <a:lnTo>
                    <a:pt x="635" y="553"/>
                  </a:lnTo>
                  <a:lnTo>
                    <a:pt x="690" y="532"/>
                  </a:lnTo>
                  <a:lnTo>
                    <a:pt x="731" y="529"/>
                  </a:lnTo>
                  <a:lnTo>
                    <a:pt x="769" y="537"/>
                  </a:lnTo>
                  <a:lnTo>
                    <a:pt x="812" y="550"/>
                  </a:lnTo>
                  <a:lnTo>
                    <a:pt x="843" y="556"/>
                  </a:lnTo>
                  <a:lnTo>
                    <a:pt x="867" y="554"/>
                  </a:lnTo>
                  <a:lnTo>
                    <a:pt x="881" y="548"/>
                  </a:lnTo>
                  <a:lnTo>
                    <a:pt x="883" y="537"/>
                  </a:lnTo>
                  <a:moveTo>
                    <a:pt x="955" y="1010"/>
                  </a:moveTo>
                  <a:lnTo>
                    <a:pt x="952" y="998"/>
                  </a:lnTo>
                  <a:lnTo>
                    <a:pt x="933" y="962"/>
                  </a:lnTo>
                  <a:lnTo>
                    <a:pt x="901" y="924"/>
                  </a:lnTo>
                  <a:lnTo>
                    <a:pt x="865" y="888"/>
                  </a:lnTo>
                  <a:lnTo>
                    <a:pt x="832" y="858"/>
                  </a:lnTo>
                  <a:lnTo>
                    <a:pt x="790" y="814"/>
                  </a:lnTo>
                  <a:lnTo>
                    <a:pt x="749" y="761"/>
                  </a:lnTo>
                  <a:lnTo>
                    <a:pt x="741" y="749"/>
                  </a:lnTo>
                  <a:lnTo>
                    <a:pt x="716" y="712"/>
                  </a:lnTo>
                  <a:lnTo>
                    <a:pt x="700" y="680"/>
                  </a:lnTo>
                  <a:lnTo>
                    <a:pt x="699" y="679"/>
                  </a:lnTo>
                  <a:lnTo>
                    <a:pt x="699" y="676"/>
                  </a:lnTo>
                  <a:lnTo>
                    <a:pt x="693" y="658"/>
                  </a:lnTo>
                  <a:lnTo>
                    <a:pt x="692" y="658"/>
                  </a:lnTo>
                  <a:lnTo>
                    <a:pt x="681" y="652"/>
                  </a:lnTo>
                  <a:lnTo>
                    <a:pt x="674" y="654"/>
                  </a:lnTo>
                  <a:lnTo>
                    <a:pt x="665" y="657"/>
                  </a:lnTo>
                  <a:lnTo>
                    <a:pt x="659" y="668"/>
                  </a:lnTo>
                  <a:lnTo>
                    <a:pt x="668" y="693"/>
                  </a:lnTo>
                  <a:lnTo>
                    <a:pt x="672" y="701"/>
                  </a:lnTo>
                  <a:lnTo>
                    <a:pt x="678" y="710"/>
                  </a:lnTo>
                  <a:lnTo>
                    <a:pt x="731" y="776"/>
                  </a:lnTo>
                  <a:lnTo>
                    <a:pt x="758" y="818"/>
                  </a:lnTo>
                  <a:lnTo>
                    <a:pt x="780" y="865"/>
                  </a:lnTo>
                  <a:lnTo>
                    <a:pt x="783" y="876"/>
                  </a:lnTo>
                  <a:lnTo>
                    <a:pt x="786" y="887"/>
                  </a:lnTo>
                  <a:lnTo>
                    <a:pt x="788" y="899"/>
                  </a:lnTo>
                  <a:lnTo>
                    <a:pt x="790" y="911"/>
                  </a:lnTo>
                  <a:lnTo>
                    <a:pt x="791" y="922"/>
                  </a:lnTo>
                  <a:lnTo>
                    <a:pt x="794" y="934"/>
                  </a:lnTo>
                  <a:lnTo>
                    <a:pt x="797" y="945"/>
                  </a:lnTo>
                  <a:lnTo>
                    <a:pt x="824" y="995"/>
                  </a:lnTo>
                  <a:lnTo>
                    <a:pt x="861" y="1030"/>
                  </a:lnTo>
                  <a:lnTo>
                    <a:pt x="902" y="1046"/>
                  </a:lnTo>
                  <a:lnTo>
                    <a:pt x="941" y="1039"/>
                  </a:lnTo>
                  <a:lnTo>
                    <a:pt x="950" y="1031"/>
                  </a:lnTo>
                  <a:lnTo>
                    <a:pt x="954" y="1021"/>
                  </a:lnTo>
                  <a:lnTo>
                    <a:pt x="955" y="1010"/>
                  </a:lnTo>
                  <a:moveTo>
                    <a:pt x="1001" y="71"/>
                  </a:moveTo>
                  <a:lnTo>
                    <a:pt x="1000" y="65"/>
                  </a:lnTo>
                  <a:lnTo>
                    <a:pt x="998" y="58"/>
                  </a:lnTo>
                  <a:lnTo>
                    <a:pt x="998" y="0"/>
                  </a:lnTo>
                  <a:lnTo>
                    <a:pt x="978" y="0"/>
                  </a:lnTo>
                  <a:lnTo>
                    <a:pt x="1001" y="71"/>
                  </a:lnTo>
                  <a:moveTo>
                    <a:pt x="1201" y="199"/>
                  </a:moveTo>
                  <a:lnTo>
                    <a:pt x="1201" y="189"/>
                  </a:lnTo>
                  <a:lnTo>
                    <a:pt x="1198" y="181"/>
                  </a:lnTo>
                  <a:lnTo>
                    <a:pt x="1188" y="174"/>
                  </a:lnTo>
                  <a:lnTo>
                    <a:pt x="1174" y="178"/>
                  </a:lnTo>
                  <a:lnTo>
                    <a:pt x="1138" y="180"/>
                  </a:lnTo>
                  <a:lnTo>
                    <a:pt x="1089" y="167"/>
                  </a:lnTo>
                  <a:lnTo>
                    <a:pt x="1039" y="135"/>
                  </a:lnTo>
                  <a:lnTo>
                    <a:pt x="1003" y="77"/>
                  </a:lnTo>
                  <a:lnTo>
                    <a:pt x="978" y="0"/>
                  </a:lnTo>
                  <a:lnTo>
                    <a:pt x="670" y="0"/>
                  </a:lnTo>
                  <a:lnTo>
                    <a:pt x="833" y="490"/>
                  </a:lnTo>
                  <a:lnTo>
                    <a:pt x="838" y="461"/>
                  </a:lnTo>
                  <a:lnTo>
                    <a:pt x="864" y="425"/>
                  </a:lnTo>
                  <a:lnTo>
                    <a:pt x="899" y="380"/>
                  </a:lnTo>
                  <a:lnTo>
                    <a:pt x="935" y="326"/>
                  </a:lnTo>
                  <a:lnTo>
                    <a:pt x="984" y="267"/>
                  </a:lnTo>
                  <a:lnTo>
                    <a:pt x="1045" y="233"/>
                  </a:lnTo>
                  <a:lnTo>
                    <a:pt x="1108" y="217"/>
                  </a:lnTo>
                  <a:lnTo>
                    <a:pt x="1160" y="215"/>
                  </a:lnTo>
                  <a:lnTo>
                    <a:pt x="1182" y="214"/>
                  </a:lnTo>
                  <a:lnTo>
                    <a:pt x="1195" y="208"/>
                  </a:lnTo>
                  <a:lnTo>
                    <a:pt x="1201" y="199"/>
                  </a:lnTo>
                  <a:moveTo>
                    <a:pt x="1368" y="441"/>
                  </a:moveTo>
                  <a:lnTo>
                    <a:pt x="1367" y="430"/>
                  </a:lnTo>
                  <a:lnTo>
                    <a:pt x="1360" y="419"/>
                  </a:lnTo>
                  <a:lnTo>
                    <a:pt x="1347" y="410"/>
                  </a:lnTo>
                  <a:lnTo>
                    <a:pt x="1329" y="404"/>
                  </a:lnTo>
                  <a:lnTo>
                    <a:pt x="1307" y="404"/>
                  </a:lnTo>
                  <a:lnTo>
                    <a:pt x="1263" y="407"/>
                  </a:lnTo>
                  <a:lnTo>
                    <a:pt x="1220" y="407"/>
                  </a:lnTo>
                  <a:lnTo>
                    <a:pt x="1177" y="402"/>
                  </a:lnTo>
                  <a:lnTo>
                    <a:pt x="1133" y="392"/>
                  </a:lnTo>
                  <a:lnTo>
                    <a:pt x="1089" y="379"/>
                  </a:lnTo>
                  <a:lnTo>
                    <a:pt x="1051" y="370"/>
                  </a:lnTo>
                  <a:lnTo>
                    <a:pt x="1023" y="370"/>
                  </a:lnTo>
                  <a:lnTo>
                    <a:pt x="1011" y="383"/>
                  </a:lnTo>
                  <a:lnTo>
                    <a:pt x="1011" y="385"/>
                  </a:lnTo>
                  <a:lnTo>
                    <a:pt x="1011" y="387"/>
                  </a:lnTo>
                  <a:lnTo>
                    <a:pt x="1015" y="398"/>
                  </a:lnTo>
                  <a:lnTo>
                    <a:pt x="1029" y="400"/>
                  </a:lnTo>
                  <a:lnTo>
                    <a:pt x="1041" y="401"/>
                  </a:lnTo>
                  <a:lnTo>
                    <a:pt x="1058" y="402"/>
                  </a:lnTo>
                  <a:lnTo>
                    <a:pt x="1098" y="407"/>
                  </a:lnTo>
                  <a:lnTo>
                    <a:pt x="1147" y="415"/>
                  </a:lnTo>
                  <a:lnTo>
                    <a:pt x="1189" y="426"/>
                  </a:lnTo>
                  <a:lnTo>
                    <a:pt x="1250" y="454"/>
                  </a:lnTo>
                  <a:lnTo>
                    <a:pt x="1285" y="463"/>
                  </a:lnTo>
                  <a:lnTo>
                    <a:pt x="1329" y="463"/>
                  </a:lnTo>
                  <a:lnTo>
                    <a:pt x="1349" y="459"/>
                  </a:lnTo>
                  <a:lnTo>
                    <a:pt x="1362" y="451"/>
                  </a:lnTo>
                  <a:lnTo>
                    <a:pt x="1368" y="441"/>
                  </a:lnTo>
                </a:path>
              </a:pathLst>
            </a:custGeom>
            <a:solidFill>
              <a:srgbClr val="FFD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pic>
          <p:nvPicPr>
            <p:cNvPr id="6" name="Picture 4">
              <a:extLst>
                <a:ext uri="{FF2B5EF4-FFF2-40B4-BE49-F238E27FC236}">
                  <a16:creationId xmlns:a16="http://schemas.microsoft.com/office/drawing/2014/main" id="{007F564B-89EC-4621-9551-82B98651D8D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" y="732"/>
              <a:ext cx="107" cy="1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5">
              <a:extLst>
                <a:ext uri="{FF2B5EF4-FFF2-40B4-BE49-F238E27FC236}">
                  <a16:creationId xmlns:a16="http://schemas.microsoft.com/office/drawing/2014/main" id="{A817185F-A4C7-4785-B8E9-1591C13C78D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3" y="542"/>
              <a:ext cx="107" cy="1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AutoShape 6">
              <a:extLst>
                <a:ext uri="{FF2B5EF4-FFF2-40B4-BE49-F238E27FC236}">
                  <a16:creationId xmlns:a16="http://schemas.microsoft.com/office/drawing/2014/main" id="{9C3D72EA-2887-4D34-9DF3-2737DE2D556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" y="12"/>
              <a:ext cx="1280" cy="948"/>
            </a:xfrm>
            <a:custGeom>
              <a:avLst/>
              <a:gdLst>
                <a:gd name="T0" fmla="+- 0 112 61"/>
                <a:gd name="T1" fmla="*/ T0 w 1280"/>
                <a:gd name="T2" fmla="+- 0 544 12"/>
                <a:gd name="T3" fmla="*/ 544 h 948"/>
                <a:gd name="T4" fmla="+- 0 103 61"/>
                <a:gd name="T5" fmla="*/ T4 w 1280"/>
                <a:gd name="T6" fmla="+- 0 528 12"/>
                <a:gd name="T7" fmla="*/ 528 h 948"/>
                <a:gd name="T8" fmla="+- 0 79 61"/>
                <a:gd name="T9" fmla="*/ T8 w 1280"/>
                <a:gd name="T10" fmla="+- 0 514 12"/>
                <a:gd name="T11" fmla="*/ 514 h 948"/>
                <a:gd name="T12" fmla="+- 0 61 61"/>
                <a:gd name="T13" fmla="*/ T12 w 1280"/>
                <a:gd name="T14" fmla="+- 0 532 12"/>
                <a:gd name="T15" fmla="*/ 532 h 948"/>
                <a:gd name="T16" fmla="+- 0 65 61"/>
                <a:gd name="T17" fmla="*/ T16 w 1280"/>
                <a:gd name="T18" fmla="+- 0 554 12"/>
                <a:gd name="T19" fmla="*/ 554 h 948"/>
                <a:gd name="T20" fmla="+- 0 77 61"/>
                <a:gd name="T21" fmla="*/ T20 w 1280"/>
                <a:gd name="T22" fmla="+- 0 559 12"/>
                <a:gd name="T23" fmla="*/ 559 h 948"/>
                <a:gd name="T24" fmla="+- 0 94 61"/>
                <a:gd name="T25" fmla="*/ T24 w 1280"/>
                <a:gd name="T26" fmla="+- 0 561 12"/>
                <a:gd name="T27" fmla="*/ 561 h 948"/>
                <a:gd name="T28" fmla="+- 0 112 61"/>
                <a:gd name="T29" fmla="*/ T28 w 1280"/>
                <a:gd name="T30" fmla="+- 0 550 12"/>
                <a:gd name="T31" fmla="*/ 550 h 948"/>
                <a:gd name="T32" fmla="+- 0 709 61"/>
                <a:gd name="T33" fmla="*/ T32 w 1280"/>
                <a:gd name="T34" fmla="+- 0 960 12"/>
                <a:gd name="T35" fmla="*/ 960 h 948"/>
                <a:gd name="T36" fmla="+- 0 709 61"/>
                <a:gd name="T37" fmla="*/ T36 w 1280"/>
                <a:gd name="T38" fmla="+- 0 940 12"/>
                <a:gd name="T39" fmla="*/ 940 h 948"/>
                <a:gd name="T40" fmla="+- 0 697 61"/>
                <a:gd name="T41" fmla="*/ T40 w 1280"/>
                <a:gd name="T42" fmla="+- 0 938 12"/>
                <a:gd name="T43" fmla="*/ 938 h 948"/>
                <a:gd name="T44" fmla="+- 0 709 61"/>
                <a:gd name="T45" fmla="*/ T44 w 1280"/>
                <a:gd name="T46" fmla="+- 0 960 12"/>
                <a:gd name="T47" fmla="*/ 960 h 948"/>
                <a:gd name="T48" fmla="+- 0 1078 61"/>
                <a:gd name="T49" fmla="*/ T48 w 1280"/>
                <a:gd name="T50" fmla="+- 0 819 12"/>
                <a:gd name="T51" fmla="*/ 819 h 948"/>
                <a:gd name="T52" fmla="+- 0 1077 61"/>
                <a:gd name="T53" fmla="*/ T52 w 1280"/>
                <a:gd name="T54" fmla="+- 0 816 12"/>
                <a:gd name="T55" fmla="*/ 816 h 948"/>
                <a:gd name="T56" fmla="+- 0 1066 61"/>
                <a:gd name="T57" fmla="*/ T56 w 1280"/>
                <a:gd name="T58" fmla="+- 0 815 12"/>
                <a:gd name="T59" fmla="*/ 815 h 948"/>
                <a:gd name="T60" fmla="+- 0 1079 61"/>
                <a:gd name="T61" fmla="*/ T60 w 1280"/>
                <a:gd name="T62" fmla="+- 0 836 12"/>
                <a:gd name="T63" fmla="*/ 836 h 948"/>
                <a:gd name="T64" fmla="+- 0 1261 61"/>
                <a:gd name="T65" fmla="*/ T64 w 1280"/>
                <a:gd name="T66" fmla="+- 0 610 12"/>
                <a:gd name="T67" fmla="*/ 610 h 948"/>
                <a:gd name="T68" fmla="+- 0 1253 61"/>
                <a:gd name="T69" fmla="*/ T68 w 1280"/>
                <a:gd name="T70" fmla="+- 0 593 12"/>
                <a:gd name="T71" fmla="*/ 593 h 948"/>
                <a:gd name="T72" fmla="+- 0 1228 61"/>
                <a:gd name="T73" fmla="*/ T72 w 1280"/>
                <a:gd name="T74" fmla="+- 0 579 12"/>
                <a:gd name="T75" fmla="*/ 579 h 948"/>
                <a:gd name="T76" fmla="+- 0 1211 61"/>
                <a:gd name="T77" fmla="*/ T76 w 1280"/>
                <a:gd name="T78" fmla="+- 0 597 12"/>
                <a:gd name="T79" fmla="*/ 597 h 948"/>
                <a:gd name="T80" fmla="+- 0 1215 61"/>
                <a:gd name="T81" fmla="*/ T80 w 1280"/>
                <a:gd name="T82" fmla="+- 0 619 12"/>
                <a:gd name="T83" fmla="*/ 619 h 948"/>
                <a:gd name="T84" fmla="+- 0 1227 61"/>
                <a:gd name="T85" fmla="*/ T84 w 1280"/>
                <a:gd name="T86" fmla="+- 0 624 12"/>
                <a:gd name="T87" fmla="*/ 624 h 948"/>
                <a:gd name="T88" fmla="+- 0 1243 61"/>
                <a:gd name="T89" fmla="*/ T88 w 1280"/>
                <a:gd name="T90" fmla="+- 0 627 12"/>
                <a:gd name="T91" fmla="*/ 627 h 948"/>
                <a:gd name="T92" fmla="+- 0 1261 61"/>
                <a:gd name="T93" fmla="*/ T92 w 1280"/>
                <a:gd name="T94" fmla="+- 0 616 12"/>
                <a:gd name="T95" fmla="*/ 616 h 948"/>
                <a:gd name="T96" fmla="+- 0 1263 61"/>
                <a:gd name="T97" fmla="*/ T96 w 1280"/>
                <a:gd name="T98" fmla="+- 0 46 12"/>
                <a:gd name="T99" fmla="*/ 46 h 948"/>
                <a:gd name="T100" fmla="+- 0 1262 61"/>
                <a:gd name="T101" fmla="*/ T100 w 1280"/>
                <a:gd name="T102" fmla="+- 0 40 12"/>
                <a:gd name="T103" fmla="*/ 40 h 948"/>
                <a:gd name="T104" fmla="+- 0 1242 61"/>
                <a:gd name="T105" fmla="*/ T104 w 1280"/>
                <a:gd name="T106" fmla="+- 0 16 12"/>
                <a:gd name="T107" fmla="*/ 16 h 948"/>
                <a:gd name="T108" fmla="+- 0 1218 61"/>
                <a:gd name="T109" fmla="*/ T108 w 1280"/>
                <a:gd name="T110" fmla="+- 0 20 12"/>
                <a:gd name="T111" fmla="*/ 20 h 948"/>
                <a:gd name="T112" fmla="+- 0 1211 61"/>
                <a:gd name="T113" fmla="*/ T112 w 1280"/>
                <a:gd name="T114" fmla="+- 0 39 12"/>
                <a:gd name="T115" fmla="*/ 39 h 948"/>
                <a:gd name="T116" fmla="+- 0 1222 61"/>
                <a:gd name="T117" fmla="*/ T116 w 1280"/>
                <a:gd name="T118" fmla="+- 0 56 12"/>
                <a:gd name="T119" fmla="*/ 56 h 948"/>
                <a:gd name="T120" fmla="+- 0 1233 61"/>
                <a:gd name="T121" fmla="*/ T120 w 1280"/>
                <a:gd name="T122" fmla="+- 0 59 12"/>
                <a:gd name="T123" fmla="*/ 59 h 948"/>
                <a:gd name="T124" fmla="+- 0 1256 61"/>
                <a:gd name="T125" fmla="*/ T124 w 1280"/>
                <a:gd name="T126" fmla="+- 0 58 12"/>
                <a:gd name="T127" fmla="*/ 58 h 948"/>
                <a:gd name="T128" fmla="+- 0 1263 61"/>
                <a:gd name="T129" fmla="*/ T128 w 1280"/>
                <a:gd name="T130" fmla="+- 0 46 12"/>
                <a:gd name="T131" fmla="*/ 46 h 948"/>
                <a:gd name="T132" fmla="+- 0 1339 61"/>
                <a:gd name="T133" fmla="*/ T132 w 1280"/>
                <a:gd name="T134" fmla="+- 0 238 12"/>
                <a:gd name="T135" fmla="*/ 238 h 948"/>
                <a:gd name="T136" fmla="+- 0 1339 61"/>
                <a:gd name="T137" fmla="*/ T136 w 1280"/>
                <a:gd name="T138" fmla="+- 0 235 12"/>
                <a:gd name="T139" fmla="*/ 235 h 948"/>
                <a:gd name="T140" fmla="+- 0 1327 61"/>
                <a:gd name="T141" fmla="*/ T140 w 1280"/>
                <a:gd name="T142" fmla="+- 0 235 12"/>
                <a:gd name="T143" fmla="*/ 235 h 948"/>
                <a:gd name="T144" fmla="+- 0 1340 61"/>
                <a:gd name="T145" fmla="*/ T144 w 1280"/>
                <a:gd name="T146" fmla="+- 0 256 12"/>
                <a:gd name="T147" fmla="*/ 256 h 94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</a:cxnLst>
              <a:rect l="0" t="0" r="r" b="b"/>
              <a:pathLst>
                <a:path w="1280" h="948">
                  <a:moveTo>
                    <a:pt x="52" y="536"/>
                  </a:moveTo>
                  <a:lnTo>
                    <a:pt x="51" y="532"/>
                  </a:lnTo>
                  <a:lnTo>
                    <a:pt x="50" y="529"/>
                  </a:lnTo>
                  <a:lnTo>
                    <a:pt x="42" y="516"/>
                  </a:lnTo>
                  <a:lnTo>
                    <a:pt x="31" y="505"/>
                  </a:lnTo>
                  <a:lnTo>
                    <a:pt x="18" y="502"/>
                  </a:lnTo>
                  <a:lnTo>
                    <a:pt x="7" y="509"/>
                  </a:lnTo>
                  <a:lnTo>
                    <a:pt x="0" y="520"/>
                  </a:lnTo>
                  <a:lnTo>
                    <a:pt x="0" y="528"/>
                  </a:lnTo>
                  <a:lnTo>
                    <a:pt x="4" y="542"/>
                  </a:lnTo>
                  <a:lnTo>
                    <a:pt x="11" y="546"/>
                  </a:lnTo>
                  <a:lnTo>
                    <a:pt x="16" y="547"/>
                  </a:lnTo>
                  <a:lnTo>
                    <a:pt x="21" y="548"/>
                  </a:lnTo>
                  <a:lnTo>
                    <a:pt x="33" y="549"/>
                  </a:lnTo>
                  <a:lnTo>
                    <a:pt x="45" y="547"/>
                  </a:lnTo>
                  <a:lnTo>
                    <a:pt x="51" y="538"/>
                  </a:lnTo>
                  <a:lnTo>
                    <a:pt x="52" y="536"/>
                  </a:lnTo>
                  <a:moveTo>
                    <a:pt x="648" y="948"/>
                  </a:moveTo>
                  <a:lnTo>
                    <a:pt x="648" y="930"/>
                  </a:lnTo>
                  <a:lnTo>
                    <a:pt x="648" y="928"/>
                  </a:lnTo>
                  <a:lnTo>
                    <a:pt x="644" y="919"/>
                  </a:lnTo>
                  <a:lnTo>
                    <a:pt x="636" y="926"/>
                  </a:lnTo>
                  <a:lnTo>
                    <a:pt x="640" y="940"/>
                  </a:lnTo>
                  <a:lnTo>
                    <a:pt x="648" y="948"/>
                  </a:lnTo>
                  <a:moveTo>
                    <a:pt x="1018" y="824"/>
                  </a:moveTo>
                  <a:lnTo>
                    <a:pt x="1017" y="807"/>
                  </a:lnTo>
                  <a:lnTo>
                    <a:pt x="1017" y="805"/>
                  </a:lnTo>
                  <a:lnTo>
                    <a:pt x="1016" y="804"/>
                  </a:lnTo>
                  <a:lnTo>
                    <a:pt x="1014" y="796"/>
                  </a:lnTo>
                  <a:lnTo>
                    <a:pt x="1005" y="803"/>
                  </a:lnTo>
                  <a:lnTo>
                    <a:pt x="1009" y="817"/>
                  </a:lnTo>
                  <a:lnTo>
                    <a:pt x="1018" y="824"/>
                  </a:lnTo>
                  <a:moveTo>
                    <a:pt x="1201" y="601"/>
                  </a:moveTo>
                  <a:lnTo>
                    <a:pt x="1200" y="598"/>
                  </a:lnTo>
                  <a:lnTo>
                    <a:pt x="1199" y="594"/>
                  </a:lnTo>
                  <a:lnTo>
                    <a:pt x="1192" y="581"/>
                  </a:lnTo>
                  <a:lnTo>
                    <a:pt x="1180" y="571"/>
                  </a:lnTo>
                  <a:lnTo>
                    <a:pt x="1167" y="567"/>
                  </a:lnTo>
                  <a:lnTo>
                    <a:pt x="1156" y="575"/>
                  </a:lnTo>
                  <a:lnTo>
                    <a:pt x="1150" y="585"/>
                  </a:lnTo>
                  <a:lnTo>
                    <a:pt x="1149" y="593"/>
                  </a:lnTo>
                  <a:lnTo>
                    <a:pt x="1154" y="607"/>
                  </a:lnTo>
                  <a:lnTo>
                    <a:pt x="1160" y="611"/>
                  </a:lnTo>
                  <a:lnTo>
                    <a:pt x="1166" y="612"/>
                  </a:lnTo>
                  <a:lnTo>
                    <a:pt x="1171" y="613"/>
                  </a:lnTo>
                  <a:lnTo>
                    <a:pt x="1182" y="615"/>
                  </a:lnTo>
                  <a:lnTo>
                    <a:pt x="1194" y="612"/>
                  </a:lnTo>
                  <a:lnTo>
                    <a:pt x="1200" y="604"/>
                  </a:lnTo>
                  <a:lnTo>
                    <a:pt x="1201" y="601"/>
                  </a:lnTo>
                  <a:moveTo>
                    <a:pt x="1202" y="34"/>
                  </a:moveTo>
                  <a:lnTo>
                    <a:pt x="1202" y="31"/>
                  </a:lnTo>
                  <a:lnTo>
                    <a:pt x="1201" y="28"/>
                  </a:lnTo>
                  <a:lnTo>
                    <a:pt x="1193" y="14"/>
                  </a:lnTo>
                  <a:lnTo>
                    <a:pt x="1181" y="4"/>
                  </a:lnTo>
                  <a:lnTo>
                    <a:pt x="1168" y="0"/>
                  </a:lnTo>
                  <a:lnTo>
                    <a:pt x="1157" y="8"/>
                  </a:lnTo>
                  <a:lnTo>
                    <a:pt x="1151" y="18"/>
                  </a:lnTo>
                  <a:lnTo>
                    <a:pt x="1150" y="27"/>
                  </a:lnTo>
                  <a:lnTo>
                    <a:pt x="1155" y="40"/>
                  </a:lnTo>
                  <a:lnTo>
                    <a:pt x="1161" y="44"/>
                  </a:lnTo>
                  <a:lnTo>
                    <a:pt x="1167" y="46"/>
                  </a:lnTo>
                  <a:lnTo>
                    <a:pt x="1172" y="47"/>
                  </a:lnTo>
                  <a:lnTo>
                    <a:pt x="1183" y="48"/>
                  </a:lnTo>
                  <a:lnTo>
                    <a:pt x="1195" y="46"/>
                  </a:lnTo>
                  <a:lnTo>
                    <a:pt x="1202" y="37"/>
                  </a:lnTo>
                  <a:lnTo>
                    <a:pt x="1202" y="34"/>
                  </a:lnTo>
                  <a:moveTo>
                    <a:pt x="1279" y="244"/>
                  </a:moveTo>
                  <a:lnTo>
                    <a:pt x="1278" y="226"/>
                  </a:lnTo>
                  <a:lnTo>
                    <a:pt x="1278" y="225"/>
                  </a:lnTo>
                  <a:lnTo>
                    <a:pt x="1278" y="223"/>
                  </a:lnTo>
                  <a:lnTo>
                    <a:pt x="1275" y="215"/>
                  </a:lnTo>
                  <a:lnTo>
                    <a:pt x="1266" y="223"/>
                  </a:lnTo>
                  <a:lnTo>
                    <a:pt x="1270" y="236"/>
                  </a:lnTo>
                  <a:lnTo>
                    <a:pt x="1279" y="244"/>
                  </a:lnTo>
                </a:path>
              </a:pathLst>
            </a:custGeom>
            <a:solidFill>
              <a:srgbClr val="FFD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</p:grpSp>
      <p:grpSp>
        <p:nvGrpSpPr>
          <p:cNvPr id="9" name="Group 7">
            <a:extLst>
              <a:ext uri="{FF2B5EF4-FFF2-40B4-BE49-F238E27FC236}">
                <a16:creationId xmlns:a16="http://schemas.microsoft.com/office/drawing/2014/main" id="{CF09D6DE-781B-4F16-8E12-FBF7CFF67F3D}"/>
              </a:ext>
            </a:extLst>
          </p:cNvPr>
          <p:cNvGrpSpPr>
            <a:grpSpLocks/>
          </p:cNvGrpSpPr>
          <p:nvPr/>
        </p:nvGrpSpPr>
        <p:grpSpPr bwMode="auto">
          <a:xfrm>
            <a:off x="2373925" y="564485"/>
            <a:ext cx="866165" cy="1296393"/>
            <a:chOff x="3903" y="482"/>
            <a:chExt cx="1137" cy="1704"/>
          </a:xfrm>
        </p:grpSpPr>
        <p:sp>
          <p:nvSpPr>
            <p:cNvPr id="10" name="AutoShape 8">
              <a:extLst>
                <a:ext uri="{FF2B5EF4-FFF2-40B4-BE49-F238E27FC236}">
                  <a16:creationId xmlns:a16="http://schemas.microsoft.com/office/drawing/2014/main" id="{A49750AF-F957-47F1-A171-386843BE844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3" y="481"/>
              <a:ext cx="1137" cy="1704"/>
            </a:xfrm>
            <a:custGeom>
              <a:avLst/>
              <a:gdLst>
                <a:gd name="T0" fmla="+- 0 4228 3903"/>
                <a:gd name="T1" fmla="*/ T0 w 1137"/>
                <a:gd name="T2" fmla="+- 0 942 482"/>
                <a:gd name="T3" fmla="*/ 942 h 1704"/>
                <a:gd name="T4" fmla="+- 0 4116 3903"/>
                <a:gd name="T5" fmla="*/ T4 w 1137"/>
                <a:gd name="T6" fmla="+- 0 905 482"/>
                <a:gd name="T7" fmla="*/ 905 h 1704"/>
                <a:gd name="T8" fmla="+- 0 3947 3903"/>
                <a:gd name="T9" fmla="*/ T8 w 1137"/>
                <a:gd name="T10" fmla="+- 0 823 482"/>
                <a:gd name="T11" fmla="*/ 823 h 1704"/>
                <a:gd name="T12" fmla="+- 0 3904 3903"/>
                <a:gd name="T13" fmla="*/ T12 w 1137"/>
                <a:gd name="T14" fmla="+- 0 853 482"/>
                <a:gd name="T15" fmla="*/ 853 h 1704"/>
                <a:gd name="T16" fmla="+- 0 3956 3903"/>
                <a:gd name="T17" fmla="*/ T16 w 1137"/>
                <a:gd name="T18" fmla="+- 0 885 482"/>
                <a:gd name="T19" fmla="*/ 885 h 1704"/>
                <a:gd name="T20" fmla="+- 0 4125 3903"/>
                <a:gd name="T21" fmla="*/ T20 w 1137"/>
                <a:gd name="T22" fmla="+- 0 930 482"/>
                <a:gd name="T23" fmla="*/ 930 h 1704"/>
                <a:gd name="T24" fmla="+- 0 4243 3903"/>
                <a:gd name="T25" fmla="*/ T24 w 1137"/>
                <a:gd name="T26" fmla="+- 0 962 482"/>
                <a:gd name="T27" fmla="*/ 962 h 1704"/>
                <a:gd name="T28" fmla="+- 0 4485 3903"/>
                <a:gd name="T29" fmla="*/ T28 w 1137"/>
                <a:gd name="T30" fmla="+- 0 1839 482"/>
                <a:gd name="T31" fmla="*/ 1839 h 1704"/>
                <a:gd name="T32" fmla="+- 0 4419 3903"/>
                <a:gd name="T33" fmla="*/ T32 w 1137"/>
                <a:gd name="T34" fmla="+- 0 1825 482"/>
                <a:gd name="T35" fmla="*/ 1825 h 1704"/>
                <a:gd name="T36" fmla="+- 0 4390 3903"/>
                <a:gd name="T37" fmla="*/ T36 w 1137"/>
                <a:gd name="T38" fmla="+- 0 1880 482"/>
                <a:gd name="T39" fmla="*/ 1880 h 1704"/>
                <a:gd name="T40" fmla="+- 0 4400 3903"/>
                <a:gd name="T41" fmla="*/ T40 w 1137"/>
                <a:gd name="T42" fmla="+- 0 1911 482"/>
                <a:gd name="T43" fmla="*/ 1911 h 1704"/>
                <a:gd name="T44" fmla="+- 0 4464 3903"/>
                <a:gd name="T45" fmla="*/ T44 w 1137"/>
                <a:gd name="T46" fmla="+- 0 1929 482"/>
                <a:gd name="T47" fmla="*/ 1929 h 1704"/>
                <a:gd name="T48" fmla="+- 0 4493 3903"/>
                <a:gd name="T49" fmla="*/ T48 w 1137"/>
                <a:gd name="T50" fmla="+- 0 1863 482"/>
                <a:gd name="T51" fmla="*/ 1863 h 1704"/>
                <a:gd name="T52" fmla="+- 0 4676 3903"/>
                <a:gd name="T53" fmla="*/ T52 w 1137"/>
                <a:gd name="T54" fmla="+- 0 1752 482"/>
                <a:gd name="T55" fmla="*/ 1752 h 1704"/>
                <a:gd name="T56" fmla="+- 0 4611 3903"/>
                <a:gd name="T57" fmla="*/ T56 w 1137"/>
                <a:gd name="T58" fmla="+- 0 1886 482"/>
                <a:gd name="T59" fmla="*/ 1886 h 1704"/>
                <a:gd name="T60" fmla="+- 0 4472 3903"/>
                <a:gd name="T61" fmla="*/ T60 w 1137"/>
                <a:gd name="T62" fmla="+- 0 2110 482"/>
                <a:gd name="T63" fmla="*/ 2110 h 1704"/>
                <a:gd name="T64" fmla="+- 0 4497 3903"/>
                <a:gd name="T65" fmla="*/ T64 w 1137"/>
                <a:gd name="T66" fmla="+- 0 2178 482"/>
                <a:gd name="T67" fmla="*/ 2178 h 1704"/>
                <a:gd name="T68" fmla="+- 0 4591 3903"/>
                <a:gd name="T69" fmla="*/ T68 w 1137"/>
                <a:gd name="T70" fmla="+- 0 2060 482"/>
                <a:gd name="T71" fmla="*/ 2060 h 1704"/>
                <a:gd name="T72" fmla="+- 0 4667 3903"/>
                <a:gd name="T73" fmla="*/ T72 w 1137"/>
                <a:gd name="T74" fmla="+- 0 1819 482"/>
                <a:gd name="T75" fmla="*/ 1819 h 1704"/>
                <a:gd name="T76" fmla="+- 0 5010 3903"/>
                <a:gd name="T77" fmla="*/ T76 w 1137"/>
                <a:gd name="T78" fmla="+- 0 2105 482"/>
                <a:gd name="T79" fmla="*/ 2105 h 1704"/>
                <a:gd name="T80" fmla="+- 0 4978 3903"/>
                <a:gd name="T81" fmla="*/ T80 w 1137"/>
                <a:gd name="T82" fmla="+- 0 2013 482"/>
                <a:gd name="T83" fmla="*/ 2013 h 1704"/>
                <a:gd name="T84" fmla="+- 0 4928 3903"/>
                <a:gd name="T85" fmla="*/ T84 w 1137"/>
                <a:gd name="T86" fmla="+- 0 1932 482"/>
                <a:gd name="T87" fmla="*/ 1932 h 1704"/>
                <a:gd name="T88" fmla="+- 0 4471 3903"/>
                <a:gd name="T89" fmla="*/ T88 w 1137"/>
                <a:gd name="T90" fmla="+- 0 758 482"/>
                <a:gd name="T91" fmla="*/ 758 h 1704"/>
                <a:gd name="T92" fmla="+- 0 4403 3903"/>
                <a:gd name="T93" fmla="*/ T92 w 1137"/>
                <a:gd name="T94" fmla="+- 0 763 482"/>
                <a:gd name="T95" fmla="*/ 763 h 1704"/>
                <a:gd name="T96" fmla="+- 0 4420 3903"/>
                <a:gd name="T97" fmla="*/ T96 w 1137"/>
                <a:gd name="T98" fmla="+- 0 793 482"/>
                <a:gd name="T99" fmla="*/ 793 h 1704"/>
                <a:gd name="T100" fmla="+- 0 4453 3903"/>
                <a:gd name="T101" fmla="*/ T100 w 1137"/>
                <a:gd name="T102" fmla="+- 0 820 482"/>
                <a:gd name="T103" fmla="*/ 820 h 1704"/>
                <a:gd name="T104" fmla="+- 0 4360 3903"/>
                <a:gd name="T105" fmla="*/ T104 w 1137"/>
                <a:gd name="T106" fmla="+- 0 988 482"/>
                <a:gd name="T107" fmla="*/ 988 h 1704"/>
                <a:gd name="T108" fmla="+- 0 4194 3903"/>
                <a:gd name="T109" fmla="*/ T108 w 1137"/>
                <a:gd name="T110" fmla="+- 0 1106 482"/>
                <a:gd name="T111" fmla="*/ 1106 h 1704"/>
                <a:gd name="T112" fmla="+- 0 4101 3903"/>
                <a:gd name="T113" fmla="*/ T112 w 1137"/>
                <a:gd name="T114" fmla="+- 0 1129 482"/>
                <a:gd name="T115" fmla="*/ 1129 h 1704"/>
                <a:gd name="T116" fmla="+- 0 4130 3903"/>
                <a:gd name="T117" fmla="*/ T116 w 1137"/>
                <a:gd name="T118" fmla="+- 0 1148 482"/>
                <a:gd name="T119" fmla="*/ 1148 h 1704"/>
                <a:gd name="T120" fmla="+- 0 4308 3903"/>
                <a:gd name="T121" fmla="*/ T120 w 1137"/>
                <a:gd name="T122" fmla="+- 0 1248 482"/>
                <a:gd name="T123" fmla="*/ 1248 h 1704"/>
                <a:gd name="T124" fmla="+- 0 4312 3903"/>
                <a:gd name="T125" fmla="*/ T124 w 1137"/>
                <a:gd name="T126" fmla="+- 0 1274 482"/>
                <a:gd name="T127" fmla="*/ 1274 h 1704"/>
                <a:gd name="T128" fmla="+- 0 4258 3903"/>
                <a:gd name="T129" fmla="*/ T128 w 1137"/>
                <a:gd name="T130" fmla="+- 0 1436 482"/>
                <a:gd name="T131" fmla="*/ 1436 h 1704"/>
                <a:gd name="T132" fmla="+- 0 4182 3903"/>
                <a:gd name="T133" fmla="*/ T132 w 1137"/>
                <a:gd name="T134" fmla="+- 0 1500 482"/>
                <a:gd name="T135" fmla="*/ 1500 h 1704"/>
                <a:gd name="T136" fmla="+- 0 4245 3903"/>
                <a:gd name="T137" fmla="*/ T136 w 1137"/>
                <a:gd name="T138" fmla="+- 0 1537 482"/>
                <a:gd name="T139" fmla="*/ 1537 h 1704"/>
                <a:gd name="T140" fmla="+- 0 4345 3903"/>
                <a:gd name="T141" fmla="*/ T140 w 1137"/>
                <a:gd name="T142" fmla="+- 0 1469 482"/>
                <a:gd name="T143" fmla="*/ 1469 h 1704"/>
                <a:gd name="T144" fmla="+- 0 4399 3903"/>
                <a:gd name="T145" fmla="*/ T144 w 1137"/>
                <a:gd name="T146" fmla="+- 0 1537 482"/>
                <a:gd name="T147" fmla="*/ 1537 h 1704"/>
                <a:gd name="T148" fmla="+- 0 4414 3903"/>
                <a:gd name="T149" fmla="*/ T148 w 1137"/>
                <a:gd name="T150" fmla="+- 0 1611 482"/>
                <a:gd name="T151" fmla="*/ 1611 h 1704"/>
                <a:gd name="T152" fmla="+- 0 4478 3903"/>
                <a:gd name="T153" fmla="*/ T152 w 1137"/>
                <a:gd name="T154" fmla="+- 0 1693 482"/>
                <a:gd name="T155" fmla="*/ 1693 h 1704"/>
                <a:gd name="T156" fmla="+- 0 4687 3903"/>
                <a:gd name="T157" fmla="*/ T156 w 1137"/>
                <a:gd name="T158" fmla="+- 0 1681 482"/>
                <a:gd name="T159" fmla="*/ 1681 h 1704"/>
                <a:gd name="T160" fmla="+- 0 4847 3903"/>
                <a:gd name="T161" fmla="*/ T160 w 1137"/>
                <a:gd name="T162" fmla="+- 0 1783 482"/>
                <a:gd name="T163" fmla="*/ 1783 h 1704"/>
                <a:gd name="T164" fmla="+- 0 4918 3903"/>
                <a:gd name="T165" fmla="*/ T164 w 1137"/>
                <a:gd name="T166" fmla="+- 0 1977 482"/>
                <a:gd name="T167" fmla="*/ 1977 h 1704"/>
                <a:gd name="T168" fmla="+- 0 4937 3903"/>
                <a:gd name="T169" fmla="*/ T168 w 1137"/>
                <a:gd name="T170" fmla="+- 0 2079 482"/>
                <a:gd name="T171" fmla="*/ 2079 h 1704"/>
                <a:gd name="T172" fmla="+- 0 4987 3903"/>
                <a:gd name="T173" fmla="*/ T172 w 1137"/>
                <a:gd name="T174" fmla="+- 0 2144 482"/>
                <a:gd name="T175" fmla="*/ 2144 h 1704"/>
                <a:gd name="T176" fmla="+- 0 5040 3903"/>
                <a:gd name="T177" fmla="*/ T176 w 1137"/>
                <a:gd name="T178" fmla="+- 0 786 482"/>
                <a:gd name="T179" fmla="*/ 786 h 1704"/>
                <a:gd name="T180" fmla="+- 0 4971 3903"/>
                <a:gd name="T181" fmla="*/ T180 w 1137"/>
                <a:gd name="T182" fmla="+- 0 688 482"/>
                <a:gd name="T183" fmla="*/ 688 h 1704"/>
                <a:gd name="T184" fmla="+- 0 4866 3903"/>
                <a:gd name="T185" fmla="*/ T184 w 1137"/>
                <a:gd name="T186" fmla="+- 0 684 482"/>
                <a:gd name="T187" fmla="*/ 684 h 1704"/>
                <a:gd name="T188" fmla="+- 0 4846 3903"/>
                <a:gd name="T189" fmla="*/ T188 w 1137"/>
                <a:gd name="T190" fmla="+- 0 612 482"/>
                <a:gd name="T191" fmla="*/ 612 h 1704"/>
                <a:gd name="T192" fmla="+- 0 4905 3903"/>
                <a:gd name="T193" fmla="*/ T192 w 1137"/>
                <a:gd name="T194" fmla="+- 0 533 482"/>
                <a:gd name="T195" fmla="*/ 533 h 1704"/>
                <a:gd name="T196" fmla="+- 0 4883 3903"/>
                <a:gd name="T197" fmla="*/ T196 w 1137"/>
                <a:gd name="T198" fmla="+- 0 482 482"/>
                <a:gd name="T199" fmla="*/ 482 h 1704"/>
                <a:gd name="T200" fmla="+- 0 4811 3903"/>
                <a:gd name="T201" fmla="*/ T200 w 1137"/>
                <a:gd name="T202" fmla="+- 0 599 482"/>
                <a:gd name="T203" fmla="*/ 599 h 1704"/>
                <a:gd name="T204" fmla="+- 0 4648 3903"/>
                <a:gd name="T205" fmla="*/ T204 w 1137"/>
                <a:gd name="T206" fmla="+- 0 746 482"/>
                <a:gd name="T207" fmla="*/ 746 h 1704"/>
                <a:gd name="T208" fmla="+- 0 4926 3903"/>
                <a:gd name="T209" fmla="*/ T208 w 1137"/>
                <a:gd name="T210" fmla="+- 0 1925 482"/>
                <a:gd name="T211" fmla="*/ 1925 h 1704"/>
                <a:gd name="T212" fmla="+- 0 5040 3903"/>
                <a:gd name="T213" fmla="*/ T212 w 1137"/>
                <a:gd name="T214" fmla="+- 0 786 482"/>
                <a:gd name="T215" fmla="*/ 786 h 1704"/>
                <a:gd name="T216" fmla="+- 0 4972 3903"/>
                <a:gd name="T217" fmla="*/ T216 w 1137"/>
                <a:gd name="T218" fmla="+- 0 686 482"/>
                <a:gd name="T219" fmla="*/ 686 h 1704"/>
                <a:gd name="T220" fmla="+- 0 5029 3903"/>
                <a:gd name="T221" fmla="*/ T220 w 1137"/>
                <a:gd name="T222" fmla="+- 0 701 482"/>
                <a:gd name="T223" fmla="*/ 701 h 1704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  <a:cxn ang="0">
                  <a:pos x="T165" y="T167"/>
                </a:cxn>
                <a:cxn ang="0">
                  <a:pos x="T169" y="T171"/>
                </a:cxn>
                <a:cxn ang="0">
                  <a:pos x="T173" y="T175"/>
                </a:cxn>
                <a:cxn ang="0">
                  <a:pos x="T177" y="T179"/>
                </a:cxn>
                <a:cxn ang="0">
                  <a:pos x="T181" y="T183"/>
                </a:cxn>
                <a:cxn ang="0">
                  <a:pos x="T185" y="T187"/>
                </a:cxn>
                <a:cxn ang="0">
                  <a:pos x="T189" y="T191"/>
                </a:cxn>
                <a:cxn ang="0">
                  <a:pos x="T193" y="T195"/>
                </a:cxn>
                <a:cxn ang="0">
                  <a:pos x="T197" y="T199"/>
                </a:cxn>
                <a:cxn ang="0">
                  <a:pos x="T201" y="T203"/>
                </a:cxn>
                <a:cxn ang="0">
                  <a:pos x="T205" y="T207"/>
                </a:cxn>
                <a:cxn ang="0">
                  <a:pos x="T209" y="T211"/>
                </a:cxn>
                <a:cxn ang="0">
                  <a:pos x="T213" y="T215"/>
                </a:cxn>
                <a:cxn ang="0">
                  <a:pos x="T217" y="T219"/>
                </a:cxn>
                <a:cxn ang="0">
                  <a:pos x="T221" y="T223"/>
                </a:cxn>
              </a:cxnLst>
              <a:rect l="0" t="0" r="r" b="b"/>
              <a:pathLst>
                <a:path w="1137" h="1704">
                  <a:moveTo>
                    <a:pt x="341" y="477"/>
                  </a:moveTo>
                  <a:lnTo>
                    <a:pt x="341" y="474"/>
                  </a:lnTo>
                  <a:lnTo>
                    <a:pt x="338" y="464"/>
                  </a:lnTo>
                  <a:lnTo>
                    <a:pt x="325" y="460"/>
                  </a:lnTo>
                  <a:lnTo>
                    <a:pt x="314" y="457"/>
                  </a:lnTo>
                  <a:lnTo>
                    <a:pt x="298" y="452"/>
                  </a:lnTo>
                  <a:lnTo>
                    <a:pt x="259" y="440"/>
                  </a:lnTo>
                  <a:lnTo>
                    <a:pt x="213" y="423"/>
                  </a:lnTo>
                  <a:lnTo>
                    <a:pt x="174" y="404"/>
                  </a:lnTo>
                  <a:lnTo>
                    <a:pt x="119" y="365"/>
                  </a:lnTo>
                  <a:lnTo>
                    <a:pt x="87" y="349"/>
                  </a:lnTo>
                  <a:lnTo>
                    <a:pt x="44" y="341"/>
                  </a:lnTo>
                  <a:lnTo>
                    <a:pt x="21" y="342"/>
                  </a:lnTo>
                  <a:lnTo>
                    <a:pt x="7" y="348"/>
                  </a:lnTo>
                  <a:lnTo>
                    <a:pt x="0" y="359"/>
                  </a:lnTo>
                  <a:lnTo>
                    <a:pt x="1" y="371"/>
                  </a:lnTo>
                  <a:lnTo>
                    <a:pt x="7" y="381"/>
                  </a:lnTo>
                  <a:lnTo>
                    <a:pt x="18" y="391"/>
                  </a:lnTo>
                  <a:lnTo>
                    <a:pt x="34" y="399"/>
                  </a:lnTo>
                  <a:lnTo>
                    <a:pt x="53" y="403"/>
                  </a:lnTo>
                  <a:lnTo>
                    <a:pt x="98" y="409"/>
                  </a:lnTo>
                  <a:lnTo>
                    <a:pt x="140" y="417"/>
                  </a:lnTo>
                  <a:lnTo>
                    <a:pt x="181" y="430"/>
                  </a:lnTo>
                  <a:lnTo>
                    <a:pt x="222" y="448"/>
                  </a:lnTo>
                  <a:lnTo>
                    <a:pt x="263" y="469"/>
                  </a:lnTo>
                  <a:lnTo>
                    <a:pt x="299" y="485"/>
                  </a:lnTo>
                  <a:lnTo>
                    <a:pt x="326" y="490"/>
                  </a:lnTo>
                  <a:lnTo>
                    <a:pt x="340" y="480"/>
                  </a:lnTo>
                  <a:lnTo>
                    <a:pt x="341" y="477"/>
                  </a:lnTo>
                  <a:moveTo>
                    <a:pt x="590" y="1381"/>
                  </a:moveTo>
                  <a:lnTo>
                    <a:pt x="587" y="1368"/>
                  </a:lnTo>
                  <a:lnTo>
                    <a:pt x="582" y="1357"/>
                  </a:lnTo>
                  <a:lnTo>
                    <a:pt x="573" y="1348"/>
                  </a:lnTo>
                  <a:lnTo>
                    <a:pt x="561" y="1343"/>
                  </a:lnTo>
                  <a:lnTo>
                    <a:pt x="545" y="1341"/>
                  </a:lnTo>
                  <a:lnTo>
                    <a:pt x="516" y="1343"/>
                  </a:lnTo>
                  <a:lnTo>
                    <a:pt x="496" y="1350"/>
                  </a:lnTo>
                  <a:lnTo>
                    <a:pt x="485" y="1361"/>
                  </a:lnTo>
                  <a:lnTo>
                    <a:pt x="483" y="1377"/>
                  </a:lnTo>
                  <a:lnTo>
                    <a:pt x="487" y="1398"/>
                  </a:lnTo>
                  <a:lnTo>
                    <a:pt x="488" y="1407"/>
                  </a:lnTo>
                  <a:lnTo>
                    <a:pt x="491" y="1416"/>
                  </a:lnTo>
                  <a:lnTo>
                    <a:pt x="493" y="1424"/>
                  </a:lnTo>
                  <a:lnTo>
                    <a:pt x="497" y="1429"/>
                  </a:lnTo>
                  <a:lnTo>
                    <a:pt x="502" y="1432"/>
                  </a:lnTo>
                  <a:lnTo>
                    <a:pt x="512" y="1438"/>
                  </a:lnTo>
                  <a:lnTo>
                    <a:pt x="534" y="1447"/>
                  </a:lnTo>
                  <a:lnTo>
                    <a:pt x="561" y="1447"/>
                  </a:lnTo>
                  <a:lnTo>
                    <a:pt x="581" y="1427"/>
                  </a:lnTo>
                  <a:lnTo>
                    <a:pt x="587" y="1411"/>
                  </a:lnTo>
                  <a:lnTo>
                    <a:pt x="590" y="1395"/>
                  </a:lnTo>
                  <a:lnTo>
                    <a:pt x="590" y="1381"/>
                  </a:lnTo>
                  <a:moveTo>
                    <a:pt x="795" y="1286"/>
                  </a:moveTo>
                  <a:lnTo>
                    <a:pt x="792" y="1278"/>
                  </a:lnTo>
                  <a:lnTo>
                    <a:pt x="785" y="1270"/>
                  </a:lnTo>
                  <a:lnTo>
                    <a:pt x="773" y="1270"/>
                  </a:lnTo>
                  <a:lnTo>
                    <a:pt x="759" y="1281"/>
                  </a:lnTo>
                  <a:lnTo>
                    <a:pt x="745" y="1306"/>
                  </a:lnTo>
                  <a:lnTo>
                    <a:pt x="729" y="1352"/>
                  </a:lnTo>
                  <a:lnTo>
                    <a:pt x="708" y="1404"/>
                  </a:lnTo>
                  <a:lnTo>
                    <a:pt x="678" y="1458"/>
                  </a:lnTo>
                  <a:lnTo>
                    <a:pt x="599" y="1543"/>
                  </a:lnTo>
                  <a:lnTo>
                    <a:pt x="578" y="1585"/>
                  </a:lnTo>
                  <a:lnTo>
                    <a:pt x="569" y="1628"/>
                  </a:lnTo>
                  <a:lnTo>
                    <a:pt x="574" y="1666"/>
                  </a:lnTo>
                  <a:lnTo>
                    <a:pt x="579" y="1677"/>
                  </a:lnTo>
                  <a:lnTo>
                    <a:pt x="586" y="1687"/>
                  </a:lnTo>
                  <a:lnTo>
                    <a:pt x="594" y="1696"/>
                  </a:lnTo>
                  <a:lnTo>
                    <a:pt x="605" y="1703"/>
                  </a:lnTo>
                  <a:lnTo>
                    <a:pt x="642" y="1695"/>
                  </a:lnTo>
                  <a:lnTo>
                    <a:pt x="669" y="1646"/>
                  </a:lnTo>
                  <a:lnTo>
                    <a:pt x="688" y="1578"/>
                  </a:lnTo>
                  <a:lnTo>
                    <a:pt x="700" y="1515"/>
                  </a:lnTo>
                  <a:lnTo>
                    <a:pt x="715" y="1454"/>
                  </a:lnTo>
                  <a:lnTo>
                    <a:pt x="740" y="1390"/>
                  </a:lnTo>
                  <a:lnTo>
                    <a:pt x="764" y="1337"/>
                  </a:lnTo>
                  <a:lnTo>
                    <a:pt x="782" y="1307"/>
                  </a:lnTo>
                  <a:lnTo>
                    <a:pt x="793" y="1296"/>
                  </a:lnTo>
                  <a:lnTo>
                    <a:pt x="795" y="1286"/>
                  </a:lnTo>
                  <a:moveTo>
                    <a:pt x="1107" y="1623"/>
                  </a:moveTo>
                  <a:lnTo>
                    <a:pt x="1105" y="1606"/>
                  </a:lnTo>
                  <a:lnTo>
                    <a:pt x="1100" y="1586"/>
                  </a:lnTo>
                  <a:lnTo>
                    <a:pt x="1090" y="1560"/>
                  </a:lnTo>
                  <a:lnTo>
                    <a:pt x="1075" y="1531"/>
                  </a:lnTo>
                  <a:lnTo>
                    <a:pt x="1056" y="1499"/>
                  </a:lnTo>
                  <a:lnTo>
                    <a:pt x="1032" y="1463"/>
                  </a:lnTo>
                  <a:lnTo>
                    <a:pt x="1028" y="1456"/>
                  </a:lnTo>
                  <a:lnTo>
                    <a:pt x="1025" y="1450"/>
                  </a:lnTo>
                  <a:lnTo>
                    <a:pt x="638" y="291"/>
                  </a:lnTo>
                  <a:lnTo>
                    <a:pt x="621" y="288"/>
                  </a:lnTo>
                  <a:lnTo>
                    <a:pt x="612" y="286"/>
                  </a:lnTo>
                  <a:lnTo>
                    <a:pt x="568" y="276"/>
                  </a:lnTo>
                  <a:lnTo>
                    <a:pt x="537" y="272"/>
                  </a:lnTo>
                  <a:lnTo>
                    <a:pt x="529" y="273"/>
                  </a:lnTo>
                  <a:lnTo>
                    <a:pt x="514" y="274"/>
                  </a:lnTo>
                  <a:lnTo>
                    <a:pt x="500" y="281"/>
                  </a:lnTo>
                  <a:lnTo>
                    <a:pt x="498" y="292"/>
                  </a:lnTo>
                  <a:lnTo>
                    <a:pt x="501" y="298"/>
                  </a:lnTo>
                  <a:lnTo>
                    <a:pt x="507" y="305"/>
                  </a:lnTo>
                  <a:lnTo>
                    <a:pt x="517" y="311"/>
                  </a:lnTo>
                  <a:lnTo>
                    <a:pt x="530" y="318"/>
                  </a:lnTo>
                  <a:lnTo>
                    <a:pt x="541" y="324"/>
                  </a:lnTo>
                  <a:lnTo>
                    <a:pt x="548" y="330"/>
                  </a:lnTo>
                  <a:lnTo>
                    <a:pt x="550" y="338"/>
                  </a:lnTo>
                  <a:lnTo>
                    <a:pt x="546" y="367"/>
                  </a:lnTo>
                  <a:lnTo>
                    <a:pt x="523" y="405"/>
                  </a:lnTo>
                  <a:lnTo>
                    <a:pt x="490" y="451"/>
                  </a:lnTo>
                  <a:lnTo>
                    <a:pt x="457" y="506"/>
                  </a:lnTo>
                  <a:lnTo>
                    <a:pt x="411" y="567"/>
                  </a:lnTo>
                  <a:lnTo>
                    <a:pt x="352" y="605"/>
                  </a:lnTo>
                  <a:lnTo>
                    <a:pt x="351" y="605"/>
                  </a:lnTo>
                  <a:lnTo>
                    <a:pt x="291" y="624"/>
                  </a:lnTo>
                  <a:lnTo>
                    <a:pt x="238" y="628"/>
                  </a:lnTo>
                  <a:lnTo>
                    <a:pt x="217" y="631"/>
                  </a:lnTo>
                  <a:lnTo>
                    <a:pt x="204" y="637"/>
                  </a:lnTo>
                  <a:lnTo>
                    <a:pt x="198" y="647"/>
                  </a:lnTo>
                  <a:lnTo>
                    <a:pt x="199" y="656"/>
                  </a:lnTo>
                  <a:lnTo>
                    <a:pt x="201" y="665"/>
                  </a:lnTo>
                  <a:lnTo>
                    <a:pt x="212" y="671"/>
                  </a:lnTo>
                  <a:lnTo>
                    <a:pt x="227" y="666"/>
                  </a:lnTo>
                  <a:lnTo>
                    <a:pt x="263" y="663"/>
                  </a:lnTo>
                  <a:lnTo>
                    <a:pt x="315" y="674"/>
                  </a:lnTo>
                  <a:lnTo>
                    <a:pt x="367" y="706"/>
                  </a:lnTo>
                  <a:lnTo>
                    <a:pt x="405" y="766"/>
                  </a:lnTo>
                  <a:lnTo>
                    <a:pt x="406" y="770"/>
                  </a:lnTo>
                  <a:lnTo>
                    <a:pt x="407" y="773"/>
                  </a:lnTo>
                  <a:lnTo>
                    <a:pt x="408" y="777"/>
                  </a:lnTo>
                  <a:lnTo>
                    <a:pt x="409" y="792"/>
                  </a:lnTo>
                  <a:lnTo>
                    <a:pt x="413" y="852"/>
                  </a:lnTo>
                  <a:lnTo>
                    <a:pt x="393" y="908"/>
                  </a:lnTo>
                  <a:lnTo>
                    <a:pt x="367" y="943"/>
                  </a:lnTo>
                  <a:lnTo>
                    <a:pt x="355" y="954"/>
                  </a:lnTo>
                  <a:lnTo>
                    <a:pt x="325" y="960"/>
                  </a:lnTo>
                  <a:lnTo>
                    <a:pt x="299" y="975"/>
                  </a:lnTo>
                  <a:lnTo>
                    <a:pt x="281" y="995"/>
                  </a:lnTo>
                  <a:lnTo>
                    <a:pt x="279" y="1018"/>
                  </a:lnTo>
                  <a:lnTo>
                    <a:pt x="282" y="1027"/>
                  </a:lnTo>
                  <a:lnTo>
                    <a:pt x="290" y="1036"/>
                  </a:lnTo>
                  <a:lnTo>
                    <a:pt x="304" y="1045"/>
                  </a:lnTo>
                  <a:lnTo>
                    <a:pt x="342" y="1055"/>
                  </a:lnTo>
                  <a:lnTo>
                    <a:pt x="367" y="1040"/>
                  </a:lnTo>
                  <a:lnTo>
                    <a:pt x="389" y="1013"/>
                  </a:lnTo>
                  <a:lnTo>
                    <a:pt x="418" y="992"/>
                  </a:lnTo>
                  <a:lnTo>
                    <a:pt x="442" y="987"/>
                  </a:lnTo>
                  <a:lnTo>
                    <a:pt x="462" y="992"/>
                  </a:lnTo>
                  <a:lnTo>
                    <a:pt x="478" y="1009"/>
                  </a:lnTo>
                  <a:lnTo>
                    <a:pt x="491" y="1039"/>
                  </a:lnTo>
                  <a:lnTo>
                    <a:pt x="496" y="1055"/>
                  </a:lnTo>
                  <a:lnTo>
                    <a:pt x="501" y="1073"/>
                  </a:lnTo>
                  <a:lnTo>
                    <a:pt x="505" y="1094"/>
                  </a:lnTo>
                  <a:lnTo>
                    <a:pt x="509" y="1117"/>
                  </a:lnTo>
                  <a:lnTo>
                    <a:pt x="511" y="1129"/>
                  </a:lnTo>
                  <a:lnTo>
                    <a:pt x="513" y="1139"/>
                  </a:lnTo>
                  <a:lnTo>
                    <a:pt x="516" y="1148"/>
                  </a:lnTo>
                  <a:lnTo>
                    <a:pt x="543" y="1193"/>
                  </a:lnTo>
                  <a:lnTo>
                    <a:pt x="575" y="1211"/>
                  </a:lnTo>
                  <a:lnTo>
                    <a:pt x="602" y="1214"/>
                  </a:lnTo>
                  <a:lnTo>
                    <a:pt x="614" y="1212"/>
                  </a:lnTo>
                  <a:lnTo>
                    <a:pt x="705" y="1193"/>
                  </a:lnTo>
                  <a:lnTo>
                    <a:pt x="784" y="1199"/>
                  </a:lnTo>
                  <a:lnTo>
                    <a:pt x="839" y="1215"/>
                  </a:lnTo>
                  <a:lnTo>
                    <a:pt x="861" y="1224"/>
                  </a:lnTo>
                  <a:lnTo>
                    <a:pt x="908" y="1259"/>
                  </a:lnTo>
                  <a:lnTo>
                    <a:pt x="944" y="1301"/>
                  </a:lnTo>
                  <a:lnTo>
                    <a:pt x="972" y="1347"/>
                  </a:lnTo>
                  <a:lnTo>
                    <a:pt x="991" y="1395"/>
                  </a:lnTo>
                  <a:lnTo>
                    <a:pt x="1005" y="1446"/>
                  </a:lnTo>
                  <a:lnTo>
                    <a:pt x="1015" y="1495"/>
                  </a:lnTo>
                  <a:lnTo>
                    <a:pt x="1022" y="1538"/>
                  </a:lnTo>
                  <a:lnTo>
                    <a:pt x="1028" y="1573"/>
                  </a:lnTo>
                  <a:lnTo>
                    <a:pt x="1030" y="1585"/>
                  </a:lnTo>
                  <a:lnTo>
                    <a:pt x="1034" y="1597"/>
                  </a:lnTo>
                  <a:lnTo>
                    <a:pt x="1037" y="1607"/>
                  </a:lnTo>
                  <a:lnTo>
                    <a:pt x="1051" y="1639"/>
                  </a:lnTo>
                  <a:lnTo>
                    <a:pt x="1067" y="1658"/>
                  </a:lnTo>
                  <a:lnTo>
                    <a:pt x="1084" y="1662"/>
                  </a:lnTo>
                  <a:lnTo>
                    <a:pt x="1099" y="1650"/>
                  </a:lnTo>
                  <a:lnTo>
                    <a:pt x="1105" y="1638"/>
                  </a:lnTo>
                  <a:lnTo>
                    <a:pt x="1107" y="1623"/>
                  </a:lnTo>
                  <a:moveTo>
                    <a:pt x="1137" y="304"/>
                  </a:moveTo>
                  <a:lnTo>
                    <a:pt x="1120" y="302"/>
                  </a:lnTo>
                  <a:lnTo>
                    <a:pt x="1096" y="287"/>
                  </a:lnTo>
                  <a:lnTo>
                    <a:pt x="1069" y="204"/>
                  </a:lnTo>
                  <a:lnTo>
                    <a:pt x="1068" y="206"/>
                  </a:lnTo>
                  <a:lnTo>
                    <a:pt x="1030" y="234"/>
                  </a:lnTo>
                  <a:lnTo>
                    <a:pt x="1003" y="234"/>
                  </a:lnTo>
                  <a:lnTo>
                    <a:pt x="981" y="223"/>
                  </a:lnTo>
                  <a:lnTo>
                    <a:pt x="963" y="202"/>
                  </a:lnTo>
                  <a:lnTo>
                    <a:pt x="951" y="175"/>
                  </a:lnTo>
                  <a:lnTo>
                    <a:pt x="947" y="160"/>
                  </a:lnTo>
                  <a:lnTo>
                    <a:pt x="944" y="145"/>
                  </a:lnTo>
                  <a:lnTo>
                    <a:pt x="943" y="130"/>
                  </a:lnTo>
                  <a:lnTo>
                    <a:pt x="943" y="114"/>
                  </a:lnTo>
                  <a:lnTo>
                    <a:pt x="957" y="83"/>
                  </a:lnTo>
                  <a:lnTo>
                    <a:pt x="981" y="66"/>
                  </a:lnTo>
                  <a:lnTo>
                    <a:pt x="1002" y="51"/>
                  </a:lnTo>
                  <a:lnTo>
                    <a:pt x="1005" y="24"/>
                  </a:lnTo>
                  <a:lnTo>
                    <a:pt x="1005" y="23"/>
                  </a:lnTo>
                  <a:lnTo>
                    <a:pt x="1005" y="22"/>
                  </a:lnTo>
                  <a:lnTo>
                    <a:pt x="980" y="0"/>
                  </a:lnTo>
                  <a:lnTo>
                    <a:pt x="943" y="5"/>
                  </a:lnTo>
                  <a:lnTo>
                    <a:pt x="913" y="42"/>
                  </a:lnTo>
                  <a:lnTo>
                    <a:pt x="912" y="59"/>
                  </a:lnTo>
                  <a:lnTo>
                    <a:pt x="908" y="117"/>
                  </a:lnTo>
                  <a:lnTo>
                    <a:pt x="903" y="187"/>
                  </a:lnTo>
                  <a:lnTo>
                    <a:pt x="866" y="220"/>
                  </a:lnTo>
                  <a:lnTo>
                    <a:pt x="809" y="238"/>
                  </a:lnTo>
                  <a:lnTo>
                    <a:pt x="745" y="264"/>
                  </a:lnTo>
                  <a:lnTo>
                    <a:pt x="691" y="288"/>
                  </a:lnTo>
                  <a:lnTo>
                    <a:pt x="650" y="293"/>
                  </a:lnTo>
                  <a:lnTo>
                    <a:pt x="638" y="291"/>
                  </a:lnTo>
                  <a:lnTo>
                    <a:pt x="1023" y="1443"/>
                  </a:lnTo>
                  <a:lnTo>
                    <a:pt x="1033" y="1393"/>
                  </a:lnTo>
                  <a:lnTo>
                    <a:pt x="1083" y="1357"/>
                  </a:lnTo>
                  <a:lnTo>
                    <a:pt x="1137" y="1335"/>
                  </a:lnTo>
                  <a:lnTo>
                    <a:pt x="1137" y="304"/>
                  </a:lnTo>
                  <a:moveTo>
                    <a:pt x="1137" y="101"/>
                  </a:moveTo>
                  <a:lnTo>
                    <a:pt x="1120" y="113"/>
                  </a:lnTo>
                  <a:lnTo>
                    <a:pt x="1095" y="158"/>
                  </a:lnTo>
                  <a:lnTo>
                    <a:pt x="1069" y="204"/>
                  </a:lnTo>
                  <a:lnTo>
                    <a:pt x="1094" y="281"/>
                  </a:lnTo>
                  <a:lnTo>
                    <a:pt x="1096" y="273"/>
                  </a:lnTo>
                  <a:lnTo>
                    <a:pt x="1102" y="263"/>
                  </a:lnTo>
                  <a:lnTo>
                    <a:pt x="1126" y="219"/>
                  </a:lnTo>
                  <a:lnTo>
                    <a:pt x="1137" y="196"/>
                  </a:lnTo>
                  <a:lnTo>
                    <a:pt x="1137" y="101"/>
                  </a:lnTo>
                </a:path>
              </a:pathLst>
            </a:custGeom>
            <a:solidFill>
              <a:srgbClr val="FFD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pic>
          <p:nvPicPr>
            <p:cNvPr id="11" name="Picture 9">
              <a:extLst>
                <a:ext uri="{FF2B5EF4-FFF2-40B4-BE49-F238E27FC236}">
                  <a16:creationId xmlns:a16="http://schemas.microsoft.com/office/drawing/2014/main" id="{24388CC2-2223-4E85-A362-F561A3D85F0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34" y="1975"/>
              <a:ext cx="107" cy="1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AutoShape 10">
              <a:extLst>
                <a:ext uri="{FF2B5EF4-FFF2-40B4-BE49-F238E27FC236}">
                  <a16:creationId xmlns:a16="http://schemas.microsoft.com/office/drawing/2014/main" id="{C6A68DB5-E56D-4A45-8870-94D1672950F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75" y="622"/>
              <a:ext cx="597" cy="1459"/>
            </a:xfrm>
            <a:custGeom>
              <a:avLst/>
              <a:gdLst>
                <a:gd name="T0" fmla="+- 0 3988 3976"/>
                <a:gd name="T1" fmla="*/ T0 w 597"/>
                <a:gd name="T2" fmla="+- 0 1069 622"/>
                <a:gd name="T3" fmla="*/ 1069 h 1459"/>
                <a:gd name="T4" fmla="+- 0 3984 3976"/>
                <a:gd name="T5" fmla="*/ T4 w 597"/>
                <a:gd name="T6" fmla="+- 0 1058 622"/>
                <a:gd name="T7" fmla="*/ 1058 h 1459"/>
                <a:gd name="T8" fmla="+- 0 3980 3976"/>
                <a:gd name="T9" fmla="*/ T8 w 597"/>
                <a:gd name="T10" fmla="+- 0 1079 622"/>
                <a:gd name="T11" fmla="*/ 1079 h 1459"/>
                <a:gd name="T12" fmla="+- 0 4010 3976"/>
                <a:gd name="T13" fmla="*/ T12 w 597"/>
                <a:gd name="T14" fmla="+- 0 1435 622"/>
                <a:gd name="T15" fmla="*/ 1435 h 1459"/>
                <a:gd name="T16" fmla="+- 0 4009 3976"/>
                <a:gd name="T17" fmla="*/ T16 w 597"/>
                <a:gd name="T18" fmla="+- 0 1416 622"/>
                <a:gd name="T19" fmla="*/ 1416 h 1459"/>
                <a:gd name="T20" fmla="+- 0 3997 3976"/>
                <a:gd name="T21" fmla="*/ T20 w 597"/>
                <a:gd name="T22" fmla="+- 0 1414 622"/>
                <a:gd name="T23" fmla="*/ 1414 h 1459"/>
                <a:gd name="T24" fmla="+- 0 4010 3976"/>
                <a:gd name="T25" fmla="*/ T24 w 597"/>
                <a:gd name="T26" fmla="+- 0 1435 622"/>
                <a:gd name="T27" fmla="*/ 1435 h 1459"/>
                <a:gd name="T28" fmla="+- 0 4218 3976"/>
                <a:gd name="T29" fmla="*/ T28 w 597"/>
                <a:gd name="T30" fmla="+- 0 1864 622"/>
                <a:gd name="T31" fmla="*/ 1864 h 1459"/>
                <a:gd name="T32" fmla="+- 0 4218 3976"/>
                <a:gd name="T33" fmla="*/ T32 w 597"/>
                <a:gd name="T34" fmla="+- 0 1861 622"/>
                <a:gd name="T35" fmla="*/ 1861 h 1459"/>
                <a:gd name="T36" fmla="+- 0 4215 3976"/>
                <a:gd name="T37" fmla="*/ T36 w 597"/>
                <a:gd name="T38" fmla="+- 0 1851 622"/>
                <a:gd name="T39" fmla="*/ 1851 h 1459"/>
                <a:gd name="T40" fmla="+- 0 4210 3976"/>
                <a:gd name="T41" fmla="*/ T40 w 597"/>
                <a:gd name="T42" fmla="+- 0 1872 622"/>
                <a:gd name="T43" fmla="*/ 1872 h 1459"/>
                <a:gd name="T44" fmla="+- 0 4250 3976"/>
                <a:gd name="T45" fmla="*/ T44 w 597"/>
                <a:gd name="T46" fmla="+- 0 1619 622"/>
                <a:gd name="T47" fmla="*/ 1619 h 1459"/>
                <a:gd name="T48" fmla="+- 0 4249 3976"/>
                <a:gd name="T49" fmla="*/ T48 w 597"/>
                <a:gd name="T50" fmla="+- 0 1599 622"/>
                <a:gd name="T51" fmla="*/ 1599 h 1459"/>
                <a:gd name="T52" fmla="+- 0 4238 3976"/>
                <a:gd name="T53" fmla="*/ T52 w 597"/>
                <a:gd name="T54" fmla="+- 0 1597 622"/>
                <a:gd name="T55" fmla="*/ 1597 h 1459"/>
                <a:gd name="T56" fmla="+- 0 4250 3976"/>
                <a:gd name="T57" fmla="*/ T56 w 597"/>
                <a:gd name="T58" fmla="+- 0 1619 622"/>
                <a:gd name="T59" fmla="*/ 1619 h 1459"/>
                <a:gd name="T60" fmla="+- 0 4273 3976"/>
                <a:gd name="T61" fmla="*/ T60 w 597"/>
                <a:gd name="T62" fmla="+- 0 820 622"/>
                <a:gd name="T63" fmla="*/ 820 h 1459"/>
                <a:gd name="T64" fmla="+- 0 4265 3976"/>
                <a:gd name="T65" fmla="*/ T64 w 597"/>
                <a:gd name="T66" fmla="+- 0 803 622"/>
                <a:gd name="T67" fmla="*/ 803 h 1459"/>
                <a:gd name="T68" fmla="+- 0 4240 3976"/>
                <a:gd name="T69" fmla="*/ T68 w 597"/>
                <a:gd name="T70" fmla="+- 0 789 622"/>
                <a:gd name="T71" fmla="*/ 789 h 1459"/>
                <a:gd name="T72" fmla="+- 0 4223 3976"/>
                <a:gd name="T73" fmla="*/ T72 w 597"/>
                <a:gd name="T74" fmla="+- 0 807 622"/>
                <a:gd name="T75" fmla="*/ 807 h 1459"/>
                <a:gd name="T76" fmla="+- 0 4227 3976"/>
                <a:gd name="T77" fmla="*/ T76 w 597"/>
                <a:gd name="T78" fmla="+- 0 829 622"/>
                <a:gd name="T79" fmla="*/ 829 h 1459"/>
                <a:gd name="T80" fmla="+- 0 4239 3976"/>
                <a:gd name="T81" fmla="*/ T80 w 597"/>
                <a:gd name="T82" fmla="+- 0 834 622"/>
                <a:gd name="T83" fmla="*/ 834 h 1459"/>
                <a:gd name="T84" fmla="+- 0 4255 3976"/>
                <a:gd name="T85" fmla="*/ T84 w 597"/>
                <a:gd name="T86" fmla="+- 0 837 622"/>
                <a:gd name="T87" fmla="*/ 837 h 1459"/>
                <a:gd name="T88" fmla="+- 0 4273 3976"/>
                <a:gd name="T89" fmla="*/ T88 w 597"/>
                <a:gd name="T90" fmla="+- 0 826 622"/>
                <a:gd name="T91" fmla="*/ 826 h 1459"/>
                <a:gd name="T92" fmla="+- 0 4325 3976"/>
                <a:gd name="T93" fmla="*/ T92 w 597"/>
                <a:gd name="T94" fmla="+- 0 651 622"/>
                <a:gd name="T95" fmla="*/ 651 h 1459"/>
                <a:gd name="T96" fmla="+- 0 4324 3976"/>
                <a:gd name="T97" fmla="*/ T96 w 597"/>
                <a:gd name="T98" fmla="+- 0 631 622"/>
                <a:gd name="T99" fmla="*/ 631 h 1459"/>
                <a:gd name="T100" fmla="+- 0 4313 3976"/>
                <a:gd name="T101" fmla="*/ T100 w 597"/>
                <a:gd name="T102" fmla="+- 0 629 622"/>
                <a:gd name="T103" fmla="*/ 629 h 1459"/>
                <a:gd name="T104" fmla="+- 0 4325 3976"/>
                <a:gd name="T105" fmla="*/ T104 w 597"/>
                <a:gd name="T106" fmla="+- 0 651 622"/>
                <a:gd name="T107" fmla="*/ 651 h 1459"/>
                <a:gd name="T108" fmla="+- 0 4398 3976"/>
                <a:gd name="T109" fmla="*/ T108 w 597"/>
                <a:gd name="T110" fmla="+- 0 2064 622"/>
                <a:gd name="T111" fmla="*/ 2064 h 1459"/>
                <a:gd name="T112" fmla="+- 0 4395 3976"/>
                <a:gd name="T113" fmla="*/ T112 w 597"/>
                <a:gd name="T114" fmla="+- 0 2053 622"/>
                <a:gd name="T115" fmla="*/ 2053 h 1459"/>
                <a:gd name="T116" fmla="+- 0 4390 3976"/>
                <a:gd name="T117" fmla="*/ T116 w 597"/>
                <a:gd name="T118" fmla="+- 0 2074 622"/>
                <a:gd name="T119" fmla="*/ 2074 h 1459"/>
                <a:gd name="T120" fmla="+- 0 4572 3976"/>
                <a:gd name="T121" fmla="*/ T120 w 597"/>
                <a:gd name="T122" fmla="+- 0 1791 622"/>
                <a:gd name="T123" fmla="*/ 1791 h 1459"/>
                <a:gd name="T124" fmla="+- 0 4571 3976"/>
                <a:gd name="T125" fmla="*/ T124 w 597"/>
                <a:gd name="T126" fmla="+- 0 1785 622"/>
                <a:gd name="T127" fmla="*/ 1785 h 1459"/>
                <a:gd name="T128" fmla="+- 0 4551 3976"/>
                <a:gd name="T129" fmla="*/ T128 w 597"/>
                <a:gd name="T130" fmla="+- 0 1761 622"/>
                <a:gd name="T131" fmla="*/ 1761 h 1459"/>
                <a:gd name="T132" fmla="+- 0 4527 3976"/>
                <a:gd name="T133" fmla="*/ T132 w 597"/>
                <a:gd name="T134" fmla="+- 0 1765 622"/>
                <a:gd name="T135" fmla="*/ 1765 h 1459"/>
                <a:gd name="T136" fmla="+- 0 4520 3976"/>
                <a:gd name="T137" fmla="*/ T136 w 597"/>
                <a:gd name="T138" fmla="+- 0 1783 622"/>
                <a:gd name="T139" fmla="*/ 1783 h 1459"/>
                <a:gd name="T140" fmla="+- 0 4531 3976"/>
                <a:gd name="T141" fmla="*/ T140 w 597"/>
                <a:gd name="T142" fmla="+- 0 1801 622"/>
                <a:gd name="T143" fmla="*/ 1801 h 1459"/>
                <a:gd name="T144" fmla="+- 0 4542 3976"/>
                <a:gd name="T145" fmla="*/ T144 w 597"/>
                <a:gd name="T146" fmla="+- 0 1803 622"/>
                <a:gd name="T147" fmla="*/ 1803 h 1459"/>
                <a:gd name="T148" fmla="+- 0 4565 3976"/>
                <a:gd name="T149" fmla="*/ T148 w 597"/>
                <a:gd name="T150" fmla="+- 0 1803 622"/>
                <a:gd name="T151" fmla="*/ 1803 h 1459"/>
                <a:gd name="T152" fmla="+- 0 4572 3976"/>
                <a:gd name="T153" fmla="*/ T152 w 597"/>
                <a:gd name="T154" fmla="+- 0 1791 622"/>
                <a:gd name="T155" fmla="*/ 1791 h 145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</a:cxnLst>
              <a:rect l="0" t="0" r="r" b="b"/>
              <a:pathLst>
                <a:path w="597" h="1459">
                  <a:moveTo>
                    <a:pt x="12" y="465"/>
                  </a:moveTo>
                  <a:lnTo>
                    <a:pt x="12" y="447"/>
                  </a:lnTo>
                  <a:lnTo>
                    <a:pt x="11" y="446"/>
                  </a:lnTo>
                  <a:lnTo>
                    <a:pt x="8" y="436"/>
                  </a:lnTo>
                  <a:lnTo>
                    <a:pt x="0" y="444"/>
                  </a:lnTo>
                  <a:lnTo>
                    <a:pt x="4" y="457"/>
                  </a:lnTo>
                  <a:lnTo>
                    <a:pt x="12" y="465"/>
                  </a:lnTo>
                  <a:moveTo>
                    <a:pt x="34" y="813"/>
                  </a:moveTo>
                  <a:lnTo>
                    <a:pt x="33" y="795"/>
                  </a:lnTo>
                  <a:lnTo>
                    <a:pt x="33" y="794"/>
                  </a:lnTo>
                  <a:lnTo>
                    <a:pt x="30" y="784"/>
                  </a:lnTo>
                  <a:lnTo>
                    <a:pt x="21" y="792"/>
                  </a:lnTo>
                  <a:lnTo>
                    <a:pt x="25" y="806"/>
                  </a:lnTo>
                  <a:lnTo>
                    <a:pt x="34" y="813"/>
                  </a:lnTo>
                  <a:moveTo>
                    <a:pt x="243" y="1258"/>
                  </a:moveTo>
                  <a:lnTo>
                    <a:pt x="242" y="1242"/>
                  </a:lnTo>
                  <a:lnTo>
                    <a:pt x="242" y="1240"/>
                  </a:lnTo>
                  <a:lnTo>
                    <a:pt x="242" y="1239"/>
                  </a:lnTo>
                  <a:lnTo>
                    <a:pt x="241" y="1237"/>
                  </a:lnTo>
                  <a:lnTo>
                    <a:pt x="239" y="1229"/>
                  </a:lnTo>
                  <a:lnTo>
                    <a:pt x="230" y="1237"/>
                  </a:lnTo>
                  <a:lnTo>
                    <a:pt x="234" y="1250"/>
                  </a:lnTo>
                  <a:lnTo>
                    <a:pt x="243" y="1258"/>
                  </a:lnTo>
                  <a:moveTo>
                    <a:pt x="274" y="997"/>
                  </a:moveTo>
                  <a:lnTo>
                    <a:pt x="274" y="979"/>
                  </a:lnTo>
                  <a:lnTo>
                    <a:pt x="273" y="977"/>
                  </a:lnTo>
                  <a:lnTo>
                    <a:pt x="270" y="968"/>
                  </a:lnTo>
                  <a:lnTo>
                    <a:pt x="262" y="975"/>
                  </a:lnTo>
                  <a:lnTo>
                    <a:pt x="266" y="989"/>
                  </a:lnTo>
                  <a:lnTo>
                    <a:pt x="274" y="997"/>
                  </a:lnTo>
                  <a:moveTo>
                    <a:pt x="298" y="201"/>
                  </a:moveTo>
                  <a:lnTo>
                    <a:pt x="297" y="198"/>
                  </a:lnTo>
                  <a:lnTo>
                    <a:pt x="296" y="195"/>
                  </a:lnTo>
                  <a:lnTo>
                    <a:pt x="289" y="181"/>
                  </a:lnTo>
                  <a:lnTo>
                    <a:pt x="277" y="171"/>
                  </a:lnTo>
                  <a:lnTo>
                    <a:pt x="264" y="167"/>
                  </a:lnTo>
                  <a:lnTo>
                    <a:pt x="253" y="175"/>
                  </a:lnTo>
                  <a:lnTo>
                    <a:pt x="247" y="185"/>
                  </a:lnTo>
                  <a:lnTo>
                    <a:pt x="246" y="193"/>
                  </a:lnTo>
                  <a:lnTo>
                    <a:pt x="251" y="207"/>
                  </a:lnTo>
                  <a:lnTo>
                    <a:pt x="257" y="211"/>
                  </a:lnTo>
                  <a:lnTo>
                    <a:pt x="263" y="212"/>
                  </a:lnTo>
                  <a:lnTo>
                    <a:pt x="268" y="213"/>
                  </a:lnTo>
                  <a:lnTo>
                    <a:pt x="279" y="215"/>
                  </a:lnTo>
                  <a:lnTo>
                    <a:pt x="291" y="213"/>
                  </a:lnTo>
                  <a:lnTo>
                    <a:pt x="297" y="204"/>
                  </a:lnTo>
                  <a:lnTo>
                    <a:pt x="298" y="201"/>
                  </a:lnTo>
                  <a:moveTo>
                    <a:pt x="349" y="29"/>
                  </a:moveTo>
                  <a:lnTo>
                    <a:pt x="349" y="11"/>
                  </a:lnTo>
                  <a:lnTo>
                    <a:pt x="348" y="9"/>
                  </a:lnTo>
                  <a:lnTo>
                    <a:pt x="345" y="0"/>
                  </a:lnTo>
                  <a:lnTo>
                    <a:pt x="337" y="7"/>
                  </a:lnTo>
                  <a:lnTo>
                    <a:pt x="341" y="21"/>
                  </a:lnTo>
                  <a:lnTo>
                    <a:pt x="349" y="29"/>
                  </a:lnTo>
                  <a:moveTo>
                    <a:pt x="423" y="1459"/>
                  </a:moveTo>
                  <a:lnTo>
                    <a:pt x="422" y="1442"/>
                  </a:lnTo>
                  <a:lnTo>
                    <a:pt x="422" y="1440"/>
                  </a:lnTo>
                  <a:lnTo>
                    <a:pt x="419" y="1431"/>
                  </a:lnTo>
                  <a:lnTo>
                    <a:pt x="410" y="1438"/>
                  </a:lnTo>
                  <a:lnTo>
                    <a:pt x="414" y="1452"/>
                  </a:lnTo>
                  <a:lnTo>
                    <a:pt x="423" y="1459"/>
                  </a:lnTo>
                  <a:moveTo>
                    <a:pt x="596" y="1169"/>
                  </a:moveTo>
                  <a:lnTo>
                    <a:pt x="596" y="1166"/>
                  </a:lnTo>
                  <a:lnTo>
                    <a:pt x="595" y="1163"/>
                  </a:lnTo>
                  <a:lnTo>
                    <a:pt x="587" y="1149"/>
                  </a:lnTo>
                  <a:lnTo>
                    <a:pt x="575" y="1139"/>
                  </a:lnTo>
                  <a:lnTo>
                    <a:pt x="562" y="1135"/>
                  </a:lnTo>
                  <a:lnTo>
                    <a:pt x="551" y="1143"/>
                  </a:lnTo>
                  <a:lnTo>
                    <a:pt x="545" y="1153"/>
                  </a:lnTo>
                  <a:lnTo>
                    <a:pt x="544" y="1161"/>
                  </a:lnTo>
                  <a:lnTo>
                    <a:pt x="549" y="1175"/>
                  </a:lnTo>
                  <a:lnTo>
                    <a:pt x="555" y="1179"/>
                  </a:lnTo>
                  <a:lnTo>
                    <a:pt x="561" y="1180"/>
                  </a:lnTo>
                  <a:lnTo>
                    <a:pt x="566" y="1181"/>
                  </a:lnTo>
                  <a:lnTo>
                    <a:pt x="577" y="1183"/>
                  </a:lnTo>
                  <a:lnTo>
                    <a:pt x="589" y="1181"/>
                  </a:lnTo>
                  <a:lnTo>
                    <a:pt x="596" y="1172"/>
                  </a:lnTo>
                  <a:lnTo>
                    <a:pt x="596" y="1169"/>
                  </a:lnTo>
                </a:path>
              </a:pathLst>
            </a:custGeom>
            <a:solidFill>
              <a:srgbClr val="FFD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</p:grpSp>
      <p:sp>
        <p:nvSpPr>
          <p:cNvPr id="13" name="AutoShape 11">
            <a:extLst>
              <a:ext uri="{FF2B5EF4-FFF2-40B4-BE49-F238E27FC236}">
                <a16:creationId xmlns:a16="http://schemas.microsoft.com/office/drawing/2014/main" id="{1A7D62D3-50A0-41C7-BAF0-3B0D8079D06D}"/>
              </a:ext>
            </a:extLst>
          </p:cNvPr>
          <p:cNvSpPr>
            <a:spLocks/>
          </p:cNvSpPr>
          <p:nvPr/>
        </p:nvSpPr>
        <p:spPr bwMode="auto">
          <a:xfrm>
            <a:off x="0" y="1382224"/>
            <a:ext cx="1184320" cy="903776"/>
          </a:xfrm>
          <a:custGeom>
            <a:avLst/>
            <a:gdLst>
              <a:gd name="T0" fmla="*/ 210080225 w 1231"/>
              <a:gd name="T1" fmla="*/ 819756425 h 941"/>
              <a:gd name="T2" fmla="*/ 185886725 w 1231"/>
              <a:gd name="T3" fmla="*/ 845966050 h 941"/>
              <a:gd name="T4" fmla="*/ 185886725 w 1231"/>
              <a:gd name="T5" fmla="*/ 892336925 h 941"/>
              <a:gd name="T6" fmla="*/ 206854425 w 1231"/>
              <a:gd name="T7" fmla="*/ 852014425 h 941"/>
              <a:gd name="T8" fmla="*/ 242741450 w 1231"/>
              <a:gd name="T9" fmla="*/ 879030500 h 941"/>
              <a:gd name="T10" fmla="*/ 239112425 w 1231"/>
              <a:gd name="T11" fmla="*/ 870966000 h 941"/>
              <a:gd name="T12" fmla="*/ 224999550 w 1231"/>
              <a:gd name="T13" fmla="*/ 868546650 h 941"/>
              <a:gd name="T14" fmla="*/ 223789875 w 1231"/>
              <a:gd name="T15" fmla="*/ 881449850 h 941"/>
              <a:gd name="T16" fmla="*/ 230644700 w 1231"/>
              <a:gd name="T17" fmla="*/ 884272425 h 941"/>
              <a:gd name="T18" fmla="*/ 242741450 w 1231"/>
              <a:gd name="T19" fmla="*/ 880240175 h 941"/>
              <a:gd name="T20" fmla="*/ 245160800 w 1231"/>
              <a:gd name="T21" fmla="*/ 794353250 h 941"/>
              <a:gd name="T22" fmla="*/ 243547900 w 1231"/>
              <a:gd name="T23" fmla="*/ 789917775 h 941"/>
              <a:gd name="T24" fmla="*/ 245160800 w 1231"/>
              <a:gd name="T25" fmla="*/ 801611300 h 941"/>
              <a:gd name="T26" fmla="*/ 283063950 w 1231"/>
              <a:gd name="T27" fmla="*/ 820159650 h 941"/>
              <a:gd name="T28" fmla="*/ 274596225 w 1231"/>
              <a:gd name="T29" fmla="*/ 826611250 h 941"/>
              <a:gd name="T30" fmla="*/ 277418800 w 1231"/>
              <a:gd name="T31" fmla="*/ 832659625 h 941"/>
              <a:gd name="T32" fmla="*/ 387499225 w 1231"/>
              <a:gd name="T33" fmla="*/ 947175525 h 941"/>
              <a:gd name="T34" fmla="*/ 387096000 w 1231"/>
              <a:gd name="T35" fmla="*/ 938707800 h 941"/>
              <a:gd name="T36" fmla="*/ 384273425 w 1231"/>
              <a:gd name="T37" fmla="*/ 943949725 h 941"/>
              <a:gd name="T38" fmla="*/ 427015275 w 1231"/>
              <a:gd name="T39" fmla="*/ 1014110875 h 941"/>
              <a:gd name="T40" fmla="*/ 403628225 w 1231"/>
              <a:gd name="T41" fmla="*/ 1001610900 h 941"/>
              <a:gd name="T42" fmla="*/ 371773450 w 1231"/>
              <a:gd name="T43" fmla="*/ 1025804400 h 941"/>
              <a:gd name="T44" fmla="*/ 349192850 w 1231"/>
              <a:gd name="T45" fmla="*/ 1019756025 h 941"/>
              <a:gd name="T46" fmla="*/ 340725125 w 1231"/>
              <a:gd name="T47" fmla="*/ 994352850 h 941"/>
              <a:gd name="T48" fmla="*/ 337096100 w 1231"/>
              <a:gd name="T49" fmla="*/ 967336775 h 941"/>
              <a:gd name="T50" fmla="*/ 324596125 w 1231"/>
              <a:gd name="T51" fmla="*/ 941127150 h 941"/>
              <a:gd name="T52" fmla="*/ 310886475 w 1231"/>
              <a:gd name="T53" fmla="*/ 933869100 h 941"/>
              <a:gd name="T54" fmla="*/ 281451050 w 1231"/>
              <a:gd name="T55" fmla="*/ 937094900 h 941"/>
              <a:gd name="T56" fmla="*/ 237902750 w 1231"/>
              <a:gd name="T57" fmla="*/ 936691675 h 941"/>
              <a:gd name="T58" fmla="*/ 237499525 w 1231"/>
              <a:gd name="T59" fmla="*/ 934675550 h 941"/>
              <a:gd name="T60" fmla="*/ 241531775 w 1231"/>
              <a:gd name="T61" fmla="*/ 922175575 h 941"/>
              <a:gd name="T62" fmla="*/ 244354350 w 1231"/>
              <a:gd name="T63" fmla="*/ 918949775 h 941"/>
              <a:gd name="T64" fmla="*/ 228628575 w 1231"/>
              <a:gd name="T65" fmla="*/ 908465925 h 941"/>
              <a:gd name="T66" fmla="*/ 186289950 w 1231"/>
              <a:gd name="T67" fmla="*/ 897982075 h 941"/>
              <a:gd name="T68" fmla="*/ 159677100 w 1231"/>
              <a:gd name="T69" fmla="*/ 876611150 h 941"/>
              <a:gd name="T70" fmla="*/ 132661025 w 1231"/>
              <a:gd name="T71" fmla="*/ 863707950 h 941"/>
              <a:gd name="T72" fmla="*/ 124999750 w 1231"/>
              <a:gd name="T73" fmla="*/ 840724125 h 941"/>
              <a:gd name="T74" fmla="*/ 130241675 w 1231"/>
              <a:gd name="T75" fmla="*/ 815320950 h 941"/>
              <a:gd name="T76" fmla="*/ 149596475 w 1231"/>
              <a:gd name="T77" fmla="*/ 791933900 h 941"/>
              <a:gd name="T78" fmla="*/ 139515850 w 1231"/>
              <a:gd name="T79" fmla="*/ 781853275 h 941"/>
              <a:gd name="T80" fmla="*/ 111693325 w 1231"/>
              <a:gd name="T81" fmla="*/ 805643550 h 941"/>
              <a:gd name="T82" fmla="*/ 93144975 w 1231"/>
              <a:gd name="T83" fmla="*/ 870966000 h 941"/>
              <a:gd name="T84" fmla="*/ 22983825 w 1231"/>
              <a:gd name="T85" fmla="*/ 897982075 h 941"/>
              <a:gd name="T86" fmla="*/ 0 w 1231"/>
              <a:gd name="T87" fmla="*/ 1161288000 h 941"/>
              <a:gd name="T88" fmla="*/ 387499225 w 1231"/>
              <a:gd name="T89" fmla="*/ 1143546100 h 941"/>
              <a:gd name="T90" fmla="*/ 372176675 w 1231"/>
              <a:gd name="T91" fmla="*/ 1117739700 h 941"/>
              <a:gd name="T92" fmla="*/ 370967000 w 1231"/>
              <a:gd name="T93" fmla="*/ 1082255900 h 941"/>
              <a:gd name="T94" fmla="*/ 396370175 w 1231"/>
              <a:gd name="T95" fmla="*/ 1042336625 h 941"/>
              <a:gd name="T96" fmla="*/ 427015275 w 1231"/>
              <a:gd name="T97" fmla="*/ 1027014075 h 941"/>
              <a:gd name="T98" fmla="*/ 447579750 w 1231"/>
              <a:gd name="T99" fmla="*/ 1159271875 h 941"/>
              <a:gd name="T100" fmla="*/ 450805550 w 1231"/>
              <a:gd name="T101" fmla="*/ 1161288000 h 941"/>
              <a:gd name="T102" fmla="*/ 452418450 w 1231"/>
              <a:gd name="T103" fmla="*/ 819353200 h 941"/>
              <a:gd name="T104" fmla="*/ 447982975 w 1231"/>
              <a:gd name="T105" fmla="*/ 818546750 h 941"/>
              <a:gd name="T106" fmla="*/ 477821625 w 1231"/>
              <a:gd name="T107" fmla="*/ 1107659075 h 941"/>
              <a:gd name="T108" fmla="*/ 474192600 w 1231"/>
              <a:gd name="T109" fmla="*/ 1099594575 h 941"/>
              <a:gd name="T110" fmla="*/ 460079725 w 1231"/>
              <a:gd name="T111" fmla="*/ 1097175225 h 941"/>
              <a:gd name="T112" fmla="*/ 458870050 w 1231"/>
              <a:gd name="T113" fmla="*/ 1110078425 h 941"/>
              <a:gd name="T114" fmla="*/ 465724875 w 1231"/>
              <a:gd name="T115" fmla="*/ 1112901000 h 941"/>
              <a:gd name="T116" fmla="*/ 477821625 w 1231"/>
              <a:gd name="T117" fmla="*/ 1108868750 h 941"/>
              <a:gd name="T118" fmla="*/ 495966750 w 1231"/>
              <a:gd name="T119" fmla="*/ 1049594675 h 941"/>
              <a:gd name="T120" fmla="*/ 494757075 w 1231"/>
              <a:gd name="T121" fmla="*/ 1045159200 h 941"/>
              <a:gd name="T122" fmla="*/ 496369975 w 1231"/>
              <a:gd name="T123" fmla="*/ 1056449500 h 941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231" h="941">
                <a:moveTo>
                  <a:pt x="527" y="105"/>
                </a:moveTo>
                <a:lnTo>
                  <a:pt x="525" y="98"/>
                </a:lnTo>
                <a:lnTo>
                  <a:pt x="521" y="94"/>
                </a:lnTo>
                <a:lnTo>
                  <a:pt x="513" y="94"/>
                </a:lnTo>
                <a:lnTo>
                  <a:pt x="485" y="114"/>
                </a:lnTo>
                <a:lnTo>
                  <a:pt x="461" y="159"/>
                </a:lnTo>
                <a:lnTo>
                  <a:pt x="434" y="205"/>
                </a:lnTo>
                <a:lnTo>
                  <a:pt x="460" y="282"/>
                </a:lnTo>
                <a:lnTo>
                  <a:pt x="461" y="274"/>
                </a:lnTo>
                <a:lnTo>
                  <a:pt x="468" y="263"/>
                </a:lnTo>
                <a:lnTo>
                  <a:pt x="492" y="219"/>
                </a:lnTo>
                <a:lnTo>
                  <a:pt x="513" y="174"/>
                </a:lnTo>
                <a:lnTo>
                  <a:pt x="526" y="133"/>
                </a:lnTo>
                <a:lnTo>
                  <a:pt x="527" y="105"/>
                </a:lnTo>
                <a:moveTo>
                  <a:pt x="602" y="241"/>
                </a:moveTo>
                <a:lnTo>
                  <a:pt x="602" y="238"/>
                </a:lnTo>
                <a:lnTo>
                  <a:pt x="601" y="235"/>
                </a:lnTo>
                <a:lnTo>
                  <a:pt x="593" y="221"/>
                </a:lnTo>
                <a:lnTo>
                  <a:pt x="581" y="211"/>
                </a:lnTo>
                <a:lnTo>
                  <a:pt x="569" y="207"/>
                </a:lnTo>
                <a:lnTo>
                  <a:pt x="558" y="215"/>
                </a:lnTo>
                <a:lnTo>
                  <a:pt x="551" y="225"/>
                </a:lnTo>
                <a:lnTo>
                  <a:pt x="551" y="233"/>
                </a:lnTo>
                <a:lnTo>
                  <a:pt x="555" y="247"/>
                </a:lnTo>
                <a:lnTo>
                  <a:pt x="562" y="251"/>
                </a:lnTo>
                <a:lnTo>
                  <a:pt x="567" y="252"/>
                </a:lnTo>
                <a:lnTo>
                  <a:pt x="572" y="254"/>
                </a:lnTo>
                <a:lnTo>
                  <a:pt x="584" y="255"/>
                </a:lnTo>
                <a:lnTo>
                  <a:pt x="595" y="253"/>
                </a:lnTo>
                <a:lnTo>
                  <a:pt x="602" y="244"/>
                </a:lnTo>
                <a:lnTo>
                  <a:pt x="602" y="241"/>
                </a:lnTo>
                <a:moveTo>
                  <a:pt x="608" y="49"/>
                </a:moveTo>
                <a:lnTo>
                  <a:pt x="608" y="31"/>
                </a:lnTo>
                <a:lnTo>
                  <a:pt x="607" y="30"/>
                </a:lnTo>
                <a:lnTo>
                  <a:pt x="607" y="28"/>
                </a:lnTo>
                <a:lnTo>
                  <a:pt x="604" y="20"/>
                </a:lnTo>
                <a:lnTo>
                  <a:pt x="596" y="28"/>
                </a:lnTo>
                <a:lnTo>
                  <a:pt x="599" y="41"/>
                </a:lnTo>
                <a:lnTo>
                  <a:pt x="608" y="49"/>
                </a:lnTo>
                <a:moveTo>
                  <a:pt x="707" y="108"/>
                </a:moveTo>
                <a:lnTo>
                  <a:pt x="704" y="98"/>
                </a:lnTo>
                <a:lnTo>
                  <a:pt x="702" y="95"/>
                </a:lnTo>
                <a:lnTo>
                  <a:pt x="694" y="90"/>
                </a:lnTo>
                <a:lnTo>
                  <a:pt x="674" y="91"/>
                </a:lnTo>
                <a:lnTo>
                  <a:pt x="681" y="111"/>
                </a:lnTo>
                <a:lnTo>
                  <a:pt x="681" y="112"/>
                </a:lnTo>
                <a:lnTo>
                  <a:pt x="682" y="114"/>
                </a:lnTo>
                <a:lnTo>
                  <a:pt x="688" y="126"/>
                </a:lnTo>
                <a:lnTo>
                  <a:pt x="698" y="118"/>
                </a:lnTo>
                <a:lnTo>
                  <a:pt x="707" y="108"/>
                </a:lnTo>
                <a:moveTo>
                  <a:pt x="961" y="410"/>
                </a:moveTo>
                <a:lnTo>
                  <a:pt x="961" y="392"/>
                </a:lnTo>
                <a:lnTo>
                  <a:pt x="961" y="391"/>
                </a:lnTo>
                <a:lnTo>
                  <a:pt x="960" y="389"/>
                </a:lnTo>
                <a:lnTo>
                  <a:pt x="958" y="381"/>
                </a:lnTo>
                <a:lnTo>
                  <a:pt x="949" y="388"/>
                </a:lnTo>
                <a:lnTo>
                  <a:pt x="953" y="402"/>
                </a:lnTo>
                <a:lnTo>
                  <a:pt x="961" y="410"/>
                </a:lnTo>
                <a:moveTo>
                  <a:pt x="1061" y="585"/>
                </a:moveTo>
                <a:lnTo>
                  <a:pt x="1059" y="576"/>
                </a:lnTo>
                <a:lnTo>
                  <a:pt x="1051" y="567"/>
                </a:lnTo>
                <a:lnTo>
                  <a:pt x="1038" y="558"/>
                </a:lnTo>
                <a:lnTo>
                  <a:pt x="1001" y="545"/>
                </a:lnTo>
                <a:lnTo>
                  <a:pt x="976" y="560"/>
                </a:lnTo>
                <a:lnTo>
                  <a:pt x="952" y="585"/>
                </a:lnTo>
                <a:lnTo>
                  <a:pt x="922" y="605"/>
                </a:lnTo>
                <a:lnTo>
                  <a:pt x="899" y="609"/>
                </a:lnTo>
                <a:lnTo>
                  <a:pt x="881" y="604"/>
                </a:lnTo>
                <a:lnTo>
                  <a:pt x="866" y="590"/>
                </a:lnTo>
                <a:lnTo>
                  <a:pt x="854" y="564"/>
                </a:lnTo>
                <a:lnTo>
                  <a:pt x="849" y="547"/>
                </a:lnTo>
                <a:lnTo>
                  <a:pt x="845" y="527"/>
                </a:lnTo>
                <a:lnTo>
                  <a:pt x="841" y="502"/>
                </a:lnTo>
                <a:lnTo>
                  <a:pt x="838" y="475"/>
                </a:lnTo>
                <a:lnTo>
                  <a:pt x="836" y="460"/>
                </a:lnTo>
                <a:lnTo>
                  <a:pt x="833" y="447"/>
                </a:lnTo>
                <a:lnTo>
                  <a:pt x="830" y="436"/>
                </a:lnTo>
                <a:lnTo>
                  <a:pt x="805" y="395"/>
                </a:lnTo>
                <a:lnTo>
                  <a:pt x="796" y="390"/>
                </a:lnTo>
                <a:lnTo>
                  <a:pt x="775" y="377"/>
                </a:lnTo>
                <a:lnTo>
                  <a:pt x="771" y="377"/>
                </a:lnTo>
                <a:lnTo>
                  <a:pt x="749" y="374"/>
                </a:lnTo>
                <a:lnTo>
                  <a:pt x="738" y="375"/>
                </a:lnTo>
                <a:lnTo>
                  <a:pt x="698" y="385"/>
                </a:lnTo>
                <a:lnTo>
                  <a:pt x="660" y="389"/>
                </a:lnTo>
                <a:lnTo>
                  <a:pt x="623" y="388"/>
                </a:lnTo>
                <a:lnTo>
                  <a:pt x="590" y="384"/>
                </a:lnTo>
                <a:lnTo>
                  <a:pt x="590" y="382"/>
                </a:lnTo>
                <a:lnTo>
                  <a:pt x="589" y="381"/>
                </a:lnTo>
                <a:lnTo>
                  <a:pt x="589" y="379"/>
                </a:lnTo>
                <a:lnTo>
                  <a:pt x="589" y="367"/>
                </a:lnTo>
                <a:lnTo>
                  <a:pt x="593" y="356"/>
                </a:lnTo>
                <a:lnTo>
                  <a:pt x="599" y="348"/>
                </a:lnTo>
                <a:lnTo>
                  <a:pt x="607" y="342"/>
                </a:lnTo>
                <a:lnTo>
                  <a:pt x="607" y="341"/>
                </a:lnTo>
                <a:lnTo>
                  <a:pt x="606" y="340"/>
                </a:lnTo>
                <a:lnTo>
                  <a:pt x="575" y="316"/>
                </a:lnTo>
                <a:lnTo>
                  <a:pt x="567" y="314"/>
                </a:lnTo>
                <a:lnTo>
                  <a:pt x="529" y="308"/>
                </a:lnTo>
                <a:lnTo>
                  <a:pt x="485" y="302"/>
                </a:lnTo>
                <a:lnTo>
                  <a:pt x="462" y="288"/>
                </a:lnTo>
                <a:lnTo>
                  <a:pt x="434" y="205"/>
                </a:lnTo>
                <a:lnTo>
                  <a:pt x="433" y="207"/>
                </a:lnTo>
                <a:lnTo>
                  <a:pt x="396" y="235"/>
                </a:lnTo>
                <a:lnTo>
                  <a:pt x="369" y="235"/>
                </a:lnTo>
                <a:lnTo>
                  <a:pt x="346" y="223"/>
                </a:lnTo>
                <a:lnTo>
                  <a:pt x="329" y="203"/>
                </a:lnTo>
                <a:lnTo>
                  <a:pt x="316" y="176"/>
                </a:lnTo>
                <a:lnTo>
                  <a:pt x="312" y="161"/>
                </a:lnTo>
                <a:lnTo>
                  <a:pt x="310" y="146"/>
                </a:lnTo>
                <a:lnTo>
                  <a:pt x="308" y="130"/>
                </a:lnTo>
                <a:lnTo>
                  <a:pt x="309" y="115"/>
                </a:lnTo>
                <a:lnTo>
                  <a:pt x="323" y="83"/>
                </a:lnTo>
                <a:lnTo>
                  <a:pt x="347" y="66"/>
                </a:lnTo>
                <a:lnTo>
                  <a:pt x="367" y="51"/>
                </a:lnTo>
                <a:lnTo>
                  <a:pt x="371" y="25"/>
                </a:lnTo>
                <a:lnTo>
                  <a:pt x="371" y="23"/>
                </a:lnTo>
                <a:lnTo>
                  <a:pt x="370" y="22"/>
                </a:lnTo>
                <a:lnTo>
                  <a:pt x="346" y="0"/>
                </a:lnTo>
                <a:lnTo>
                  <a:pt x="309" y="5"/>
                </a:lnTo>
                <a:lnTo>
                  <a:pt x="278" y="43"/>
                </a:lnTo>
                <a:lnTo>
                  <a:pt x="277" y="59"/>
                </a:lnTo>
                <a:lnTo>
                  <a:pt x="274" y="117"/>
                </a:lnTo>
                <a:lnTo>
                  <a:pt x="269" y="188"/>
                </a:lnTo>
                <a:lnTo>
                  <a:pt x="231" y="221"/>
                </a:lnTo>
                <a:lnTo>
                  <a:pt x="174" y="239"/>
                </a:lnTo>
                <a:lnTo>
                  <a:pt x="110" y="264"/>
                </a:lnTo>
                <a:lnTo>
                  <a:pt x="57" y="288"/>
                </a:lnTo>
                <a:lnTo>
                  <a:pt x="16" y="293"/>
                </a:lnTo>
                <a:lnTo>
                  <a:pt x="0" y="291"/>
                </a:lnTo>
                <a:lnTo>
                  <a:pt x="0" y="941"/>
                </a:lnTo>
                <a:lnTo>
                  <a:pt x="1057" y="941"/>
                </a:lnTo>
                <a:lnTo>
                  <a:pt x="1011" y="929"/>
                </a:lnTo>
                <a:lnTo>
                  <a:pt x="961" y="897"/>
                </a:lnTo>
                <a:lnTo>
                  <a:pt x="925" y="839"/>
                </a:lnTo>
                <a:lnTo>
                  <a:pt x="923" y="833"/>
                </a:lnTo>
                <a:lnTo>
                  <a:pt x="922" y="827"/>
                </a:lnTo>
                <a:lnTo>
                  <a:pt x="920" y="820"/>
                </a:lnTo>
                <a:lnTo>
                  <a:pt x="920" y="745"/>
                </a:lnTo>
                <a:lnTo>
                  <a:pt x="943" y="690"/>
                </a:lnTo>
                <a:lnTo>
                  <a:pt x="970" y="657"/>
                </a:lnTo>
                <a:lnTo>
                  <a:pt x="983" y="646"/>
                </a:lnTo>
                <a:lnTo>
                  <a:pt x="1013" y="641"/>
                </a:lnTo>
                <a:lnTo>
                  <a:pt x="1041" y="628"/>
                </a:lnTo>
                <a:lnTo>
                  <a:pt x="1059" y="608"/>
                </a:lnTo>
                <a:lnTo>
                  <a:pt x="1061" y="585"/>
                </a:lnTo>
                <a:moveTo>
                  <a:pt x="1118" y="941"/>
                </a:moveTo>
                <a:lnTo>
                  <a:pt x="1110" y="936"/>
                </a:lnTo>
                <a:lnTo>
                  <a:pt x="1096" y="940"/>
                </a:lnTo>
                <a:lnTo>
                  <a:pt x="1079" y="941"/>
                </a:lnTo>
                <a:lnTo>
                  <a:pt x="1118" y="941"/>
                </a:lnTo>
                <a:moveTo>
                  <a:pt x="1123" y="112"/>
                </a:moveTo>
                <a:lnTo>
                  <a:pt x="1122" y="95"/>
                </a:lnTo>
                <a:lnTo>
                  <a:pt x="1122" y="93"/>
                </a:lnTo>
                <a:lnTo>
                  <a:pt x="1122" y="92"/>
                </a:lnTo>
                <a:lnTo>
                  <a:pt x="1119" y="84"/>
                </a:lnTo>
                <a:lnTo>
                  <a:pt x="1111" y="91"/>
                </a:lnTo>
                <a:lnTo>
                  <a:pt x="1114" y="105"/>
                </a:lnTo>
                <a:lnTo>
                  <a:pt x="1123" y="112"/>
                </a:lnTo>
                <a:moveTo>
                  <a:pt x="1185" y="808"/>
                </a:moveTo>
                <a:lnTo>
                  <a:pt x="1185" y="805"/>
                </a:lnTo>
                <a:lnTo>
                  <a:pt x="1184" y="802"/>
                </a:lnTo>
                <a:lnTo>
                  <a:pt x="1176" y="788"/>
                </a:lnTo>
                <a:lnTo>
                  <a:pt x="1164" y="778"/>
                </a:lnTo>
                <a:lnTo>
                  <a:pt x="1152" y="774"/>
                </a:lnTo>
                <a:lnTo>
                  <a:pt x="1141" y="782"/>
                </a:lnTo>
                <a:lnTo>
                  <a:pt x="1134" y="792"/>
                </a:lnTo>
                <a:lnTo>
                  <a:pt x="1133" y="801"/>
                </a:lnTo>
                <a:lnTo>
                  <a:pt x="1138" y="814"/>
                </a:lnTo>
                <a:lnTo>
                  <a:pt x="1145" y="818"/>
                </a:lnTo>
                <a:lnTo>
                  <a:pt x="1150" y="820"/>
                </a:lnTo>
                <a:lnTo>
                  <a:pt x="1155" y="821"/>
                </a:lnTo>
                <a:lnTo>
                  <a:pt x="1166" y="822"/>
                </a:lnTo>
                <a:lnTo>
                  <a:pt x="1178" y="820"/>
                </a:lnTo>
                <a:lnTo>
                  <a:pt x="1185" y="811"/>
                </a:lnTo>
                <a:lnTo>
                  <a:pt x="1185" y="808"/>
                </a:lnTo>
                <a:moveTo>
                  <a:pt x="1231" y="681"/>
                </a:moveTo>
                <a:lnTo>
                  <a:pt x="1230" y="664"/>
                </a:lnTo>
                <a:lnTo>
                  <a:pt x="1230" y="662"/>
                </a:lnTo>
                <a:lnTo>
                  <a:pt x="1229" y="661"/>
                </a:lnTo>
                <a:lnTo>
                  <a:pt x="1227" y="653"/>
                </a:lnTo>
                <a:lnTo>
                  <a:pt x="1218" y="660"/>
                </a:lnTo>
                <a:lnTo>
                  <a:pt x="1222" y="674"/>
                </a:lnTo>
                <a:lnTo>
                  <a:pt x="1231" y="681"/>
                </a:lnTo>
              </a:path>
            </a:pathLst>
          </a:custGeom>
          <a:solidFill>
            <a:srgbClr val="FFD23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0480" tIns="15240" rIns="30480" bIns="15240" numCol="1" anchor="t" anchorCtr="0" compatLnSpc="1">
            <a:prstTxWarp prst="textNoShape">
              <a:avLst/>
            </a:prstTxWarp>
          </a:bodyPr>
          <a:lstStyle/>
          <a:p>
            <a:endParaRPr lang="fr-FR" sz="207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4BF9BE16-831A-48F8-B6A4-AAC779B14611}"/>
              </a:ext>
            </a:extLst>
          </p:cNvPr>
          <p:cNvSpPr txBox="1">
            <a:spLocks/>
          </p:cNvSpPr>
          <p:nvPr/>
        </p:nvSpPr>
        <p:spPr>
          <a:xfrm>
            <a:off x="1012221" y="958334"/>
            <a:ext cx="1215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 dirty="0">
                <a:solidFill>
                  <a:srgbClr val="215868"/>
                </a:solidFill>
                <a:latin typeface="Gotham Bold" pitchFamily="50" charset="0"/>
                <a:cs typeface="Gotham Bold" pitchFamily="50" charset="0"/>
              </a:rPr>
              <a:t>FACEBOOK</a:t>
            </a:r>
          </a:p>
        </p:txBody>
      </p:sp>
      <p:pic>
        <p:nvPicPr>
          <p:cNvPr id="14" name="image4.png">
            <a:extLst>
              <a:ext uri="{FF2B5EF4-FFF2-40B4-BE49-F238E27FC236}">
                <a16:creationId xmlns:a16="http://schemas.microsoft.com/office/drawing/2014/main" id="{B9353E3C-DEF9-457F-9D69-FEAD62B4678F}"/>
              </a:ext>
            </a:extLst>
          </p:cNvPr>
          <p:cNvPicPr>
            <a:picLocks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491651" y="514571"/>
            <a:ext cx="256786" cy="305551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18A51853-4A5A-48A4-9A91-F31F89033FC7}"/>
              </a:ext>
            </a:extLst>
          </p:cNvPr>
          <p:cNvSpPr txBox="1">
            <a:spLocks/>
          </p:cNvSpPr>
          <p:nvPr/>
        </p:nvSpPr>
        <p:spPr>
          <a:xfrm>
            <a:off x="1377830" y="1303911"/>
            <a:ext cx="4844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 dirty="0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Profil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E990B36B-C163-418F-A254-68A22134B630}"/>
              </a:ext>
            </a:extLst>
          </p:cNvPr>
          <p:cNvSpPr txBox="1">
            <a:spLocks/>
          </p:cNvSpPr>
          <p:nvPr/>
        </p:nvSpPr>
        <p:spPr>
          <a:xfrm>
            <a:off x="1332946" y="1547012"/>
            <a:ext cx="5741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 dirty="0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Photos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E22EB5C5-6E4D-4214-8F1C-9F8C81352F11}"/>
              </a:ext>
            </a:extLst>
          </p:cNvPr>
          <p:cNvSpPr txBox="1">
            <a:spLocks/>
          </p:cNvSpPr>
          <p:nvPr/>
        </p:nvSpPr>
        <p:spPr>
          <a:xfrm>
            <a:off x="1183065" y="1790114"/>
            <a:ext cx="8739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 dirty="0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Publications</a:t>
            </a:r>
          </a:p>
        </p:txBody>
      </p:sp>
    </p:spTree>
    <p:extLst>
      <p:ext uri="{BB962C8B-B14F-4D97-AF65-F5344CB8AC3E}">
        <p14:creationId xmlns:p14="http://schemas.microsoft.com/office/powerpoint/2010/main" val="31410674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F1409238-5CCF-410B-BDA9-73B48B0CCB50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1223094" cy="1132124"/>
            <a:chOff x="0" y="0"/>
            <a:chExt cx="1368" cy="1047"/>
          </a:xfrm>
        </p:grpSpPr>
        <p:sp>
          <p:nvSpPr>
            <p:cNvPr id="5" name="AutoShape 3">
              <a:extLst>
                <a:ext uri="{FF2B5EF4-FFF2-40B4-BE49-F238E27FC236}">
                  <a16:creationId xmlns:a16="http://schemas.microsoft.com/office/drawing/2014/main" id="{CAE4FC14-795A-43E4-B542-F8C0416FD17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1368" cy="1047"/>
            </a:xfrm>
            <a:custGeom>
              <a:avLst/>
              <a:gdLst>
                <a:gd name="T0" fmla="*/ 16 w 1368"/>
                <a:gd name="T1" fmla="*/ 587 h 1047"/>
                <a:gd name="T2" fmla="*/ 4 w 1368"/>
                <a:gd name="T3" fmla="*/ 686 h 1047"/>
                <a:gd name="T4" fmla="*/ 33 w 1368"/>
                <a:gd name="T5" fmla="*/ 620 h 1047"/>
                <a:gd name="T6" fmla="*/ 217 w 1368"/>
                <a:gd name="T7" fmla="*/ 509 h 1047"/>
                <a:gd name="T8" fmla="*/ 152 w 1368"/>
                <a:gd name="T9" fmla="*/ 643 h 1047"/>
                <a:gd name="T10" fmla="*/ 13 w 1368"/>
                <a:gd name="T11" fmla="*/ 866 h 1047"/>
                <a:gd name="T12" fmla="*/ 38 w 1368"/>
                <a:gd name="T13" fmla="*/ 935 h 1047"/>
                <a:gd name="T14" fmla="*/ 131 w 1368"/>
                <a:gd name="T15" fmla="*/ 817 h 1047"/>
                <a:gd name="T16" fmla="*/ 208 w 1368"/>
                <a:gd name="T17" fmla="*/ 575 h 1047"/>
                <a:gd name="T18" fmla="*/ 550 w 1368"/>
                <a:gd name="T19" fmla="*/ 862 h 1047"/>
                <a:gd name="T20" fmla="*/ 518 w 1368"/>
                <a:gd name="T21" fmla="*/ 770 h 1047"/>
                <a:gd name="T22" fmla="*/ 468 w 1368"/>
                <a:gd name="T23" fmla="*/ 688 h 1047"/>
                <a:gd name="T24" fmla="*/ 0 w 1368"/>
                <a:gd name="T25" fmla="*/ 439 h 1047"/>
                <a:gd name="T26" fmla="*/ 148 w 1368"/>
                <a:gd name="T27" fmla="*/ 431 h 1047"/>
                <a:gd name="T28" fmla="*/ 351 w 1368"/>
                <a:gd name="T29" fmla="*/ 498 h 1047"/>
                <a:gd name="T30" fmla="*/ 449 w 1368"/>
                <a:gd name="T31" fmla="*/ 685 h 1047"/>
                <a:gd name="T32" fmla="*/ 474 w 1368"/>
                <a:gd name="T33" fmla="*/ 824 h 1047"/>
                <a:gd name="T34" fmla="*/ 511 w 1368"/>
                <a:gd name="T35" fmla="*/ 897 h 1047"/>
                <a:gd name="T36" fmla="*/ 550 w 1368"/>
                <a:gd name="T37" fmla="*/ 862 h 1047"/>
                <a:gd name="T38" fmla="*/ 865 w 1368"/>
                <a:gd name="T39" fmla="*/ 517 h 1047"/>
                <a:gd name="T40" fmla="*/ 670 w 1368"/>
                <a:gd name="T41" fmla="*/ 0 h 1047"/>
                <a:gd name="T42" fmla="*/ 527 w 1368"/>
                <a:gd name="T43" fmla="*/ 595 h 1047"/>
                <a:gd name="T44" fmla="*/ 731 w 1368"/>
                <a:gd name="T45" fmla="*/ 529 h 1047"/>
                <a:gd name="T46" fmla="*/ 867 w 1368"/>
                <a:gd name="T47" fmla="*/ 554 h 1047"/>
                <a:gd name="T48" fmla="*/ 952 w 1368"/>
                <a:gd name="T49" fmla="*/ 998 h 1047"/>
                <a:gd name="T50" fmla="*/ 832 w 1368"/>
                <a:gd name="T51" fmla="*/ 858 h 1047"/>
                <a:gd name="T52" fmla="*/ 716 w 1368"/>
                <a:gd name="T53" fmla="*/ 712 h 1047"/>
                <a:gd name="T54" fmla="*/ 699 w 1368"/>
                <a:gd name="T55" fmla="*/ 679 h 1047"/>
                <a:gd name="T56" fmla="*/ 681 w 1368"/>
                <a:gd name="T57" fmla="*/ 652 h 1047"/>
                <a:gd name="T58" fmla="*/ 668 w 1368"/>
                <a:gd name="T59" fmla="*/ 693 h 1047"/>
                <a:gd name="T60" fmla="*/ 758 w 1368"/>
                <a:gd name="T61" fmla="*/ 818 h 1047"/>
                <a:gd name="T62" fmla="*/ 788 w 1368"/>
                <a:gd name="T63" fmla="*/ 899 h 1047"/>
                <a:gd name="T64" fmla="*/ 797 w 1368"/>
                <a:gd name="T65" fmla="*/ 945 h 1047"/>
                <a:gd name="T66" fmla="*/ 941 w 1368"/>
                <a:gd name="T67" fmla="*/ 1039 h 1047"/>
                <a:gd name="T68" fmla="*/ 1001 w 1368"/>
                <a:gd name="T69" fmla="*/ 71 h 1047"/>
                <a:gd name="T70" fmla="*/ 978 w 1368"/>
                <a:gd name="T71" fmla="*/ 0 h 1047"/>
                <a:gd name="T72" fmla="*/ 1198 w 1368"/>
                <a:gd name="T73" fmla="*/ 181 h 1047"/>
                <a:gd name="T74" fmla="*/ 1089 w 1368"/>
                <a:gd name="T75" fmla="*/ 167 h 1047"/>
                <a:gd name="T76" fmla="*/ 670 w 1368"/>
                <a:gd name="T77" fmla="*/ 0 h 1047"/>
                <a:gd name="T78" fmla="*/ 899 w 1368"/>
                <a:gd name="T79" fmla="*/ 380 h 1047"/>
                <a:gd name="T80" fmla="*/ 1108 w 1368"/>
                <a:gd name="T81" fmla="*/ 217 h 1047"/>
                <a:gd name="T82" fmla="*/ 1201 w 1368"/>
                <a:gd name="T83" fmla="*/ 199 h 1047"/>
                <a:gd name="T84" fmla="*/ 1347 w 1368"/>
                <a:gd name="T85" fmla="*/ 410 h 1047"/>
                <a:gd name="T86" fmla="*/ 1220 w 1368"/>
                <a:gd name="T87" fmla="*/ 407 h 1047"/>
                <a:gd name="T88" fmla="*/ 1051 w 1368"/>
                <a:gd name="T89" fmla="*/ 370 h 1047"/>
                <a:gd name="T90" fmla="*/ 1011 w 1368"/>
                <a:gd name="T91" fmla="*/ 387 h 1047"/>
                <a:gd name="T92" fmla="*/ 1058 w 1368"/>
                <a:gd name="T93" fmla="*/ 402 h 1047"/>
                <a:gd name="T94" fmla="*/ 1250 w 1368"/>
                <a:gd name="T95" fmla="*/ 454 h 1047"/>
                <a:gd name="T96" fmla="*/ 1362 w 1368"/>
                <a:gd name="T97" fmla="*/ 451 h 10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368" h="1047">
                  <a:moveTo>
                    <a:pt x="33" y="620"/>
                  </a:moveTo>
                  <a:lnTo>
                    <a:pt x="31" y="607"/>
                  </a:lnTo>
                  <a:lnTo>
                    <a:pt x="25" y="596"/>
                  </a:lnTo>
                  <a:lnTo>
                    <a:pt x="16" y="587"/>
                  </a:lnTo>
                  <a:lnTo>
                    <a:pt x="4" y="581"/>
                  </a:lnTo>
                  <a:lnTo>
                    <a:pt x="0" y="581"/>
                  </a:lnTo>
                  <a:lnTo>
                    <a:pt x="0" y="686"/>
                  </a:lnTo>
                  <a:lnTo>
                    <a:pt x="4" y="686"/>
                  </a:lnTo>
                  <a:lnTo>
                    <a:pt x="24" y="666"/>
                  </a:lnTo>
                  <a:lnTo>
                    <a:pt x="30" y="650"/>
                  </a:lnTo>
                  <a:lnTo>
                    <a:pt x="33" y="634"/>
                  </a:lnTo>
                  <a:lnTo>
                    <a:pt x="33" y="620"/>
                  </a:lnTo>
                  <a:moveTo>
                    <a:pt x="238" y="524"/>
                  </a:moveTo>
                  <a:lnTo>
                    <a:pt x="236" y="517"/>
                  </a:lnTo>
                  <a:lnTo>
                    <a:pt x="229" y="509"/>
                  </a:lnTo>
                  <a:lnTo>
                    <a:pt x="217" y="509"/>
                  </a:lnTo>
                  <a:lnTo>
                    <a:pt x="202" y="520"/>
                  </a:lnTo>
                  <a:lnTo>
                    <a:pt x="188" y="545"/>
                  </a:lnTo>
                  <a:lnTo>
                    <a:pt x="172" y="590"/>
                  </a:lnTo>
                  <a:lnTo>
                    <a:pt x="152" y="643"/>
                  </a:lnTo>
                  <a:lnTo>
                    <a:pt x="122" y="697"/>
                  </a:lnTo>
                  <a:lnTo>
                    <a:pt x="43" y="782"/>
                  </a:lnTo>
                  <a:lnTo>
                    <a:pt x="21" y="824"/>
                  </a:lnTo>
                  <a:lnTo>
                    <a:pt x="13" y="866"/>
                  </a:lnTo>
                  <a:lnTo>
                    <a:pt x="17" y="904"/>
                  </a:lnTo>
                  <a:lnTo>
                    <a:pt x="22" y="916"/>
                  </a:lnTo>
                  <a:lnTo>
                    <a:pt x="29" y="926"/>
                  </a:lnTo>
                  <a:lnTo>
                    <a:pt x="38" y="935"/>
                  </a:lnTo>
                  <a:lnTo>
                    <a:pt x="48" y="941"/>
                  </a:lnTo>
                  <a:lnTo>
                    <a:pt x="85" y="934"/>
                  </a:lnTo>
                  <a:lnTo>
                    <a:pt x="112" y="885"/>
                  </a:lnTo>
                  <a:lnTo>
                    <a:pt x="131" y="817"/>
                  </a:lnTo>
                  <a:lnTo>
                    <a:pt x="143" y="753"/>
                  </a:lnTo>
                  <a:lnTo>
                    <a:pt x="159" y="693"/>
                  </a:lnTo>
                  <a:lnTo>
                    <a:pt x="183" y="629"/>
                  </a:lnTo>
                  <a:lnTo>
                    <a:pt x="208" y="575"/>
                  </a:lnTo>
                  <a:lnTo>
                    <a:pt x="226" y="546"/>
                  </a:lnTo>
                  <a:lnTo>
                    <a:pt x="236" y="535"/>
                  </a:lnTo>
                  <a:lnTo>
                    <a:pt x="238" y="524"/>
                  </a:lnTo>
                  <a:moveTo>
                    <a:pt x="550" y="862"/>
                  </a:moveTo>
                  <a:lnTo>
                    <a:pt x="549" y="845"/>
                  </a:lnTo>
                  <a:lnTo>
                    <a:pt x="544" y="825"/>
                  </a:lnTo>
                  <a:lnTo>
                    <a:pt x="533" y="799"/>
                  </a:lnTo>
                  <a:lnTo>
                    <a:pt x="518" y="770"/>
                  </a:lnTo>
                  <a:lnTo>
                    <a:pt x="499" y="737"/>
                  </a:lnTo>
                  <a:lnTo>
                    <a:pt x="476" y="702"/>
                  </a:lnTo>
                  <a:lnTo>
                    <a:pt x="471" y="695"/>
                  </a:lnTo>
                  <a:lnTo>
                    <a:pt x="468" y="688"/>
                  </a:lnTo>
                  <a:lnTo>
                    <a:pt x="238" y="0"/>
                  </a:lnTo>
                  <a:lnTo>
                    <a:pt x="223" y="0"/>
                  </a:lnTo>
                  <a:lnTo>
                    <a:pt x="0" y="0"/>
                  </a:lnTo>
                  <a:lnTo>
                    <a:pt x="0" y="439"/>
                  </a:lnTo>
                  <a:lnTo>
                    <a:pt x="19" y="449"/>
                  </a:lnTo>
                  <a:lnTo>
                    <a:pt x="46" y="452"/>
                  </a:lnTo>
                  <a:lnTo>
                    <a:pt x="57" y="451"/>
                  </a:lnTo>
                  <a:lnTo>
                    <a:pt x="148" y="431"/>
                  </a:lnTo>
                  <a:lnTo>
                    <a:pt x="227" y="438"/>
                  </a:lnTo>
                  <a:lnTo>
                    <a:pt x="283" y="454"/>
                  </a:lnTo>
                  <a:lnTo>
                    <a:pt x="304" y="463"/>
                  </a:lnTo>
                  <a:lnTo>
                    <a:pt x="351" y="498"/>
                  </a:lnTo>
                  <a:lnTo>
                    <a:pt x="388" y="539"/>
                  </a:lnTo>
                  <a:lnTo>
                    <a:pt x="415" y="585"/>
                  </a:lnTo>
                  <a:lnTo>
                    <a:pt x="435" y="634"/>
                  </a:lnTo>
                  <a:lnTo>
                    <a:pt x="449" y="685"/>
                  </a:lnTo>
                  <a:lnTo>
                    <a:pt x="458" y="733"/>
                  </a:lnTo>
                  <a:lnTo>
                    <a:pt x="465" y="776"/>
                  </a:lnTo>
                  <a:lnTo>
                    <a:pt x="471" y="811"/>
                  </a:lnTo>
                  <a:lnTo>
                    <a:pt x="474" y="824"/>
                  </a:lnTo>
                  <a:lnTo>
                    <a:pt x="477" y="835"/>
                  </a:lnTo>
                  <a:lnTo>
                    <a:pt x="480" y="846"/>
                  </a:lnTo>
                  <a:lnTo>
                    <a:pt x="495" y="878"/>
                  </a:lnTo>
                  <a:lnTo>
                    <a:pt x="511" y="897"/>
                  </a:lnTo>
                  <a:lnTo>
                    <a:pt x="527" y="901"/>
                  </a:lnTo>
                  <a:lnTo>
                    <a:pt x="542" y="889"/>
                  </a:lnTo>
                  <a:lnTo>
                    <a:pt x="548" y="877"/>
                  </a:lnTo>
                  <a:lnTo>
                    <a:pt x="550" y="862"/>
                  </a:lnTo>
                  <a:moveTo>
                    <a:pt x="883" y="537"/>
                  </a:moveTo>
                  <a:lnTo>
                    <a:pt x="880" y="531"/>
                  </a:lnTo>
                  <a:lnTo>
                    <a:pt x="874" y="524"/>
                  </a:lnTo>
                  <a:lnTo>
                    <a:pt x="865" y="517"/>
                  </a:lnTo>
                  <a:lnTo>
                    <a:pt x="853" y="510"/>
                  </a:lnTo>
                  <a:lnTo>
                    <a:pt x="842" y="504"/>
                  </a:lnTo>
                  <a:lnTo>
                    <a:pt x="836" y="497"/>
                  </a:lnTo>
                  <a:lnTo>
                    <a:pt x="670" y="0"/>
                  </a:lnTo>
                  <a:lnTo>
                    <a:pt x="238" y="0"/>
                  </a:lnTo>
                  <a:lnTo>
                    <a:pt x="466" y="682"/>
                  </a:lnTo>
                  <a:lnTo>
                    <a:pt x="476" y="632"/>
                  </a:lnTo>
                  <a:lnTo>
                    <a:pt x="527" y="595"/>
                  </a:lnTo>
                  <a:lnTo>
                    <a:pt x="589" y="570"/>
                  </a:lnTo>
                  <a:lnTo>
                    <a:pt x="635" y="553"/>
                  </a:lnTo>
                  <a:lnTo>
                    <a:pt x="690" y="532"/>
                  </a:lnTo>
                  <a:lnTo>
                    <a:pt x="731" y="529"/>
                  </a:lnTo>
                  <a:lnTo>
                    <a:pt x="769" y="537"/>
                  </a:lnTo>
                  <a:lnTo>
                    <a:pt x="812" y="550"/>
                  </a:lnTo>
                  <a:lnTo>
                    <a:pt x="843" y="556"/>
                  </a:lnTo>
                  <a:lnTo>
                    <a:pt x="867" y="554"/>
                  </a:lnTo>
                  <a:lnTo>
                    <a:pt x="881" y="548"/>
                  </a:lnTo>
                  <a:lnTo>
                    <a:pt x="883" y="537"/>
                  </a:lnTo>
                  <a:moveTo>
                    <a:pt x="955" y="1010"/>
                  </a:moveTo>
                  <a:lnTo>
                    <a:pt x="952" y="998"/>
                  </a:lnTo>
                  <a:lnTo>
                    <a:pt x="933" y="962"/>
                  </a:lnTo>
                  <a:lnTo>
                    <a:pt x="901" y="924"/>
                  </a:lnTo>
                  <a:lnTo>
                    <a:pt x="865" y="888"/>
                  </a:lnTo>
                  <a:lnTo>
                    <a:pt x="832" y="858"/>
                  </a:lnTo>
                  <a:lnTo>
                    <a:pt x="790" y="814"/>
                  </a:lnTo>
                  <a:lnTo>
                    <a:pt x="749" y="761"/>
                  </a:lnTo>
                  <a:lnTo>
                    <a:pt x="741" y="749"/>
                  </a:lnTo>
                  <a:lnTo>
                    <a:pt x="716" y="712"/>
                  </a:lnTo>
                  <a:lnTo>
                    <a:pt x="700" y="680"/>
                  </a:lnTo>
                  <a:lnTo>
                    <a:pt x="699" y="679"/>
                  </a:lnTo>
                  <a:lnTo>
                    <a:pt x="699" y="676"/>
                  </a:lnTo>
                  <a:lnTo>
                    <a:pt x="693" y="658"/>
                  </a:lnTo>
                  <a:lnTo>
                    <a:pt x="692" y="658"/>
                  </a:lnTo>
                  <a:lnTo>
                    <a:pt x="681" y="652"/>
                  </a:lnTo>
                  <a:lnTo>
                    <a:pt x="674" y="654"/>
                  </a:lnTo>
                  <a:lnTo>
                    <a:pt x="665" y="657"/>
                  </a:lnTo>
                  <a:lnTo>
                    <a:pt x="659" y="668"/>
                  </a:lnTo>
                  <a:lnTo>
                    <a:pt x="668" y="693"/>
                  </a:lnTo>
                  <a:lnTo>
                    <a:pt x="672" y="701"/>
                  </a:lnTo>
                  <a:lnTo>
                    <a:pt x="678" y="710"/>
                  </a:lnTo>
                  <a:lnTo>
                    <a:pt x="731" y="776"/>
                  </a:lnTo>
                  <a:lnTo>
                    <a:pt x="758" y="818"/>
                  </a:lnTo>
                  <a:lnTo>
                    <a:pt x="780" y="865"/>
                  </a:lnTo>
                  <a:lnTo>
                    <a:pt x="783" y="876"/>
                  </a:lnTo>
                  <a:lnTo>
                    <a:pt x="786" y="887"/>
                  </a:lnTo>
                  <a:lnTo>
                    <a:pt x="788" y="899"/>
                  </a:lnTo>
                  <a:lnTo>
                    <a:pt x="790" y="911"/>
                  </a:lnTo>
                  <a:lnTo>
                    <a:pt x="791" y="922"/>
                  </a:lnTo>
                  <a:lnTo>
                    <a:pt x="794" y="934"/>
                  </a:lnTo>
                  <a:lnTo>
                    <a:pt x="797" y="945"/>
                  </a:lnTo>
                  <a:lnTo>
                    <a:pt x="824" y="995"/>
                  </a:lnTo>
                  <a:lnTo>
                    <a:pt x="861" y="1030"/>
                  </a:lnTo>
                  <a:lnTo>
                    <a:pt x="902" y="1046"/>
                  </a:lnTo>
                  <a:lnTo>
                    <a:pt x="941" y="1039"/>
                  </a:lnTo>
                  <a:lnTo>
                    <a:pt x="950" y="1031"/>
                  </a:lnTo>
                  <a:lnTo>
                    <a:pt x="954" y="1021"/>
                  </a:lnTo>
                  <a:lnTo>
                    <a:pt x="955" y="1010"/>
                  </a:lnTo>
                  <a:moveTo>
                    <a:pt x="1001" y="71"/>
                  </a:moveTo>
                  <a:lnTo>
                    <a:pt x="1000" y="65"/>
                  </a:lnTo>
                  <a:lnTo>
                    <a:pt x="998" y="58"/>
                  </a:lnTo>
                  <a:lnTo>
                    <a:pt x="998" y="0"/>
                  </a:lnTo>
                  <a:lnTo>
                    <a:pt x="978" y="0"/>
                  </a:lnTo>
                  <a:lnTo>
                    <a:pt x="1001" y="71"/>
                  </a:lnTo>
                  <a:moveTo>
                    <a:pt x="1201" y="199"/>
                  </a:moveTo>
                  <a:lnTo>
                    <a:pt x="1201" y="189"/>
                  </a:lnTo>
                  <a:lnTo>
                    <a:pt x="1198" y="181"/>
                  </a:lnTo>
                  <a:lnTo>
                    <a:pt x="1188" y="174"/>
                  </a:lnTo>
                  <a:lnTo>
                    <a:pt x="1174" y="178"/>
                  </a:lnTo>
                  <a:lnTo>
                    <a:pt x="1138" y="180"/>
                  </a:lnTo>
                  <a:lnTo>
                    <a:pt x="1089" y="167"/>
                  </a:lnTo>
                  <a:lnTo>
                    <a:pt x="1039" y="135"/>
                  </a:lnTo>
                  <a:lnTo>
                    <a:pt x="1003" y="77"/>
                  </a:lnTo>
                  <a:lnTo>
                    <a:pt x="978" y="0"/>
                  </a:lnTo>
                  <a:lnTo>
                    <a:pt x="670" y="0"/>
                  </a:lnTo>
                  <a:lnTo>
                    <a:pt x="833" y="490"/>
                  </a:lnTo>
                  <a:lnTo>
                    <a:pt x="838" y="461"/>
                  </a:lnTo>
                  <a:lnTo>
                    <a:pt x="864" y="425"/>
                  </a:lnTo>
                  <a:lnTo>
                    <a:pt x="899" y="380"/>
                  </a:lnTo>
                  <a:lnTo>
                    <a:pt x="935" y="326"/>
                  </a:lnTo>
                  <a:lnTo>
                    <a:pt x="984" y="267"/>
                  </a:lnTo>
                  <a:lnTo>
                    <a:pt x="1045" y="233"/>
                  </a:lnTo>
                  <a:lnTo>
                    <a:pt x="1108" y="217"/>
                  </a:lnTo>
                  <a:lnTo>
                    <a:pt x="1160" y="215"/>
                  </a:lnTo>
                  <a:lnTo>
                    <a:pt x="1182" y="214"/>
                  </a:lnTo>
                  <a:lnTo>
                    <a:pt x="1195" y="208"/>
                  </a:lnTo>
                  <a:lnTo>
                    <a:pt x="1201" y="199"/>
                  </a:lnTo>
                  <a:moveTo>
                    <a:pt x="1368" y="441"/>
                  </a:moveTo>
                  <a:lnTo>
                    <a:pt x="1367" y="430"/>
                  </a:lnTo>
                  <a:lnTo>
                    <a:pt x="1360" y="419"/>
                  </a:lnTo>
                  <a:lnTo>
                    <a:pt x="1347" y="410"/>
                  </a:lnTo>
                  <a:lnTo>
                    <a:pt x="1329" y="404"/>
                  </a:lnTo>
                  <a:lnTo>
                    <a:pt x="1307" y="404"/>
                  </a:lnTo>
                  <a:lnTo>
                    <a:pt x="1263" y="407"/>
                  </a:lnTo>
                  <a:lnTo>
                    <a:pt x="1220" y="407"/>
                  </a:lnTo>
                  <a:lnTo>
                    <a:pt x="1177" y="402"/>
                  </a:lnTo>
                  <a:lnTo>
                    <a:pt x="1133" y="392"/>
                  </a:lnTo>
                  <a:lnTo>
                    <a:pt x="1089" y="379"/>
                  </a:lnTo>
                  <a:lnTo>
                    <a:pt x="1051" y="370"/>
                  </a:lnTo>
                  <a:lnTo>
                    <a:pt x="1023" y="370"/>
                  </a:lnTo>
                  <a:lnTo>
                    <a:pt x="1011" y="383"/>
                  </a:lnTo>
                  <a:lnTo>
                    <a:pt x="1011" y="385"/>
                  </a:lnTo>
                  <a:lnTo>
                    <a:pt x="1011" y="387"/>
                  </a:lnTo>
                  <a:lnTo>
                    <a:pt x="1015" y="398"/>
                  </a:lnTo>
                  <a:lnTo>
                    <a:pt x="1029" y="400"/>
                  </a:lnTo>
                  <a:lnTo>
                    <a:pt x="1041" y="401"/>
                  </a:lnTo>
                  <a:lnTo>
                    <a:pt x="1058" y="402"/>
                  </a:lnTo>
                  <a:lnTo>
                    <a:pt x="1098" y="407"/>
                  </a:lnTo>
                  <a:lnTo>
                    <a:pt x="1147" y="415"/>
                  </a:lnTo>
                  <a:lnTo>
                    <a:pt x="1189" y="426"/>
                  </a:lnTo>
                  <a:lnTo>
                    <a:pt x="1250" y="454"/>
                  </a:lnTo>
                  <a:lnTo>
                    <a:pt x="1285" y="463"/>
                  </a:lnTo>
                  <a:lnTo>
                    <a:pt x="1329" y="463"/>
                  </a:lnTo>
                  <a:lnTo>
                    <a:pt x="1349" y="459"/>
                  </a:lnTo>
                  <a:lnTo>
                    <a:pt x="1362" y="451"/>
                  </a:lnTo>
                  <a:lnTo>
                    <a:pt x="1368" y="441"/>
                  </a:lnTo>
                </a:path>
              </a:pathLst>
            </a:custGeom>
            <a:solidFill>
              <a:srgbClr val="FFD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pic>
          <p:nvPicPr>
            <p:cNvPr id="6" name="Picture 4">
              <a:extLst>
                <a:ext uri="{FF2B5EF4-FFF2-40B4-BE49-F238E27FC236}">
                  <a16:creationId xmlns:a16="http://schemas.microsoft.com/office/drawing/2014/main" id="{007F564B-89EC-4621-9551-82B98651D8D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" y="732"/>
              <a:ext cx="107" cy="1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5">
              <a:extLst>
                <a:ext uri="{FF2B5EF4-FFF2-40B4-BE49-F238E27FC236}">
                  <a16:creationId xmlns:a16="http://schemas.microsoft.com/office/drawing/2014/main" id="{A817185F-A4C7-4785-B8E9-1591C13C78D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3" y="542"/>
              <a:ext cx="107" cy="1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AutoShape 6">
              <a:extLst>
                <a:ext uri="{FF2B5EF4-FFF2-40B4-BE49-F238E27FC236}">
                  <a16:creationId xmlns:a16="http://schemas.microsoft.com/office/drawing/2014/main" id="{9C3D72EA-2887-4D34-9DF3-2737DE2D556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" y="12"/>
              <a:ext cx="1280" cy="948"/>
            </a:xfrm>
            <a:custGeom>
              <a:avLst/>
              <a:gdLst>
                <a:gd name="T0" fmla="+- 0 112 61"/>
                <a:gd name="T1" fmla="*/ T0 w 1280"/>
                <a:gd name="T2" fmla="+- 0 544 12"/>
                <a:gd name="T3" fmla="*/ 544 h 948"/>
                <a:gd name="T4" fmla="+- 0 103 61"/>
                <a:gd name="T5" fmla="*/ T4 w 1280"/>
                <a:gd name="T6" fmla="+- 0 528 12"/>
                <a:gd name="T7" fmla="*/ 528 h 948"/>
                <a:gd name="T8" fmla="+- 0 79 61"/>
                <a:gd name="T9" fmla="*/ T8 w 1280"/>
                <a:gd name="T10" fmla="+- 0 514 12"/>
                <a:gd name="T11" fmla="*/ 514 h 948"/>
                <a:gd name="T12" fmla="+- 0 61 61"/>
                <a:gd name="T13" fmla="*/ T12 w 1280"/>
                <a:gd name="T14" fmla="+- 0 532 12"/>
                <a:gd name="T15" fmla="*/ 532 h 948"/>
                <a:gd name="T16" fmla="+- 0 65 61"/>
                <a:gd name="T17" fmla="*/ T16 w 1280"/>
                <a:gd name="T18" fmla="+- 0 554 12"/>
                <a:gd name="T19" fmla="*/ 554 h 948"/>
                <a:gd name="T20" fmla="+- 0 77 61"/>
                <a:gd name="T21" fmla="*/ T20 w 1280"/>
                <a:gd name="T22" fmla="+- 0 559 12"/>
                <a:gd name="T23" fmla="*/ 559 h 948"/>
                <a:gd name="T24" fmla="+- 0 94 61"/>
                <a:gd name="T25" fmla="*/ T24 w 1280"/>
                <a:gd name="T26" fmla="+- 0 561 12"/>
                <a:gd name="T27" fmla="*/ 561 h 948"/>
                <a:gd name="T28" fmla="+- 0 112 61"/>
                <a:gd name="T29" fmla="*/ T28 w 1280"/>
                <a:gd name="T30" fmla="+- 0 550 12"/>
                <a:gd name="T31" fmla="*/ 550 h 948"/>
                <a:gd name="T32" fmla="+- 0 709 61"/>
                <a:gd name="T33" fmla="*/ T32 w 1280"/>
                <a:gd name="T34" fmla="+- 0 960 12"/>
                <a:gd name="T35" fmla="*/ 960 h 948"/>
                <a:gd name="T36" fmla="+- 0 709 61"/>
                <a:gd name="T37" fmla="*/ T36 w 1280"/>
                <a:gd name="T38" fmla="+- 0 940 12"/>
                <a:gd name="T39" fmla="*/ 940 h 948"/>
                <a:gd name="T40" fmla="+- 0 697 61"/>
                <a:gd name="T41" fmla="*/ T40 w 1280"/>
                <a:gd name="T42" fmla="+- 0 938 12"/>
                <a:gd name="T43" fmla="*/ 938 h 948"/>
                <a:gd name="T44" fmla="+- 0 709 61"/>
                <a:gd name="T45" fmla="*/ T44 w 1280"/>
                <a:gd name="T46" fmla="+- 0 960 12"/>
                <a:gd name="T47" fmla="*/ 960 h 948"/>
                <a:gd name="T48" fmla="+- 0 1078 61"/>
                <a:gd name="T49" fmla="*/ T48 w 1280"/>
                <a:gd name="T50" fmla="+- 0 819 12"/>
                <a:gd name="T51" fmla="*/ 819 h 948"/>
                <a:gd name="T52" fmla="+- 0 1077 61"/>
                <a:gd name="T53" fmla="*/ T52 w 1280"/>
                <a:gd name="T54" fmla="+- 0 816 12"/>
                <a:gd name="T55" fmla="*/ 816 h 948"/>
                <a:gd name="T56" fmla="+- 0 1066 61"/>
                <a:gd name="T57" fmla="*/ T56 w 1280"/>
                <a:gd name="T58" fmla="+- 0 815 12"/>
                <a:gd name="T59" fmla="*/ 815 h 948"/>
                <a:gd name="T60" fmla="+- 0 1079 61"/>
                <a:gd name="T61" fmla="*/ T60 w 1280"/>
                <a:gd name="T62" fmla="+- 0 836 12"/>
                <a:gd name="T63" fmla="*/ 836 h 948"/>
                <a:gd name="T64" fmla="+- 0 1261 61"/>
                <a:gd name="T65" fmla="*/ T64 w 1280"/>
                <a:gd name="T66" fmla="+- 0 610 12"/>
                <a:gd name="T67" fmla="*/ 610 h 948"/>
                <a:gd name="T68" fmla="+- 0 1253 61"/>
                <a:gd name="T69" fmla="*/ T68 w 1280"/>
                <a:gd name="T70" fmla="+- 0 593 12"/>
                <a:gd name="T71" fmla="*/ 593 h 948"/>
                <a:gd name="T72" fmla="+- 0 1228 61"/>
                <a:gd name="T73" fmla="*/ T72 w 1280"/>
                <a:gd name="T74" fmla="+- 0 579 12"/>
                <a:gd name="T75" fmla="*/ 579 h 948"/>
                <a:gd name="T76" fmla="+- 0 1211 61"/>
                <a:gd name="T77" fmla="*/ T76 w 1280"/>
                <a:gd name="T78" fmla="+- 0 597 12"/>
                <a:gd name="T79" fmla="*/ 597 h 948"/>
                <a:gd name="T80" fmla="+- 0 1215 61"/>
                <a:gd name="T81" fmla="*/ T80 w 1280"/>
                <a:gd name="T82" fmla="+- 0 619 12"/>
                <a:gd name="T83" fmla="*/ 619 h 948"/>
                <a:gd name="T84" fmla="+- 0 1227 61"/>
                <a:gd name="T85" fmla="*/ T84 w 1280"/>
                <a:gd name="T86" fmla="+- 0 624 12"/>
                <a:gd name="T87" fmla="*/ 624 h 948"/>
                <a:gd name="T88" fmla="+- 0 1243 61"/>
                <a:gd name="T89" fmla="*/ T88 w 1280"/>
                <a:gd name="T90" fmla="+- 0 627 12"/>
                <a:gd name="T91" fmla="*/ 627 h 948"/>
                <a:gd name="T92" fmla="+- 0 1261 61"/>
                <a:gd name="T93" fmla="*/ T92 w 1280"/>
                <a:gd name="T94" fmla="+- 0 616 12"/>
                <a:gd name="T95" fmla="*/ 616 h 948"/>
                <a:gd name="T96" fmla="+- 0 1263 61"/>
                <a:gd name="T97" fmla="*/ T96 w 1280"/>
                <a:gd name="T98" fmla="+- 0 46 12"/>
                <a:gd name="T99" fmla="*/ 46 h 948"/>
                <a:gd name="T100" fmla="+- 0 1262 61"/>
                <a:gd name="T101" fmla="*/ T100 w 1280"/>
                <a:gd name="T102" fmla="+- 0 40 12"/>
                <a:gd name="T103" fmla="*/ 40 h 948"/>
                <a:gd name="T104" fmla="+- 0 1242 61"/>
                <a:gd name="T105" fmla="*/ T104 w 1280"/>
                <a:gd name="T106" fmla="+- 0 16 12"/>
                <a:gd name="T107" fmla="*/ 16 h 948"/>
                <a:gd name="T108" fmla="+- 0 1218 61"/>
                <a:gd name="T109" fmla="*/ T108 w 1280"/>
                <a:gd name="T110" fmla="+- 0 20 12"/>
                <a:gd name="T111" fmla="*/ 20 h 948"/>
                <a:gd name="T112" fmla="+- 0 1211 61"/>
                <a:gd name="T113" fmla="*/ T112 w 1280"/>
                <a:gd name="T114" fmla="+- 0 39 12"/>
                <a:gd name="T115" fmla="*/ 39 h 948"/>
                <a:gd name="T116" fmla="+- 0 1222 61"/>
                <a:gd name="T117" fmla="*/ T116 w 1280"/>
                <a:gd name="T118" fmla="+- 0 56 12"/>
                <a:gd name="T119" fmla="*/ 56 h 948"/>
                <a:gd name="T120" fmla="+- 0 1233 61"/>
                <a:gd name="T121" fmla="*/ T120 w 1280"/>
                <a:gd name="T122" fmla="+- 0 59 12"/>
                <a:gd name="T123" fmla="*/ 59 h 948"/>
                <a:gd name="T124" fmla="+- 0 1256 61"/>
                <a:gd name="T125" fmla="*/ T124 w 1280"/>
                <a:gd name="T126" fmla="+- 0 58 12"/>
                <a:gd name="T127" fmla="*/ 58 h 948"/>
                <a:gd name="T128" fmla="+- 0 1263 61"/>
                <a:gd name="T129" fmla="*/ T128 w 1280"/>
                <a:gd name="T130" fmla="+- 0 46 12"/>
                <a:gd name="T131" fmla="*/ 46 h 948"/>
                <a:gd name="T132" fmla="+- 0 1339 61"/>
                <a:gd name="T133" fmla="*/ T132 w 1280"/>
                <a:gd name="T134" fmla="+- 0 238 12"/>
                <a:gd name="T135" fmla="*/ 238 h 948"/>
                <a:gd name="T136" fmla="+- 0 1339 61"/>
                <a:gd name="T137" fmla="*/ T136 w 1280"/>
                <a:gd name="T138" fmla="+- 0 235 12"/>
                <a:gd name="T139" fmla="*/ 235 h 948"/>
                <a:gd name="T140" fmla="+- 0 1327 61"/>
                <a:gd name="T141" fmla="*/ T140 w 1280"/>
                <a:gd name="T142" fmla="+- 0 235 12"/>
                <a:gd name="T143" fmla="*/ 235 h 948"/>
                <a:gd name="T144" fmla="+- 0 1340 61"/>
                <a:gd name="T145" fmla="*/ T144 w 1280"/>
                <a:gd name="T146" fmla="+- 0 256 12"/>
                <a:gd name="T147" fmla="*/ 256 h 94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</a:cxnLst>
              <a:rect l="0" t="0" r="r" b="b"/>
              <a:pathLst>
                <a:path w="1280" h="948">
                  <a:moveTo>
                    <a:pt x="52" y="536"/>
                  </a:moveTo>
                  <a:lnTo>
                    <a:pt x="51" y="532"/>
                  </a:lnTo>
                  <a:lnTo>
                    <a:pt x="50" y="529"/>
                  </a:lnTo>
                  <a:lnTo>
                    <a:pt x="42" y="516"/>
                  </a:lnTo>
                  <a:lnTo>
                    <a:pt x="31" y="505"/>
                  </a:lnTo>
                  <a:lnTo>
                    <a:pt x="18" y="502"/>
                  </a:lnTo>
                  <a:lnTo>
                    <a:pt x="7" y="509"/>
                  </a:lnTo>
                  <a:lnTo>
                    <a:pt x="0" y="520"/>
                  </a:lnTo>
                  <a:lnTo>
                    <a:pt x="0" y="528"/>
                  </a:lnTo>
                  <a:lnTo>
                    <a:pt x="4" y="542"/>
                  </a:lnTo>
                  <a:lnTo>
                    <a:pt x="11" y="546"/>
                  </a:lnTo>
                  <a:lnTo>
                    <a:pt x="16" y="547"/>
                  </a:lnTo>
                  <a:lnTo>
                    <a:pt x="21" y="548"/>
                  </a:lnTo>
                  <a:lnTo>
                    <a:pt x="33" y="549"/>
                  </a:lnTo>
                  <a:lnTo>
                    <a:pt x="45" y="547"/>
                  </a:lnTo>
                  <a:lnTo>
                    <a:pt x="51" y="538"/>
                  </a:lnTo>
                  <a:lnTo>
                    <a:pt x="52" y="536"/>
                  </a:lnTo>
                  <a:moveTo>
                    <a:pt x="648" y="948"/>
                  </a:moveTo>
                  <a:lnTo>
                    <a:pt x="648" y="930"/>
                  </a:lnTo>
                  <a:lnTo>
                    <a:pt x="648" y="928"/>
                  </a:lnTo>
                  <a:lnTo>
                    <a:pt x="644" y="919"/>
                  </a:lnTo>
                  <a:lnTo>
                    <a:pt x="636" y="926"/>
                  </a:lnTo>
                  <a:lnTo>
                    <a:pt x="640" y="940"/>
                  </a:lnTo>
                  <a:lnTo>
                    <a:pt x="648" y="948"/>
                  </a:lnTo>
                  <a:moveTo>
                    <a:pt x="1018" y="824"/>
                  </a:moveTo>
                  <a:lnTo>
                    <a:pt x="1017" y="807"/>
                  </a:lnTo>
                  <a:lnTo>
                    <a:pt x="1017" y="805"/>
                  </a:lnTo>
                  <a:lnTo>
                    <a:pt x="1016" y="804"/>
                  </a:lnTo>
                  <a:lnTo>
                    <a:pt x="1014" y="796"/>
                  </a:lnTo>
                  <a:lnTo>
                    <a:pt x="1005" y="803"/>
                  </a:lnTo>
                  <a:lnTo>
                    <a:pt x="1009" y="817"/>
                  </a:lnTo>
                  <a:lnTo>
                    <a:pt x="1018" y="824"/>
                  </a:lnTo>
                  <a:moveTo>
                    <a:pt x="1201" y="601"/>
                  </a:moveTo>
                  <a:lnTo>
                    <a:pt x="1200" y="598"/>
                  </a:lnTo>
                  <a:lnTo>
                    <a:pt x="1199" y="594"/>
                  </a:lnTo>
                  <a:lnTo>
                    <a:pt x="1192" y="581"/>
                  </a:lnTo>
                  <a:lnTo>
                    <a:pt x="1180" y="571"/>
                  </a:lnTo>
                  <a:lnTo>
                    <a:pt x="1167" y="567"/>
                  </a:lnTo>
                  <a:lnTo>
                    <a:pt x="1156" y="575"/>
                  </a:lnTo>
                  <a:lnTo>
                    <a:pt x="1150" y="585"/>
                  </a:lnTo>
                  <a:lnTo>
                    <a:pt x="1149" y="593"/>
                  </a:lnTo>
                  <a:lnTo>
                    <a:pt x="1154" y="607"/>
                  </a:lnTo>
                  <a:lnTo>
                    <a:pt x="1160" y="611"/>
                  </a:lnTo>
                  <a:lnTo>
                    <a:pt x="1166" y="612"/>
                  </a:lnTo>
                  <a:lnTo>
                    <a:pt x="1171" y="613"/>
                  </a:lnTo>
                  <a:lnTo>
                    <a:pt x="1182" y="615"/>
                  </a:lnTo>
                  <a:lnTo>
                    <a:pt x="1194" y="612"/>
                  </a:lnTo>
                  <a:lnTo>
                    <a:pt x="1200" y="604"/>
                  </a:lnTo>
                  <a:lnTo>
                    <a:pt x="1201" y="601"/>
                  </a:lnTo>
                  <a:moveTo>
                    <a:pt x="1202" y="34"/>
                  </a:moveTo>
                  <a:lnTo>
                    <a:pt x="1202" y="31"/>
                  </a:lnTo>
                  <a:lnTo>
                    <a:pt x="1201" y="28"/>
                  </a:lnTo>
                  <a:lnTo>
                    <a:pt x="1193" y="14"/>
                  </a:lnTo>
                  <a:lnTo>
                    <a:pt x="1181" y="4"/>
                  </a:lnTo>
                  <a:lnTo>
                    <a:pt x="1168" y="0"/>
                  </a:lnTo>
                  <a:lnTo>
                    <a:pt x="1157" y="8"/>
                  </a:lnTo>
                  <a:lnTo>
                    <a:pt x="1151" y="18"/>
                  </a:lnTo>
                  <a:lnTo>
                    <a:pt x="1150" y="27"/>
                  </a:lnTo>
                  <a:lnTo>
                    <a:pt x="1155" y="40"/>
                  </a:lnTo>
                  <a:lnTo>
                    <a:pt x="1161" y="44"/>
                  </a:lnTo>
                  <a:lnTo>
                    <a:pt x="1167" y="46"/>
                  </a:lnTo>
                  <a:lnTo>
                    <a:pt x="1172" y="47"/>
                  </a:lnTo>
                  <a:lnTo>
                    <a:pt x="1183" y="48"/>
                  </a:lnTo>
                  <a:lnTo>
                    <a:pt x="1195" y="46"/>
                  </a:lnTo>
                  <a:lnTo>
                    <a:pt x="1202" y="37"/>
                  </a:lnTo>
                  <a:lnTo>
                    <a:pt x="1202" y="34"/>
                  </a:lnTo>
                  <a:moveTo>
                    <a:pt x="1279" y="244"/>
                  </a:moveTo>
                  <a:lnTo>
                    <a:pt x="1278" y="226"/>
                  </a:lnTo>
                  <a:lnTo>
                    <a:pt x="1278" y="225"/>
                  </a:lnTo>
                  <a:lnTo>
                    <a:pt x="1278" y="223"/>
                  </a:lnTo>
                  <a:lnTo>
                    <a:pt x="1275" y="215"/>
                  </a:lnTo>
                  <a:lnTo>
                    <a:pt x="1266" y="223"/>
                  </a:lnTo>
                  <a:lnTo>
                    <a:pt x="1270" y="236"/>
                  </a:lnTo>
                  <a:lnTo>
                    <a:pt x="1279" y="244"/>
                  </a:lnTo>
                </a:path>
              </a:pathLst>
            </a:custGeom>
            <a:solidFill>
              <a:srgbClr val="FFD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</p:grpSp>
      <p:grpSp>
        <p:nvGrpSpPr>
          <p:cNvPr id="9" name="Group 7">
            <a:extLst>
              <a:ext uri="{FF2B5EF4-FFF2-40B4-BE49-F238E27FC236}">
                <a16:creationId xmlns:a16="http://schemas.microsoft.com/office/drawing/2014/main" id="{CF09D6DE-781B-4F16-8E12-FBF7CFF67F3D}"/>
              </a:ext>
            </a:extLst>
          </p:cNvPr>
          <p:cNvGrpSpPr>
            <a:grpSpLocks/>
          </p:cNvGrpSpPr>
          <p:nvPr/>
        </p:nvGrpSpPr>
        <p:grpSpPr bwMode="auto">
          <a:xfrm>
            <a:off x="2373925" y="564485"/>
            <a:ext cx="866165" cy="1296393"/>
            <a:chOff x="3903" y="482"/>
            <a:chExt cx="1137" cy="1704"/>
          </a:xfrm>
        </p:grpSpPr>
        <p:sp>
          <p:nvSpPr>
            <p:cNvPr id="10" name="AutoShape 8">
              <a:extLst>
                <a:ext uri="{FF2B5EF4-FFF2-40B4-BE49-F238E27FC236}">
                  <a16:creationId xmlns:a16="http://schemas.microsoft.com/office/drawing/2014/main" id="{A49750AF-F957-47F1-A171-386843BE844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3" y="481"/>
              <a:ext cx="1137" cy="1704"/>
            </a:xfrm>
            <a:custGeom>
              <a:avLst/>
              <a:gdLst>
                <a:gd name="T0" fmla="+- 0 4228 3903"/>
                <a:gd name="T1" fmla="*/ T0 w 1137"/>
                <a:gd name="T2" fmla="+- 0 942 482"/>
                <a:gd name="T3" fmla="*/ 942 h 1704"/>
                <a:gd name="T4" fmla="+- 0 4116 3903"/>
                <a:gd name="T5" fmla="*/ T4 w 1137"/>
                <a:gd name="T6" fmla="+- 0 905 482"/>
                <a:gd name="T7" fmla="*/ 905 h 1704"/>
                <a:gd name="T8" fmla="+- 0 3947 3903"/>
                <a:gd name="T9" fmla="*/ T8 w 1137"/>
                <a:gd name="T10" fmla="+- 0 823 482"/>
                <a:gd name="T11" fmla="*/ 823 h 1704"/>
                <a:gd name="T12" fmla="+- 0 3904 3903"/>
                <a:gd name="T13" fmla="*/ T12 w 1137"/>
                <a:gd name="T14" fmla="+- 0 853 482"/>
                <a:gd name="T15" fmla="*/ 853 h 1704"/>
                <a:gd name="T16" fmla="+- 0 3956 3903"/>
                <a:gd name="T17" fmla="*/ T16 w 1137"/>
                <a:gd name="T18" fmla="+- 0 885 482"/>
                <a:gd name="T19" fmla="*/ 885 h 1704"/>
                <a:gd name="T20" fmla="+- 0 4125 3903"/>
                <a:gd name="T21" fmla="*/ T20 w 1137"/>
                <a:gd name="T22" fmla="+- 0 930 482"/>
                <a:gd name="T23" fmla="*/ 930 h 1704"/>
                <a:gd name="T24" fmla="+- 0 4243 3903"/>
                <a:gd name="T25" fmla="*/ T24 w 1137"/>
                <a:gd name="T26" fmla="+- 0 962 482"/>
                <a:gd name="T27" fmla="*/ 962 h 1704"/>
                <a:gd name="T28" fmla="+- 0 4485 3903"/>
                <a:gd name="T29" fmla="*/ T28 w 1137"/>
                <a:gd name="T30" fmla="+- 0 1839 482"/>
                <a:gd name="T31" fmla="*/ 1839 h 1704"/>
                <a:gd name="T32" fmla="+- 0 4419 3903"/>
                <a:gd name="T33" fmla="*/ T32 w 1137"/>
                <a:gd name="T34" fmla="+- 0 1825 482"/>
                <a:gd name="T35" fmla="*/ 1825 h 1704"/>
                <a:gd name="T36" fmla="+- 0 4390 3903"/>
                <a:gd name="T37" fmla="*/ T36 w 1137"/>
                <a:gd name="T38" fmla="+- 0 1880 482"/>
                <a:gd name="T39" fmla="*/ 1880 h 1704"/>
                <a:gd name="T40" fmla="+- 0 4400 3903"/>
                <a:gd name="T41" fmla="*/ T40 w 1137"/>
                <a:gd name="T42" fmla="+- 0 1911 482"/>
                <a:gd name="T43" fmla="*/ 1911 h 1704"/>
                <a:gd name="T44" fmla="+- 0 4464 3903"/>
                <a:gd name="T45" fmla="*/ T44 w 1137"/>
                <a:gd name="T46" fmla="+- 0 1929 482"/>
                <a:gd name="T47" fmla="*/ 1929 h 1704"/>
                <a:gd name="T48" fmla="+- 0 4493 3903"/>
                <a:gd name="T49" fmla="*/ T48 w 1137"/>
                <a:gd name="T50" fmla="+- 0 1863 482"/>
                <a:gd name="T51" fmla="*/ 1863 h 1704"/>
                <a:gd name="T52" fmla="+- 0 4676 3903"/>
                <a:gd name="T53" fmla="*/ T52 w 1137"/>
                <a:gd name="T54" fmla="+- 0 1752 482"/>
                <a:gd name="T55" fmla="*/ 1752 h 1704"/>
                <a:gd name="T56" fmla="+- 0 4611 3903"/>
                <a:gd name="T57" fmla="*/ T56 w 1137"/>
                <a:gd name="T58" fmla="+- 0 1886 482"/>
                <a:gd name="T59" fmla="*/ 1886 h 1704"/>
                <a:gd name="T60" fmla="+- 0 4472 3903"/>
                <a:gd name="T61" fmla="*/ T60 w 1137"/>
                <a:gd name="T62" fmla="+- 0 2110 482"/>
                <a:gd name="T63" fmla="*/ 2110 h 1704"/>
                <a:gd name="T64" fmla="+- 0 4497 3903"/>
                <a:gd name="T65" fmla="*/ T64 w 1137"/>
                <a:gd name="T66" fmla="+- 0 2178 482"/>
                <a:gd name="T67" fmla="*/ 2178 h 1704"/>
                <a:gd name="T68" fmla="+- 0 4591 3903"/>
                <a:gd name="T69" fmla="*/ T68 w 1137"/>
                <a:gd name="T70" fmla="+- 0 2060 482"/>
                <a:gd name="T71" fmla="*/ 2060 h 1704"/>
                <a:gd name="T72" fmla="+- 0 4667 3903"/>
                <a:gd name="T73" fmla="*/ T72 w 1137"/>
                <a:gd name="T74" fmla="+- 0 1819 482"/>
                <a:gd name="T75" fmla="*/ 1819 h 1704"/>
                <a:gd name="T76" fmla="+- 0 5010 3903"/>
                <a:gd name="T77" fmla="*/ T76 w 1137"/>
                <a:gd name="T78" fmla="+- 0 2105 482"/>
                <a:gd name="T79" fmla="*/ 2105 h 1704"/>
                <a:gd name="T80" fmla="+- 0 4978 3903"/>
                <a:gd name="T81" fmla="*/ T80 w 1137"/>
                <a:gd name="T82" fmla="+- 0 2013 482"/>
                <a:gd name="T83" fmla="*/ 2013 h 1704"/>
                <a:gd name="T84" fmla="+- 0 4928 3903"/>
                <a:gd name="T85" fmla="*/ T84 w 1137"/>
                <a:gd name="T86" fmla="+- 0 1932 482"/>
                <a:gd name="T87" fmla="*/ 1932 h 1704"/>
                <a:gd name="T88" fmla="+- 0 4471 3903"/>
                <a:gd name="T89" fmla="*/ T88 w 1137"/>
                <a:gd name="T90" fmla="+- 0 758 482"/>
                <a:gd name="T91" fmla="*/ 758 h 1704"/>
                <a:gd name="T92" fmla="+- 0 4403 3903"/>
                <a:gd name="T93" fmla="*/ T92 w 1137"/>
                <a:gd name="T94" fmla="+- 0 763 482"/>
                <a:gd name="T95" fmla="*/ 763 h 1704"/>
                <a:gd name="T96" fmla="+- 0 4420 3903"/>
                <a:gd name="T97" fmla="*/ T96 w 1137"/>
                <a:gd name="T98" fmla="+- 0 793 482"/>
                <a:gd name="T99" fmla="*/ 793 h 1704"/>
                <a:gd name="T100" fmla="+- 0 4453 3903"/>
                <a:gd name="T101" fmla="*/ T100 w 1137"/>
                <a:gd name="T102" fmla="+- 0 820 482"/>
                <a:gd name="T103" fmla="*/ 820 h 1704"/>
                <a:gd name="T104" fmla="+- 0 4360 3903"/>
                <a:gd name="T105" fmla="*/ T104 w 1137"/>
                <a:gd name="T106" fmla="+- 0 988 482"/>
                <a:gd name="T107" fmla="*/ 988 h 1704"/>
                <a:gd name="T108" fmla="+- 0 4194 3903"/>
                <a:gd name="T109" fmla="*/ T108 w 1137"/>
                <a:gd name="T110" fmla="+- 0 1106 482"/>
                <a:gd name="T111" fmla="*/ 1106 h 1704"/>
                <a:gd name="T112" fmla="+- 0 4101 3903"/>
                <a:gd name="T113" fmla="*/ T112 w 1137"/>
                <a:gd name="T114" fmla="+- 0 1129 482"/>
                <a:gd name="T115" fmla="*/ 1129 h 1704"/>
                <a:gd name="T116" fmla="+- 0 4130 3903"/>
                <a:gd name="T117" fmla="*/ T116 w 1137"/>
                <a:gd name="T118" fmla="+- 0 1148 482"/>
                <a:gd name="T119" fmla="*/ 1148 h 1704"/>
                <a:gd name="T120" fmla="+- 0 4308 3903"/>
                <a:gd name="T121" fmla="*/ T120 w 1137"/>
                <a:gd name="T122" fmla="+- 0 1248 482"/>
                <a:gd name="T123" fmla="*/ 1248 h 1704"/>
                <a:gd name="T124" fmla="+- 0 4312 3903"/>
                <a:gd name="T125" fmla="*/ T124 w 1137"/>
                <a:gd name="T126" fmla="+- 0 1274 482"/>
                <a:gd name="T127" fmla="*/ 1274 h 1704"/>
                <a:gd name="T128" fmla="+- 0 4258 3903"/>
                <a:gd name="T129" fmla="*/ T128 w 1137"/>
                <a:gd name="T130" fmla="+- 0 1436 482"/>
                <a:gd name="T131" fmla="*/ 1436 h 1704"/>
                <a:gd name="T132" fmla="+- 0 4182 3903"/>
                <a:gd name="T133" fmla="*/ T132 w 1137"/>
                <a:gd name="T134" fmla="+- 0 1500 482"/>
                <a:gd name="T135" fmla="*/ 1500 h 1704"/>
                <a:gd name="T136" fmla="+- 0 4245 3903"/>
                <a:gd name="T137" fmla="*/ T136 w 1137"/>
                <a:gd name="T138" fmla="+- 0 1537 482"/>
                <a:gd name="T139" fmla="*/ 1537 h 1704"/>
                <a:gd name="T140" fmla="+- 0 4345 3903"/>
                <a:gd name="T141" fmla="*/ T140 w 1137"/>
                <a:gd name="T142" fmla="+- 0 1469 482"/>
                <a:gd name="T143" fmla="*/ 1469 h 1704"/>
                <a:gd name="T144" fmla="+- 0 4399 3903"/>
                <a:gd name="T145" fmla="*/ T144 w 1137"/>
                <a:gd name="T146" fmla="+- 0 1537 482"/>
                <a:gd name="T147" fmla="*/ 1537 h 1704"/>
                <a:gd name="T148" fmla="+- 0 4414 3903"/>
                <a:gd name="T149" fmla="*/ T148 w 1137"/>
                <a:gd name="T150" fmla="+- 0 1611 482"/>
                <a:gd name="T151" fmla="*/ 1611 h 1704"/>
                <a:gd name="T152" fmla="+- 0 4478 3903"/>
                <a:gd name="T153" fmla="*/ T152 w 1137"/>
                <a:gd name="T154" fmla="+- 0 1693 482"/>
                <a:gd name="T155" fmla="*/ 1693 h 1704"/>
                <a:gd name="T156" fmla="+- 0 4687 3903"/>
                <a:gd name="T157" fmla="*/ T156 w 1137"/>
                <a:gd name="T158" fmla="+- 0 1681 482"/>
                <a:gd name="T159" fmla="*/ 1681 h 1704"/>
                <a:gd name="T160" fmla="+- 0 4847 3903"/>
                <a:gd name="T161" fmla="*/ T160 w 1137"/>
                <a:gd name="T162" fmla="+- 0 1783 482"/>
                <a:gd name="T163" fmla="*/ 1783 h 1704"/>
                <a:gd name="T164" fmla="+- 0 4918 3903"/>
                <a:gd name="T165" fmla="*/ T164 w 1137"/>
                <a:gd name="T166" fmla="+- 0 1977 482"/>
                <a:gd name="T167" fmla="*/ 1977 h 1704"/>
                <a:gd name="T168" fmla="+- 0 4937 3903"/>
                <a:gd name="T169" fmla="*/ T168 w 1137"/>
                <a:gd name="T170" fmla="+- 0 2079 482"/>
                <a:gd name="T171" fmla="*/ 2079 h 1704"/>
                <a:gd name="T172" fmla="+- 0 4987 3903"/>
                <a:gd name="T173" fmla="*/ T172 w 1137"/>
                <a:gd name="T174" fmla="+- 0 2144 482"/>
                <a:gd name="T175" fmla="*/ 2144 h 1704"/>
                <a:gd name="T176" fmla="+- 0 5040 3903"/>
                <a:gd name="T177" fmla="*/ T176 w 1137"/>
                <a:gd name="T178" fmla="+- 0 786 482"/>
                <a:gd name="T179" fmla="*/ 786 h 1704"/>
                <a:gd name="T180" fmla="+- 0 4971 3903"/>
                <a:gd name="T181" fmla="*/ T180 w 1137"/>
                <a:gd name="T182" fmla="+- 0 688 482"/>
                <a:gd name="T183" fmla="*/ 688 h 1704"/>
                <a:gd name="T184" fmla="+- 0 4866 3903"/>
                <a:gd name="T185" fmla="*/ T184 w 1137"/>
                <a:gd name="T186" fmla="+- 0 684 482"/>
                <a:gd name="T187" fmla="*/ 684 h 1704"/>
                <a:gd name="T188" fmla="+- 0 4846 3903"/>
                <a:gd name="T189" fmla="*/ T188 w 1137"/>
                <a:gd name="T190" fmla="+- 0 612 482"/>
                <a:gd name="T191" fmla="*/ 612 h 1704"/>
                <a:gd name="T192" fmla="+- 0 4905 3903"/>
                <a:gd name="T193" fmla="*/ T192 w 1137"/>
                <a:gd name="T194" fmla="+- 0 533 482"/>
                <a:gd name="T195" fmla="*/ 533 h 1704"/>
                <a:gd name="T196" fmla="+- 0 4883 3903"/>
                <a:gd name="T197" fmla="*/ T196 w 1137"/>
                <a:gd name="T198" fmla="+- 0 482 482"/>
                <a:gd name="T199" fmla="*/ 482 h 1704"/>
                <a:gd name="T200" fmla="+- 0 4811 3903"/>
                <a:gd name="T201" fmla="*/ T200 w 1137"/>
                <a:gd name="T202" fmla="+- 0 599 482"/>
                <a:gd name="T203" fmla="*/ 599 h 1704"/>
                <a:gd name="T204" fmla="+- 0 4648 3903"/>
                <a:gd name="T205" fmla="*/ T204 w 1137"/>
                <a:gd name="T206" fmla="+- 0 746 482"/>
                <a:gd name="T207" fmla="*/ 746 h 1704"/>
                <a:gd name="T208" fmla="+- 0 4926 3903"/>
                <a:gd name="T209" fmla="*/ T208 w 1137"/>
                <a:gd name="T210" fmla="+- 0 1925 482"/>
                <a:gd name="T211" fmla="*/ 1925 h 1704"/>
                <a:gd name="T212" fmla="+- 0 5040 3903"/>
                <a:gd name="T213" fmla="*/ T212 w 1137"/>
                <a:gd name="T214" fmla="+- 0 786 482"/>
                <a:gd name="T215" fmla="*/ 786 h 1704"/>
                <a:gd name="T216" fmla="+- 0 4972 3903"/>
                <a:gd name="T217" fmla="*/ T216 w 1137"/>
                <a:gd name="T218" fmla="+- 0 686 482"/>
                <a:gd name="T219" fmla="*/ 686 h 1704"/>
                <a:gd name="T220" fmla="+- 0 5029 3903"/>
                <a:gd name="T221" fmla="*/ T220 w 1137"/>
                <a:gd name="T222" fmla="+- 0 701 482"/>
                <a:gd name="T223" fmla="*/ 701 h 1704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  <a:cxn ang="0">
                  <a:pos x="T165" y="T167"/>
                </a:cxn>
                <a:cxn ang="0">
                  <a:pos x="T169" y="T171"/>
                </a:cxn>
                <a:cxn ang="0">
                  <a:pos x="T173" y="T175"/>
                </a:cxn>
                <a:cxn ang="0">
                  <a:pos x="T177" y="T179"/>
                </a:cxn>
                <a:cxn ang="0">
                  <a:pos x="T181" y="T183"/>
                </a:cxn>
                <a:cxn ang="0">
                  <a:pos x="T185" y="T187"/>
                </a:cxn>
                <a:cxn ang="0">
                  <a:pos x="T189" y="T191"/>
                </a:cxn>
                <a:cxn ang="0">
                  <a:pos x="T193" y="T195"/>
                </a:cxn>
                <a:cxn ang="0">
                  <a:pos x="T197" y="T199"/>
                </a:cxn>
                <a:cxn ang="0">
                  <a:pos x="T201" y="T203"/>
                </a:cxn>
                <a:cxn ang="0">
                  <a:pos x="T205" y="T207"/>
                </a:cxn>
                <a:cxn ang="0">
                  <a:pos x="T209" y="T211"/>
                </a:cxn>
                <a:cxn ang="0">
                  <a:pos x="T213" y="T215"/>
                </a:cxn>
                <a:cxn ang="0">
                  <a:pos x="T217" y="T219"/>
                </a:cxn>
                <a:cxn ang="0">
                  <a:pos x="T221" y="T223"/>
                </a:cxn>
              </a:cxnLst>
              <a:rect l="0" t="0" r="r" b="b"/>
              <a:pathLst>
                <a:path w="1137" h="1704">
                  <a:moveTo>
                    <a:pt x="341" y="477"/>
                  </a:moveTo>
                  <a:lnTo>
                    <a:pt x="341" y="474"/>
                  </a:lnTo>
                  <a:lnTo>
                    <a:pt x="338" y="464"/>
                  </a:lnTo>
                  <a:lnTo>
                    <a:pt x="325" y="460"/>
                  </a:lnTo>
                  <a:lnTo>
                    <a:pt x="314" y="457"/>
                  </a:lnTo>
                  <a:lnTo>
                    <a:pt x="298" y="452"/>
                  </a:lnTo>
                  <a:lnTo>
                    <a:pt x="259" y="440"/>
                  </a:lnTo>
                  <a:lnTo>
                    <a:pt x="213" y="423"/>
                  </a:lnTo>
                  <a:lnTo>
                    <a:pt x="174" y="404"/>
                  </a:lnTo>
                  <a:lnTo>
                    <a:pt x="119" y="365"/>
                  </a:lnTo>
                  <a:lnTo>
                    <a:pt x="87" y="349"/>
                  </a:lnTo>
                  <a:lnTo>
                    <a:pt x="44" y="341"/>
                  </a:lnTo>
                  <a:lnTo>
                    <a:pt x="21" y="342"/>
                  </a:lnTo>
                  <a:lnTo>
                    <a:pt x="7" y="348"/>
                  </a:lnTo>
                  <a:lnTo>
                    <a:pt x="0" y="359"/>
                  </a:lnTo>
                  <a:lnTo>
                    <a:pt x="1" y="371"/>
                  </a:lnTo>
                  <a:lnTo>
                    <a:pt x="7" y="381"/>
                  </a:lnTo>
                  <a:lnTo>
                    <a:pt x="18" y="391"/>
                  </a:lnTo>
                  <a:lnTo>
                    <a:pt x="34" y="399"/>
                  </a:lnTo>
                  <a:lnTo>
                    <a:pt x="53" y="403"/>
                  </a:lnTo>
                  <a:lnTo>
                    <a:pt x="98" y="409"/>
                  </a:lnTo>
                  <a:lnTo>
                    <a:pt x="140" y="417"/>
                  </a:lnTo>
                  <a:lnTo>
                    <a:pt x="181" y="430"/>
                  </a:lnTo>
                  <a:lnTo>
                    <a:pt x="222" y="448"/>
                  </a:lnTo>
                  <a:lnTo>
                    <a:pt x="263" y="469"/>
                  </a:lnTo>
                  <a:lnTo>
                    <a:pt x="299" y="485"/>
                  </a:lnTo>
                  <a:lnTo>
                    <a:pt x="326" y="490"/>
                  </a:lnTo>
                  <a:lnTo>
                    <a:pt x="340" y="480"/>
                  </a:lnTo>
                  <a:lnTo>
                    <a:pt x="341" y="477"/>
                  </a:lnTo>
                  <a:moveTo>
                    <a:pt x="590" y="1381"/>
                  </a:moveTo>
                  <a:lnTo>
                    <a:pt x="587" y="1368"/>
                  </a:lnTo>
                  <a:lnTo>
                    <a:pt x="582" y="1357"/>
                  </a:lnTo>
                  <a:lnTo>
                    <a:pt x="573" y="1348"/>
                  </a:lnTo>
                  <a:lnTo>
                    <a:pt x="561" y="1343"/>
                  </a:lnTo>
                  <a:lnTo>
                    <a:pt x="545" y="1341"/>
                  </a:lnTo>
                  <a:lnTo>
                    <a:pt x="516" y="1343"/>
                  </a:lnTo>
                  <a:lnTo>
                    <a:pt x="496" y="1350"/>
                  </a:lnTo>
                  <a:lnTo>
                    <a:pt x="485" y="1361"/>
                  </a:lnTo>
                  <a:lnTo>
                    <a:pt x="483" y="1377"/>
                  </a:lnTo>
                  <a:lnTo>
                    <a:pt x="487" y="1398"/>
                  </a:lnTo>
                  <a:lnTo>
                    <a:pt x="488" y="1407"/>
                  </a:lnTo>
                  <a:lnTo>
                    <a:pt x="491" y="1416"/>
                  </a:lnTo>
                  <a:lnTo>
                    <a:pt x="493" y="1424"/>
                  </a:lnTo>
                  <a:lnTo>
                    <a:pt x="497" y="1429"/>
                  </a:lnTo>
                  <a:lnTo>
                    <a:pt x="502" y="1432"/>
                  </a:lnTo>
                  <a:lnTo>
                    <a:pt x="512" y="1438"/>
                  </a:lnTo>
                  <a:lnTo>
                    <a:pt x="534" y="1447"/>
                  </a:lnTo>
                  <a:lnTo>
                    <a:pt x="561" y="1447"/>
                  </a:lnTo>
                  <a:lnTo>
                    <a:pt x="581" y="1427"/>
                  </a:lnTo>
                  <a:lnTo>
                    <a:pt x="587" y="1411"/>
                  </a:lnTo>
                  <a:lnTo>
                    <a:pt x="590" y="1395"/>
                  </a:lnTo>
                  <a:lnTo>
                    <a:pt x="590" y="1381"/>
                  </a:lnTo>
                  <a:moveTo>
                    <a:pt x="795" y="1286"/>
                  </a:moveTo>
                  <a:lnTo>
                    <a:pt x="792" y="1278"/>
                  </a:lnTo>
                  <a:lnTo>
                    <a:pt x="785" y="1270"/>
                  </a:lnTo>
                  <a:lnTo>
                    <a:pt x="773" y="1270"/>
                  </a:lnTo>
                  <a:lnTo>
                    <a:pt x="759" y="1281"/>
                  </a:lnTo>
                  <a:lnTo>
                    <a:pt x="745" y="1306"/>
                  </a:lnTo>
                  <a:lnTo>
                    <a:pt x="729" y="1352"/>
                  </a:lnTo>
                  <a:lnTo>
                    <a:pt x="708" y="1404"/>
                  </a:lnTo>
                  <a:lnTo>
                    <a:pt x="678" y="1458"/>
                  </a:lnTo>
                  <a:lnTo>
                    <a:pt x="599" y="1543"/>
                  </a:lnTo>
                  <a:lnTo>
                    <a:pt x="578" y="1585"/>
                  </a:lnTo>
                  <a:lnTo>
                    <a:pt x="569" y="1628"/>
                  </a:lnTo>
                  <a:lnTo>
                    <a:pt x="574" y="1666"/>
                  </a:lnTo>
                  <a:lnTo>
                    <a:pt x="579" y="1677"/>
                  </a:lnTo>
                  <a:lnTo>
                    <a:pt x="586" y="1687"/>
                  </a:lnTo>
                  <a:lnTo>
                    <a:pt x="594" y="1696"/>
                  </a:lnTo>
                  <a:lnTo>
                    <a:pt x="605" y="1703"/>
                  </a:lnTo>
                  <a:lnTo>
                    <a:pt x="642" y="1695"/>
                  </a:lnTo>
                  <a:lnTo>
                    <a:pt x="669" y="1646"/>
                  </a:lnTo>
                  <a:lnTo>
                    <a:pt x="688" y="1578"/>
                  </a:lnTo>
                  <a:lnTo>
                    <a:pt x="700" y="1515"/>
                  </a:lnTo>
                  <a:lnTo>
                    <a:pt x="715" y="1454"/>
                  </a:lnTo>
                  <a:lnTo>
                    <a:pt x="740" y="1390"/>
                  </a:lnTo>
                  <a:lnTo>
                    <a:pt x="764" y="1337"/>
                  </a:lnTo>
                  <a:lnTo>
                    <a:pt x="782" y="1307"/>
                  </a:lnTo>
                  <a:lnTo>
                    <a:pt x="793" y="1296"/>
                  </a:lnTo>
                  <a:lnTo>
                    <a:pt x="795" y="1286"/>
                  </a:lnTo>
                  <a:moveTo>
                    <a:pt x="1107" y="1623"/>
                  </a:moveTo>
                  <a:lnTo>
                    <a:pt x="1105" y="1606"/>
                  </a:lnTo>
                  <a:lnTo>
                    <a:pt x="1100" y="1586"/>
                  </a:lnTo>
                  <a:lnTo>
                    <a:pt x="1090" y="1560"/>
                  </a:lnTo>
                  <a:lnTo>
                    <a:pt x="1075" y="1531"/>
                  </a:lnTo>
                  <a:lnTo>
                    <a:pt x="1056" y="1499"/>
                  </a:lnTo>
                  <a:lnTo>
                    <a:pt x="1032" y="1463"/>
                  </a:lnTo>
                  <a:lnTo>
                    <a:pt x="1028" y="1456"/>
                  </a:lnTo>
                  <a:lnTo>
                    <a:pt x="1025" y="1450"/>
                  </a:lnTo>
                  <a:lnTo>
                    <a:pt x="638" y="291"/>
                  </a:lnTo>
                  <a:lnTo>
                    <a:pt x="621" y="288"/>
                  </a:lnTo>
                  <a:lnTo>
                    <a:pt x="612" y="286"/>
                  </a:lnTo>
                  <a:lnTo>
                    <a:pt x="568" y="276"/>
                  </a:lnTo>
                  <a:lnTo>
                    <a:pt x="537" y="272"/>
                  </a:lnTo>
                  <a:lnTo>
                    <a:pt x="529" y="273"/>
                  </a:lnTo>
                  <a:lnTo>
                    <a:pt x="514" y="274"/>
                  </a:lnTo>
                  <a:lnTo>
                    <a:pt x="500" y="281"/>
                  </a:lnTo>
                  <a:lnTo>
                    <a:pt x="498" y="292"/>
                  </a:lnTo>
                  <a:lnTo>
                    <a:pt x="501" y="298"/>
                  </a:lnTo>
                  <a:lnTo>
                    <a:pt x="507" y="305"/>
                  </a:lnTo>
                  <a:lnTo>
                    <a:pt x="517" y="311"/>
                  </a:lnTo>
                  <a:lnTo>
                    <a:pt x="530" y="318"/>
                  </a:lnTo>
                  <a:lnTo>
                    <a:pt x="541" y="324"/>
                  </a:lnTo>
                  <a:lnTo>
                    <a:pt x="548" y="330"/>
                  </a:lnTo>
                  <a:lnTo>
                    <a:pt x="550" y="338"/>
                  </a:lnTo>
                  <a:lnTo>
                    <a:pt x="546" y="367"/>
                  </a:lnTo>
                  <a:lnTo>
                    <a:pt x="523" y="405"/>
                  </a:lnTo>
                  <a:lnTo>
                    <a:pt x="490" y="451"/>
                  </a:lnTo>
                  <a:lnTo>
                    <a:pt x="457" y="506"/>
                  </a:lnTo>
                  <a:lnTo>
                    <a:pt x="411" y="567"/>
                  </a:lnTo>
                  <a:lnTo>
                    <a:pt x="352" y="605"/>
                  </a:lnTo>
                  <a:lnTo>
                    <a:pt x="351" y="605"/>
                  </a:lnTo>
                  <a:lnTo>
                    <a:pt x="291" y="624"/>
                  </a:lnTo>
                  <a:lnTo>
                    <a:pt x="238" y="628"/>
                  </a:lnTo>
                  <a:lnTo>
                    <a:pt x="217" y="631"/>
                  </a:lnTo>
                  <a:lnTo>
                    <a:pt x="204" y="637"/>
                  </a:lnTo>
                  <a:lnTo>
                    <a:pt x="198" y="647"/>
                  </a:lnTo>
                  <a:lnTo>
                    <a:pt x="199" y="656"/>
                  </a:lnTo>
                  <a:lnTo>
                    <a:pt x="201" y="665"/>
                  </a:lnTo>
                  <a:lnTo>
                    <a:pt x="212" y="671"/>
                  </a:lnTo>
                  <a:lnTo>
                    <a:pt x="227" y="666"/>
                  </a:lnTo>
                  <a:lnTo>
                    <a:pt x="263" y="663"/>
                  </a:lnTo>
                  <a:lnTo>
                    <a:pt x="315" y="674"/>
                  </a:lnTo>
                  <a:lnTo>
                    <a:pt x="367" y="706"/>
                  </a:lnTo>
                  <a:lnTo>
                    <a:pt x="405" y="766"/>
                  </a:lnTo>
                  <a:lnTo>
                    <a:pt x="406" y="770"/>
                  </a:lnTo>
                  <a:lnTo>
                    <a:pt x="407" y="773"/>
                  </a:lnTo>
                  <a:lnTo>
                    <a:pt x="408" y="777"/>
                  </a:lnTo>
                  <a:lnTo>
                    <a:pt x="409" y="792"/>
                  </a:lnTo>
                  <a:lnTo>
                    <a:pt x="413" y="852"/>
                  </a:lnTo>
                  <a:lnTo>
                    <a:pt x="393" y="908"/>
                  </a:lnTo>
                  <a:lnTo>
                    <a:pt x="367" y="943"/>
                  </a:lnTo>
                  <a:lnTo>
                    <a:pt x="355" y="954"/>
                  </a:lnTo>
                  <a:lnTo>
                    <a:pt x="325" y="960"/>
                  </a:lnTo>
                  <a:lnTo>
                    <a:pt x="299" y="975"/>
                  </a:lnTo>
                  <a:lnTo>
                    <a:pt x="281" y="995"/>
                  </a:lnTo>
                  <a:lnTo>
                    <a:pt x="279" y="1018"/>
                  </a:lnTo>
                  <a:lnTo>
                    <a:pt x="282" y="1027"/>
                  </a:lnTo>
                  <a:lnTo>
                    <a:pt x="290" y="1036"/>
                  </a:lnTo>
                  <a:lnTo>
                    <a:pt x="304" y="1045"/>
                  </a:lnTo>
                  <a:lnTo>
                    <a:pt x="342" y="1055"/>
                  </a:lnTo>
                  <a:lnTo>
                    <a:pt x="367" y="1040"/>
                  </a:lnTo>
                  <a:lnTo>
                    <a:pt x="389" y="1013"/>
                  </a:lnTo>
                  <a:lnTo>
                    <a:pt x="418" y="992"/>
                  </a:lnTo>
                  <a:lnTo>
                    <a:pt x="442" y="987"/>
                  </a:lnTo>
                  <a:lnTo>
                    <a:pt x="462" y="992"/>
                  </a:lnTo>
                  <a:lnTo>
                    <a:pt x="478" y="1009"/>
                  </a:lnTo>
                  <a:lnTo>
                    <a:pt x="491" y="1039"/>
                  </a:lnTo>
                  <a:lnTo>
                    <a:pt x="496" y="1055"/>
                  </a:lnTo>
                  <a:lnTo>
                    <a:pt x="501" y="1073"/>
                  </a:lnTo>
                  <a:lnTo>
                    <a:pt x="505" y="1094"/>
                  </a:lnTo>
                  <a:lnTo>
                    <a:pt x="509" y="1117"/>
                  </a:lnTo>
                  <a:lnTo>
                    <a:pt x="511" y="1129"/>
                  </a:lnTo>
                  <a:lnTo>
                    <a:pt x="513" y="1139"/>
                  </a:lnTo>
                  <a:lnTo>
                    <a:pt x="516" y="1148"/>
                  </a:lnTo>
                  <a:lnTo>
                    <a:pt x="543" y="1193"/>
                  </a:lnTo>
                  <a:lnTo>
                    <a:pt x="575" y="1211"/>
                  </a:lnTo>
                  <a:lnTo>
                    <a:pt x="602" y="1214"/>
                  </a:lnTo>
                  <a:lnTo>
                    <a:pt x="614" y="1212"/>
                  </a:lnTo>
                  <a:lnTo>
                    <a:pt x="705" y="1193"/>
                  </a:lnTo>
                  <a:lnTo>
                    <a:pt x="784" y="1199"/>
                  </a:lnTo>
                  <a:lnTo>
                    <a:pt x="839" y="1215"/>
                  </a:lnTo>
                  <a:lnTo>
                    <a:pt x="861" y="1224"/>
                  </a:lnTo>
                  <a:lnTo>
                    <a:pt x="908" y="1259"/>
                  </a:lnTo>
                  <a:lnTo>
                    <a:pt x="944" y="1301"/>
                  </a:lnTo>
                  <a:lnTo>
                    <a:pt x="972" y="1347"/>
                  </a:lnTo>
                  <a:lnTo>
                    <a:pt x="991" y="1395"/>
                  </a:lnTo>
                  <a:lnTo>
                    <a:pt x="1005" y="1446"/>
                  </a:lnTo>
                  <a:lnTo>
                    <a:pt x="1015" y="1495"/>
                  </a:lnTo>
                  <a:lnTo>
                    <a:pt x="1022" y="1538"/>
                  </a:lnTo>
                  <a:lnTo>
                    <a:pt x="1028" y="1573"/>
                  </a:lnTo>
                  <a:lnTo>
                    <a:pt x="1030" y="1585"/>
                  </a:lnTo>
                  <a:lnTo>
                    <a:pt x="1034" y="1597"/>
                  </a:lnTo>
                  <a:lnTo>
                    <a:pt x="1037" y="1607"/>
                  </a:lnTo>
                  <a:lnTo>
                    <a:pt x="1051" y="1639"/>
                  </a:lnTo>
                  <a:lnTo>
                    <a:pt x="1067" y="1658"/>
                  </a:lnTo>
                  <a:lnTo>
                    <a:pt x="1084" y="1662"/>
                  </a:lnTo>
                  <a:lnTo>
                    <a:pt x="1099" y="1650"/>
                  </a:lnTo>
                  <a:lnTo>
                    <a:pt x="1105" y="1638"/>
                  </a:lnTo>
                  <a:lnTo>
                    <a:pt x="1107" y="1623"/>
                  </a:lnTo>
                  <a:moveTo>
                    <a:pt x="1137" y="304"/>
                  </a:moveTo>
                  <a:lnTo>
                    <a:pt x="1120" y="302"/>
                  </a:lnTo>
                  <a:lnTo>
                    <a:pt x="1096" y="287"/>
                  </a:lnTo>
                  <a:lnTo>
                    <a:pt x="1069" y="204"/>
                  </a:lnTo>
                  <a:lnTo>
                    <a:pt x="1068" y="206"/>
                  </a:lnTo>
                  <a:lnTo>
                    <a:pt x="1030" y="234"/>
                  </a:lnTo>
                  <a:lnTo>
                    <a:pt x="1003" y="234"/>
                  </a:lnTo>
                  <a:lnTo>
                    <a:pt x="981" y="223"/>
                  </a:lnTo>
                  <a:lnTo>
                    <a:pt x="963" y="202"/>
                  </a:lnTo>
                  <a:lnTo>
                    <a:pt x="951" y="175"/>
                  </a:lnTo>
                  <a:lnTo>
                    <a:pt x="947" y="160"/>
                  </a:lnTo>
                  <a:lnTo>
                    <a:pt x="944" y="145"/>
                  </a:lnTo>
                  <a:lnTo>
                    <a:pt x="943" y="130"/>
                  </a:lnTo>
                  <a:lnTo>
                    <a:pt x="943" y="114"/>
                  </a:lnTo>
                  <a:lnTo>
                    <a:pt x="957" y="83"/>
                  </a:lnTo>
                  <a:lnTo>
                    <a:pt x="981" y="66"/>
                  </a:lnTo>
                  <a:lnTo>
                    <a:pt x="1002" y="51"/>
                  </a:lnTo>
                  <a:lnTo>
                    <a:pt x="1005" y="24"/>
                  </a:lnTo>
                  <a:lnTo>
                    <a:pt x="1005" y="23"/>
                  </a:lnTo>
                  <a:lnTo>
                    <a:pt x="1005" y="22"/>
                  </a:lnTo>
                  <a:lnTo>
                    <a:pt x="980" y="0"/>
                  </a:lnTo>
                  <a:lnTo>
                    <a:pt x="943" y="5"/>
                  </a:lnTo>
                  <a:lnTo>
                    <a:pt x="913" y="42"/>
                  </a:lnTo>
                  <a:lnTo>
                    <a:pt x="912" y="59"/>
                  </a:lnTo>
                  <a:lnTo>
                    <a:pt x="908" y="117"/>
                  </a:lnTo>
                  <a:lnTo>
                    <a:pt x="903" y="187"/>
                  </a:lnTo>
                  <a:lnTo>
                    <a:pt x="866" y="220"/>
                  </a:lnTo>
                  <a:lnTo>
                    <a:pt x="809" y="238"/>
                  </a:lnTo>
                  <a:lnTo>
                    <a:pt x="745" y="264"/>
                  </a:lnTo>
                  <a:lnTo>
                    <a:pt x="691" y="288"/>
                  </a:lnTo>
                  <a:lnTo>
                    <a:pt x="650" y="293"/>
                  </a:lnTo>
                  <a:lnTo>
                    <a:pt x="638" y="291"/>
                  </a:lnTo>
                  <a:lnTo>
                    <a:pt x="1023" y="1443"/>
                  </a:lnTo>
                  <a:lnTo>
                    <a:pt x="1033" y="1393"/>
                  </a:lnTo>
                  <a:lnTo>
                    <a:pt x="1083" y="1357"/>
                  </a:lnTo>
                  <a:lnTo>
                    <a:pt x="1137" y="1335"/>
                  </a:lnTo>
                  <a:lnTo>
                    <a:pt x="1137" y="304"/>
                  </a:lnTo>
                  <a:moveTo>
                    <a:pt x="1137" y="101"/>
                  </a:moveTo>
                  <a:lnTo>
                    <a:pt x="1120" y="113"/>
                  </a:lnTo>
                  <a:lnTo>
                    <a:pt x="1095" y="158"/>
                  </a:lnTo>
                  <a:lnTo>
                    <a:pt x="1069" y="204"/>
                  </a:lnTo>
                  <a:lnTo>
                    <a:pt x="1094" y="281"/>
                  </a:lnTo>
                  <a:lnTo>
                    <a:pt x="1096" y="273"/>
                  </a:lnTo>
                  <a:lnTo>
                    <a:pt x="1102" y="263"/>
                  </a:lnTo>
                  <a:lnTo>
                    <a:pt x="1126" y="219"/>
                  </a:lnTo>
                  <a:lnTo>
                    <a:pt x="1137" y="196"/>
                  </a:lnTo>
                  <a:lnTo>
                    <a:pt x="1137" y="101"/>
                  </a:lnTo>
                </a:path>
              </a:pathLst>
            </a:custGeom>
            <a:solidFill>
              <a:srgbClr val="FFD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pic>
          <p:nvPicPr>
            <p:cNvPr id="11" name="Picture 9">
              <a:extLst>
                <a:ext uri="{FF2B5EF4-FFF2-40B4-BE49-F238E27FC236}">
                  <a16:creationId xmlns:a16="http://schemas.microsoft.com/office/drawing/2014/main" id="{24388CC2-2223-4E85-A362-F561A3D85F0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34" y="1975"/>
              <a:ext cx="107" cy="1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AutoShape 10">
              <a:extLst>
                <a:ext uri="{FF2B5EF4-FFF2-40B4-BE49-F238E27FC236}">
                  <a16:creationId xmlns:a16="http://schemas.microsoft.com/office/drawing/2014/main" id="{C6A68DB5-E56D-4A45-8870-94D1672950F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75" y="622"/>
              <a:ext cx="597" cy="1459"/>
            </a:xfrm>
            <a:custGeom>
              <a:avLst/>
              <a:gdLst>
                <a:gd name="T0" fmla="+- 0 3988 3976"/>
                <a:gd name="T1" fmla="*/ T0 w 597"/>
                <a:gd name="T2" fmla="+- 0 1069 622"/>
                <a:gd name="T3" fmla="*/ 1069 h 1459"/>
                <a:gd name="T4" fmla="+- 0 3984 3976"/>
                <a:gd name="T5" fmla="*/ T4 w 597"/>
                <a:gd name="T6" fmla="+- 0 1058 622"/>
                <a:gd name="T7" fmla="*/ 1058 h 1459"/>
                <a:gd name="T8" fmla="+- 0 3980 3976"/>
                <a:gd name="T9" fmla="*/ T8 w 597"/>
                <a:gd name="T10" fmla="+- 0 1079 622"/>
                <a:gd name="T11" fmla="*/ 1079 h 1459"/>
                <a:gd name="T12" fmla="+- 0 4010 3976"/>
                <a:gd name="T13" fmla="*/ T12 w 597"/>
                <a:gd name="T14" fmla="+- 0 1435 622"/>
                <a:gd name="T15" fmla="*/ 1435 h 1459"/>
                <a:gd name="T16" fmla="+- 0 4009 3976"/>
                <a:gd name="T17" fmla="*/ T16 w 597"/>
                <a:gd name="T18" fmla="+- 0 1416 622"/>
                <a:gd name="T19" fmla="*/ 1416 h 1459"/>
                <a:gd name="T20" fmla="+- 0 3997 3976"/>
                <a:gd name="T21" fmla="*/ T20 w 597"/>
                <a:gd name="T22" fmla="+- 0 1414 622"/>
                <a:gd name="T23" fmla="*/ 1414 h 1459"/>
                <a:gd name="T24" fmla="+- 0 4010 3976"/>
                <a:gd name="T25" fmla="*/ T24 w 597"/>
                <a:gd name="T26" fmla="+- 0 1435 622"/>
                <a:gd name="T27" fmla="*/ 1435 h 1459"/>
                <a:gd name="T28" fmla="+- 0 4218 3976"/>
                <a:gd name="T29" fmla="*/ T28 w 597"/>
                <a:gd name="T30" fmla="+- 0 1864 622"/>
                <a:gd name="T31" fmla="*/ 1864 h 1459"/>
                <a:gd name="T32" fmla="+- 0 4218 3976"/>
                <a:gd name="T33" fmla="*/ T32 w 597"/>
                <a:gd name="T34" fmla="+- 0 1861 622"/>
                <a:gd name="T35" fmla="*/ 1861 h 1459"/>
                <a:gd name="T36" fmla="+- 0 4215 3976"/>
                <a:gd name="T37" fmla="*/ T36 w 597"/>
                <a:gd name="T38" fmla="+- 0 1851 622"/>
                <a:gd name="T39" fmla="*/ 1851 h 1459"/>
                <a:gd name="T40" fmla="+- 0 4210 3976"/>
                <a:gd name="T41" fmla="*/ T40 w 597"/>
                <a:gd name="T42" fmla="+- 0 1872 622"/>
                <a:gd name="T43" fmla="*/ 1872 h 1459"/>
                <a:gd name="T44" fmla="+- 0 4250 3976"/>
                <a:gd name="T45" fmla="*/ T44 w 597"/>
                <a:gd name="T46" fmla="+- 0 1619 622"/>
                <a:gd name="T47" fmla="*/ 1619 h 1459"/>
                <a:gd name="T48" fmla="+- 0 4249 3976"/>
                <a:gd name="T49" fmla="*/ T48 w 597"/>
                <a:gd name="T50" fmla="+- 0 1599 622"/>
                <a:gd name="T51" fmla="*/ 1599 h 1459"/>
                <a:gd name="T52" fmla="+- 0 4238 3976"/>
                <a:gd name="T53" fmla="*/ T52 w 597"/>
                <a:gd name="T54" fmla="+- 0 1597 622"/>
                <a:gd name="T55" fmla="*/ 1597 h 1459"/>
                <a:gd name="T56" fmla="+- 0 4250 3976"/>
                <a:gd name="T57" fmla="*/ T56 w 597"/>
                <a:gd name="T58" fmla="+- 0 1619 622"/>
                <a:gd name="T59" fmla="*/ 1619 h 1459"/>
                <a:gd name="T60" fmla="+- 0 4273 3976"/>
                <a:gd name="T61" fmla="*/ T60 w 597"/>
                <a:gd name="T62" fmla="+- 0 820 622"/>
                <a:gd name="T63" fmla="*/ 820 h 1459"/>
                <a:gd name="T64" fmla="+- 0 4265 3976"/>
                <a:gd name="T65" fmla="*/ T64 w 597"/>
                <a:gd name="T66" fmla="+- 0 803 622"/>
                <a:gd name="T67" fmla="*/ 803 h 1459"/>
                <a:gd name="T68" fmla="+- 0 4240 3976"/>
                <a:gd name="T69" fmla="*/ T68 w 597"/>
                <a:gd name="T70" fmla="+- 0 789 622"/>
                <a:gd name="T71" fmla="*/ 789 h 1459"/>
                <a:gd name="T72" fmla="+- 0 4223 3976"/>
                <a:gd name="T73" fmla="*/ T72 w 597"/>
                <a:gd name="T74" fmla="+- 0 807 622"/>
                <a:gd name="T75" fmla="*/ 807 h 1459"/>
                <a:gd name="T76" fmla="+- 0 4227 3976"/>
                <a:gd name="T77" fmla="*/ T76 w 597"/>
                <a:gd name="T78" fmla="+- 0 829 622"/>
                <a:gd name="T79" fmla="*/ 829 h 1459"/>
                <a:gd name="T80" fmla="+- 0 4239 3976"/>
                <a:gd name="T81" fmla="*/ T80 w 597"/>
                <a:gd name="T82" fmla="+- 0 834 622"/>
                <a:gd name="T83" fmla="*/ 834 h 1459"/>
                <a:gd name="T84" fmla="+- 0 4255 3976"/>
                <a:gd name="T85" fmla="*/ T84 w 597"/>
                <a:gd name="T86" fmla="+- 0 837 622"/>
                <a:gd name="T87" fmla="*/ 837 h 1459"/>
                <a:gd name="T88" fmla="+- 0 4273 3976"/>
                <a:gd name="T89" fmla="*/ T88 w 597"/>
                <a:gd name="T90" fmla="+- 0 826 622"/>
                <a:gd name="T91" fmla="*/ 826 h 1459"/>
                <a:gd name="T92" fmla="+- 0 4325 3976"/>
                <a:gd name="T93" fmla="*/ T92 w 597"/>
                <a:gd name="T94" fmla="+- 0 651 622"/>
                <a:gd name="T95" fmla="*/ 651 h 1459"/>
                <a:gd name="T96" fmla="+- 0 4324 3976"/>
                <a:gd name="T97" fmla="*/ T96 w 597"/>
                <a:gd name="T98" fmla="+- 0 631 622"/>
                <a:gd name="T99" fmla="*/ 631 h 1459"/>
                <a:gd name="T100" fmla="+- 0 4313 3976"/>
                <a:gd name="T101" fmla="*/ T100 w 597"/>
                <a:gd name="T102" fmla="+- 0 629 622"/>
                <a:gd name="T103" fmla="*/ 629 h 1459"/>
                <a:gd name="T104" fmla="+- 0 4325 3976"/>
                <a:gd name="T105" fmla="*/ T104 w 597"/>
                <a:gd name="T106" fmla="+- 0 651 622"/>
                <a:gd name="T107" fmla="*/ 651 h 1459"/>
                <a:gd name="T108" fmla="+- 0 4398 3976"/>
                <a:gd name="T109" fmla="*/ T108 w 597"/>
                <a:gd name="T110" fmla="+- 0 2064 622"/>
                <a:gd name="T111" fmla="*/ 2064 h 1459"/>
                <a:gd name="T112" fmla="+- 0 4395 3976"/>
                <a:gd name="T113" fmla="*/ T112 w 597"/>
                <a:gd name="T114" fmla="+- 0 2053 622"/>
                <a:gd name="T115" fmla="*/ 2053 h 1459"/>
                <a:gd name="T116" fmla="+- 0 4390 3976"/>
                <a:gd name="T117" fmla="*/ T116 w 597"/>
                <a:gd name="T118" fmla="+- 0 2074 622"/>
                <a:gd name="T119" fmla="*/ 2074 h 1459"/>
                <a:gd name="T120" fmla="+- 0 4572 3976"/>
                <a:gd name="T121" fmla="*/ T120 w 597"/>
                <a:gd name="T122" fmla="+- 0 1791 622"/>
                <a:gd name="T123" fmla="*/ 1791 h 1459"/>
                <a:gd name="T124" fmla="+- 0 4571 3976"/>
                <a:gd name="T125" fmla="*/ T124 w 597"/>
                <a:gd name="T126" fmla="+- 0 1785 622"/>
                <a:gd name="T127" fmla="*/ 1785 h 1459"/>
                <a:gd name="T128" fmla="+- 0 4551 3976"/>
                <a:gd name="T129" fmla="*/ T128 w 597"/>
                <a:gd name="T130" fmla="+- 0 1761 622"/>
                <a:gd name="T131" fmla="*/ 1761 h 1459"/>
                <a:gd name="T132" fmla="+- 0 4527 3976"/>
                <a:gd name="T133" fmla="*/ T132 w 597"/>
                <a:gd name="T134" fmla="+- 0 1765 622"/>
                <a:gd name="T135" fmla="*/ 1765 h 1459"/>
                <a:gd name="T136" fmla="+- 0 4520 3976"/>
                <a:gd name="T137" fmla="*/ T136 w 597"/>
                <a:gd name="T138" fmla="+- 0 1783 622"/>
                <a:gd name="T139" fmla="*/ 1783 h 1459"/>
                <a:gd name="T140" fmla="+- 0 4531 3976"/>
                <a:gd name="T141" fmla="*/ T140 w 597"/>
                <a:gd name="T142" fmla="+- 0 1801 622"/>
                <a:gd name="T143" fmla="*/ 1801 h 1459"/>
                <a:gd name="T144" fmla="+- 0 4542 3976"/>
                <a:gd name="T145" fmla="*/ T144 w 597"/>
                <a:gd name="T146" fmla="+- 0 1803 622"/>
                <a:gd name="T147" fmla="*/ 1803 h 1459"/>
                <a:gd name="T148" fmla="+- 0 4565 3976"/>
                <a:gd name="T149" fmla="*/ T148 w 597"/>
                <a:gd name="T150" fmla="+- 0 1803 622"/>
                <a:gd name="T151" fmla="*/ 1803 h 1459"/>
                <a:gd name="T152" fmla="+- 0 4572 3976"/>
                <a:gd name="T153" fmla="*/ T152 w 597"/>
                <a:gd name="T154" fmla="+- 0 1791 622"/>
                <a:gd name="T155" fmla="*/ 1791 h 145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</a:cxnLst>
              <a:rect l="0" t="0" r="r" b="b"/>
              <a:pathLst>
                <a:path w="597" h="1459">
                  <a:moveTo>
                    <a:pt x="12" y="465"/>
                  </a:moveTo>
                  <a:lnTo>
                    <a:pt x="12" y="447"/>
                  </a:lnTo>
                  <a:lnTo>
                    <a:pt x="11" y="446"/>
                  </a:lnTo>
                  <a:lnTo>
                    <a:pt x="8" y="436"/>
                  </a:lnTo>
                  <a:lnTo>
                    <a:pt x="0" y="444"/>
                  </a:lnTo>
                  <a:lnTo>
                    <a:pt x="4" y="457"/>
                  </a:lnTo>
                  <a:lnTo>
                    <a:pt x="12" y="465"/>
                  </a:lnTo>
                  <a:moveTo>
                    <a:pt x="34" y="813"/>
                  </a:moveTo>
                  <a:lnTo>
                    <a:pt x="33" y="795"/>
                  </a:lnTo>
                  <a:lnTo>
                    <a:pt x="33" y="794"/>
                  </a:lnTo>
                  <a:lnTo>
                    <a:pt x="30" y="784"/>
                  </a:lnTo>
                  <a:lnTo>
                    <a:pt x="21" y="792"/>
                  </a:lnTo>
                  <a:lnTo>
                    <a:pt x="25" y="806"/>
                  </a:lnTo>
                  <a:lnTo>
                    <a:pt x="34" y="813"/>
                  </a:lnTo>
                  <a:moveTo>
                    <a:pt x="243" y="1258"/>
                  </a:moveTo>
                  <a:lnTo>
                    <a:pt x="242" y="1242"/>
                  </a:lnTo>
                  <a:lnTo>
                    <a:pt x="242" y="1240"/>
                  </a:lnTo>
                  <a:lnTo>
                    <a:pt x="242" y="1239"/>
                  </a:lnTo>
                  <a:lnTo>
                    <a:pt x="241" y="1237"/>
                  </a:lnTo>
                  <a:lnTo>
                    <a:pt x="239" y="1229"/>
                  </a:lnTo>
                  <a:lnTo>
                    <a:pt x="230" y="1237"/>
                  </a:lnTo>
                  <a:lnTo>
                    <a:pt x="234" y="1250"/>
                  </a:lnTo>
                  <a:lnTo>
                    <a:pt x="243" y="1258"/>
                  </a:lnTo>
                  <a:moveTo>
                    <a:pt x="274" y="997"/>
                  </a:moveTo>
                  <a:lnTo>
                    <a:pt x="274" y="979"/>
                  </a:lnTo>
                  <a:lnTo>
                    <a:pt x="273" y="977"/>
                  </a:lnTo>
                  <a:lnTo>
                    <a:pt x="270" y="968"/>
                  </a:lnTo>
                  <a:lnTo>
                    <a:pt x="262" y="975"/>
                  </a:lnTo>
                  <a:lnTo>
                    <a:pt x="266" y="989"/>
                  </a:lnTo>
                  <a:lnTo>
                    <a:pt x="274" y="997"/>
                  </a:lnTo>
                  <a:moveTo>
                    <a:pt x="298" y="201"/>
                  </a:moveTo>
                  <a:lnTo>
                    <a:pt x="297" y="198"/>
                  </a:lnTo>
                  <a:lnTo>
                    <a:pt x="296" y="195"/>
                  </a:lnTo>
                  <a:lnTo>
                    <a:pt x="289" y="181"/>
                  </a:lnTo>
                  <a:lnTo>
                    <a:pt x="277" y="171"/>
                  </a:lnTo>
                  <a:lnTo>
                    <a:pt x="264" y="167"/>
                  </a:lnTo>
                  <a:lnTo>
                    <a:pt x="253" y="175"/>
                  </a:lnTo>
                  <a:lnTo>
                    <a:pt x="247" y="185"/>
                  </a:lnTo>
                  <a:lnTo>
                    <a:pt x="246" y="193"/>
                  </a:lnTo>
                  <a:lnTo>
                    <a:pt x="251" y="207"/>
                  </a:lnTo>
                  <a:lnTo>
                    <a:pt x="257" y="211"/>
                  </a:lnTo>
                  <a:lnTo>
                    <a:pt x="263" y="212"/>
                  </a:lnTo>
                  <a:lnTo>
                    <a:pt x="268" y="213"/>
                  </a:lnTo>
                  <a:lnTo>
                    <a:pt x="279" y="215"/>
                  </a:lnTo>
                  <a:lnTo>
                    <a:pt x="291" y="213"/>
                  </a:lnTo>
                  <a:lnTo>
                    <a:pt x="297" y="204"/>
                  </a:lnTo>
                  <a:lnTo>
                    <a:pt x="298" y="201"/>
                  </a:lnTo>
                  <a:moveTo>
                    <a:pt x="349" y="29"/>
                  </a:moveTo>
                  <a:lnTo>
                    <a:pt x="349" y="11"/>
                  </a:lnTo>
                  <a:lnTo>
                    <a:pt x="348" y="9"/>
                  </a:lnTo>
                  <a:lnTo>
                    <a:pt x="345" y="0"/>
                  </a:lnTo>
                  <a:lnTo>
                    <a:pt x="337" y="7"/>
                  </a:lnTo>
                  <a:lnTo>
                    <a:pt x="341" y="21"/>
                  </a:lnTo>
                  <a:lnTo>
                    <a:pt x="349" y="29"/>
                  </a:lnTo>
                  <a:moveTo>
                    <a:pt x="423" y="1459"/>
                  </a:moveTo>
                  <a:lnTo>
                    <a:pt x="422" y="1442"/>
                  </a:lnTo>
                  <a:lnTo>
                    <a:pt x="422" y="1440"/>
                  </a:lnTo>
                  <a:lnTo>
                    <a:pt x="419" y="1431"/>
                  </a:lnTo>
                  <a:lnTo>
                    <a:pt x="410" y="1438"/>
                  </a:lnTo>
                  <a:lnTo>
                    <a:pt x="414" y="1452"/>
                  </a:lnTo>
                  <a:lnTo>
                    <a:pt x="423" y="1459"/>
                  </a:lnTo>
                  <a:moveTo>
                    <a:pt x="596" y="1169"/>
                  </a:moveTo>
                  <a:lnTo>
                    <a:pt x="596" y="1166"/>
                  </a:lnTo>
                  <a:lnTo>
                    <a:pt x="595" y="1163"/>
                  </a:lnTo>
                  <a:lnTo>
                    <a:pt x="587" y="1149"/>
                  </a:lnTo>
                  <a:lnTo>
                    <a:pt x="575" y="1139"/>
                  </a:lnTo>
                  <a:lnTo>
                    <a:pt x="562" y="1135"/>
                  </a:lnTo>
                  <a:lnTo>
                    <a:pt x="551" y="1143"/>
                  </a:lnTo>
                  <a:lnTo>
                    <a:pt x="545" y="1153"/>
                  </a:lnTo>
                  <a:lnTo>
                    <a:pt x="544" y="1161"/>
                  </a:lnTo>
                  <a:lnTo>
                    <a:pt x="549" y="1175"/>
                  </a:lnTo>
                  <a:lnTo>
                    <a:pt x="555" y="1179"/>
                  </a:lnTo>
                  <a:lnTo>
                    <a:pt x="561" y="1180"/>
                  </a:lnTo>
                  <a:lnTo>
                    <a:pt x="566" y="1181"/>
                  </a:lnTo>
                  <a:lnTo>
                    <a:pt x="577" y="1183"/>
                  </a:lnTo>
                  <a:lnTo>
                    <a:pt x="589" y="1181"/>
                  </a:lnTo>
                  <a:lnTo>
                    <a:pt x="596" y="1172"/>
                  </a:lnTo>
                  <a:lnTo>
                    <a:pt x="596" y="1169"/>
                  </a:lnTo>
                </a:path>
              </a:pathLst>
            </a:custGeom>
            <a:solidFill>
              <a:srgbClr val="FFD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</p:grpSp>
      <p:sp>
        <p:nvSpPr>
          <p:cNvPr id="13" name="AutoShape 11">
            <a:extLst>
              <a:ext uri="{FF2B5EF4-FFF2-40B4-BE49-F238E27FC236}">
                <a16:creationId xmlns:a16="http://schemas.microsoft.com/office/drawing/2014/main" id="{1A7D62D3-50A0-41C7-BAF0-3B0D8079D06D}"/>
              </a:ext>
            </a:extLst>
          </p:cNvPr>
          <p:cNvSpPr>
            <a:spLocks/>
          </p:cNvSpPr>
          <p:nvPr/>
        </p:nvSpPr>
        <p:spPr bwMode="auto">
          <a:xfrm>
            <a:off x="0" y="1382224"/>
            <a:ext cx="1184320" cy="903776"/>
          </a:xfrm>
          <a:custGeom>
            <a:avLst/>
            <a:gdLst>
              <a:gd name="T0" fmla="*/ 210080225 w 1231"/>
              <a:gd name="T1" fmla="*/ 819756425 h 941"/>
              <a:gd name="T2" fmla="*/ 185886725 w 1231"/>
              <a:gd name="T3" fmla="*/ 845966050 h 941"/>
              <a:gd name="T4" fmla="*/ 185886725 w 1231"/>
              <a:gd name="T5" fmla="*/ 892336925 h 941"/>
              <a:gd name="T6" fmla="*/ 206854425 w 1231"/>
              <a:gd name="T7" fmla="*/ 852014425 h 941"/>
              <a:gd name="T8" fmla="*/ 242741450 w 1231"/>
              <a:gd name="T9" fmla="*/ 879030500 h 941"/>
              <a:gd name="T10" fmla="*/ 239112425 w 1231"/>
              <a:gd name="T11" fmla="*/ 870966000 h 941"/>
              <a:gd name="T12" fmla="*/ 224999550 w 1231"/>
              <a:gd name="T13" fmla="*/ 868546650 h 941"/>
              <a:gd name="T14" fmla="*/ 223789875 w 1231"/>
              <a:gd name="T15" fmla="*/ 881449850 h 941"/>
              <a:gd name="T16" fmla="*/ 230644700 w 1231"/>
              <a:gd name="T17" fmla="*/ 884272425 h 941"/>
              <a:gd name="T18" fmla="*/ 242741450 w 1231"/>
              <a:gd name="T19" fmla="*/ 880240175 h 941"/>
              <a:gd name="T20" fmla="*/ 245160800 w 1231"/>
              <a:gd name="T21" fmla="*/ 794353250 h 941"/>
              <a:gd name="T22" fmla="*/ 243547900 w 1231"/>
              <a:gd name="T23" fmla="*/ 789917775 h 941"/>
              <a:gd name="T24" fmla="*/ 245160800 w 1231"/>
              <a:gd name="T25" fmla="*/ 801611300 h 941"/>
              <a:gd name="T26" fmla="*/ 283063950 w 1231"/>
              <a:gd name="T27" fmla="*/ 820159650 h 941"/>
              <a:gd name="T28" fmla="*/ 274596225 w 1231"/>
              <a:gd name="T29" fmla="*/ 826611250 h 941"/>
              <a:gd name="T30" fmla="*/ 277418800 w 1231"/>
              <a:gd name="T31" fmla="*/ 832659625 h 941"/>
              <a:gd name="T32" fmla="*/ 387499225 w 1231"/>
              <a:gd name="T33" fmla="*/ 947175525 h 941"/>
              <a:gd name="T34" fmla="*/ 387096000 w 1231"/>
              <a:gd name="T35" fmla="*/ 938707800 h 941"/>
              <a:gd name="T36" fmla="*/ 384273425 w 1231"/>
              <a:gd name="T37" fmla="*/ 943949725 h 941"/>
              <a:gd name="T38" fmla="*/ 427015275 w 1231"/>
              <a:gd name="T39" fmla="*/ 1014110875 h 941"/>
              <a:gd name="T40" fmla="*/ 403628225 w 1231"/>
              <a:gd name="T41" fmla="*/ 1001610900 h 941"/>
              <a:gd name="T42" fmla="*/ 371773450 w 1231"/>
              <a:gd name="T43" fmla="*/ 1025804400 h 941"/>
              <a:gd name="T44" fmla="*/ 349192850 w 1231"/>
              <a:gd name="T45" fmla="*/ 1019756025 h 941"/>
              <a:gd name="T46" fmla="*/ 340725125 w 1231"/>
              <a:gd name="T47" fmla="*/ 994352850 h 941"/>
              <a:gd name="T48" fmla="*/ 337096100 w 1231"/>
              <a:gd name="T49" fmla="*/ 967336775 h 941"/>
              <a:gd name="T50" fmla="*/ 324596125 w 1231"/>
              <a:gd name="T51" fmla="*/ 941127150 h 941"/>
              <a:gd name="T52" fmla="*/ 310886475 w 1231"/>
              <a:gd name="T53" fmla="*/ 933869100 h 941"/>
              <a:gd name="T54" fmla="*/ 281451050 w 1231"/>
              <a:gd name="T55" fmla="*/ 937094900 h 941"/>
              <a:gd name="T56" fmla="*/ 237902750 w 1231"/>
              <a:gd name="T57" fmla="*/ 936691675 h 941"/>
              <a:gd name="T58" fmla="*/ 237499525 w 1231"/>
              <a:gd name="T59" fmla="*/ 934675550 h 941"/>
              <a:gd name="T60" fmla="*/ 241531775 w 1231"/>
              <a:gd name="T61" fmla="*/ 922175575 h 941"/>
              <a:gd name="T62" fmla="*/ 244354350 w 1231"/>
              <a:gd name="T63" fmla="*/ 918949775 h 941"/>
              <a:gd name="T64" fmla="*/ 228628575 w 1231"/>
              <a:gd name="T65" fmla="*/ 908465925 h 941"/>
              <a:gd name="T66" fmla="*/ 186289950 w 1231"/>
              <a:gd name="T67" fmla="*/ 897982075 h 941"/>
              <a:gd name="T68" fmla="*/ 159677100 w 1231"/>
              <a:gd name="T69" fmla="*/ 876611150 h 941"/>
              <a:gd name="T70" fmla="*/ 132661025 w 1231"/>
              <a:gd name="T71" fmla="*/ 863707950 h 941"/>
              <a:gd name="T72" fmla="*/ 124999750 w 1231"/>
              <a:gd name="T73" fmla="*/ 840724125 h 941"/>
              <a:gd name="T74" fmla="*/ 130241675 w 1231"/>
              <a:gd name="T75" fmla="*/ 815320950 h 941"/>
              <a:gd name="T76" fmla="*/ 149596475 w 1231"/>
              <a:gd name="T77" fmla="*/ 791933900 h 941"/>
              <a:gd name="T78" fmla="*/ 139515850 w 1231"/>
              <a:gd name="T79" fmla="*/ 781853275 h 941"/>
              <a:gd name="T80" fmla="*/ 111693325 w 1231"/>
              <a:gd name="T81" fmla="*/ 805643550 h 941"/>
              <a:gd name="T82" fmla="*/ 93144975 w 1231"/>
              <a:gd name="T83" fmla="*/ 870966000 h 941"/>
              <a:gd name="T84" fmla="*/ 22983825 w 1231"/>
              <a:gd name="T85" fmla="*/ 897982075 h 941"/>
              <a:gd name="T86" fmla="*/ 0 w 1231"/>
              <a:gd name="T87" fmla="*/ 1161288000 h 941"/>
              <a:gd name="T88" fmla="*/ 387499225 w 1231"/>
              <a:gd name="T89" fmla="*/ 1143546100 h 941"/>
              <a:gd name="T90" fmla="*/ 372176675 w 1231"/>
              <a:gd name="T91" fmla="*/ 1117739700 h 941"/>
              <a:gd name="T92" fmla="*/ 370967000 w 1231"/>
              <a:gd name="T93" fmla="*/ 1082255900 h 941"/>
              <a:gd name="T94" fmla="*/ 396370175 w 1231"/>
              <a:gd name="T95" fmla="*/ 1042336625 h 941"/>
              <a:gd name="T96" fmla="*/ 427015275 w 1231"/>
              <a:gd name="T97" fmla="*/ 1027014075 h 941"/>
              <a:gd name="T98" fmla="*/ 447579750 w 1231"/>
              <a:gd name="T99" fmla="*/ 1159271875 h 941"/>
              <a:gd name="T100" fmla="*/ 450805550 w 1231"/>
              <a:gd name="T101" fmla="*/ 1161288000 h 941"/>
              <a:gd name="T102" fmla="*/ 452418450 w 1231"/>
              <a:gd name="T103" fmla="*/ 819353200 h 941"/>
              <a:gd name="T104" fmla="*/ 447982975 w 1231"/>
              <a:gd name="T105" fmla="*/ 818546750 h 941"/>
              <a:gd name="T106" fmla="*/ 477821625 w 1231"/>
              <a:gd name="T107" fmla="*/ 1107659075 h 941"/>
              <a:gd name="T108" fmla="*/ 474192600 w 1231"/>
              <a:gd name="T109" fmla="*/ 1099594575 h 941"/>
              <a:gd name="T110" fmla="*/ 460079725 w 1231"/>
              <a:gd name="T111" fmla="*/ 1097175225 h 941"/>
              <a:gd name="T112" fmla="*/ 458870050 w 1231"/>
              <a:gd name="T113" fmla="*/ 1110078425 h 941"/>
              <a:gd name="T114" fmla="*/ 465724875 w 1231"/>
              <a:gd name="T115" fmla="*/ 1112901000 h 941"/>
              <a:gd name="T116" fmla="*/ 477821625 w 1231"/>
              <a:gd name="T117" fmla="*/ 1108868750 h 941"/>
              <a:gd name="T118" fmla="*/ 495966750 w 1231"/>
              <a:gd name="T119" fmla="*/ 1049594675 h 941"/>
              <a:gd name="T120" fmla="*/ 494757075 w 1231"/>
              <a:gd name="T121" fmla="*/ 1045159200 h 941"/>
              <a:gd name="T122" fmla="*/ 496369975 w 1231"/>
              <a:gd name="T123" fmla="*/ 1056449500 h 941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231" h="941">
                <a:moveTo>
                  <a:pt x="527" y="105"/>
                </a:moveTo>
                <a:lnTo>
                  <a:pt x="525" y="98"/>
                </a:lnTo>
                <a:lnTo>
                  <a:pt x="521" y="94"/>
                </a:lnTo>
                <a:lnTo>
                  <a:pt x="513" y="94"/>
                </a:lnTo>
                <a:lnTo>
                  <a:pt x="485" y="114"/>
                </a:lnTo>
                <a:lnTo>
                  <a:pt x="461" y="159"/>
                </a:lnTo>
                <a:lnTo>
                  <a:pt x="434" y="205"/>
                </a:lnTo>
                <a:lnTo>
                  <a:pt x="460" y="282"/>
                </a:lnTo>
                <a:lnTo>
                  <a:pt x="461" y="274"/>
                </a:lnTo>
                <a:lnTo>
                  <a:pt x="468" y="263"/>
                </a:lnTo>
                <a:lnTo>
                  <a:pt x="492" y="219"/>
                </a:lnTo>
                <a:lnTo>
                  <a:pt x="513" y="174"/>
                </a:lnTo>
                <a:lnTo>
                  <a:pt x="526" y="133"/>
                </a:lnTo>
                <a:lnTo>
                  <a:pt x="527" y="105"/>
                </a:lnTo>
                <a:moveTo>
                  <a:pt x="602" y="241"/>
                </a:moveTo>
                <a:lnTo>
                  <a:pt x="602" y="238"/>
                </a:lnTo>
                <a:lnTo>
                  <a:pt x="601" y="235"/>
                </a:lnTo>
                <a:lnTo>
                  <a:pt x="593" y="221"/>
                </a:lnTo>
                <a:lnTo>
                  <a:pt x="581" y="211"/>
                </a:lnTo>
                <a:lnTo>
                  <a:pt x="569" y="207"/>
                </a:lnTo>
                <a:lnTo>
                  <a:pt x="558" y="215"/>
                </a:lnTo>
                <a:lnTo>
                  <a:pt x="551" y="225"/>
                </a:lnTo>
                <a:lnTo>
                  <a:pt x="551" y="233"/>
                </a:lnTo>
                <a:lnTo>
                  <a:pt x="555" y="247"/>
                </a:lnTo>
                <a:lnTo>
                  <a:pt x="562" y="251"/>
                </a:lnTo>
                <a:lnTo>
                  <a:pt x="567" y="252"/>
                </a:lnTo>
                <a:lnTo>
                  <a:pt x="572" y="254"/>
                </a:lnTo>
                <a:lnTo>
                  <a:pt x="584" y="255"/>
                </a:lnTo>
                <a:lnTo>
                  <a:pt x="595" y="253"/>
                </a:lnTo>
                <a:lnTo>
                  <a:pt x="602" y="244"/>
                </a:lnTo>
                <a:lnTo>
                  <a:pt x="602" y="241"/>
                </a:lnTo>
                <a:moveTo>
                  <a:pt x="608" y="49"/>
                </a:moveTo>
                <a:lnTo>
                  <a:pt x="608" y="31"/>
                </a:lnTo>
                <a:lnTo>
                  <a:pt x="607" y="30"/>
                </a:lnTo>
                <a:lnTo>
                  <a:pt x="607" y="28"/>
                </a:lnTo>
                <a:lnTo>
                  <a:pt x="604" y="20"/>
                </a:lnTo>
                <a:lnTo>
                  <a:pt x="596" y="28"/>
                </a:lnTo>
                <a:lnTo>
                  <a:pt x="599" y="41"/>
                </a:lnTo>
                <a:lnTo>
                  <a:pt x="608" y="49"/>
                </a:lnTo>
                <a:moveTo>
                  <a:pt x="707" y="108"/>
                </a:moveTo>
                <a:lnTo>
                  <a:pt x="704" y="98"/>
                </a:lnTo>
                <a:lnTo>
                  <a:pt x="702" y="95"/>
                </a:lnTo>
                <a:lnTo>
                  <a:pt x="694" y="90"/>
                </a:lnTo>
                <a:lnTo>
                  <a:pt x="674" y="91"/>
                </a:lnTo>
                <a:lnTo>
                  <a:pt x="681" y="111"/>
                </a:lnTo>
                <a:lnTo>
                  <a:pt x="681" y="112"/>
                </a:lnTo>
                <a:lnTo>
                  <a:pt x="682" y="114"/>
                </a:lnTo>
                <a:lnTo>
                  <a:pt x="688" y="126"/>
                </a:lnTo>
                <a:lnTo>
                  <a:pt x="698" y="118"/>
                </a:lnTo>
                <a:lnTo>
                  <a:pt x="707" y="108"/>
                </a:lnTo>
                <a:moveTo>
                  <a:pt x="961" y="410"/>
                </a:moveTo>
                <a:lnTo>
                  <a:pt x="961" y="392"/>
                </a:lnTo>
                <a:lnTo>
                  <a:pt x="961" y="391"/>
                </a:lnTo>
                <a:lnTo>
                  <a:pt x="960" y="389"/>
                </a:lnTo>
                <a:lnTo>
                  <a:pt x="958" y="381"/>
                </a:lnTo>
                <a:lnTo>
                  <a:pt x="949" y="388"/>
                </a:lnTo>
                <a:lnTo>
                  <a:pt x="953" y="402"/>
                </a:lnTo>
                <a:lnTo>
                  <a:pt x="961" y="410"/>
                </a:lnTo>
                <a:moveTo>
                  <a:pt x="1061" y="585"/>
                </a:moveTo>
                <a:lnTo>
                  <a:pt x="1059" y="576"/>
                </a:lnTo>
                <a:lnTo>
                  <a:pt x="1051" y="567"/>
                </a:lnTo>
                <a:lnTo>
                  <a:pt x="1038" y="558"/>
                </a:lnTo>
                <a:lnTo>
                  <a:pt x="1001" y="545"/>
                </a:lnTo>
                <a:lnTo>
                  <a:pt x="976" y="560"/>
                </a:lnTo>
                <a:lnTo>
                  <a:pt x="952" y="585"/>
                </a:lnTo>
                <a:lnTo>
                  <a:pt x="922" y="605"/>
                </a:lnTo>
                <a:lnTo>
                  <a:pt x="899" y="609"/>
                </a:lnTo>
                <a:lnTo>
                  <a:pt x="881" y="604"/>
                </a:lnTo>
                <a:lnTo>
                  <a:pt x="866" y="590"/>
                </a:lnTo>
                <a:lnTo>
                  <a:pt x="854" y="564"/>
                </a:lnTo>
                <a:lnTo>
                  <a:pt x="849" y="547"/>
                </a:lnTo>
                <a:lnTo>
                  <a:pt x="845" y="527"/>
                </a:lnTo>
                <a:lnTo>
                  <a:pt x="841" y="502"/>
                </a:lnTo>
                <a:lnTo>
                  <a:pt x="838" y="475"/>
                </a:lnTo>
                <a:lnTo>
                  <a:pt x="836" y="460"/>
                </a:lnTo>
                <a:lnTo>
                  <a:pt x="833" y="447"/>
                </a:lnTo>
                <a:lnTo>
                  <a:pt x="830" y="436"/>
                </a:lnTo>
                <a:lnTo>
                  <a:pt x="805" y="395"/>
                </a:lnTo>
                <a:lnTo>
                  <a:pt x="796" y="390"/>
                </a:lnTo>
                <a:lnTo>
                  <a:pt x="775" y="377"/>
                </a:lnTo>
                <a:lnTo>
                  <a:pt x="771" y="377"/>
                </a:lnTo>
                <a:lnTo>
                  <a:pt x="749" y="374"/>
                </a:lnTo>
                <a:lnTo>
                  <a:pt x="738" y="375"/>
                </a:lnTo>
                <a:lnTo>
                  <a:pt x="698" y="385"/>
                </a:lnTo>
                <a:lnTo>
                  <a:pt x="660" y="389"/>
                </a:lnTo>
                <a:lnTo>
                  <a:pt x="623" y="388"/>
                </a:lnTo>
                <a:lnTo>
                  <a:pt x="590" y="384"/>
                </a:lnTo>
                <a:lnTo>
                  <a:pt x="590" y="382"/>
                </a:lnTo>
                <a:lnTo>
                  <a:pt x="589" y="381"/>
                </a:lnTo>
                <a:lnTo>
                  <a:pt x="589" y="379"/>
                </a:lnTo>
                <a:lnTo>
                  <a:pt x="589" y="367"/>
                </a:lnTo>
                <a:lnTo>
                  <a:pt x="593" y="356"/>
                </a:lnTo>
                <a:lnTo>
                  <a:pt x="599" y="348"/>
                </a:lnTo>
                <a:lnTo>
                  <a:pt x="607" y="342"/>
                </a:lnTo>
                <a:lnTo>
                  <a:pt x="607" y="341"/>
                </a:lnTo>
                <a:lnTo>
                  <a:pt x="606" y="340"/>
                </a:lnTo>
                <a:lnTo>
                  <a:pt x="575" y="316"/>
                </a:lnTo>
                <a:lnTo>
                  <a:pt x="567" y="314"/>
                </a:lnTo>
                <a:lnTo>
                  <a:pt x="529" y="308"/>
                </a:lnTo>
                <a:lnTo>
                  <a:pt x="485" y="302"/>
                </a:lnTo>
                <a:lnTo>
                  <a:pt x="462" y="288"/>
                </a:lnTo>
                <a:lnTo>
                  <a:pt x="434" y="205"/>
                </a:lnTo>
                <a:lnTo>
                  <a:pt x="433" y="207"/>
                </a:lnTo>
                <a:lnTo>
                  <a:pt x="396" y="235"/>
                </a:lnTo>
                <a:lnTo>
                  <a:pt x="369" y="235"/>
                </a:lnTo>
                <a:lnTo>
                  <a:pt x="346" y="223"/>
                </a:lnTo>
                <a:lnTo>
                  <a:pt x="329" y="203"/>
                </a:lnTo>
                <a:lnTo>
                  <a:pt x="316" y="176"/>
                </a:lnTo>
                <a:lnTo>
                  <a:pt x="312" y="161"/>
                </a:lnTo>
                <a:lnTo>
                  <a:pt x="310" y="146"/>
                </a:lnTo>
                <a:lnTo>
                  <a:pt x="308" y="130"/>
                </a:lnTo>
                <a:lnTo>
                  <a:pt x="309" y="115"/>
                </a:lnTo>
                <a:lnTo>
                  <a:pt x="323" y="83"/>
                </a:lnTo>
                <a:lnTo>
                  <a:pt x="347" y="66"/>
                </a:lnTo>
                <a:lnTo>
                  <a:pt x="367" y="51"/>
                </a:lnTo>
                <a:lnTo>
                  <a:pt x="371" y="25"/>
                </a:lnTo>
                <a:lnTo>
                  <a:pt x="371" y="23"/>
                </a:lnTo>
                <a:lnTo>
                  <a:pt x="370" y="22"/>
                </a:lnTo>
                <a:lnTo>
                  <a:pt x="346" y="0"/>
                </a:lnTo>
                <a:lnTo>
                  <a:pt x="309" y="5"/>
                </a:lnTo>
                <a:lnTo>
                  <a:pt x="278" y="43"/>
                </a:lnTo>
                <a:lnTo>
                  <a:pt x="277" y="59"/>
                </a:lnTo>
                <a:lnTo>
                  <a:pt x="274" y="117"/>
                </a:lnTo>
                <a:lnTo>
                  <a:pt x="269" y="188"/>
                </a:lnTo>
                <a:lnTo>
                  <a:pt x="231" y="221"/>
                </a:lnTo>
                <a:lnTo>
                  <a:pt x="174" y="239"/>
                </a:lnTo>
                <a:lnTo>
                  <a:pt x="110" y="264"/>
                </a:lnTo>
                <a:lnTo>
                  <a:pt x="57" y="288"/>
                </a:lnTo>
                <a:lnTo>
                  <a:pt x="16" y="293"/>
                </a:lnTo>
                <a:lnTo>
                  <a:pt x="0" y="291"/>
                </a:lnTo>
                <a:lnTo>
                  <a:pt x="0" y="941"/>
                </a:lnTo>
                <a:lnTo>
                  <a:pt x="1057" y="941"/>
                </a:lnTo>
                <a:lnTo>
                  <a:pt x="1011" y="929"/>
                </a:lnTo>
                <a:lnTo>
                  <a:pt x="961" y="897"/>
                </a:lnTo>
                <a:lnTo>
                  <a:pt x="925" y="839"/>
                </a:lnTo>
                <a:lnTo>
                  <a:pt x="923" y="833"/>
                </a:lnTo>
                <a:lnTo>
                  <a:pt x="922" y="827"/>
                </a:lnTo>
                <a:lnTo>
                  <a:pt x="920" y="820"/>
                </a:lnTo>
                <a:lnTo>
                  <a:pt x="920" y="745"/>
                </a:lnTo>
                <a:lnTo>
                  <a:pt x="943" y="690"/>
                </a:lnTo>
                <a:lnTo>
                  <a:pt x="970" y="657"/>
                </a:lnTo>
                <a:lnTo>
                  <a:pt x="983" y="646"/>
                </a:lnTo>
                <a:lnTo>
                  <a:pt x="1013" y="641"/>
                </a:lnTo>
                <a:lnTo>
                  <a:pt x="1041" y="628"/>
                </a:lnTo>
                <a:lnTo>
                  <a:pt x="1059" y="608"/>
                </a:lnTo>
                <a:lnTo>
                  <a:pt x="1061" y="585"/>
                </a:lnTo>
                <a:moveTo>
                  <a:pt x="1118" y="941"/>
                </a:moveTo>
                <a:lnTo>
                  <a:pt x="1110" y="936"/>
                </a:lnTo>
                <a:lnTo>
                  <a:pt x="1096" y="940"/>
                </a:lnTo>
                <a:lnTo>
                  <a:pt x="1079" y="941"/>
                </a:lnTo>
                <a:lnTo>
                  <a:pt x="1118" y="941"/>
                </a:lnTo>
                <a:moveTo>
                  <a:pt x="1123" y="112"/>
                </a:moveTo>
                <a:lnTo>
                  <a:pt x="1122" y="95"/>
                </a:lnTo>
                <a:lnTo>
                  <a:pt x="1122" y="93"/>
                </a:lnTo>
                <a:lnTo>
                  <a:pt x="1122" y="92"/>
                </a:lnTo>
                <a:lnTo>
                  <a:pt x="1119" y="84"/>
                </a:lnTo>
                <a:lnTo>
                  <a:pt x="1111" y="91"/>
                </a:lnTo>
                <a:lnTo>
                  <a:pt x="1114" y="105"/>
                </a:lnTo>
                <a:lnTo>
                  <a:pt x="1123" y="112"/>
                </a:lnTo>
                <a:moveTo>
                  <a:pt x="1185" y="808"/>
                </a:moveTo>
                <a:lnTo>
                  <a:pt x="1185" y="805"/>
                </a:lnTo>
                <a:lnTo>
                  <a:pt x="1184" y="802"/>
                </a:lnTo>
                <a:lnTo>
                  <a:pt x="1176" y="788"/>
                </a:lnTo>
                <a:lnTo>
                  <a:pt x="1164" y="778"/>
                </a:lnTo>
                <a:lnTo>
                  <a:pt x="1152" y="774"/>
                </a:lnTo>
                <a:lnTo>
                  <a:pt x="1141" y="782"/>
                </a:lnTo>
                <a:lnTo>
                  <a:pt x="1134" y="792"/>
                </a:lnTo>
                <a:lnTo>
                  <a:pt x="1133" y="801"/>
                </a:lnTo>
                <a:lnTo>
                  <a:pt x="1138" y="814"/>
                </a:lnTo>
                <a:lnTo>
                  <a:pt x="1145" y="818"/>
                </a:lnTo>
                <a:lnTo>
                  <a:pt x="1150" y="820"/>
                </a:lnTo>
                <a:lnTo>
                  <a:pt x="1155" y="821"/>
                </a:lnTo>
                <a:lnTo>
                  <a:pt x="1166" y="822"/>
                </a:lnTo>
                <a:lnTo>
                  <a:pt x="1178" y="820"/>
                </a:lnTo>
                <a:lnTo>
                  <a:pt x="1185" y="811"/>
                </a:lnTo>
                <a:lnTo>
                  <a:pt x="1185" y="808"/>
                </a:lnTo>
                <a:moveTo>
                  <a:pt x="1231" y="681"/>
                </a:moveTo>
                <a:lnTo>
                  <a:pt x="1230" y="664"/>
                </a:lnTo>
                <a:lnTo>
                  <a:pt x="1230" y="662"/>
                </a:lnTo>
                <a:lnTo>
                  <a:pt x="1229" y="661"/>
                </a:lnTo>
                <a:lnTo>
                  <a:pt x="1227" y="653"/>
                </a:lnTo>
                <a:lnTo>
                  <a:pt x="1218" y="660"/>
                </a:lnTo>
                <a:lnTo>
                  <a:pt x="1222" y="674"/>
                </a:lnTo>
                <a:lnTo>
                  <a:pt x="1231" y="681"/>
                </a:lnTo>
              </a:path>
            </a:pathLst>
          </a:custGeom>
          <a:solidFill>
            <a:srgbClr val="FFD23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0480" tIns="15240" rIns="30480" bIns="15240" numCol="1" anchor="t" anchorCtr="0" compatLnSpc="1">
            <a:prstTxWarp prst="textNoShape">
              <a:avLst/>
            </a:prstTxWarp>
          </a:bodyPr>
          <a:lstStyle/>
          <a:p>
            <a:endParaRPr lang="fr-FR" sz="207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4BF9BE16-831A-48F8-B6A4-AAC779B14611}"/>
              </a:ext>
            </a:extLst>
          </p:cNvPr>
          <p:cNvSpPr txBox="1">
            <a:spLocks/>
          </p:cNvSpPr>
          <p:nvPr/>
        </p:nvSpPr>
        <p:spPr>
          <a:xfrm>
            <a:off x="1070053" y="958334"/>
            <a:ext cx="1099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 dirty="0">
                <a:solidFill>
                  <a:srgbClr val="215868"/>
                </a:solidFill>
                <a:latin typeface="Gotham Bold" pitchFamily="50" charset="0"/>
                <a:cs typeface="Gotham Bold" pitchFamily="50" charset="0"/>
              </a:rPr>
              <a:t>WEBCAM</a:t>
            </a:r>
          </a:p>
        </p:txBody>
      </p:sp>
      <p:pic>
        <p:nvPicPr>
          <p:cNvPr id="14" name="image4.png">
            <a:extLst>
              <a:ext uri="{FF2B5EF4-FFF2-40B4-BE49-F238E27FC236}">
                <a16:creationId xmlns:a16="http://schemas.microsoft.com/office/drawing/2014/main" id="{B9353E3C-DEF9-457F-9D69-FEAD62B4678F}"/>
              </a:ext>
            </a:extLst>
          </p:cNvPr>
          <p:cNvPicPr>
            <a:picLocks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491651" y="514571"/>
            <a:ext cx="256786" cy="305551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18A51853-4A5A-48A4-9A91-F31F89033FC7}"/>
              </a:ext>
            </a:extLst>
          </p:cNvPr>
          <p:cNvSpPr txBox="1">
            <a:spLocks/>
          </p:cNvSpPr>
          <p:nvPr/>
        </p:nvSpPr>
        <p:spPr>
          <a:xfrm>
            <a:off x="1304893" y="1303911"/>
            <a:ext cx="6303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 dirty="0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Caméra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E990B36B-C163-418F-A254-68A22134B630}"/>
              </a:ext>
            </a:extLst>
          </p:cNvPr>
          <p:cNvSpPr txBox="1">
            <a:spLocks/>
          </p:cNvSpPr>
          <p:nvPr/>
        </p:nvSpPr>
        <p:spPr>
          <a:xfrm>
            <a:off x="1215929" y="1547012"/>
            <a:ext cx="8082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 dirty="0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Ordinateur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E22EB5C5-6E4D-4214-8F1C-9F8C81352F11}"/>
              </a:ext>
            </a:extLst>
          </p:cNvPr>
          <p:cNvSpPr txBox="1">
            <a:spLocks/>
          </p:cNvSpPr>
          <p:nvPr/>
        </p:nvSpPr>
        <p:spPr>
          <a:xfrm>
            <a:off x="1407487" y="1790114"/>
            <a:ext cx="4251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 dirty="0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Film</a:t>
            </a:r>
          </a:p>
        </p:txBody>
      </p:sp>
    </p:spTree>
    <p:extLst>
      <p:ext uri="{BB962C8B-B14F-4D97-AF65-F5344CB8AC3E}">
        <p14:creationId xmlns:p14="http://schemas.microsoft.com/office/powerpoint/2010/main" val="37213422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F1409238-5CCF-410B-BDA9-73B48B0CCB50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1223094" cy="1132124"/>
            <a:chOff x="0" y="0"/>
            <a:chExt cx="1368" cy="1047"/>
          </a:xfrm>
        </p:grpSpPr>
        <p:sp>
          <p:nvSpPr>
            <p:cNvPr id="5" name="AutoShape 3">
              <a:extLst>
                <a:ext uri="{FF2B5EF4-FFF2-40B4-BE49-F238E27FC236}">
                  <a16:creationId xmlns:a16="http://schemas.microsoft.com/office/drawing/2014/main" id="{CAE4FC14-795A-43E4-B542-F8C0416FD17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1368" cy="1047"/>
            </a:xfrm>
            <a:custGeom>
              <a:avLst/>
              <a:gdLst>
                <a:gd name="T0" fmla="*/ 16 w 1368"/>
                <a:gd name="T1" fmla="*/ 587 h 1047"/>
                <a:gd name="T2" fmla="*/ 4 w 1368"/>
                <a:gd name="T3" fmla="*/ 686 h 1047"/>
                <a:gd name="T4" fmla="*/ 33 w 1368"/>
                <a:gd name="T5" fmla="*/ 620 h 1047"/>
                <a:gd name="T6" fmla="*/ 217 w 1368"/>
                <a:gd name="T7" fmla="*/ 509 h 1047"/>
                <a:gd name="T8" fmla="*/ 152 w 1368"/>
                <a:gd name="T9" fmla="*/ 643 h 1047"/>
                <a:gd name="T10" fmla="*/ 13 w 1368"/>
                <a:gd name="T11" fmla="*/ 866 h 1047"/>
                <a:gd name="T12" fmla="*/ 38 w 1368"/>
                <a:gd name="T13" fmla="*/ 935 h 1047"/>
                <a:gd name="T14" fmla="*/ 131 w 1368"/>
                <a:gd name="T15" fmla="*/ 817 h 1047"/>
                <a:gd name="T16" fmla="*/ 208 w 1368"/>
                <a:gd name="T17" fmla="*/ 575 h 1047"/>
                <a:gd name="T18" fmla="*/ 550 w 1368"/>
                <a:gd name="T19" fmla="*/ 862 h 1047"/>
                <a:gd name="T20" fmla="*/ 518 w 1368"/>
                <a:gd name="T21" fmla="*/ 770 h 1047"/>
                <a:gd name="T22" fmla="*/ 468 w 1368"/>
                <a:gd name="T23" fmla="*/ 688 h 1047"/>
                <a:gd name="T24" fmla="*/ 0 w 1368"/>
                <a:gd name="T25" fmla="*/ 439 h 1047"/>
                <a:gd name="T26" fmla="*/ 148 w 1368"/>
                <a:gd name="T27" fmla="*/ 431 h 1047"/>
                <a:gd name="T28" fmla="*/ 351 w 1368"/>
                <a:gd name="T29" fmla="*/ 498 h 1047"/>
                <a:gd name="T30" fmla="*/ 449 w 1368"/>
                <a:gd name="T31" fmla="*/ 685 h 1047"/>
                <a:gd name="T32" fmla="*/ 474 w 1368"/>
                <a:gd name="T33" fmla="*/ 824 h 1047"/>
                <a:gd name="T34" fmla="*/ 511 w 1368"/>
                <a:gd name="T35" fmla="*/ 897 h 1047"/>
                <a:gd name="T36" fmla="*/ 550 w 1368"/>
                <a:gd name="T37" fmla="*/ 862 h 1047"/>
                <a:gd name="T38" fmla="*/ 865 w 1368"/>
                <a:gd name="T39" fmla="*/ 517 h 1047"/>
                <a:gd name="T40" fmla="*/ 670 w 1368"/>
                <a:gd name="T41" fmla="*/ 0 h 1047"/>
                <a:gd name="T42" fmla="*/ 527 w 1368"/>
                <a:gd name="T43" fmla="*/ 595 h 1047"/>
                <a:gd name="T44" fmla="*/ 731 w 1368"/>
                <a:gd name="T45" fmla="*/ 529 h 1047"/>
                <a:gd name="T46" fmla="*/ 867 w 1368"/>
                <a:gd name="T47" fmla="*/ 554 h 1047"/>
                <a:gd name="T48" fmla="*/ 952 w 1368"/>
                <a:gd name="T49" fmla="*/ 998 h 1047"/>
                <a:gd name="T50" fmla="*/ 832 w 1368"/>
                <a:gd name="T51" fmla="*/ 858 h 1047"/>
                <a:gd name="T52" fmla="*/ 716 w 1368"/>
                <a:gd name="T53" fmla="*/ 712 h 1047"/>
                <a:gd name="T54" fmla="*/ 699 w 1368"/>
                <a:gd name="T55" fmla="*/ 679 h 1047"/>
                <a:gd name="T56" fmla="*/ 681 w 1368"/>
                <a:gd name="T57" fmla="*/ 652 h 1047"/>
                <a:gd name="T58" fmla="*/ 668 w 1368"/>
                <a:gd name="T59" fmla="*/ 693 h 1047"/>
                <a:gd name="T60" fmla="*/ 758 w 1368"/>
                <a:gd name="T61" fmla="*/ 818 h 1047"/>
                <a:gd name="T62" fmla="*/ 788 w 1368"/>
                <a:gd name="T63" fmla="*/ 899 h 1047"/>
                <a:gd name="T64" fmla="*/ 797 w 1368"/>
                <a:gd name="T65" fmla="*/ 945 h 1047"/>
                <a:gd name="T66" fmla="*/ 941 w 1368"/>
                <a:gd name="T67" fmla="*/ 1039 h 1047"/>
                <a:gd name="T68" fmla="*/ 1001 w 1368"/>
                <a:gd name="T69" fmla="*/ 71 h 1047"/>
                <a:gd name="T70" fmla="*/ 978 w 1368"/>
                <a:gd name="T71" fmla="*/ 0 h 1047"/>
                <a:gd name="T72" fmla="*/ 1198 w 1368"/>
                <a:gd name="T73" fmla="*/ 181 h 1047"/>
                <a:gd name="T74" fmla="*/ 1089 w 1368"/>
                <a:gd name="T75" fmla="*/ 167 h 1047"/>
                <a:gd name="T76" fmla="*/ 670 w 1368"/>
                <a:gd name="T77" fmla="*/ 0 h 1047"/>
                <a:gd name="T78" fmla="*/ 899 w 1368"/>
                <a:gd name="T79" fmla="*/ 380 h 1047"/>
                <a:gd name="T80" fmla="*/ 1108 w 1368"/>
                <a:gd name="T81" fmla="*/ 217 h 1047"/>
                <a:gd name="T82" fmla="*/ 1201 w 1368"/>
                <a:gd name="T83" fmla="*/ 199 h 1047"/>
                <a:gd name="T84" fmla="*/ 1347 w 1368"/>
                <a:gd name="T85" fmla="*/ 410 h 1047"/>
                <a:gd name="T86" fmla="*/ 1220 w 1368"/>
                <a:gd name="T87" fmla="*/ 407 h 1047"/>
                <a:gd name="T88" fmla="*/ 1051 w 1368"/>
                <a:gd name="T89" fmla="*/ 370 h 1047"/>
                <a:gd name="T90" fmla="*/ 1011 w 1368"/>
                <a:gd name="T91" fmla="*/ 387 h 1047"/>
                <a:gd name="T92" fmla="*/ 1058 w 1368"/>
                <a:gd name="T93" fmla="*/ 402 h 1047"/>
                <a:gd name="T94" fmla="*/ 1250 w 1368"/>
                <a:gd name="T95" fmla="*/ 454 h 1047"/>
                <a:gd name="T96" fmla="*/ 1362 w 1368"/>
                <a:gd name="T97" fmla="*/ 451 h 10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368" h="1047">
                  <a:moveTo>
                    <a:pt x="33" y="620"/>
                  </a:moveTo>
                  <a:lnTo>
                    <a:pt x="31" y="607"/>
                  </a:lnTo>
                  <a:lnTo>
                    <a:pt x="25" y="596"/>
                  </a:lnTo>
                  <a:lnTo>
                    <a:pt x="16" y="587"/>
                  </a:lnTo>
                  <a:lnTo>
                    <a:pt x="4" y="581"/>
                  </a:lnTo>
                  <a:lnTo>
                    <a:pt x="0" y="581"/>
                  </a:lnTo>
                  <a:lnTo>
                    <a:pt x="0" y="686"/>
                  </a:lnTo>
                  <a:lnTo>
                    <a:pt x="4" y="686"/>
                  </a:lnTo>
                  <a:lnTo>
                    <a:pt x="24" y="666"/>
                  </a:lnTo>
                  <a:lnTo>
                    <a:pt x="30" y="650"/>
                  </a:lnTo>
                  <a:lnTo>
                    <a:pt x="33" y="634"/>
                  </a:lnTo>
                  <a:lnTo>
                    <a:pt x="33" y="620"/>
                  </a:lnTo>
                  <a:moveTo>
                    <a:pt x="238" y="524"/>
                  </a:moveTo>
                  <a:lnTo>
                    <a:pt x="236" y="517"/>
                  </a:lnTo>
                  <a:lnTo>
                    <a:pt x="229" y="509"/>
                  </a:lnTo>
                  <a:lnTo>
                    <a:pt x="217" y="509"/>
                  </a:lnTo>
                  <a:lnTo>
                    <a:pt x="202" y="520"/>
                  </a:lnTo>
                  <a:lnTo>
                    <a:pt x="188" y="545"/>
                  </a:lnTo>
                  <a:lnTo>
                    <a:pt x="172" y="590"/>
                  </a:lnTo>
                  <a:lnTo>
                    <a:pt x="152" y="643"/>
                  </a:lnTo>
                  <a:lnTo>
                    <a:pt x="122" y="697"/>
                  </a:lnTo>
                  <a:lnTo>
                    <a:pt x="43" y="782"/>
                  </a:lnTo>
                  <a:lnTo>
                    <a:pt x="21" y="824"/>
                  </a:lnTo>
                  <a:lnTo>
                    <a:pt x="13" y="866"/>
                  </a:lnTo>
                  <a:lnTo>
                    <a:pt x="17" y="904"/>
                  </a:lnTo>
                  <a:lnTo>
                    <a:pt x="22" y="916"/>
                  </a:lnTo>
                  <a:lnTo>
                    <a:pt x="29" y="926"/>
                  </a:lnTo>
                  <a:lnTo>
                    <a:pt x="38" y="935"/>
                  </a:lnTo>
                  <a:lnTo>
                    <a:pt x="48" y="941"/>
                  </a:lnTo>
                  <a:lnTo>
                    <a:pt x="85" y="934"/>
                  </a:lnTo>
                  <a:lnTo>
                    <a:pt x="112" y="885"/>
                  </a:lnTo>
                  <a:lnTo>
                    <a:pt x="131" y="817"/>
                  </a:lnTo>
                  <a:lnTo>
                    <a:pt x="143" y="753"/>
                  </a:lnTo>
                  <a:lnTo>
                    <a:pt x="159" y="693"/>
                  </a:lnTo>
                  <a:lnTo>
                    <a:pt x="183" y="629"/>
                  </a:lnTo>
                  <a:lnTo>
                    <a:pt x="208" y="575"/>
                  </a:lnTo>
                  <a:lnTo>
                    <a:pt x="226" y="546"/>
                  </a:lnTo>
                  <a:lnTo>
                    <a:pt x="236" y="535"/>
                  </a:lnTo>
                  <a:lnTo>
                    <a:pt x="238" y="524"/>
                  </a:lnTo>
                  <a:moveTo>
                    <a:pt x="550" y="862"/>
                  </a:moveTo>
                  <a:lnTo>
                    <a:pt x="549" y="845"/>
                  </a:lnTo>
                  <a:lnTo>
                    <a:pt x="544" y="825"/>
                  </a:lnTo>
                  <a:lnTo>
                    <a:pt x="533" y="799"/>
                  </a:lnTo>
                  <a:lnTo>
                    <a:pt x="518" y="770"/>
                  </a:lnTo>
                  <a:lnTo>
                    <a:pt x="499" y="737"/>
                  </a:lnTo>
                  <a:lnTo>
                    <a:pt x="476" y="702"/>
                  </a:lnTo>
                  <a:lnTo>
                    <a:pt x="471" y="695"/>
                  </a:lnTo>
                  <a:lnTo>
                    <a:pt x="468" y="688"/>
                  </a:lnTo>
                  <a:lnTo>
                    <a:pt x="238" y="0"/>
                  </a:lnTo>
                  <a:lnTo>
                    <a:pt x="223" y="0"/>
                  </a:lnTo>
                  <a:lnTo>
                    <a:pt x="0" y="0"/>
                  </a:lnTo>
                  <a:lnTo>
                    <a:pt x="0" y="439"/>
                  </a:lnTo>
                  <a:lnTo>
                    <a:pt x="19" y="449"/>
                  </a:lnTo>
                  <a:lnTo>
                    <a:pt x="46" y="452"/>
                  </a:lnTo>
                  <a:lnTo>
                    <a:pt x="57" y="451"/>
                  </a:lnTo>
                  <a:lnTo>
                    <a:pt x="148" y="431"/>
                  </a:lnTo>
                  <a:lnTo>
                    <a:pt x="227" y="438"/>
                  </a:lnTo>
                  <a:lnTo>
                    <a:pt x="283" y="454"/>
                  </a:lnTo>
                  <a:lnTo>
                    <a:pt x="304" y="463"/>
                  </a:lnTo>
                  <a:lnTo>
                    <a:pt x="351" y="498"/>
                  </a:lnTo>
                  <a:lnTo>
                    <a:pt x="388" y="539"/>
                  </a:lnTo>
                  <a:lnTo>
                    <a:pt x="415" y="585"/>
                  </a:lnTo>
                  <a:lnTo>
                    <a:pt x="435" y="634"/>
                  </a:lnTo>
                  <a:lnTo>
                    <a:pt x="449" y="685"/>
                  </a:lnTo>
                  <a:lnTo>
                    <a:pt x="458" y="733"/>
                  </a:lnTo>
                  <a:lnTo>
                    <a:pt x="465" y="776"/>
                  </a:lnTo>
                  <a:lnTo>
                    <a:pt x="471" y="811"/>
                  </a:lnTo>
                  <a:lnTo>
                    <a:pt x="474" y="824"/>
                  </a:lnTo>
                  <a:lnTo>
                    <a:pt x="477" y="835"/>
                  </a:lnTo>
                  <a:lnTo>
                    <a:pt x="480" y="846"/>
                  </a:lnTo>
                  <a:lnTo>
                    <a:pt x="495" y="878"/>
                  </a:lnTo>
                  <a:lnTo>
                    <a:pt x="511" y="897"/>
                  </a:lnTo>
                  <a:lnTo>
                    <a:pt x="527" y="901"/>
                  </a:lnTo>
                  <a:lnTo>
                    <a:pt x="542" y="889"/>
                  </a:lnTo>
                  <a:lnTo>
                    <a:pt x="548" y="877"/>
                  </a:lnTo>
                  <a:lnTo>
                    <a:pt x="550" y="862"/>
                  </a:lnTo>
                  <a:moveTo>
                    <a:pt x="883" y="537"/>
                  </a:moveTo>
                  <a:lnTo>
                    <a:pt x="880" y="531"/>
                  </a:lnTo>
                  <a:lnTo>
                    <a:pt x="874" y="524"/>
                  </a:lnTo>
                  <a:lnTo>
                    <a:pt x="865" y="517"/>
                  </a:lnTo>
                  <a:lnTo>
                    <a:pt x="853" y="510"/>
                  </a:lnTo>
                  <a:lnTo>
                    <a:pt x="842" y="504"/>
                  </a:lnTo>
                  <a:lnTo>
                    <a:pt x="836" y="497"/>
                  </a:lnTo>
                  <a:lnTo>
                    <a:pt x="670" y="0"/>
                  </a:lnTo>
                  <a:lnTo>
                    <a:pt x="238" y="0"/>
                  </a:lnTo>
                  <a:lnTo>
                    <a:pt x="466" y="682"/>
                  </a:lnTo>
                  <a:lnTo>
                    <a:pt x="476" y="632"/>
                  </a:lnTo>
                  <a:lnTo>
                    <a:pt x="527" y="595"/>
                  </a:lnTo>
                  <a:lnTo>
                    <a:pt x="589" y="570"/>
                  </a:lnTo>
                  <a:lnTo>
                    <a:pt x="635" y="553"/>
                  </a:lnTo>
                  <a:lnTo>
                    <a:pt x="690" y="532"/>
                  </a:lnTo>
                  <a:lnTo>
                    <a:pt x="731" y="529"/>
                  </a:lnTo>
                  <a:lnTo>
                    <a:pt x="769" y="537"/>
                  </a:lnTo>
                  <a:lnTo>
                    <a:pt x="812" y="550"/>
                  </a:lnTo>
                  <a:lnTo>
                    <a:pt x="843" y="556"/>
                  </a:lnTo>
                  <a:lnTo>
                    <a:pt x="867" y="554"/>
                  </a:lnTo>
                  <a:lnTo>
                    <a:pt x="881" y="548"/>
                  </a:lnTo>
                  <a:lnTo>
                    <a:pt x="883" y="537"/>
                  </a:lnTo>
                  <a:moveTo>
                    <a:pt x="955" y="1010"/>
                  </a:moveTo>
                  <a:lnTo>
                    <a:pt x="952" y="998"/>
                  </a:lnTo>
                  <a:lnTo>
                    <a:pt x="933" y="962"/>
                  </a:lnTo>
                  <a:lnTo>
                    <a:pt x="901" y="924"/>
                  </a:lnTo>
                  <a:lnTo>
                    <a:pt x="865" y="888"/>
                  </a:lnTo>
                  <a:lnTo>
                    <a:pt x="832" y="858"/>
                  </a:lnTo>
                  <a:lnTo>
                    <a:pt x="790" y="814"/>
                  </a:lnTo>
                  <a:lnTo>
                    <a:pt x="749" y="761"/>
                  </a:lnTo>
                  <a:lnTo>
                    <a:pt x="741" y="749"/>
                  </a:lnTo>
                  <a:lnTo>
                    <a:pt x="716" y="712"/>
                  </a:lnTo>
                  <a:lnTo>
                    <a:pt x="700" y="680"/>
                  </a:lnTo>
                  <a:lnTo>
                    <a:pt x="699" y="679"/>
                  </a:lnTo>
                  <a:lnTo>
                    <a:pt x="699" y="676"/>
                  </a:lnTo>
                  <a:lnTo>
                    <a:pt x="693" y="658"/>
                  </a:lnTo>
                  <a:lnTo>
                    <a:pt x="692" y="658"/>
                  </a:lnTo>
                  <a:lnTo>
                    <a:pt x="681" y="652"/>
                  </a:lnTo>
                  <a:lnTo>
                    <a:pt x="674" y="654"/>
                  </a:lnTo>
                  <a:lnTo>
                    <a:pt x="665" y="657"/>
                  </a:lnTo>
                  <a:lnTo>
                    <a:pt x="659" y="668"/>
                  </a:lnTo>
                  <a:lnTo>
                    <a:pt x="668" y="693"/>
                  </a:lnTo>
                  <a:lnTo>
                    <a:pt x="672" y="701"/>
                  </a:lnTo>
                  <a:lnTo>
                    <a:pt x="678" y="710"/>
                  </a:lnTo>
                  <a:lnTo>
                    <a:pt x="731" y="776"/>
                  </a:lnTo>
                  <a:lnTo>
                    <a:pt x="758" y="818"/>
                  </a:lnTo>
                  <a:lnTo>
                    <a:pt x="780" y="865"/>
                  </a:lnTo>
                  <a:lnTo>
                    <a:pt x="783" y="876"/>
                  </a:lnTo>
                  <a:lnTo>
                    <a:pt x="786" y="887"/>
                  </a:lnTo>
                  <a:lnTo>
                    <a:pt x="788" y="899"/>
                  </a:lnTo>
                  <a:lnTo>
                    <a:pt x="790" y="911"/>
                  </a:lnTo>
                  <a:lnTo>
                    <a:pt x="791" y="922"/>
                  </a:lnTo>
                  <a:lnTo>
                    <a:pt x="794" y="934"/>
                  </a:lnTo>
                  <a:lnTo>
                    <a:pt x="797" y="945"/>
                  </a:lnTo>
                  <a:lnTo>
                    <a:pt x="824" y="995"/>
                  </a:lnTo>
                  <a:lnTo>
                    <a:pt x="861" y="1030"/>
                  </a:lnTo>
                  <a:lnTo>
                    <a:pt x="902" y="1046"/>
                  </a:lnTo>
                  <a:lnTo>
                    <a:pt x="941" y="1039"/>
                  </a:lnTo>
                  <a:lnTo>
                    <a:pt x="950" y="1031"/>
                  </a:lnTo>
                  <a:lnTo>
                    <a:pt x="954" y="1021"/>
                  </a:lnTo>
                  <a:lnTo>
                    <a:pt x="955" y="1010"/>
                  </a:lnTo>
                  <a:moveTo>
                    <a:pt x="1001" y="71"/>
                  </a:moveTo>
                  <a:lnTo>
                    <a:pt x="1000" y="65"/>
                  </a:lnTo>
                  <a:lnTo>
                    <a:pt x="998" y="58"/>
                  </a:lnTo>
                  <a:lnTo>
                    <a:pt x="998" y="0"/>
                  </a:lnTo>
                  <a:lnTo>
                    <a:pt x="978" y="0"/>
                  </a:lnTo>
                  <a:lnTo>
                    <a:pt x="1001" y="71"/>
                  </a:lnTo>
                  <a:moveTo>
                    <a:pt x="1201" y="199"/>
                  </a:moveTo>
                  <a:lnTo>
                    <a:pt x="1201" y="189"/>
                  </a:lnTo>
                  <a:lnTo>
                    <a:pt x="1198" y="181"/>
                  </a:lnTo>
                  <a:lnTo>
                    <a:pt x="1188" y="174"/>
                  </a:lnTo>
                  <a:lnTo>
                    <a:pt x="1174" y="178"/>
                  </a:lnTo>
                  <a:lnTo>
                    <a:pt x="1138" y="180"/>
                  </a:lnTo>
                  <a:lnTo>
                    <a:pt x="1089" y="167"/>
                  </a:lnTo>
                  <a:lnTo>
                    <a:pt x="1039" y="135"/>
                  </a:lnTo>
                  <a:lnTo>
                    <a:pt x="1003" y="77"/>
                  </a:lnTo>
                  <a:lnTo>
                    <a:pt x="978" y="0"/>
                  </a:lnTo>
                  <a:lnTo>
                    <a:pt x="670" y="0"/>
                  </a:lnTo>
                  <a:lnTo>
                    <a:pt x="833" y="490"/>
                  </a:lnTo>
                  <a:lnTo>
                    <a:pt x="838" y="461"/>
                  </a:lnTo>
                  <a:lnTo>
                    <a:pt x="864" y="425"/>
                  </a:lnTo>
                  <a:lnTo>
                    <a:pt x="899" y="380"/>
                  </a:lnTo>
                  <a:lnTo>
                    <a:pt x="935" y="326"/>
                  </a:lnTo>
                  <a:lnTo>
                    <a:pt x="984" y="267"/>
                  </a:lnTo>
                  <a:lnTo>
                    <a:pt x="1045" y="233"/>
                  </a:lnTo>
                  <a:lnTo>
                    <a:pt x="1108" y="217"/>
                  </a:lnTo>
                  <a:lnTo>
                    <a:pt x="1160" y="215"/>
                  </a:lnTo>
                  <a:lnTo>
                    <a:pt x="1182" y="214"/>
                  </a:lnTo>
                  <a:lnTo>
                    <a:pt x="1195" y="208"/>
                  </a:lnTo>
                  <a:lnTo>
                    <a:pt x="1201" y="199"/>
                  </a:lnTo>
                  <a:moveTo>
                    <a:pt x="1368" y="441"/>
                  </a:moveTo>
                  <a:lnTo>
                    <a:pt x="1367" y="430"/>
                  </a:lnTo>
                  <a:lnTo>
                    <a:pt x="1360" y="419"/>
                  </a:lnTo>
                  <a:lnTo>
                    <a:pt x="1347" y="410"/>
                  </a:lnTo>
                  <a:lnTo>
                    <a:pt x="1329" y="404"/>
                  </a:lnTo>
                  <a:lnTo>
                    <a:pt x="1307" y="404"/>
                  </a:lnTo>
                  <a:lnTo>
                    <a:pt x="1263" y="407"/>
                  </a:lnTo>
                  <a:lnTo>
                    <a:pt x="1220" y="407"/>
                  </a:lnTo>
                  <a:lnTo>
                    <a:pt x="1177" y="402"/>
                  </a:lnTo>
                  <a:lnTo>
                    <a:pt x="1133" y="392"/>
                  </a:lnTo>
                  <a:lnTo>
                    <a:pt x="1089" y="379"/>
                  </a:lnTo>
                  <a:lnTo>
                    <a:pt x="1051" y="370"/>
                  </a:lnTo>
                  <a:lnTo>
                    <a:pt x="1023" y="370"/>
                  </a:lnTo>
                  <a:lnTo>
                    <a:pt x="1011" y="383"/>
                  </a:lnTo>
                  <a:lnTo>
                    <a:pt x="1011" y="385"/>
                  </a:lnTo>
                  <a:lnTo>
                    <a:pt x="1011" y="387"/>
                  </a:lnTo>
                  <a:lnTo>
                    <a:pt x="1015" y="398"/>
                  </a:lnTo>
                  <a:lnTo>
                    <a:pt x="1029" y="400"/>
                  </a:lnTo>
                  <a:lnTo>
                    <a:pt x="1041" y="401"/>
                  </a:lnTo>
                  <a:lnTo>
                    <a:pt x="1058" y="402"/>
                  </a:lnTo>
                  <a:lnTo>
                    <a:pt x="1098" y="407"/>
                  </a:lnTo>
                  <a:lnTo>
                    <a:pt x="1147" y="415"/>
                  </a:lnTo>
                  <a:lnTo>
                    <a:pt x="1189" y="426"/>
                  </a:lnTo>
                  <a:lnTo>
                    <a:pt x="1250" y="454"/>
                  </a:lnTo>
                  <a:lnTo>
                    <a:pt x="1285" y="463"/>
                  </a:lnTo>
                  <a:lnTo>
                    <a:pt x="1329" y="463"/>
                  </a:lnTo>
                  <a:lnTo>
                    <a:pt x="1349" y="459"/>
                  </a:lnTo>
                  <a:lnTo>
                    <a:pt x="1362" y="451"/>
                  </a:lnTo>
                  <a:lnTo>
                    <a:pt x="1368" y="441"/>
                  </a:lnTo>
                </a:path>
              </a:pathLst>
            </a:custGeom>
            <a:solidFill>
              <a:srgbClr val="FFD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pic>
          <p:nvPicPr>
            <p:cNvPr id="6" name="Picture 4">
              <a:extLst>
                <a:ext uri="{FF2B5EF4-FFF2-40B4-BE49-F238E27FC236}">
                  <a16:creationId xmlns:a16="http://schemas.microsoft.com/office/drawing/2014/main" id="{007F564B-89EC-4621-9551-82B98651D8D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" y="732"/>
              <a:ext cx="107" cy="1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5">
              <a:extLst>
                <a:ext uri="{FF2B5EF4-FFF2-40B4-BE49-F238E27FC236}">
                  <a16:creationId xmlns:a16="http://schemas.microsoft.com/office/drawing/2014/main" id="{A817185F-A4C7-4785-B8E9-1591C13C78D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3" y="542"/>
              <a:ext cx="107" cy="1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AutoShape 6">
              <a:extLst>
                <a:ext uri="{FF2B5EF4-FFF2-40B4-BE49-F238E27FC236}">
                  <a16:creationId xmlns:a16="http://schemas.microsoft.com/office/drawing/2014/main" id="{9C3D72EA-2887-4D34-9DF3-2737DE2D556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" y="12"/>
              <a:ext cx="1280" cy="948"/>
            </a:xfrm>
            <a:custGeom>
              <a:avLst/>
              <a:gdLst>
                <a:gd name="T0" fmla="+- 0 112 61"/>
                <a:gd name="T1" fmla="*/ T0 w 1280"/>
                <a:gd name="T2" fmla="+- 0 544 12"/>
                <a:gd name="T3" fmla="*/ 544 h 948"/>
                <a:gd name="T4" fmla="+- 0 103 61"/>
                <a:gd name="T5" fmla="*/ T4 w 1280"/>
                <a:gd name="T6" fmla="+- 0 528 12"/>
                <a:gd name="T7" fmla="*/ 528 h 948"/>
                <a:gd name="T8" fmla="+- 0 79 61"/>
                <a:gd name="T9" fmla="*/ T8 w 1280"/>
                <a:gd name="T10" fmla="+- 0 514 12"/>
                <a:gd name="T11" fmla="*/ 514 h 948"/>
                <a:gd name="T12" fmla="+- 0 61 61"/>
                <a:gd name="T13" fmla="*/ T12 w 1280"/>
                <a:gd name="T14" fmla="+- 0 532 12"/>
                <a:gd name="T15" fmla="*/ 532 h 948"/>
                <a:gd name="T16" fmla="+- 0 65 61"/>
                <a:gd name="T17" fmla="*/ T16 w 1280"/>
                <a:gd name="T18" fmla="+- 0 554 12"/>
                <a:gd name="T19" fmla="*/ 554 h 948"/>
                <a:gd name="T20" fmla="+- 0 77 61"/>
                <a:gd name="T21" fmla="*/ T20 w 1280"/>
                <a:gd name="T22" fmla="+- 0 559 12"/>
                <a:gd name="T23" fmla="*/ 559 h 948"/>
                <a:gd name="T24" fmla="+- 0 94 61"/>
                <a:gd name="T25" fmla="*/ T24 w 1280"/>
                <a:gd name="T26" fmla="+- 0 561 12"/>
                <a:gd name="T27" fmla="*/ 561 h 948"/>
                <a:gd name="T28" fmla="+- 0 112 61"/>
                <a:gd name="T29" fmla="*/ T28 w 1280"/>
                <a:gd name="T30" fmla="+- 0 550 12"/>
                <a:gd name="T31" fmla="*/ 550 h 948"/>
                <a:gd name="T32" fmla="+- 0 709 61"/>
                <a:gd name="T33" fmla="*/ T32 w 1280"/>
                <a:gd name="T34" fmla="+- 0 960 12"/>
                <a:gd name="T35" fmla="*/ 960 h 948"/>
                <a:gd name="T36" fmla="+- 0 709 61"/>
                <a:gd name="T37" fmla="*/ T36 w 1280"/>
                <a:gd name="T38" fmla="+- 0 940 12"/>
                <a:gd name="T39" fmla="*/ 940 h 948"/>
                <a:gd name="T40" fmla="+- 0 697 61"/>
                <a:gd name="T41" fmla="*/ T40 w 1280"/>
                <a:gd name="T42" fmla="+- 0 938 12"/>
                <a:gd name="T43" fmla="*/ 938 h 948"/>
                <a:gd name="T44" fmla="+- 0 709 61"/>
                <a:gd name="T45" fmla="*/ T44 w 1280"/>
                <a:gd name="T46" fmla="+- 0 960 12"/>
                <a:gd name="T47" fmla="*/ 960 h 948"/>
                <a:gd name="T48" fmla="+- 0 1078 61"/>
                <a:gd name="T49" fmla="*/ T48 w 1280"/>
                <a:gd name="T50" fmla="+- 0 819 12"/>
                <a:gd name="T51" fmla="*/ 819 h 948"/>
                <a:gd name="T52" fmla="+- 0 1077 61"/>
                <a:gd name="T53" fmla="*/ T52 w 1280"/>
                <a:gd name="T54" fmla="+- 0 816 12"/>
                <a:gd name="T55" fmla="*/ 816 h 948"/>
                <a:gd name="T56" fmla="+- 0 1066 61"/>
                <a:gd name="T57" fmla="*/ T56 w 1280"/>
                <a:gd name="T58" fmla="+- 0 815 12"/>
                <a:gd name="T59" fmla="*/ 815 h 948"/>
                <a:gd name="T60" fmla="+- 0 1079 61"/>
                <a:gd name="T61" fmla="*/ T60 w 1280"/>
                <a:gd name="T62" fmla="+- 0 836 12"/>
                <a:gd name="T63" fmla="*/ 836 h 948"/>
                <a:gd name="T64" fmla="+- 0 1261 61"/>
                <a:gd name="T65" fmla="*/ T64 w 1280"/>
                <a:gd name="T66" fmla="+- 0 610 12"/>
                <a:gd name="T67" fmla="*/ 610 h 948"/>
                <a:gd name="T68" fmla="+- 0 1253 61"/>
                <a:gd name="T69" fmla="*/ T68 w 1280"/>
                <a:gd name="T70" fmla="+- 0 593 12"/>
                <a:gd name="T71" fmla="*/ 593 h 948"/>
                <a:gd name="T72" fmla="+- 0 1228 61"/>
                <a:gd name="T73" fmla="*/ T72 w 1280"/>
                <a:gd name="T74" fmla="+- 0 579 12"/>
                <a:gd name="T75" fmla="*/ 579 h 948"/>
                <a:gd name="T76" fmla="+- 0 1211 61"/>
                <a:gd name="T77" fmla="*/ T76 w 1280"/>
                <a:gd name="T78" fmla="+- 0 597 12"/>
                <a:gd name="T79" fmla="*/ 597 h 948"/>
                <a:gd name="T80" fmla="+- 0 1215 61"/>
                <a:gd name="T81" fmla="*/ T80 w 1280"/>
                <a:gd name="T82" fmla="+- 0 619 12"/>
                <a:gd name="T83" fmla="*/ 619 h 948"/>
                <a:gd name="T84" fmla="+- 0 1227 61"/>
                <a:gd name="T85" fmla="*/ T84 w 1280"/>
                <a:gd name="T86" fmla="+- 0 624 12"/>
                <a:gd name="T87" fmla="*/ 624 h 948"/>
                <a:gd name="T88" fmla="+- 0 1243 61"/>
                <a:gd name="T89" fmla="*/ T88 w 1280"/>
                <a:gd name="T90" fmla="+- 0 627 12"/>
                <a:gd name="T91" fmla="*/ 627 h 948"/>
                <a:gd name="T92" fmla="+- 0 1261 61"/>
                <a:gd name="T93" fmla="*/ T92 w 1280"/>
                <a:gd name="T94" fmla="+- 0 616 12"/>
                <a:gd name="T95" fmla="*/ 616 h 948"/>
                <a:gd name="T96" fmla="+- 0 1263 61"/>
                <a:gd name="T97" fmla="*/ T96 w 1280"/>
                <a:gd name="T98" fmla="+- 0 46 12"/>
                <a:gd name="T99" fmla="*/ 46 h 948"/>
                <a:gd name="T100" fmla="+- 0 1262 61"/>
                <a:gd name="T101" fmla="*/ T100 w 1280"/>
                <a:gd name="T102" fmla="+- 0 40 12"/>
                <a:gd name="T103" fmla="*/ 40 h 948"/>
                <a:gd name="T104" fmla="+- 0 1242 61"/>
                <a:gd name="T105" fmla="*/ T104 w 1280"/>
                <a:gd name="T106" fmla="+- 0 16 12"/>
                <a:gd name="T107" fmla="*/ 16 h 948"/>
                <a:gd name="T108" fmla="+- 0 1218 61"/>
                <a:gd name="T109" fmla="*/ T108 w 1280"/>
                <a:gd name="T110" fmla="+- 0 20 12"/>
                <a:gd name="T111" fmla="*/ 20 h 948"/>
                <a:gd name="T112" fmla="+- 0 1211 61"/>
                <a:gd name="T113" fmla="*/ T112 w 1280"/>
                <a:gd name="T114" fmla="+- 0 39 12"/>
                <a:gd name="T115" fmla="*/ 39 h 948"/>
                <a:gd name="T116" fmla="+- 0 1222 61"/>
                <a:gd name="T117" fmla="*/ T116 w 1280"/>
                <a:gd name="T118" fmla="+- 0 56 12"/>
                <a:gd name="T119" fmla="*/ 56 h 948"/>
                <a:gd name="T120" fmla="+- 0 1233 61"/>
                <a:gd name="T121" fmla="*/ T120 w 1280"/>
                <a:gd name="T122" fmla="+- 0 59 12"/>
                <a:gd name="T123" fmla="*/ 59 h 948"/>
                <a:gd name="T124" fmla="+- 0 1256 61"/>
                <a:gd name="T125" fmla="*/ T124 w 1280"/>
                <a:gd name="T126" fmla="+- 0 58 12"/>
                <a:gd name="T127" fmla="*/ 58 h 948"/>
                <a:gd name="T128" fmla="+- 0 1263 61"/>
                <a:gd name="T129" fmla="*/ T128 w 1280"/>
                <a:gd name="T130" fmla="+- 0 46 12"/>
                <a:gd name="T131" fmla="*/ 46 h 948"/>
                <a:gd name="T132" fmla="+- 0 1339 61"/>
                <a:gd name="T133" fmla="*/ T132 w 1280"/>
                <a:gd name="T134" fmla="+- 0 238 12"/>
                <a:gd name="T135" fmla="*/ 238 h 948"/>
                <a:gd name="T136" fmla="+- 0 1339 61"/>
                <a:gd name="T137" fmla="*/ T136 w 1280"/>
                <a:gd name="T138" fmla="+- 0 235 12"/>
                <a:gd name="T139" fmla="*/ 235 h 948"/>
                <a:gd name="T140" fmla="+- 0 1327 61"/>
                <a:gd name="T141" fmla="*/ T140 w 1280"/>
                <a:gd name="T142" fmla="+- 0 235 12"/>
                <a:gd name="T143" fmla="*/ 235 h 948"/>
                <a:gd name="T144" fmla="+- 0 1340 61"/>
                <a:gd name="T145" fmla="*/ T144 w 1280"/>
                <a:gd name="T146" fmla="+- 0 256 12"/>
                <a:gd name="T147" fmla="*/ 256 h 94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</a:cxnLst>
              <a:rect l="0" t="0" r="r" b="b"/>
              <a:pathLst>
                <a:path w="1280" h="948">
                  <a:moveTo>
                    <a:pt x="52" y="536"/>
                  </a:moveTo>
                  <a:lnTo>
                    <a:pt x="51" y="532"/>
                  </a:lnTo>
                  <a:lnTo>
                    <a:pt x="50" y="529"/>
                  </a:lnTo>
                  <a:lnTo>
                    <a:pt x="42" y="516"/>
                  </a:lnTo>
                  <a:lnTo>
                    <a:pt x="31" y="505"/>
                  </a:lnTo>
                  <a:lnTo>
                    <a:pt x="18" y="502"/>
                  </a:lnTo>
                  <a:lnTo>
                    <a:pt x="7" y="509"/>
                  </a:lnTo>
                  <a:lnTo>
                    <a:pt x="0" y="520"/>
                  </a:lnTo>
                  <a:lnTo>
                    <a:pt x="0" y="528"/>
                  </a:lnTo>
                  <a:lnTo>
                    <a:pt x="4" y="542"/>
                  </a:lnTo>
                  <a:lnTo>
                    <a:pt x="11" y="546"/>
                  </a:lnTo>
                  <a:lnTo>
                    <a:pt x="16" y="547"/>
                  </a:lnTo>
                  <a:lnTo>
                    <a:pt x="21" y="548"/>
                  </a:lnTo>
                  <a:lnTo>
                    <a:pt x="33" y="549"/>
                  </a:lnTo>
                  <a:lnTo>
                    <a:pt x="45" y="547"/>
                  </a:lnTo>
                  <a:lnTo>
                    <a:pt x="51" y="538"/>
                  </a:lnTo>
                  <a:lnTo>
                    <a:pt x="52" y="536"/>
                  </a:lnTo>
                  <a:moveTo>
                    <a:pt x="648" y="948"/>
                  </a:moveTo>
                  <a:lnTo>
                    <a:pt x="648" y="930"/>
                  </a:lnTo>
                  <a:lnTo>
                    <a:pt x="648" y="928"/>
                  </a:lnTo>
                  <a:lnTo>
                    <a:pt x="644" y="919"/>
                  </a:lnTo>
                  <a:lnTo>
                    <a:pt x="636" y="926"/>
                  </a:lnTo>
                  <a:lnTo>
                    <a:pt x="640" y="940"/>
                  </a:lnTo>
                  <a:lnTo>
                    <a:pt x="648" y="948"/>
                  </a:lnTo>
                  <a:moveTo>
                    <a:pt x="1018" y="824"/>
                  </a:moveTo>
                  <a:lnTo>
                    <a:pt x="1017" y="807"/>
                  </a:lnTo>
                  <a:lnTo>
                    <a:pt x="1017" y="805"/>
                  </a:lnTo>
                  <a:lnTo>
                    <a:pt x="1016" y="804"/>
                  </a:lnTo>
                  <a:lnTo>
                    <a:pt x="1014" y="796"/>
                  </a:lnTo>
                  <a:lnTo>
                    <a:pt x="1005" y="803"/>
                  </a:lnTo>
                  <a:lnTo>
                    <a:pt x="1009" y="817"/>
                  </a:lnTo>
                  <a:lnTo>
                    <a:pt x="1018" y="824"/>
                  </a:lnTo>
                  <a:moveTo>
                    <a:pt x="1201" y="601"/>
                  </a:moveTo>
                  <a:lnTo>
                    <a:pt x="1200" y="598"/>
                  </a:lnTo>
                  <a:lnTo>
                    <a:pt x="1199" y="594"/>
                  </a:lnTo>
                  <a:lnTo>
                    <a:pt x="1192" y="581"/>
                  </a:lnTo>
                  <a:lnTo>
                    <a:pt x="1180" y="571"/>
                  </a:lnTo>
                  <a:lnTo>
                    <a:pt x="1167" y="567"/>
                  </a:lnTo>
                  <a:lnTo>
                    <a:pt x="1156" y="575"/>
                  </a:lnTo>
                  <a:lnTo>
                    <a:pt x="1150" y="585"/>
                  </a:lnTo>
                  <a:lnTo>
                    <a:pt x="1149" y="593"/>
                  </a:lnTo>
                  <a:lnTo>
                    <a:pt x="1154" y="607"/>
                  </a:lnTo>
                  <a:lnTo>
                    <a:pt x="1160" y="611"/>
                  </a:lnTo>
                  <a:lnTo>
                    <a:pt x="1166" y="612"/>
                  </a:lnTo>
                  <a:lnTo>
                    <a:pt x="1171" y="613"/>
                  </a:lnTo>
                  <a:lnTo>
                    <a:pt x="1182" y="615"/>
                  </a:lnTo>
                  <a:lnTo>
                    <a:pt x="1194" y="612"/>
                  </a:lnTo>
                  <a:lnTo>
                    <a:pt x="1200" y="604"/>
                  </a:lnTo>
                  <a:lnTo>
                    <a:pt x="1201" y="601"/>
                  </a:lnTo>
                  <a:moveTo>
                    <a:pt x="1202" y="34"/>
                  </a:moveTo>
                  <a:lnTo>
                    <a:pt x="1202" y="31"/>
                  </a:lnTo>
                  <a:lnTo>
                    <a:pt x="1201" y="28"/>
                  </a:lnTo>
                  <a:lnTo>
                    <a:pt x="1193" y="14"/>
                  </a:lnTo>
                  <a:lnTo>
                    <a:pt x="1181" y="4"/>
                  </a:lnTo>
                  <a:lnTo>
                    <a:pt x="1168" y="0"/>
                  </a:lnTo>
                  <a:lnTo>
                    <a:pt x="1157" y="8"/>
                  </a:lnTo>
                  <a:lnTo>
                    <a:pt x="1151" y="18"/>
                  </a:lnTo>
                  <a:lnTo>
                    <a:pt x="1150" y="27"/>
                  </a:lnTo>
                  <a:lnTo>
                    <a:pt x="1155" y="40"/>
                  </a:lnTo>
                  <a:lnTo>
                    <a:pt x="1161" y="44"/>
                  </a:lnTo>
                  <a:lnTo>
                    <a:pt x="1167" y="46"/>
                  </a:lnTo>
                  <a:lnTo>
                    <a:pt x="1172" y="47"/>
                  </a:lnTo>
                  <a:lnTo>
                    <a:pt x="1183" y="48"/>
                  </a:lnTo>
                  <a:lnTo>
                    <a:pt x="1195" y="46"/>
                  </a:lnTo>
                  <a:lnTo>
                    <a:pt x="1202" y="37"/>
                  </a:lnTo>
                  <a:lnTo>
                    <a:pt x="1202" y="34"/>
                  </a:lnTo>
                  <a:moveTo>
                    <a:pt x="1279" y="244"/>
                  </a:moveTo>
                  <a:lnTo>
                    <a:pt x="1278" y="226"/>
                  </a:lnTo>
                  <a:lnTo>
                    <a:pt x="1278" y="225"/>
                  </a:lnTo>
                  <a:lnTo>
                    <a:pt x="1278" y="223"/>
                  </a:lnTo>
                  <a:lnTo>
                    <a:pt x="1275" y="215"/>
                  </a:lnTo>
                  <a:lnTo>
                    <a:pt x="1266" y="223"/>
                  </a:lnTo>
                  <a:lnTo>
                    <a:pt x="1270" y="236"/>
                  </a:lnTo>
                  <a:lnTo>
                    <a:pt x="1279" y="244"/>
                  </a:lnTo>
                </a:path>
              </a:pathLst>
            </a:custGeom>
            <a:solidFill>
              <a:srgbClr val="FFD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</p:grpSp>
      <p:grpSp>
        <p:nvGrpSpPr>
          <p:cNvPr id="9" name="Group 7">
            <a:extLst>
              <a:ext uri="{FF2B5EF4-FFF2-40B4-BE49-F238E27FC236}">
                <a16:creationId xmlns:a16="http://schemas.microsoft.com/office/drawing/2014/main" id="{CF09D6DE-781B-4F16-8E12-FBF7CFF67F3D}"/>
              </a:ext>
            </a:extLst>
          </p:cNvPr>
          <p:cNvGrpSpPr>
            <a:grpSpLocks/>
          </p:cNvGrpSpPr>
          <p:nvPr/>
        </p:nvGrpSpPr>
        <p:grpSpPr bwMode="auto">
          <a:xfrm>
            <a:off x="2373925" y="564485"/>
            <a:ext cx="866165" cy="1296393"/>
            <a:chOff x="3903" y="482"/>
            <a:chExt cx="1137" cy="1704"/>
          </a:xfrm>
        </p:grpSpPr>
        <p:sp>
          <p:nvSpPr>
            <p:cNvPr id="10" name="AutoShape 8">
              <a:extLst>
                <a:ext uri="{FF2B5EF4-FFF2-40B4-BE49-F238E27FC236}">
                  <a16:creationId xmlns:a16="http://schemas.microsoft.com/office/drawing/2014/main" id="{A49750AF-F957-47F1-A171-386843BE844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3" y="481"/>
              <a:ext cx="1137" cy="1704"/>
            </a:xfrm>
            <a:custGeom>
              <a:avLst/>
              <a:gdLst>
                <a:gd name="T0" fmla="+- 0 4228 3903"/>
                <a:gd name="T1" fmla="*/ T0 w 1137"/>
                <a:gd name="T2" fmla="+- 0 942 482"/>
                <a:gd name="T3" fmla="*/ 942 h 1704"/>
                <a:gd name="T4" fmla="+- 0 4116 3903"/>
                <a:gd name="T5" fmla="*/ T4 w 1137"/>
                <a:gd name="T6" fmla="+- 0 905 482"/>
                <a:gd name="T7" fmla="*/ 905 h 1704"/>
                <a:gd name="T8" fmla="+- 0 3947 3903"/>
                <a:gd name="T9" fmla="*/ T8 w 1137"/>
                <a:gd name="T10" fmla="+- 0 823 482"/>
                <a:gd name="T11" fmla="*/ 823 h 1704"/>
                <a:gd name="T12" fmla="+- 0 3904 3903"/>
                <a:gd name="T13" fmla="*/ T12 w 1137"/>
                <a:gd name="T14" fmla="+- 0 853 482"/>
                <a:gd name="T15" fmla="*/ 853 h 1704"/>
                <a:gd name="T16" fmla="+- 0 3956 3903"/>
                <a:gd name="T17" fmla="*/ T16 w 1137"/>
                <a:gd name="T18" fmla="+- 0 885 482"/>
                <a:gd name="T19" fmla="*/ 885 h 1704"/>
                <a:gd name="T20" fmla="+- 0 4125 3903"/>
                <a:gd name="T21" fmla="*/ T20 w 1137"/>
                <a:gd name="T22" fmla="+- 0 930 482"/>
                <a:gd name="T23" fmla="*/ 930 h 1704"/>
                <a:gd name="T24" fmla="+- 0 4243 3903"/>
                <a:gd name="T25" fmla="*/ T24 w 1137"/>
                <a:gd name="T26" fmla="+- 0 962 482"/>
                <a:gd name="T27" fmla="*/ 962 h 1704"/>
                <a:gd name="T28" fmla="+- 0 4485 3903"/>
                <a:gd name="T29" fmla="*/ T28 w 1137"/>
                <a:gd name="T30" fmla="+- 0 1839 482"/>
                <a:gd name="T31" fmla="*/ 1839 h 1704"/>
                <a:gd name="T32" fmla="+- 0 4419 3903"/>
                <a:gd name="T33" fmla="*/ T32 w 1137"/>
                <a:gd name="T34" fmla="+- 0 1825 482"/>
                <a:gd name="T35" fmla="*/ 1825 h 1704"/>
                <a:gd name="T36" fmla="+- 0 4390 3903"/>
                <a:gd name="T37" fmla="*/ T36 w 1137"/>
                <a:gd name="T38" fmla="+- 0 1880 482"/>
                <a:gd name="T39" fmla="*/ 1880 h 1704"/>
                <a:gd name="T40" fmla="+- 0 4400 3903"/>
                <a:gd name="T41" fmla="*/ T40 w 1137"/>
                <a:gd name="T42" fmla="+- 0 1911 482"/>
                <a:gd name="T43" fmla="*/ 1911 h 1704"/>
                <a:gd name="T44" fmla="+- 0 4464 3903"/>
                <a:gd name="T45" fmla="*/ T44 w 1137"/>
                <a:gd name="T46" fmla="+- 0 1929 482"/>
                <a:gd name="T47" fmla="*/ 1929 h 1704"/>
                <a:gd name="T48" fmla="+- 0 4493 3903"/>
                <a:gd name="T49" fmla="*/ T48 w 1137"/>
                <a:gd name="T50" fmla="+- 0 1863 482"/>
                <a:gd name="T51" fmla="*/ 1863 h 1704"/>
                <a:gd name="T52" fmla="+- 0 4676 3903"/>
                <a:gd name="T53" fmla="*/ T52 w 1137"/>
                <a:gd name="T54" fmla="+- 0 1752 482"/>
                <a:gd name="T55" fmla="*/ 1752 h 1704"/>
                <a:gd name="T56" fmla="+- 0 4611 3903"/>
                <a:gd name="T57" fmla="*/ T56 w 1137"/>
                <a:gd name="T58" fmla="+- 0 1886 482"/>
                <a:gd name="T59" fmla="*/ 1886 h 1704"/>
                <a:gd name="T60" fmla="+- 0 4472 3903"/>
                <a:gd name="T61" fmla="*/ T60 w 1137"/>
                <a:gd name="T62" fmla="+- 0 2110 482"/>
                <a:gd name="T63" fmla="*/ 2110 h 1704"/>
                <a:gd name="T64" fmla="+- 0 4497 3903"/>
                <a:gd name="T65" fmla="*/ T64 w 1137"/>
                <a:gd name="T66" fmla="+- 0 2178 482"/>
                <a:gd name="T67" fmla="*/ 2178 h 1704"/>
                <a:gd name="T68" fmla="+- 0 4591 3903"/>
                <a:gd name="T69" fmla="*/ T68 w 1137"/>
                <a:gd name="T70" fmla="+- 0 2060 482"/>
                <a:gd name="T71" fmla="*/ 2060 h 1704"/>
                <a:gd name="T72" fmla="+- 0 4667 3903"/>
                <a:gd name="T73" fmla="*/ T72 w 1137"/>
                <a:gd name="T74" fmla="+- 0 1819 482"/>
                <a:gd name="T75" fmla="*/ 1819 h 1704"/>
                <a:gd name="T76" fmla="+- 0 5010 3903"/>
                <a:gd name="T77" fmla="*/ T76 w 1137"/>
                <a:gd name="T78" fmla="+- 0 2105 482"/>
                <a:gd name="T79" fmla="*/ 2105 h 1704"/>
                <a:gd name="T80" fmla="+- 0 4978 3903"/>
                <a:gd name="T81" fmla="*/ T80 w 1137"/>
                <a:gd name="T82" fmla="+- 0 2013 482"/>
                <a:gd name="T83" fmla="*/ 2013 h 1704"/>
                <a:gd name="T84" fmla="+- 0 4928 3903"/>
                <a:gd name="T85" fmla="*/ T84 w 1137"/>
                <a:gd name="T86" fmla="+- 0 1932 482"/>
                <a:gd name="T87" fmla="*/ 1932 h 1704"/>
                <a:gd name="T88" fmla="+- 0 4471 3903"/>
                <a:gd name="T89" fmla="*/ T88 w 1137"/>
                <a:gd name="T90" fmla="+- 0 758 482"/>
                <a:gd name="T91" fmla="*/ 758 h 1704"/>
                <a:gd name="T92" fmla="+- 0 4403 3903"/>
                <a:gd name="T93" fmla="*/ T92 w 1137"/>
                <a:gd name="T94" fmla="+- 0 763 482"/>
                <a:gd name="T95" fmla="*/ 763 h 1704"/>
                <a:gd name="T96" fmla="+- 0 4420 3903"/>
                <a:gd name="T97" fmla="*/ T96 w 1137"/>
                <a:gd name="T98" fmla="+- 0 793 482"/>
                <a:gd name="T99" fmla="*/ 793 h 1704"/>
                <a:gd name="T100" fmla="+- 0 4453 3903"/>
                <a:gd name="T101" fmla="*/ T100 w 1137"/>
                <a:gd name="T102" fmla="+- 0 820 482"/>
                <a:gd name="T103" fmla="*/ 820 h 1704"/>
                <a:gd name="T104" fmla="+- 0 4360 3903"/>
                <a:gd name="T105" fmla="*/ T104 w 1137"/>
                <a:gd name="T106" fmla="+- 0 988 482"/>
                <a:gd name="T107" fmla="*/ 988 h 1704"/>
                <a:gd name="T108" fmla="+- 0 4194 3903"/>
                <a:gd name="T109" fmla="*/ T108 w 1137"/>
                <a:gd name="T110" fmla="+- 0 1106 482"/>
                <a:gd name="T111" fmla="*/ 1106 h 1704"/>
                <a:gd name="T112" fmla="+- 0 4101 3903"/>
                <a:gd name="T113" fmla="*/ T112 w 1137"/>
                <a:gd name="T114" fmla="+- 0 1129 482"/>
                <a:gd name="T115" fmla="*/ 1129 h 1704"/>
                <a:gd name="T116" fmla="+- 0 4130 3903"/>
                <a:gd name="T117" fmla="*/ T116 w 1137"/>
                <a:gd name="T118" fmla="+- 0 1148 482"/>
                <a:gd name="T119" fmla="*/ 1148 h 1704"/>
                <a:gd name="T120" fmla="+- 0 4308 3903"/>
                <a:gd name="T121" fmla="*/ T120 w 1137"/>
                <a:gd name="T122" fmla="+- 0 1248 482"/>
                <a:gd name="T123" fmla="*/ 1248 h 1704"/>
                <a:gd name="T124" fmla="+- 0 4312 3903"/>
                <a:gd name="T125" fmla="*/ T124 w 1137"/>
                <a:gd name="T126" fmla="+- 0 1274 482"/>
                <a:gd name="T127" fmla="*/ 1274 h 1704"/>
                <a:gd name="T128" fmla="+- 0 4258 3903"/>
                <a:gd name="T129" fmla="*/ T128 w 1137"/>
                <a:gd name="T130" fmla="+- 0 1436 482"/>
                <a:gd name="T131" fmla="*/ 1436 h 1704"/>
                <a:gd name="T132" fmla="+- 0 4182 3903"/>
                <a:gd name="T133" fmla="*/ T132 w 1137"/>
                <a:gd name="T134" fmla="+- 0 1500 482"/>
                <a:gd name="T135" fmla="*/ 1500 h 1704"/>
                <a:gd name="T136" fmla="+- 0 4245 3903"/>
                <a:gd name="T137" fmla="*/ T136 w 1137"/>
                <a:gd name="T138" fmla="+- 0 1537 482"/>
                <a:gd name="T139" fmla="*/ 1537 h 1704"/>
                <a:gd name="T140" fmla="+- 0 4345 3903"/>
                <a:gd name="T141" fmla="*/ T140 w 1137"/>
                <a:gd name="T142" fmla="+- 0 1469 482"/>
                <a:gd name="T143" fmla="*/ 1469 h 1704"/>
                <a:gd name="T144" fmla="+- 0 4399 3903"/>
                <a:gd name="T145" fmla="*/ T144 w 1137"/>
                <a:gd name="T146" fmla="+- 0 1537 482"/>
                <a:gd name="T147" fmla="*/ 1537 h 1704"/>
                <a:gd name="T148" fmla="+- 0 4414 3903"/>
                <a:gd name="T149" fmla="*/ T148 w 1137"/>
                <a:gd name="T150" fmla="+- 0 1611 482"/>
                <a:gd name="T151" fmla="*/ 1611 h 1704"/>
                <a:gd name="T152" fmla="+- 0 4478 3903"/>
                <a:gd name="T153" fmla="*/ T152 w 1137"/>
                <a:gd name="T154" fmla="+- 0 1693 482"/>
                <a:gd name="T155" fmla="*/ 1693 h 1704"/>
                <a:gd name="T156" fmla="+- 0 4687 3903"/>
                <a:gd name="T157" fmla="*/ T156 w 1137"/>
                <a:gd name="T158" fmla="+- 0 1681 482"/>
                <a:gd name="T159" fmla="*/ 1681 h 1704"/>
                <a:gd name="T160" fmla="+- 0 4847 3903"/>
                <a:gd name="T161" fmla="*/ T160 w 1137"/>
                <a:gd name="T162" fmla="+- 0 1783 482"/>
                <a:gd name="T163" fmla="*/ 1783 h 1704"/>
                <a:gd name="T164" fmla="+- 0 4918 3903"/>
                <a:gd name="T165" fmla="*/ T164 w 1137"/>
                <a:gd name="T166" fmla="+- 0 1977 482"/>
                <a:gd name="T167" fmla="*/ 1977 h 1704"/>
                <a:gd name="T168" fmla="+- 0 4937 3903"/>
                <a:gd name="T169" fmla="*/ T168 w 1137"/>
                <a:gd name="T170" fmla="+- 0 2079 482"/>
                <a:gd name="T171" fmla="*/ 2079 h 1704"/>
                <a:gd name="T172" fmla="+- 0 4987 3903"/>
                <a:gd name="T173" fmla="*/ T172 w 1137"/>
                <a:gd name="T174" fmla="+- 0 2144 482"/>
                <a:gd name="T175" fmla="*/ 2144 h 1704"/>
                <a:gd name="T176" fmla="+- 0 5040 3903"/>
                <a:gd name="T177" fmla="*/ T176 w 1137"/>
                <a:gd name="T178" fmla="+- 0 786 482"/>
                <a:gd name="T179" fmla="*/ 786 h 1704"/>
                <a:gd name="T180" fmla="+- 0 4971 3903"/>
                <a:gd name="T181" fmla="*/ T180 w 1137"/>
                <a:gd name="T182" fmla="+- 0 688 482"/>
                <a:gd name="T183" fmla="*/ 688 h 1704"/>
                <a:gd name="T184" fmla="+- 0 4866 3903"/>
                <a:gd name="T185" fmla="*/ T184 w 1137"/>
                <a:gd name="T186" fmla="+- 0 684 482"/>
                <a:gd name="T187" fmla="*/ 684 h 1704"/>
                <a:gd name="T188" fmla="+- 0 4846 3903"/>
                <a:gd name="T189" fmla="*/ T188 w 1137"/>
                <a:gd name="T190" fmla="+- 0 612 482"/>
                <a:gd name="T191" fmla="*/ 612 h 1704"/>
                <a:gd name="T192" fmla="+- 0 4905 3903"/>
                <a:gd name="T193" fmla="*/ T192 w 1137"/>
                <a:gd name="T194" fmla="+- 0 533 482"/>
                <a:gd name="T195" fmla="*/ 533 h 1704"/>
                <a:gd name="T196" fmla="+- 0 4883 3903"/>
                <a:gd name="T197" fmla="*/ T196 w 1137"/>
                <a:gd name="T198" fmla="+- 0 482 482"/>
                <a:gd name="T199" fmla="*/ 482 h 1704"/>
                <a:gd name="T200" fmla="+- 0 4811 3903"/>
                <a:gd name="T201" fmla="*/ T200 w 1137"/>
                <a:gd name="T202" fmla="+- 0 599 482"/>
                <a:gd name="T203" fmla="*/ 599 h 1704"/>
                <a:gd name="T204" fmla="+- 0 4648 3903"/>
                <a:gd name="T205" fmla="*/ T204 w 1137"/>
                <a:gd name="T206" fmla="+- 0 746 482"/>
                <a:gd name="T207" fmla="*/ 746 h 1704"/>
                <a:gd name="T208" fmla="+- 0 4926 3903"/>
                <a:gd name="T209" fmla="*/ T208 w 1137"/>
                <a:gd name="T210" fmla="+- 0 1925 482"/>
                <a:gd name="T211" fmla="*/ 1925 h 1704"/>
                <a:gd name="T212" fmla="+- 0 5040 3903"/>
                <a:gd name="T213" fmla="*/ T212 w 1137"/>
                <a:gd name="T214" fmla="+- 0 786 482"/>
                <a:gd name="T215" fmla="*/ 786 h 1704"/>
                <a:gd name="T216" fmla="+- 0 4972 3903"/>
                <a:gd name="T217" fmla="*/ T216 w 1137"/>
                <a:gd name="T218" fmla="+- 0 686 482"/>
                <a:gd name="T219" fmla="*/ 686 h 1704"/>
                <a:gd name="T220" fmla="+- 0 5029 3903"/>
                <a:gd name="T221" fmla="*/ T220 w 1137"/>
                <a:gd name="T222" fmla="+- 0 701 482"/>
                <a:gd name="T223" fmla="*/ 701 h 1704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  <a:cxn ang="0">
                  <a:pos x="T165" y="T167"/>
                </a:cxn>
                <a:cxn ang="0">
                  <a:pos x="T169" y="T171"/>
                </a:cxn>
                <a:cxn ang="0">
                  <a:pos x="T173" y="T175"/>
                </a:cxn>
                <a:cxn ang="0">
                  <a:pos x="T177" y="T179"/>
                </a:cxn>
                <a:cxn ang="0">
                  <a:pos x="T181" y="T183"/>
                </a:cxn>
                <a:cxn ang="0">
                  <a:pos x="T185" y="T187"/>
                </a:cxn>
                <a:cxn ang="0">
                  <a:pos x="T189" y="T191"/>
                </a:cxn>
                <a:cxn ang="0">
                  <a:pos x="T193" y="T195"/>
                </a:cxn>
                <a:cxn ang="0">
                  <a:pos x="T197" y="T199"/>
                </a:cxn>
                <a:cxn ang="0">
                  <a:pos x="T201" y="T203"/>
                </a:cxn>
                <a:cxn ang="0">
                  <a:pos x="T205" y="T207"/>
                </a:cxn>
                <a:cxn ang="0">
                  <a:pos x="T209" y="T211"/>
                </a:cxn>
                <a:cxn ang="0">
                  <a:pos x="T213" y="T215"/>
                </a:cxn>
                <a:cxn ang="0">
                  <a:pos x="T217" y="T219"/>
                </a:cxn>
                <a:cxn ang="0">
                  <a:pos x="T221" y="T223"/>
                </a:cxn>
              </a:cxnLst>
              <a:rect l="0" t="0" r="r" b="b"/>
              <a:pathLst>
                <a:path w="1137" h="1704">
                  <a:moveTo>
                    <a:pt x="341" y="477"/>
                  </a:moveTo>
                  <a:lnTo>
                    <a:pt x="341" y="474"/>
                  </a:lnTo>
                  <a:lnTo>
                    <a:pt x="338" y="464"/>
                  </a:lnTo>
                  <a:lnTo>
                    <a:pt x="325" y="460"/>
                  </a:lnTo>
                  <a:lnTo>
                    <a:pt x="314" y="457"/>
                  </a:lnTo>
                  <a:lnTo>
                    <a:pt x="298" y="452"/>
                  </a:lnTo>
                  <a:lnTo>
                    <a:pt x="259" y="440"/>
                  </a:lnTo>
                  <a:lnTo>
                    <a:pt x="213" y="423"/>
                  </a:lnTo>
                  <a:lnTo>
                    <a:pt x="174" y="404"/>
                  </a:lnTo>
                  <a:lnTo>
                    <a:pt x="119" y="365"/>
                  </a:lnTo>
                  <a:lnTo>
                    <a:pt x="87" y="349"/>
                  </a:lnTo>
                  <a:lnTo>
                    <a:pt x="44" y="341"/>
                  </a:lnTo>
                  <a:lnTo>
                    <a:pt x="21" y="342"/>
                  </a:lnTo>
                  <a:lnTo>
                    <a:pt x="7" y="348"/>
                  </a:lnTo>
                  <a:lnTo>
                    <a:pt x="0" y="359"/>
                  </a:lnTo>
                  <a:lnTo>
                    <a:pt x="1" y="371"/>
                  </a:lnTo>
                  <a:lnTo>
                    <a:pt x="7" y="381"/>
                  </a:lnTo>
                  <a:lnTo>
                    <a:pt x="18" y="391"/>
                  </a:lnTo>
                  <a:lnTo>
                    <a:pt x="34" y="399"/>
                  </a:lnTo>
                  <a:lnTo>
                    <a:pt x="53" y="403"/>
                  </a:lnTo>
                  <a:lnTo>
                    <a:pt x="98" y="409"/>
                  </a:lnTo>
                  <a:lnTo>
                    <a:pt x="140" y="417"/>
                  </a:lnTo>
                  <a:lnTo>
                    <a:pt x="181" y="430"/>
                  </a:lnTo>
                  <a:lnTo>
                    <a:pt x="222" y="448"/>
                  </a:lnTo>
                  <a:lnTo>
                    <a:pt x="263" y="469"/>
                  </a:lnTo>
                  <a:lnTo>
                    <a:pt x="299" y="485"/>
                  </a:lnTo>
                  <a:lnTo>
                    <a:pt x="326" y="490"/>
                  </a:lnTo>
                  <a:lnTo>
                    <a:pt x="340" y="480"/>
                  </a:lnTo>
                  <a:lnTo>
                    <a:pt x="341" y="477"/>
                  </a:lnTo>
                  <a:moveTo>
                    <a:pt x="590" y="1381"/>
                  </a:moveTo>
                  <a:lnTo>
                    <a:pt x="587" y="1368"/>
                  </a:lnTo>
                  <a:lnTo>
                    <a:pt x="582" y="1357"/>
                  </a:lnTo>
                  <a:lnTo>
                    <a:pt x="573" y="1348"/>
                  </a:lnTo>
                  <a:lnTo>
                    <a:pt x="561" y="1343"/>
                  </a:lnTo>
                  <a:lnTo>
                    <a:pt x="545" y="1341"/>
                  </a:lnTo>
                  <a:lnTo>
                    <a:pt x="516" y="1343"/>
                  </a:lnTo>
                  <a:lnTo>
                    <a:pt x="496" y="1350"/>
                  </a:lnTo>
                  <a:lnTo>
                    <a:pt x="485" y="1361"/>
                  </a:lnTo>
                  <a:lnTo>
                    <a:pt x="483" y="1377"/>
                  </a:lnTo>
                  <a:lnTo>
                    <a:pt x="487" y="1398"/>
                  </a:lnTo>
                  <a:lnTo>
                    <a:pt x="488" y="1407"/>
                  </a:lnTo>
                  <a:lnTo>
                    <a:pt x="491" y="1416"/>
                  </a:lnTo>
                  <a:lnTo>
                    <a:pt x="493" y="1424"/>
                  </a:lnTo>
                  <a:lnTo>
                    <a:pt x="497" y="1429"/>
                  </a:lnTo>
                  <a:lnTo>
                    <a:pt x="502" y="1432"/>
                  </a:lnTo>
                  <a:lnTo>
                    <a:pt x="512" y="1438"/>
                  </a:lnTo>
                  <a:lnTo>
                    <a:pt x="534" y="1447"/>
                  </a:lnTo>
                  <a:lnTo>
                    <a:pt x="561" y="1447"/>
                  </a:lnTo>
                  <a:lnTo>
                    <a:pt x="581" y="1427"/>
                  </a:lnTo>
                  <a:lnTo>
                    <a:pt x="587" y="1411"/>
                  </a:lnTo>
                  <a:lnTo>
                    <a:pt x="590" y="1395"/>
                  </a:lnTo>
                  <a:lnTo>
                    <a:pt x="590" y="1381"/>
                  </a:lnTo>
                  <a:moveTo>
                    <a:pt x="795" y="1286"/>
                  </a:moveTo>
                  <a:lnTo>
                    <a:pt x="792" y="1278"/>
                  </a:lnTo>
                  <a:lnTo>
                    <a:pt x="785" y="1270"/>
                  </a:lnTo>
                  <a:lnTo>
                    <a:pt x="773" y="1270"/>
                  </a:lnTo>
                  <a:lnTo>
                    <a:pt x="759" y="1281"/>
                  </a:lnTo>
                  <a:lnTo>
                    <a:pt x="745" y="1306"/>
                  </a:lnTo>
                  <a:lnTo>
                    <a:pt x="729" y="1352"/>
                  </a:lnTo>
                  <a:lnTo>
                    <a:pt x="708" y="1404"/>
                  </a:lnTo>
                  <a:lnTo>
                    <a:pt x="678" y="1458"/>
                  </a:lnTo>
                  <a:lnTo>
                    <a:pt x="599" y="1543"/>
                  </a:lnTo>
                  <a:lnTo>
                    <a:pt x="578" y="1585"/>
                  </a:lnTo>
                  <a:lnTo>
                    <a:pt x="569" y="1628"/>
                  </a:lnTo>
                  <a:lnTo>
                    <a:pt x="574" y="1666"/>
                  </a:lnTo>
                  <a:lnTo>
                    <a:pt x="579" y="1677"/>
                  </a:lnTo>
                  <a:lnTo>
                    <a:pt x="586" y="1687"/>
                  </a:lnTo>
                  <a:lnTo>
                    <a:pt x="594" y="1696"/>
                  </a:lnTo>
                  <a:lnTo>
                    <a:pt x="605" y="1703"/>
                  </a:lnTo>
                  <a:lnTo>
                    <a:pt x="642" y="1695"/>
                  </a:lnTo>
                  <a:lnTo>
                    <a:pt x="669" y="1646"/>
                  </a:lnTo>
                  <a:lnTo>
                    <a:pt x="688" y="1578"/>
                  </a:lnTo>
                  <a:lnTo>
                    <a:pt x="700" y="1515"/>
                  </a:lnTo>
                  <a:lnTo>
                    <a:pt x="715" y="1454"/>
                  </a:lnTo>
                  <a:lnTo>
                    <a:pt x="740" y="1390"/>
                  </a:lnTo>
                  <a:lnTo>
                    <a:pt x="764" y="1337"/>
                  </a:lnTo>
                  <a:lnTo>
                    <a:pt x="782" y="1307"/>
                  </a:lnTo>
                  <a:lnTo>
                    <a:pt x="793" y="1296"/>
                  </a:lnTo>
                  <a:lnTo>
                    <a:pt x="795" y="1286"/>
                  </a:lnTo>
                  <a:moveTo>
                    <a:pt x="1107" y="1623"/>
                  </a:moveTo>
                  <a:lnTo>
                    <a:pt x="1105" y="1606"/>
                  </a:lnTo>
                  <a:lnTo>
                    <a:pt x="1100" y="1586"/>
                  </a:lnTo>
                  <a:lnTo>
                    <a:pt x="1090" y="1560"/>
                  </a:lnTo>
                  <a:lnTo>
                    <a:pt x="1075" y="1531"/>
                  </a:lnTo>
                  <a:lnTo>
                    <a:pt x="1056" y="1499"/>
                  </a:lnTo>
                  <a:lnTo>
                    <a:pt x="1032" y="1463"/>
                  </a:lnTo>
                  <a:lnTo>
                    <a:pt x="1028" y="1456"/>
                  </a:lnTo>
                  <a:lnTo>
                    <a:pt x="1025" y="1450"/>
                  </a:lnTo>
                  <a:lnTo>
                    <a:pt x="638" y="291"/>
                  </a:lnTo>
                  <a:lnTo>
                    <a:pt x="621" y="288"/>
                  </a:lnTo>
                  <a:lnTo>
                    <a:pt x="612" y="286"/>
                  </a:lnTo>
                  <a:lnTo>
                    <a:pt x="568" y="276"/>
                  </a:lnTo>
                  <a:lnTo>
                    <a:pt x="537" y="272"/>
                  </a:lnTo>
                  <a:lnTo>
                    <a:pt x="529" y="273"/>
                  </a:lnTo>
                  <a:lnTo>
                    <a:pt x="514" y="274"/>
                  </a:lnTo>
                  <a:lnTo>
                    <a:pt x="500" y="281"/>
                  </a:lnTo>
                  <a:lnTo>
                    <a:pt x="498" y="292"/>
                  </a:lnTo>
                  <a:lnTo>
                    <a:pt x="501" y="298"/>
                  </a:lnTo>
                  <a:lnTo>
                    <a:pt x="507" y="305"/>
                  </a:lnTo>
                  <a:lnTo>
                    <a:pt x="517" y="311"/>
                  </a:lnTo>
                  <a:lnTo>
                    <a:pt x="530" y="318"/>
                  </a:lnTo>
                  <a:lnTo>
                    <a:pt x="541" y="324"/>
                  </a:lnTo>
                  <a:lnTo>
                    <a:pt x="548" y="330"/>
                  </a:lnTo>
                  <a:lnTo>
                    <a:pt x="550" y="338"/>
                  </a:lnTo>
                  <a:lnTo>
                    <a:pt x="546" y="367"/>
                  </a:lnTo>
                  <a:lnTo>
                    <a:pt x="523" y="405"/>
                  </a:lnTo>
                  <a:lnTo>
                    <a:pt x="490" y="451"/>
                  </a:lnTo>
                  <a:lnTo>
                    <a:pt x="457" y="506"/>
                  </a:lnTo>
                  <a:lnTo>
                    <a:pt x="411" y="567"/>
                  </a:lnTo>
                  <a:lnTo>
                    <a:pt x="352" y="605"/>
                  </a:lnTo>
                  <a:lnTo>
                    <a:pt x="351" y="605"/>
                  </a:lnTo>
                  <a:lnTo>
                    <a:pt x="291" y="624"/>
                  </a:lnTo>
                  <a:lnTo>
                    <a:pt x="238" y="628"/>
                  </a:lnTo>
                  <a:lnTo>
                    <a:pt x="217" y="631"/>
                  </a:lnTo>
                  <a:lnTo>
                    <a:pt x="204" y="637"/>
                  </a:lnTo>
                  <a:lnTo>
                    <a:pt x="198" y="647"/>
                  </a:lnTo>
                  <a:lnTo>
                    <a:pt x="199" y="656"/>
                  </a:lnTo>
                  <a:lnTo>
                    <a:pt x="201" y="665"/>
                  </a:lnTo>
                  <a:lnTo>
                    <a:pt x="212" y="671"/>
                  </a:lnTo>
                  <a:lnTo>
                    <a:pt x="227" y="666"/>
                  </a:lnTo>
                  <a:lnTo>
                    <a:pt x="263" y="663"/>
                  </a:lnTo>
                  <a:lnTo>
                    <a:pt x="315" y="674"/>
                  </a:lnTo>
                  <a:lnTo>
                    <a:pt x="367" y="706"/>
                  </a:lnTo>
                  <a:lnTo>
                    <a:pt x="405" y="766"/>
                  </a:lnTo>
                  <a:lnTo>
                    <a:pt x="406" y="770"/>
                  </a:lnTo>
                  <a:lnTo>
                    <a:pt x="407" y="773"/>
                  </a:lnTo>
                  <a:lnTo>
                    <a:pt x="408" y="777"/>
                  </a:lnTo>
                  <a:lnTo>
                    <a:pt x="409" y="792"/>
                  </a:lnTo>
                  <a:lnTo>
                    <a:pt x="413" y="852"/>
                  </a:lnTo>
                  <a:lnTo>
                    <a:pt x="393" y="908"/>
                  </a:lnTo>
                  <a:lnTo>
                    <a:pt x="367" y="943"/>
                  </a:lnTo>
                  <a:lnTo>
                    <a:pt x="355" y="954"/>
                  </a:lnTo>
                  <a:lnTo>
                    <a:pt x="325" y="960"/>
                  </a:lnTo>
                  <a:lnTo>
                    <a:pt x="299" y="975"/>
                  </a:lnTo>
                  <a:lnTo>
                    <a:pt x="281" y="995"/>
                  </a:lnTo>
                  <a:lnTo>
                    <a:pt x="279" y="1018"/>
                  </a:lnTo>
                  <a:lnTo>
                    <a:pt x="282" y="1027"/>
                  </a:lnTo>
                  <a:lnTo>
                    <a:pt x="290" y="1036"/>
                  </a:lnTo>
                  <a:lnTo>
                    <a:pt x="304" y="1045"/>
                  </a:lnTo>
                  <a:lnTo>
                    <a:pt x="342" y="1055"/>
                  </a:lnTo>
                  <a:lnTo>
                    <a:pt x="367" y="1040"/>
                  </a:lnTo>
                  <a:lnTo>
                    <a:pt x="389" y="1013"/>
                  </a:lnTo>
                  <a:lnTo>
                    <a:pt x="418" y="992"/>
                  </a:lnTo>
                  <a:lnTo>
                    <a:pt x="442" y="987"/>
                  </a:lnTo>
                  <a:lnTo>
                    <a:pt x="462" y="992"/>
                  </a:lnTo>
                  <a:lnTo>
                    <a:pt x="478" y="1009"/>
                  </a:lnTo>
                  <a:lnTo>
                    <a:pt x="491" y="1039"/>
                  </a:lnTo>
                  <a:lnTo>
                    <a:pt x="496" y="1055"/>
                  </a:lnTo>
                  <a:lnTo>
                    <a:pt x="501" y="1073"/>
                  </a:lnTo>
                  <a:lnTo>
                    <a:pt x="505" y="1094"/>
                  </a:lnTo>
                  <a:lnTo>
                    <a:pt x="509" y="1117"/>
                  </a:lnTo>
                  <a:lnTo>
                    <a:pt x="511" y="1129"/>
                  </a:lnTo>
                  <a:lnTo>
                    <a:pt x="513" y="1139"/>
                  </a:lnTo>
                  <a:lnTo>
                    <a:pt x="516" y="1148"/>
                  </a:lnTo>
                  <a:lnTo>
                    <a:pt x="543" y="1193"/>
                  </a:lnTo>
                  <a:lnTo>
                    <a:pt x="575" y="1211"/>
                  </a:lnTo>
                  <a:lnTo>
                    <a:pt x="602" y="1214"/>
                  </a:lnTo>
                  <a:lnTo>
                    <a:pt x="614" y="1212"/>
                  </a:lnTo>
                  <a:lnTo>
                    <a:pt x="705" y="1193"/>
                  </a:lnTo>
                  <a:lnTo>
                    <a:pt x="784" y="1199"/>
                  </a:lnTo>
                  <a:lnTo>
                    <a:pt x="839" y="1215"/>
                  </a:lnTo>
                  <a:lnTo>
                    <a:pt x="861" y="1224"/>
                  </a:lnTo>
                  <a:lnTo>
                    <a:pt x="908" y="1259"/>
                  </a:lnTo>
                  <a:lnTo>
                    <a:pt x="944" y="1301"/>
                  </a:lnTo>
                  <a:lnTo>
                    <a:pt x="972" y="1347"/>
                  </a:lnTo>
                  <a:lnTo>
                    <a:pt x="991" y="1395"/>
                  </a:lnTo>
                  <a:lnTo>
                    <a:pt x="1005" y="1446"/>
                  </a:lnTo>
                  <a:lnTo>
                    <a:pt x="1015" y="1495"/>
                  </a:lnTo>
                  <a:lnTo>
                    <a:pt x="1022" y="1538"/>
                  </a:lnTo>
                  <a:lnTo>
                    <a:pt x="1028" y="1573"/>
                  </a:lnTo>
                  <a:lnTo>
                    <a:pt x="1030" y="1585"/>
                  </a:lnTo>
                  <a:lnTo>
                    <a:pt x="1034" y="1597"/>
                  </a:lnTo>
                  <a:lnTo>
                    <a:pt x="1037" y="1607"/>
                  </a:lnTo>
                  <a:lnTo>
                    <a:pt x="1051" y="1639"/>
                  </a:lnTo>
                  <a:lnTo>
                    <a:pt x="1067" y="1658"/>
                  </a:lnTo>
                  <a:lnTo>
                    <a:pt x="1084" y="1662"/>
                  </a:lnTo>
                  <a:lnTo>
                    <a:pt x="1099" y="1650"/>
                  </a:lnTo>
                  <a:lnTo>
                    <a:pt x="1105" y="1638"/>
                  </a:lnTo>
                  <a:lnTo>
                    <a:pt x="1107" y="1623"/>
                  </a:lnTo>
                  <a:moveTo>
                    <a:pt x="1137" y="304"/>
                  </a:moveTo>
                  <a:lnTo>
                    <a:pt x="1120" y="302"/>
                  </a:lnTo>
                  <a:lnTo>
                    <a:pt x="1096" y="287"/>
                  </a:lnTo>
                  <a:lnTo>
                    <a:pt x="1069" y="204"/>
                  </a:lnTo>
                  <a:lnTo>
                    <a:pt x="1068" y="206"/>
                  </a:lnTo>
                  <a:lnTo>
                    <a:pt x="1030" y="234"/>
                  </a:lnTo>
                  <a:lnTo>
                    <a:pt x="1003" y="234"/>
                  </a:lnTo>
                  <a:lnTo>
                    <a:pt x="981" y="223"/>
                  </a:lnTo>
                  <a:lnTo>
                    <a:pt x="963" y="202"/>
                  </a:lnTo>
                  <a:lnTo>
                    <a:pt x="951" y="175"/>
                  </a:lnTo>
                  <a:lnTo>
                    <a:pt x="947" y="160"/>
                  </a:lnTo>
                  <a:lnTo>
                    <a:pt x="944" y="145"/>
                  </a:lnTo>
                  <a:lnTo>
                    <a:pt x="943" y="130"/>
                  </a:lnTo>
                  <a:lnTo>
                    <a:pt x="943" y="114"/>
                  </a:lnTo>
                  <a:lnTo>
                    <a:pt x="957" y="83"/>
                  </a:lnTo>
                  <a:lnTo>
                    <a:pt x="981" y="66"/>
                  </a:lnTo>
                  <a:lnTo>
                    <a:pt x="1002" y="51"/>
                  </a:lnTo>
                  <a:lnTo>
                    <a:pt x="1005" y="24"/>
                  </a:lnTo>
                  <a:lnTo>
                    <a:pt x="1005" y="23"/>
                  </a:lnTo>
                  <a:lnTo>
                    <a:pt x="1005" y="22"/>
                  </a:lnTo>
                  <a:lnTo>
                    <a:pt x="980" y="0"/>
                  </a:lnTo>
                  <a:lnTo>
                    <a:pt x="943" y="5"/>
                  </a:lnTo>
                  <a:lnTo>
                    <a:pt x="913" y="42"/>
                  </a:lnTo>
                  <a:lnTo>
                    <a:pt x="912" y="59"/>
                  </a:lnTo>
                  <a:lnTo>
                    <a:pt x="908" y="117"/>
                  </a:lnTo>
                  <a:lnTo>
                    <a:pt x="903" y="187"/>
                  </a:lnTo>
                  <a:lnTo>
                    <a:pt x="866" y="220"/>
                  </a:lnTo>
                  <a:lnTo>
                    <a:pt x="809" y="238"/>
                  </a:lnTo>
                  <a:lnTo>
                    <a:pt x="745" y="264"/>
                  </a:lnTo>
                  <a:lnTo>
                    <a:pt x="691" y="288"/>
                  </a:lnTo>
                  <a:lnTo>
                    <a:pt x="650" y="293"/>
                  </a:lnTo>
                  <a:lnTo>
                    <a:pt x="638" y="291"/>
                  </a:lnTo>
                  <a:lnTo>
                    <a:pt x="1023" y="1443"/>
                  </a:lnTo>
                  <a:lnTo>
                    <a:pt x="1033" y="1393"/>
                  </a:lnTo>
                  <a:lnTo>
                    <a:pt x="1083" y="1357"/>
                  </a:lnTo>
                  <a:lnTo>
                    <a:pt x="1137" y="1335"/>
                  </a:lnTo>
                  <a:lnTo>
                    <a:pt x="1137" y="304"/>
                  </a:lnTo>
                  <a:moveTo>
                    <a:pt x="1137" y="101"/>
                  </a:moveTo>
                  <a:lnTo>
                    <a:pt x="1120" y="113"/>
                  </a:lnTo>
                  <a:lnTo>
                    <a:pt x="1095" y="158"/>
                  </a:lnTo>
                  <a:lnTo>
                    <a:pt x="1069" y="204"/>
                  </a:lnTo>
                  <a:lnTo>
                    <a:pt x="1094" y="281"/>
                  </a:lnTo>
                  <a:lnTo>
                    <a:pt x="1096" y="273"/>
                  </a:lnTo>
                  <a:lnTo>
                    <a:pt x="1102" y="263"/>
                  </a:lnTo>
                  <a:lnTo>
                    <a:pt x="1126" y="219"/>
                  </a:lnTo>
                  <a:lnTo>
                    <a:pt x="1137" y="196"/>
                  </a:lnTo>
                  <a:lnTo>
                    <a:pt x="1137" y="101"/>
                  </a:lnTo>
                </a:path>
              </a:pathLst>
            </a:custGeom>
            <a:solidFill>
              <a:srgbClr val="FFD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pic>
          <p:nvPicPr>
            <p:cNvPr id="11" name="Picture 9">
              <a:extLst>
                <a:ext uri="{FF2B5EF4-FFF2-40B4-BE49-F238E27FC236}">
                  <a16:creationId xmlns:a16="http://schemas.microsoft.com/office/drawing/2014/main" id="{24388CC2-2223-4E85-A362-F561A3D85F0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34" y="1975"/>
              <a:ext cx="107" cy="1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AutoShape 10">
              <a:extLst>
                <a:ext uri="{FF2B5EF4-FFF2-40B4-BE49-F238E27FC236}">
                  <a16:creationId xmlns:a16="http://schemas.microsoft.com/office/drawing/2014/main" id="{C6A68DB5-E56D-4A45-8870-94D1672950F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75" y="622"/>
              <a:ext cx="597" cy="1459"/>
            </a:xfrm>
            <a:custGeom>
              <a:avLst/>
              <a:gdLst>
                <a:gd name="T0" fmla="+- 0 3988 3976"/>
                <a:gd name="T1" fmla="*/ T0 w 597"/>
                <a:gd name="T2" fmla="+- 0 1069 622"/>
                <a:gd name="T3" fmla="*/ 1069 h 1459"/>
                <a:gd name="T4" fmla="+- 0 3984 3976"/>
                <a:gd name="T5" fmla="*/ T4 w 597"/>
                <a:gd name="T6" fmla="+- 0 1058 622"/>
                <a:gd name="T7" fmla="*/ 1058 h 1459"/>
                <a:gd name="T8" fmla="+- 0 3980 3976"/>
                <a:gd name="T9" fmla="*/ T8 w 597"/>
                <a:gd name="T10" fmla="+- 0 1079 622"/>
                <a:gd name="T11" fmla="*/ 1079 h 1459"/>
                <a:gd name="T12" fmla="+- 0 4010 3976"/>
                <a:gd name="T13" fmla="*/ T12 w 597"/>
                <a:gd name="T14" fmla="+- 0 1435 622"/>
                <a:gd name="T15" fmla="*/ 1435 h 1459"/>
                <a:gd name="T16" fmla="+- 0 4009 3976"/>
                <a:gd name="T17" fmla="*/ T16 w 597"/>
                <a:gd name="T18" fmla="+- 0 1416 622"/>
                <a:gd name="T19" fmla="*/ 1416 h 1459"/>
                <a:gd name="T20" fmla="+- 0 3997 3976"/>
                <a:gd name="T21" fmla="*/ T20 w 597"/>
                <a:gd name="T22" fmla="+- 0 1414 622"/>
                <a:gd name="T23" fmla="*/ 1414 h 1459"/>
                <a:gd name="T24" fmla="+- 0 4010 3976"/>
                <a:gd name="T25" fmla="*/ T24 w 597"/>
                <a:gd name="T26" fmla="+- 0 1435 622"/>
                <a:gd name="T27" fmla="*/ 1435 h 1459"/>
                <a:gd name="T28" fmla="+- 0 4218 3976"/>
                <a:gd name="T29" fmla="*/ T28 w 597"/>
                <a:gd name="T30" fmla="+- 0 1864 622"/>
                <a:gd name="T31" fmla="*/ 1864 h 1459"/>
                <a:gd name="T32" fmla="+- 0 4218 3976"/>
                <a:gd name="T33" fmla="*/ T32 w 597"/>
                <a:gd name="T34" fmla="+- 0 1861 622"/>
                <a:gd name="T35" fmla="*/ 1861 h 1459"/>
                <a:gd name="T36" fmla="+- 0 4215 3976"/>
                <a:gd name="T37" fmla="*/ T36 w 597"/>
                <a:gd name="T38" fmla="+- 0 1851 622"/>
                <a:gd name="T39" fmla="*/ 1851 h 1459"/>
                <a:gd name="T40" fmla="+- 0 4210 3976"/>
                <a:gd name="T41" fmla="*/ T40 w 597"/>
                <a:gd name="T42" fmla="+- 0 1872 622"/>
                <a:gd name="T43" fmla="*/ 1872 h 1459"/>
                <a:gd name="T44" fmla="+- 0 4250 3976"/>
                <a:gd name="T45" fmla="*/ T44 w 597"/>
                <a:gd name="T46" fmla="+- 0 1619 622"/>
                <a:gd name="T47" fmla="*/ 1619 h 1459"/>
                <a:gd name="T48" fmla="+- 0 4249 3976"/>
                <a:gd name="T49" fmla="*/ T48 w 597"/>
                <a:gd name="T50" fmla="+- 0 1599 622"/>
                <a:gd name="T51" fmla="*/ 1599 h 1459"/>
                <a:gd name="T52" fmla="+- 0 4238 3976"/>
                <a:gd name="T53" fmla="*/ T52 w 597"/>
                <a:gd name="T54" fmla="+- 0 1597 622"/>
                <a:gd name="T55" fmla="*/ 1597 h 1459"/>
                <a:gd name="T56" fmla="+- 0 4250 3976"/>
                <a:gd name="T57" fmla="*/ T56 w 597"/>
                <a:gd name="T58" fmla="+- 0 1619 622"/>
                <a:gd name="T59" fmla="*/ 1619 h 1459"/>
                <a:gd name="T60" fmla="+- 0 4273 3976"/>
                <a:gd name="T61" fmla="*/ T60 w 597"/>
                <a:gd name="T62" fmla="+- 0 820 622"/>
                <a:gd name="T63" fmla="*/ 820 h 1459"/>
                <a:gd name="T64" fmla="+- 0 4265 3976"/>
                <a:gd name="T65" fmla="*/ T64 w 597"/>
                <a:gd name="T66" fmla="+- 0 803 622"/>
                <a:gd name="T67" fmla="*/ 803 h 1459"/>
                <a:gd name="T68" fmla="+- 0 4240 3976"/>
                <a:gd name="T69" fmla="*/ T68 w 597"/>
                <a:gd name="T70" fmla="+- 0 789 622"/>
                <a:gd name="T71" fmla="*/ 789 h 1459"/>
                <a:gd name="T72" fmla="+- 0 4223 3976"/>
                <a:gd name="T73" fmla="*/ T72 w 597"/>
                <a:gd name="T74" fmla="+- 0 807 622"/>
                <a:gd name="T75" fmla="*/ 807 h 1459"/>
                <a:gd name="T76" fmla="+- 0 4227 3976"/>
                <a:gd name="T77" fmla="*/ T76 w 597"/>
                <a:gd name="T78" fmla="+- 0 829 622"/>
                <a:gd name="T79" fmla="*/ 829 h 1459"/>
                <a:gd name="T80" fmla="+- 0 4239 3976"/>
                <a:gd name="T81" fmla="*/ T80 w 597"/>
                <a:gd name="T82" fmla="+- 0 834 622"/>
                <a:gd name="T83" fmla="*/ 834 h 1459"/>
                <a:gd name="T84" fmla="+- 0 4255 3976"/>
                <a:gd name="T85" fmla="*/ T84 w 597"/>
                <a:gd name="T86" fmla="+- 0 837 622"/>
                <a:gd name="T87" fmla="*/ 837 h 1459"/>
                <a:gd name="T88" fmla="+- 0 4273 3976"/>
                <a:gd name="T89" fmla="*/ T88 w 597"/>
                <a:gd name="T90" fmla="+- 0 826 622"/>
                <a:gd name="T91" fmla="*/ 826 h 1459"/>
                <a:gd name="T92" fmla="+- 0 4325 3976"/>
                <a:gd name="T93" fmla="*/ T92 w 597"/>
                <a:gd name="T94" fmla="+- 0 651 622"/>
                <a:gd name="T95" fmla="*/ 651 h 1459"/>
                <a:gd name="T96" fmla="+- 0 4324 3976"/>
                <a:gd name="T97" fmla="*/ T96 w 597"/>
                <a:gd name="T98" fmla="+- 0 631 622"/>
                <a:gd name="T99" fmla="*/ 631 h 1459"/>
                <a:gd name="T100" fmla="+- 0 4313 3976"/>
                <a:gd name="T101" fmla="*/ T100 w 597"/>
                <a:gd name="T102" fmla="+- 0 629 622"/>
                <a:gd name="T103" fmla="*/ 629 h 1459"/>
                <a:gd name="T104" fmla="+- 0 4325 3976"/>
                <a:gd name="T105" fmla="*/ T104 w 597"/>
                <a:gd name="T106" fmla="+- 0 651 622"/>
                <a:gd name="T107" fmla="*/ 651 h 1459"/>
                <a:gd name="T108" fmla="+- 0 4398 3976"/>
                <a:gd name="T109" fmla="*/ T108 w 597"/>
                <a:gd name="T110" fmla="+- 0 2064 622"/>
                <a:gd name="T111" fmla="*/ 2064 h 1459"/>
                <a:gd name="T112" fmla="+- 0 4395 3976"/>
                <a:gd name="T113" fmla="*/ T112 w 597"/>
                <a:gd name="T114" fmla="+- 0 2053 622"/>
                <a:gd name="T115" fmla="*/ 2053 h 1459"/>
                <a:gd name="T116" fmla="+- 0 4390 3976"/>
                <a:gd name="T117" fmla="*/ T116 w 597"/>
                <a:gd name="T118" fmla="+- 0 2074 622"/>
                <a:gd name="T119" fmla="*/ 2074 h 1459"/>
                <a:gd name="T120" fmla="+- 0 4572 3976"/>
                <a:gd name="T121" fmla="*/ T120 w 597"/>
                <a:gd name="T122" fmla="+- 0 1791 622"/>
                <a:gd name="T123" fmla="*/ 1791 h 1459"/>
                <a:gd name="T124" fmla="+- 0 4571 3976"/>
                <a:gd name="T125" fmla="*/ T124 w 597"/>
                <a:gd name="T126" fmla="+- 0 1785 622"/>
                <a:gd name="T127" fmla="*/ 1785 h 1459"/>
                <a:gd name="T128" fmla="+- 0 4551 3976"/>
                <a:gd name="T129" fmla="*/ T128 w 597"/>
                <a:gd name="T130" fmla="+- 0 1761 622"/>
                <a:gd name="T131" fmla="*/ 1761 h 1459"/>
                <a:gd name="T132" fmla="+- 0 4527 3976"/>
                <a:gd name="T133" fmla="*/ T132 w 597"/>
                <a:gd name="T134" fmla="+- 0 1765 622"/>
                <a:gd name="T135" fmla="*/ 1765 h 1459"/>
                <a:gd name="T136" fmla="+- 0 4520 3976"/>
                <a:gd name="T137" fmla="*/ T136 w 597"/>
                <a:gd name="T138" fmla="+- 0 1783 622"/>
                <a:gd name="T139" fmla="*/ 1783 h 1459"/>
                <a:gd name="T140" fmla="+- 0 4531 3976"/>
                <a:gd name="T141" fmla="*/ T140 w 597"/>
                <a:gd name="T142" fmla="+- 0 1801 622"/>
                <a:gd name="T143" fmla="*/ 1801 h 1459"/>
                <a:gd name="T144" fmla="+- 0 4542 3976"/>
                <a:gd name="T145" fmla="*/ T144 w 597"/>
                <a:gd name="T146" fmla="+- 0 1803 622"/>
                <a:gd name="T147" fmla="*/ 1803 h 1459"/>
                <a:gd name="T148" fmla="+- 0 4565 3976"/>
                <a:gd name="T149" fmla="*/ T148 w 597"/>
                <a:gd name="T150" fmla="+- 0 1803 622"/>
                <a:gd name="T151" fmla="*/ 1803 h 1459"/>
                <a:gd name="T152" fmla="+- 0 4572 3976"/>
                <a:gd name="T153" fmla="*/ T152 w 597"/>
                <a:gd name="T154" fmla="+- 0 1791 622"/>
                <a:gd name="T155" fmla="*/ 1791 h 145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</a:cxnLst>
              <a:rect l="0" t="0" r="r" b="b"/>
              <a:pathLst>
                <a:path w="597" h="1459">
                  <a:moveTo>
                    <a:pt x="12" y="465"/>
                  </a:moveTo>
                  <a:lnTo>
                    <a:pt x="12" y="447"/>
                  </a:lnTo>
                  <a:lnTo>
                    <a:pt x="11" y="446"/>
                  </a:lnTo>
                  <a:lnTo>
                    <a:pt x="8" y="436"/>
                  </a:lnTo>
                  <a:lnTo>
                    <a:pt x="0" y="444"/>
                  </a:lnTo>
                  <a:lnTo>
                    <a:pt x="4" y="457"/>
                  </a:lnTo>
                  <a:lnTo>
                    <a:pt x="12" y="465"/>
                  </a:lnTo>
                  <a:moveTo>
                    <a:pt x="34" y="813"/>
                  </a:moveTo>
                  <a:lnTo>
                    <a:pt x="33" y="795"/>
                  </a:lnTo>
                  <a:lnTo>
                    <a:pt x="33" y="794"/>
                  </a:lnTo>
                  <a:lnTo>
                    <a:pt x="30" y="784"/>
                  </a:lnTo>
                  <a:lnTo>
                    <a:pt x="21" y="792"/>
                  </a:lnTo>
                  <a:lnTo>
                    <a:pt x="25" y="806"/>
                  </a:lnTo>
                  <a:lnTo>
                    <a:pt x="34" y="813"/>
                  </a:lnTo>
                  <a:moveTo>
                    <a:pt x="243" y="1258"/>
                  </a:moveTo>
                  <a:lnTo>
                    <a:pt x="242" y="1242"/>
                  </a:lnTo>
                  <a:lnTo>
                    <a:pt x="242" y="1240"/>
                  </a:lnTo>
                  <a:lnTo>
                    <a:pt x="242" y="1239"/>
                  </a:lnTo>
                  <a:lnTo>
                    <a:pt x="241" y="1237"/>
                  </a:lnTo>
                  <a:lnTo>
                    <a:pt x="239" y="1229"/>
                  </a:lnTo>
                  <a:lnTo>
                    <a:pt x="230" y="1237"/>
                  </a:lnTo>
                  <a:lnTo>
                    <a:pt x="234" y="1250"/>
                  </a:lnTo>
                  <a:lnTo>
                    <a:pt x="243" y="1258"/>
                  </a:lnTo>
                  <a:moveTo>
                    <a:pt x="274" y="997"/>
                  </a:moveTo>
                  <a:lnTo>
                    <a:pt x="274" y="979"/>
                  </a:lnTo>
                  <a:lnTo>
                    <a:pt x="273" y="977"/>
                  </a:lnTo>
                  <a:lnTo>
                    <a:pt x="270" y="968"/>
                  </a:lnTo>
                  <a:lnTo>
                    <a:pt x="262" y="975"/>
                  </a:lnTo>
                  <a:lnTo>
                    <a:pt x="266" y="989"/>
                  </a:lnTo>
                  <a:lnTo>
                    <a:pt x="274" y="997"/>
                  </a:lnTo>
                  <a:moveTo>
                    <a:pt x="298" y="201"/>
                  </a:moveTo>
                  <a:lnTo>
                    <a:pt x="297" y="198"/>
                  </a:lnTo>
                  <a:lnTo>
                    <a:pt x="296" y="195"/>
                  </a:lnTo>
                  <a:lnTo>
                    <a:pt x="289" y="181"/>
                  </a:lnTo>
                  <a:lnTo>
                    <a:pt x="277" y="171"/>
                  </a:lnTo>
                  <a:lnTo>
                    <a:pt x="264" y="167"/>
                  </a:lnTo>
                  <a:lnTo>
                    <a:pt x="253" y="175"/>
                  </a:lnTo>
                  <a:lnTo>
                    <a:pt x="247" y="185"/>
                  </a:lnTo>
                  <a:lnTo>
                    <a:pt x="246" y="193"/>
                  </a:lnTo>
                  <a:lnTo>
                    <a:pt x="251" y="207"/>
                  </a:lnTo>
                  <a:lnTo>
                    <a:pt x="257" y="211"/>
                  </a:lnTo>
                  <a:lnTo>
                    <a:pt x="263" y="212"/>
                  </a:lnTo>
                  <a:lnTo>
                    <a:pt x="268" y="213"/>
                  </a:lnTo>
                  <a:lnTo>
                    <a:pt x="279" y="215"/>
                  </a:lnTo>
                  <a:lnTo>
                    <a:pt x="291" y="213"/>
                  </a:lnTo>
                  <a:lnTo>
                    <a:pt x="297" y="204"/>
                  </a:lnTo>
                  <a:lnTo>
                    <a:pt x="298" y="201"/>
                  </a:lnTo>
                  <a:moveTo>
                    <a:pt x="349" y="29"/>
                  </a:moveTo>
                  <a:lnTo>
                    <a:pt x="349" y="11"/>
                  </a:lnTo>
                  <a:lnTo>
                    <a:pt x="348" y="9"/>
                  </a:lnTo>
                  <a:lnTo>
                    <a:pt x="345" y="0"/>
                  </a:lnTo>
                  <a:lnTo>
                    <a:pt x="337" y="7"/>
                  </a:lnTo>
                  <a:lnTo>
                    <a:pt x="341" y="21"/>
                  </a:lnTo>
                  <a:lnTo>
                    <a:pt x="349" y="29"/>
                  </a:lnTo>
                  <a:moveTo>
                    <a:pt x="423" y="1459"/>
                  </a:moveTo>
                  <a:lnTo>
                    <a:pt x="422" y="1442"/>
                  </a:lnTo>
                  <a:lnTo>
                    <a:pt x="422" y="1440"/>
                  </a:lnTo>
                  <a:lnTo>
                    <a:pt x="419" y="1431"/>
                  </a:lnTo>
                  <a:lnTo>
                    <a:pt x="410" y="1438"/>
                  </a:lnTo>
                  <a:lnTo>
                    <a:pt x="414" y="1452"/>
                  </a:lnTo>
                  <a:lnTo>
                    <a:pt x="423" y="1459"/>
                  </a:lnTo>
                  <a:moveTo>
                    <a:pt x="596" y="1169"/>
                  </a:moveTo>
                  <a:lnTo>
                    <a:pt x="596" y="1166"/>
                  </a:lnTo>
                  <a:lnTo>
                    <a:pt x="595" y="1163"/>
                  </a:lnTo>
                  <a:lnTo>
                    <a:pt x="587" y="1149"/>
                  </a:lnTo>
                  <a:lnTo>
                    <a:pt x="575" y="1139"/>
                  </a:lnTo>
                  <a:lnTo>
                    <a:pt x="562" y="1135"/>
                  </a:lnTo>
                  <a:lnTo>
                    <a:pt x="551" y="1143"/>
                  </a:lnTo>
                  <a:lnTo>
                    <a:pt x="545" y="1153"/>
                  </a:lnTo>
                  <a:lnTo>
                    <a:pt x="544" y="1161"/>
                  </a:lnTo>
                  <a:lnTo>
                    <a:pt x="549" y="1175"/>
                  </a:lnTo>
                  <a:lnTo>
                    <a:pt x="555" y="1179"/>
                  </a:lnTo>
                  <a:lnTo>
                    <a:pt x="561" y="1180"/>
                  </a:lnTo>
                  <a:lnTo>
                    <a:pt x="566" y="1181"/>
                  </a:lnTo>
                  <a:lnTo>
                    <a:pt x="577" y="1183"/>
                  </a:lnTo>
                  <a:lnTo>
                    <a:pt x="589" y="1181"/>
                  </a:lnTo>
                  <a:lnTo>
                    <a:pt x="596" y="1172"/>
                  </a:lnTo>
                  <a:lnTo>
                    <a:pt x="596" y="1169"/>
                  </a:lnTo>
                </a:path>
              </a:pathLst>
            </a:custGeom>
            <a:solidFill>
              <a:srgbClr val="FFD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</p:grpSp>
      <p:sp>
        <p:nvSpPr>
          <p:cNvPr id="13" name="AutoShape 11">
            <a:extLst>
              <a:ext uri="{FF2B5EF4-FFF2-40B4-BE49-F238E27FC236}">
                <a16:creationId xmlns:a16="http://schemas.microsoft.com/office/drawing/2014/main" id="{1A7D62D3-50A0-41C7-BAF0-3B0D8079D06D}"/>
              </a:ext>
            </a:extLst>
          </p:cNvPr>
          <p:cNvSpPr>
            <a:spLocks/>
          </p:cNvSpPr>
          <p:nvPr/>
        </p:nvSpPr>
        <p:spPr bwMode="auto">
          <a:xfrm>
            <a:off x="0" y="1382224"/>
            <a:ext cx="1184320" cy="903776"/>
          </a:xfrm>
          <a:custGeom>
            <a:avLst/>
            <a:gdLst>
              <a:gd name="T0" fmla="*/ 210080225 w 1231"/>
              <a:gd name="T1" fmla="*/ 819756425 h 941"/>
              <a:gd name="T2" fmla="*/ 185886725 w 1231"/>
              <a:gd name="T3" fmla="*/ 845966050 h 941"/>
              <a:gd name="T4" fmla="*/ 185886725 w 1231"/>
              <a:gd name="T5" fmla="*/ 892336925 h 941"/>
              <a:gd name="T6" fmla="*/ 206854425 w 1231"/>
              <a:gd name="T7" fmla="*/ 852014425 h 941"/>
              <a:gd name="T8" fmla="*/ 242741450 w 1231"/>
              <a:gd name="T9" fmla="*/ 879030500 h 941"/>
              <a:gd name="T10" fmla="*/ 239112425 w 1231"/>
              <a:gd name="T11" fmla="*/ 870966000 h 941"/>
              <a:gd name="T12" fmla="*/ 224999550 w 1231"/>
              <a:gd name="T13" fmla="*/ 868546650 h 941"/>
              <a:gd name="T14" fmla="*/ 223789875 w 1231"/>
              <a:gd name="T15" fmla="*/ 881449850 h 941"/>
              <a:gd name="T16" fmla="*/ 230644700 w 1231"/>
              <a:gd name="T17" fmla="*/ 884272425 h 941"/>
              <a:gd name="T18" fmla="*/ 242741450 w 1231"/>
              <a:gd name="T19" fmla="*/ 880240175 h 941"/>
              <a:gd name="T20" fmla="*/ 245160800 w 1231"/>
              <a:gd name="T21" fmla="*/ 794353250 h 941"/>
              <a:gd name="T22" fmla="*/ 243547900 w 1231"/>
              <a:gd name="T23" fmla="*/ 789917775 h 941"/>
              <a:gd name="T24" fmla="*/ 245160800 w 1231"/>
              <a:gd name="T25" fmla="*/ 801611300 h 941"/>
              <a:gd name="T26" fmla="*/ 283063950 w 1231"/>
              <a:gd name="T27" fmla="*/ 820159650 h 941"/>
              <a:gd name="T28" fmla="*/ 274596225 w 1231"/>
              <a:gd name="T29" fmla="*/ 826611250 h 941"/>
              <a:gd name="T30" fmla="*/ 277418800 w 1231"/>
              <a:gd name="T31" fmla="*/ 832659625 h 941"/>
              <a:gd name="T32" fmla="*/ 387499225 w 1231"/>
              <a:gd name="T33" fmla="*/ 947175525 h 941"/>
              <a:gd name="T34" fmla="*/ 387096000 w 1231"/>
              <a:gd name="T35" fmla="*/ 938707800 h 941"/>
              <a:gd name="T36" fmla="*/ 384273425 w 1231"/>
              <a:gd name="T37" fmla="*/ 943949725 h 941"/>
              <a:gd name="T38" fmla="*/ 427015275 w 1231"/>
              <a:gd name="T39" fmla="*/ 1014110875 h 941"/>
              <a:gd name="T40" fmla="*/ 403628225 w 1231"/>
              <a:gd name="T41" fmla="*/ 1001610900 h 941"/>
              <a:gd name="T42" fmla="*/ 371773450 w 1231"/>
              <a:gd name="T43" fmla="*/ 1025804400 h 941"/>
              <a:gd name="T44" fmla="*/ 349192850 w 1231"/>
              <a:gd name="T45" fmla="*/ 1019756025 h 941"/>
              <a:gd name="T46" fmla="*/ 340725125 w 1231"/>
              <a:gd name="T47" fmla="*/ 994352850 h 941"/>
              <a:gd name="T48" fmla="*/ 337096100 w 1231"/>
              <a:gd name="T49" fmla="*/ 967336775 h 941"/>
              <a:gd name="T50" fmla="*/ 324596125 w 1231"/>
              <a:gd name="T51" fmla="*/ 941127150 h 941"/>
              <a:gd name="T52" fmla="*/ 310886475 w 1231"/>
              <a:gd name="T53" fmla="*/ 933869100 h 941"/>
              <a:gd name="T54" fmla="*/ 281451050 w 1231"/>
              <a:gd name="T55" fmla="*/ 937094900 h 941"/>
              <a:gd name="T56" fmla="*/ 237902750 w 1231"/>
              <a:gd name="T57" fmla="*/ 936691675 h 941"/>
              <a:gd name="T58" fmla="*/ 237499525 w 1231"/>
              <a:gd name="T59" fmla="*/ 934675550 h 941"/>
              <a:gd name="T60" fmla="*/ 241531775 w 1231"/>
              <a:gd name="T61" fmla="*/ 922175575 h 941"/>
              <a:gd name="T62" fmla="*/ 244354350 w 1231"/>
              <a:gd name="T63" fmla="*/ 918949775 h 941"/>
              <a:gd name="T64" fmla="*/ 228628575 w 1231"/>
              <a:gd name="T65" fmla="*/ 908465925 h 941"/>
              <a:gd name="T66" fmla="*/ 186289950 w 1231"/>
              <a:gd name="T67" fmla="*/ 897982075 h 941"/>
              <a:gd name="T68" fmla="*/ 159677100 w 1231"/>
              <a:gd name="T69" fmla="*/ 876611150 h 941"/>
              <a:gd name="T70" fmla="*/ 132661025 w 1231"/>
              <a:gd name="T71" fmla="*/ 863707950 h 941"/>
              <a:gd name="T72" fmla="*/ 124999750 w 1231"/>
              <a:gd name="T73" fmla="*/ 840724125 h 941"/>
              <a:gd name="T74" fmla="*/ 130241675 w 1231"/>
              <a:gd name="T75" fmla="*/ 815320950 h 941"/>
              <a:gd name="T76" fmla="*/ 149596475 w 1231"/>
              <a:gd name="T77" fmla="*/ 791933900 h 941"/>
              <a:gd name="T78" fmla="*/ 139515850 w 1231"/>
              <a:gd name="T79" fmla="*/ 781853275 h 941"/>
              <a:gd name="T80" fmla="*/ 111693325 w 1231"/>
              <a:gd name="T81" fmla="*/ 805643550 h 941"/>
              <a:gd name="T82" fmla="*/ 93144975 w 1231"/>
              <a:gd name="T83" fmla="*/ 870966000 h 941"/>
              <a:gd name="T84" fmla="*/ 22983825 w 1231"/>
              <a:gd name="T85" fmla="*/ 897982075 h 941"/>
              <a:gd name="T86" fmla="*/ 0 w 1231"/>
              <a:gd name="T87" fmla="*/ 1161288000 h 941"/>
              <a:gd name="T88" fmla="*/ 387499225 w 1231"/>
              <a:gd name="T89" fmla="*/ 1143546100 h 941"/>
              <a:gd name="T90" fmla="*/ 372176675 w 1231"/>
              <a:gd name="T91" fmla="*/ 1117739700 h 941"/>
              <a:gd name="T92" fmla="*/ 370967000 w 1231"/>
              <a:gd name="T93" fmla="*/ 1082255900 h 941"/>
              <a:gd name="T94" fmla="*/ 396370175 w 1231"/>
              <a:gd name="T95" fmla="*/ 1042336625 h 941"/>
              <a:gd name="T96" fmla="*/ 427015275 w 1231"/>
              <a:gd name="T97" fmla="*/ 1027014075 h 941"/>
              <a:gd name="T98" fmla="*/ 447579750 w 1231"/>
              <a:gd name="T99" fmla="*/ 1159271875 h 941"/>
              <a:gd name="T100" fmla="*/ 450805550 w 1231"/>
              <a:gd name="T101" fmla="*/ 1161288000 h 941"/>
              <a:gd name="T102" fmla="*/ 452418450 w 1231"/>
              <a:gd name="T103" fmla="*/ 819353200 h 941"/>
              <a:gd name="T104" fmla="*/ 447982975 w 1231"/>
              <a:gd name="T105" fmla="*/ 818546750 h 941"/>
              <a:gd name="T106" fmla="*/ 477821625 w 1231"/>
              <a:gd name="T107" fmla="*/ 1107659075 h 941"/>
              <a:gd name="T108" fmla="*/ 474192600 w 1231"/>
              <a:gd name="T109" fmla="*/ 1099594575 h 941"/>
              <a:gd name="T110" fmla="*/ 460079725 w 1231"/>
              <a:gd name="T111" fmla="*/ 1097175225 h 941"/>
              <a:gd name="T112" fmla="*/ 458870050 w 1231"/>
              <a:gd name="T113" fmla="*/ 1110078425 h 941"/>
              <a:gd name="T114" fmla="*/ 465724875 w 1231"/>
              <a:gd name="T115" fmla="*/ 1112901000 h 941"/>
              <a:gd name="T116" fmla="*/ 477821625 w 1231"/>
              <a:gd name="T117" fmla="*/ 1108868750 h 941"/>
              <a:gd name="T118" fmla="*/ 495966750 w 1231"/>
              <a:gd name="T119" fmla="*/ 1049594675 h 941"/>
              <a:gd name="T120" fmla="*/ 494757075 w 1231"/>
              <a:gd name="T121" fmla="*/ 1045159200 h 941"/>
              <a:gd name="T122" fmla="*/ 496369975 w 1231"/>
              <a:gd name="T123" fmla="*/ 1056449500 h 941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231" h="941">
                <a:moveTo>
                  <a:pt x="527" y="105"/>
                </a:moveTo>
                <a:lnTo>
                  <a:pt x="525" y="98"/>
                </a:lnTo>
                <a:lnTo>
                  <a:pt x="521" y="94"/>
                </a:lnTo>
                <a:lnTo>
                  <a:pt x="513" y="94"/>
                </a:lnTo>
                <a:lnTo>
                  <a:pt x="485" y="114"/>
                </a:lnTo>
                <a:lnTo>
                  <a:pt x="461" y="159"/>
                </a:lnTo>
                <a:lnTo>
                  <a:pt x="434" y="205"/>
                </a:lnTo>
                <a:lnTo>
                  <a:pt x="460" y="282"/>
                </a:lnTo>
                <a:lnTo>
                  <a:pt x="461" y="274"/>
                </a:lnTo>
                <a:lnTo>
                  <a:pt x="468" y="263"/>
                </a:lnTo>
                <a:lnTo>
                  <a:pt x="492" y="219"/>
                </a:lnTo>
                <a:lnTo>
                  <a:pt x="513" y="174"/>
                </a:lnTo>
                <a:lnTo>
                  <a:pt x="526" y="133"/>
                </a:lnTo>
                <a:lnTo>
                  <a:pt x="527" y="105"/>
                </a:lnTo>
                <a:moveTo>
                  <a:pt x="602" y="241"/>
                </a:moveTo>
                <a:lnTo>
                  <a:pt x="602" y="238"/>
                </a:lnTo>
                <a:lnTo>
                  <a:pt x="601" y="235"/>
                </a:lnTo>
                <a:lnTo>
                  <a:pt x="593" y="221"/>
                </a:lnTo>
                <a:lnTo>
                  <a:pt x="581" y="211"/>
                </a:lnTo>
                <a:lnTo>
                  <a:pt x="569" y="207"/>
                </a:lnTo>
                <a:lnTo>
                  <a:pt x="558" y="215"/>
                </a:lnTo>
                <a:lnTo>
                  <a:pt x="551" y="225"/>
                </a:lnTo>
                <a:lnTo>
                  <a:pt x="551" y="233"/>
                </a:lnTo>
                <a:lnTo>
                  <a:pt x="555" y="247"/>
                </a:lnTo>
                <a:lnTo>
                  <a:pt x="562" y="251"/>
                </a:lnTo>
                <a:lnTo>
                  <a:pt x="567" y="252"/>
                </a:lnTo>
                <a:lnTo>
                  <a:pt x="572" y="254"/>
                </a:lnTo>
                <a:lnTo>
                  <a:pt x="584" y="255"/>
                </a:lnTo>
                <a:lnTo>
                  <a:pt x="595" y="253"/>
                </a:lnTo>
                <a:lnTo>
                  <a:pt x="602" y="244"/>
                </a:lnTo>
                <a:lnTo>
                  <a:pt x="602" y="241"/>
                </a:lnTo>
                <a:moveTo>
                  <a:pt x="608" y="49"/>
                </a:moveTo>
                <a:lnTo>
                  <a:pt x="608" y="31"/>
                </a:lnTo>
                <a:lnTo>
                  <a:pt x="607" y="30"/>
                </a:lnTo>
                <a:lnTo>
                  <a:pt x="607" y="28"/>
                </a:lnTo>
                <a:lnTo>
                  <a:pt x="604" y="20"/>
                </a:lnTo>
                <a:lnTo>
                  <a:pt x="596" y="28"/>
                </a:lnTo>
                <a:lnTo>
                  <a:pt x="599" y="41"/>
                </a:lnTo>
                <a:lnTo>
                  <a:pt x="608" y="49"/>
                </a:lnTo>
                <a:moveTo>
                  <a:pt x="707" y="108"/>
                </a:moveTo>
                <a:lnTo>
                  <a:pt x="704" y="98"/>
                </a:lnTo>
                <a:lnTo>
                  <a:pt x="702" y="95"/>
                </a:lnTo>
                <a:lnTo>
                  <a:pt x="694" y="90"/>
                </a:lnTo>
                <a:lnTo>
                  <a:pt x="674" y="91"/>
                </a:lnTo>
                <a:lnTo>
                  <a:pt x="681" y="111"/>
                </a:lnTo>
                <a:lnTo>
                  <a:pt x="681" y="112"/>
                </a:lnTo>
                <a:lnTo>
                  <a:pt x="682" y="114"/>
                </a:lnTo>
                <a:lnTo>
                  <a:pt x="688" y="126"/>
                </a:lnTo>
                <a:lnTo>
                  <a:pt x="698" y="118"/>
                </a:lnTo>
                <a:lnTo>
                  <a:pt x="707" y="108"/>
                </a:lnTo>
                <a:moveTo>
                  <a:pt x="961" y="410"/>
                </a:moveTo>
                <a:lnTo>
                  <a:pt x="961" y="392"/>
                </a:lnTo>
                <a:lnTo>
                  <a:pt x="961" y="391"/>
                </a:lnTo>
                <a:lnTo>
                  <a:pt x="960" y="389"/>
                </a:lnTo>
                <a:lnTo>
                  <a:pt x="958" y="381"/>
                </a:lnTo>
                <a:lnTo>
                  <a:pt x="949" y="388"/>
                </a:lnTo>
                <a:lnTo>
                  <a:pt x="953" y="402"/>
                </a:lnTo>
                <a:lnTo>
                  <a:pt x="961" y="410"/>
                </a:lnTo>
                <a:moveTo>
                  <a:pt x="1061" y="585"/>
                </a:moveTo>
                <a:lnTo>
                  <a:pt x="1059" y="576"/>
                </a:lnTo>
                <a:lnTo>
                  <a:pt x="1051" y="567"/>
                </a:lnTo>
                <a:lnTo>
                  <a:pt x="1038" y="558"/>
                </a:lnTo>
                <a:lnTo>
                  <a:pt x="1001" y="545"/>
                </a:lnTo>
                <a:lnTo>
                  <a:pt x="976" y="560"/>
                </a:lnTo>
                <a:lnTo>
                  <a:pt x="952" y="585"/>
                </a:lnTo>
                <a:lnTo>
                  <a:pt x="922" y="605"/>
                </a:lnTo>
                <a:lnTo>
                  <a:pt x="899" y="609"/>
                </a:lnTo>
                <a:lnTo>
                  <a:pt x="881" y="604"/>
                </a:lnTo>
                <a:lnTo>
                  <a:pt x="866" y="590"/>
                </a:lnTo>
                <a:lnTo>
                  <a:pt x="854" y="564"/>
                </a:lnTo>
                <a:lnTo>
                  <a:pt x="849" y="547"/>
                </a:lnTo>
                <a:lnTo>
                  <a:pt x="845" y="527"/>
                </a:lnTo>
                <a:lnTo>
                  <a:pt x="841" y="502"/>
                </a:lnTo>
                <a:lnTo>
                  <a:pt x="838" y="475"/>
                </a:lnTo>
                <a:lnTo>
                  <a:pt x="836" y="460"/>
                </a:lnTo>
                <a:lnTo>
                  <a:pt x="833" y="447"/>
                </a:lnTo>
                <a:lnTo>
                  <a:pt x="830" y="436"/>
                </a:lnTo>
                <a:lnTo>
                  <a:pt x="805" y="395"/>
                </a:lnTo>
                <a:lnTo>
                  <a:pt x="796" y="390"/>
                </a:lnTo>
                <a:lnTo>
                  <a:pt x="775" y="377"/>
                </a:lnTo>
                <a:lnTo>
                  <a:pt x="771" y="377"/>
                </a:lnTo>
                <a:lnTo>
                  <a:pt x="749" y="374"/>
                </a:lnTo>
                <a:lnTo>
                  <a:pt x="738" y="375"/>
                </a:lnTo>
                <a:lnTo>
                  <a:pt x="698" y="385"/>
                </a:lnTo>
                <a:lnTo>
                  <a:pt x="660" y="389"/>
                </a:lnTo>
                <a:lnTo>
                  <a:pt x="623" y="388"/>
                </a:lnTo>
                <a:lnTo>
                  <a:pt x="590" y="384"/>
                </a:lnTo>
                <a:lnTo>
                  <a:pt x="590" y="382"/>
                </a:lnTo>
                <a:lnTo>
                  <a:pt x="589" y="381"/>
                </a:lnTo>
                <a:lnTo>
                  <a:pt x="589" y="379"/>
                </a:lnTo>
                <a:lnTo>
                  <a:pt x="589" y="367"/>
                </a:lnTo>
                <a:lnTo>
                  <a:pt x="593" y="356"/>
                </a:lnTo>
                <a:lnTo>
                  <a:pt x="599" y="348"/>
                </a:lnTo>
                <a:lnTo>
                  <a:pt x="607" y="342"/>
                </a:lnTo>
                <a:lnTo>
                  <a:pt x="607" y="341"/>
                </a:lnTo>
                <a:lnTo>
                  <a:pt x="606" y="340"/>
                </a:lnTo>
                <a:lnTo>
                  <a:pt x="575" y="316"/>
                </a:lnTo>
                <a:lnTo>
                  <a:pt x="567" y="314"/>
                </a:lnTo>
                <a:lnTo>
                  <a:pt x="529" y="308"/>
                </a:lnTo>
                <a:lnTo>
                  <a:pt x="485" y="302"/>
                </a:lnTo>
                <a:lnTo>
                  <a:pt x="462" y="288"/>
                </a:lnTo>
                <a:lnTo>
                  <a:pt x="434" y="205"/>
                </a:lnTo>
                <a:lnTo>
                  <a:pt x="433" y="207"/>
                </a:lnTo>
                <a:lnTo>
                  <a:pt x="396" y="235"/>
                </a:lnTo>
                <a:lnTo>
                  <a:pt x="369" y="235"/>
                </a:lnTo>
                <a:lnTo>
                  <a:pt x="346" y="223"/>
                </a:lnTo>
                <a:lnTo>
                  <a:pt x="329" y="203"/>
                </a:lnTo>
                <a:lnTo>
                  <a:pt x="316" y="176"/>
                </a:lnTo>
                <a:lnTo>
                  <a:pt x="312" y="161"/>
                </a:lnTo>
                <a:lnTo>
                  <a:pt x="310" y="146"/>
                </a:lnTo>
                <a:lnTo>
                  <a:pt x="308" y="130"/>
                </a:lnTo>
                <a:lnTo>
                  <a:pt x="309" y="115"/>
                </a:lnTo>
                <a:lnTo>
                  <a:pt x="323" y="83"/>
                </a:lnTo>
                <a:lnTo>
                  <a:pt x="347" y="66"/>
                </a:lnTo>
                <a:lnTo>
                  <a:pt x="367" y="51"/>
                </a:lnTo>
                <a:lnTo>
                  <a:pt x="371" y="25"/>
                </a:lnTo>
                <a:lnTo>
                  <a:pt x="371" y="23"/>
                </a:lnTo>
                <a:lnTo>
                  <a:pt x="370" y="22"/>
                </a:lnTo>
                <a:lnTo>
                  <a:pt x="346" y="0"/>
                </a:lnTo>
                <a:lnTo>
                  <a:pt x="309" y="5"/>
                </a:lnTo>
                <a:lnTo>
                  <a:pt x="278" y="43"/>
                </a:lnTo>
                <a:lnTo>
                  <a:pt x="277" y="59"/>
                </a:lnTo>
                <a:lnTo>
                  <a:pt x="274" y="117"/>
                </a:lnTo>
                <a:lnTo>
                  <a:pt x="269" y="188"/>
                </a:lnTo>
                <a:lnTo>
                  <a:pt x="231" y="221"/>
                </a:lnTo>
                <a:lnTo>
                  <a:pt x="174" y="239"/>
                </a:lnTo>
                <a:lnTo>
                  <a:pt x="110" y="264"/>
                </a:lnTo>
                <a:lnTo>
                  <a:pt x="57" y="288"/>
                </a:lnTo>
                <a:lnTo>
                  <a:pt x="16" y="293"/>
                </a:lnTo>
                <a:lnTo>
                  <a:pt x="0" y="291"/>
                </a:lnTo>
                <a:lnTo>
                  <a:pt x="0" y="941"/>
                </a:lnTo>
                <a:lnTo>
                  <a:pt x="1057" y="941"/>
                </a:lnTo>
                <a:lnTo>
                  <a:pt x="1011" y="929"/>
                </a:lnTo>
                <a:lnTo>
                  <a:pt x="961" y="897"/>
                </a:lnTo>
                <a:lnTo>
                  <a:pt x="925" y="839"/>
                </a:lnTo>
                <a:lnTo>
                  <a:pt x="923" y="833"/>
                </a:lnTo>
                <a:lnTo>
                  <a:pt x="922" y="827"/>
                </a:lnTo>
                <a:lnTo>
                  <a:pt x="920" y="820"/>
                </a:lnTo>
                <a:lnTo>
                  <a:pt x="920" y="745"/>
                </a:lnTo>
                <a:lnTo>
                  <a:pt x="943" y="690"/>
                </a:lnTo>
                <a:lnTo>
                  <a:pt x="970" y="657"/>
                </a:lnTo>
                <a:lnTo>
                  <a:pt x="983" y="646"/>
                </a:lnTo>
                <a:lnTo>
                  <a:pt x="1013" y="641"/>
                </a:lnTo>
                <a:lnTo>
                  <a:pt x="1041" y="628"/>
                </a:lnTo>
                <a:lnTo>
                  <a:pt x="1059" y="608"/>
                </a:lnTo>
                <a:lnTo>
                  <a:pt x="1061" y="585"/>
                </a:lnTo>
                <a:moveTo>
                  <a:pt x="1118" y="941"/>
                </a:moveTo>
                <a:lnTo>
                  <a:pt x="1110" y="936"/>
                </a:lnTo>
                <a:lnTo>
                  <a:pt x="1096" y="940"/>
                </a:lnTo>
                <a:lnTo>
                  <a:pt x="1079" y="941"/>
                </a:lnTo>
                <a:lnTo>
                  <a:pt x="1118" y="941"/>
                </a:lnTo>
                <a:moveTo>
                  <a:pt x="1123" y="112"/>
                </a:moveTo>
                <a:lnTo>
                  <a:pt x="1122" y="95"/>
                </a:lnTo>
                <a:lnTo>
                  <a:pt x="1122" y="93"/>
                </a:lnTo>
                <a:lnTo>
                  <a:pt x="1122" y="92"/>
                </a:lnTo>
                <a:lnTo>
                  <a:pt x="1119" y="84"/>
                </a:lnTo>
                <a:lnTo>
                  <a:pt x="1111" y="91"/>
                </a:lnTo>
                <a:lnTo>
                  <a:pt x="1114" y="105"/>
                </a:lnTo>
                <a:lnTo>
                  <a:pt x="1123" y="112"/>
                </a:lnTo>
                <a:moveTo>
                  <a:pt x="1185" y="808"/>
                </a:moveTo>
                <a:lnTo>
                  <a:pt x="1185" y="805"/>
                </a:lnTo>
                <a:lnTo>
                  <a:pt x="1184" y="802"/>
                </a:lnTo>
                <a:lnTo>
                  <a:pt x="1176" y="788"/>
                </a:lnTo>
                <a:lnTo>
                  <a:pt x="1164" y="778"/>
                </a:lnTo>
                <a:lnTo>
                  <a:pt x="1152" y="774"/>
                </a:lnTo>
                <a:lnTo>
                  <a:pt x="1141" y="782"/>
                </a:lnTo>
                <a:lnTo>
                  <a:pt x="1134" y="792"/>
                </a:lnTo>
                <a:lnTo>
                  <a:pt x="1133" y="801"/>
                </a:lnTo>
                <a:lnTo>
                  <a:pt x="1138" y="814"/>
                </a:lnTo>
                <a:lnTo>
                  <a:pt x="1145" y="818"/>
                </a:lnTo>
                <a:lnTo>
                  <a:pt x="1150" y="820"/>
                </a:lnTo>
                <a:lnTo>
                  <a:pt x="1155" y="821"/>
                </a:lnTo>
                <a:lnTo>
                  <a:pt x="1166" y="822"/>
                </a:lnTo>
                <a:lnTo>
                  <a:pt x="1178" y="820"/>
                </a:lnTo>
                <a:lnTo>
                  <a:pt x="1185" y="811"/>
                </a:lnTo>
                <a:lnTo>
                  <a:pt x="1185" y="808"/>
                </a:lnTo>
                <a:moveTo>
                  <a:pt x="1231" y="681"/>
                </a:moveTo>
                <a:lnTo>
                  <a:pt x="1230" y="664"/>
                </a:lnTo>
                <a:lnTo>
                  <a:pt x="1230" y="662"/>
                </a:lnTo>
                <a:lnTo>
                  <a:pt x="1229" y="661"/>
                </a:lnTo>
                <a:lnTo>
                  <a:pt x="1227" y="653"/>
                </a:lnTo>
                <a:lnTo>
                  <a:pt x="1218" y="660"/>
                </a:lnTo>
                <a:lnTo>
                  <a:pt x="1222" y="674"/>
                </a:lnTo>
                <a:lnTo>
                  <a:pt x="1231" y="681"/>
                </a:lnTo>
              </a:path>
            </a:pathLst>
          </a:custGeom>
          <a:solidFill>
            <a:srgbClr val="FFD23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0480" tIns="15240" rIns="30480" bIns="15240" numCol="1" anchor="t" anchorCtr="0" compatLnSpc="1">
            <a:prstTxWarp prst="textNoShape">
              <a:avLst/>
            </a:prstTxWarp>
          </a:bodyPr>
          <a:lstStyle/>
          <a:p>
            <a:endParaRPr lang="fr-FR" sz="207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4BF9BE16-831A-48F8-B6A4-AAC779B14611}"/>
              </a:ext>
            </a:extLst>
          </p:cNvPr>
          <p:cNvSpPr txBox="1">
            <a:spLocks/>
          </p:cNvSpPr>
          <p:nvPr/>
        </p:nvSpPr>
        <p:spPr>
          <a:xfrm>
            <a:off x="352971" y="958334"/>
            <a:ext cx="2534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 dirty="0">
                <a:solidFill>
                  <a:srgbClr val="215868"/>
                </a:solidFill>
                <a:latin typeface="Gotham Bold" pitchFamily="50" charset="0"/>
                <a:cs typeface="Gotham Bold" pitchFamily="50" charset="0"/>
              </a:rPr>
              <a:t>MOTEUR DE RECHERCHE</a:t>
            </a:r>
          </a:p>
        </p:txBody>
      </p:sp>
      <p:pic>
        <p:nvPicPr>
          <p:cNvPr id="14" name="image4.png">
            <a:extLst>
              <a:ext uri="{FF2B5EF4-FFF2-40B4-BE49-F238E27FC236}">
                <a16:creationId xmlns:a16="http://schemas.microsoft.com/office/drawing/2014/main" id="{B9353E3C-DEF9-457F-9D69-FEAD62B4678F}"/>
              </a:ext>
            </a:extLst>
          </p:cNvPr>
          <p:cNvPicPr>
            <a:picLocks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491651" y="514571"/>
            <a:ext cx="256786" cy="305551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18A51853-4A5A-48A4-9A91-F31F89033FC7}"/>
              </a:ext>
            </a:extLst>
          </p:cNvPr>
          <p:cNvSpPr txBox="1">
            <a:spLocks/>
          </p:cNvSpPr>
          <p:nvPr/>
        </p:nvSpPr>
        <p:spPr>
          <a:xfrm>
            <a:off x="1308100" y="1303911"/>
            <a:ext cx="6238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 dirty="0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Trouver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E990B36B-C163-418F-A254-68A22134B630}"/>
              </a:ext>
            </a:extLst>
          </p:cNvPr>
          <p:cNvSpPr txBox="1">
            <a:spLocks/>
          </p:cNvSpPr>
          <p:nvPr/>
        </p:nvSpPr>
        <p:spPr>
          <a:xfrm>
            <a:off x="1232761" y="1547012"/>
            <a:ext cx="7745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 dirty="0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Recherche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E22EB5C5-6E4D-4214-8F1C-9F8C81352F11}"/>
              </a:ext>
            </a:extLst>
          </p:cNvPr>
          <p:cNvSpPr txBox="1">
            <a:spLocks/>
          </p:cNvSpPr>
          <p:nvPr/>
        </p:nvSpPr>
        <p:spPr>
          <a:xfrm>
            <a:off x="1324932" y="1790114"/>
            <a:ext cx="5902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 dirty="0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Google</a:t>
            </a:r>
          </a:p>
        </p:txBody>
      </p:sp>
    </p:spTree>
    <p:extLst>
      <p:ext uri="{BB962C8B-B14F-4D97-AF65-F5344CB8AC3E}">
        <p14:creationId xmlns:p14="http://schemas.microsoft.com/office/powerpoint/2010/main" val="37329802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F1409238-5CCF-410B-BDA9-73B48B0CCB50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1223094" cy="1132124"/>
            <a:chOff x="0" y="0"/>
            <a:chExt cx="1368" cy="1047"/>
          </a:xfrm>
        </p:grpSpPr>
        <p:sp>
          <p:nvSpPr>
            <p:cNvPr id="5" name="AutoShape 3">
              <a:extLst>
                <a:ext uri="{FF2B5EF4-FFF2-40B4-BE49-F238E27FC236}">
                  <a16:creationId xmlns:a16="http://schemas.microsoft.com/office/drawing/2014/main" id="{CAE4FC14-795A-43E4-B542-F8C0416FD17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1368" cy="1047"/>
            </a:xfrm>
            <a:custGeom>
              <a:avLst/>
              <a:gdLst>
                <a:gd name="T0" fmla="*/ 16 w 1368"/>
                <a:gd name="T1" fmla="*/ 587 h 1047"/>
                <a:gd name="T2" fmla="*/ 4 w 1368"/>
                <a:gd name="T3" fmla="*/ 686 h 1047"/>
                <a:gd name="T4" fmla="*/ 33 w 1368"/>
                <a:gd name="T5" fmla="*/ 620 h 1047"/>
                <a:gd name="T6" fmla="*/ 217 w 1368"/>
                <a:gd name="T7" fmla="*/ 509 h 1047"/>
                <a:gd name="T8" fmla="*/ 152 w 1368"/>
                <a:gd name="T9" fmla="*/ 643 h 1047"/>
                <a:gd name="T10" fmla="*/ 13 w 1368"/>
                <a:gd name="T11" fmla="*/ 866 h 1047"/>
                <a:gd name="T12" fmla="*/ 38 w 1368"/>
                <a:gd name="T13" fmla="*/ 935 h 1047"/>
                <a:gd name="T14" fmla="*/ 131 w 1368"/>
                <a:gd name="T15" fmla="*/ 817 h 1047"/>
                <a:gd name="T16" fmla="*/ 208 w 1368"/>
                <a:gd name="T17" fmla="*/ 575 h 1047"/>
                <a:gd name="T18" fmla="*/ 550 w 1368"/>
                <a:gd name="T19" fmla="*/ 862 h 1047"/>
                <a:gd name="T20" fmla="*/ 518 w 1368"/>
                <a:gd name="T21" fmla="*/ 770 h 1047"/>
                <a:gd name="T22" fmla="*/ 468 w 1368"/>
                <a:gd name="T23" fmla="*/ 688 h 1047"/>
                <a:gd name="T24" fmla="*/ 0 w 1368"/>
                <a:gd name="T25" fmla="*/ 439 h 1047"/>
                <a:gd name="T26" fmla="*/ 148 w 1368"/>
                <a:gd name="T27" fmla="*/ 431 h 1047"/>
                <a:gd name="T28" fmla="*/ 351 w 1368"/>
                <a:gd name="T29" fmla="*/ 498 h 1047"/>
                <a:gd name="T30" fmla="*/ 449 w 1368"/>
                <a:gd name="T31" fmla="*/ 685 h 1047"/>
                <a:gd name="T32" fmla="*/ 474 w 1368"/>
                <a:gd name="T33" fmla="*/ 824 h 1047"/>
                <a:gd name="T34" fmla="*/ 511 w 1368"/>
                <a:gd name="T35" fmla="*/ 897 h 1047"/>
                <a:gd name="T36" fmla="*/ 550 w 1368"/>
                <a:gd name="T37" fmla="*/ 862 h 1047"/>
                <a:gd name="T38" fmla="*/ 865 w 1368"/>
                <a:gd name="T39" fmla="*/ 517 h 1047"/>
                <a:gd name="T40" fmla="*/ 670 w 1368"/>
                <a:gd name="T41" fmla="*/ 0 h 1047"/>
                <a:gd name="T42" fmla="*/ 527 w 1368"/>
                <a:gd name="T43" fmla="*/ 595 h 1047"/>
                <a:gd name="T44" fmla="*/ 731 w 1368"/>
                <a:gd name="T45" fmla="*/ 529 h 1047"/>
                <a:gd name="T46" fmla="*/ 867 w 1368"/>
                <a:gd name="T47" fmla="*/ 554 h 1047"/>
                <a:gd name="T48" fmla="*/ 952 w 1368"/>
                <a:gd name="T49" fmla="*/ 998 h 1047"/>
                <a:gd name="T50" fmla="*/ 832 w 1368"/>
                <a:gd name="T51" fmla="*/ 858 h 1047"/>
                <a:gd name="T52" fmla="*/ 716 w 1368"/>
                <a:gd name="T53" fmla="*/ 712 h 1047"/>
                <a:gd name="T54" fmla="*/ 699 w 1368"/>
                <a:gd name="T55" fmla="*/ 679 h 1047"/>
                <a:gd name="T56" fmla="*/ 681 w 1368"/>
                <a:gd name="T57" fmla="*/ 652 h 1047"/>
                <a:gd name="T58" fmla="*/ 668 w 1368"/>
                <a:gd name="T59" fmla="*/ 693 h 1047"/>
                <a:gd name="T60" fmla="*/ 758 w 1368"/>
                <a:gd name="T61" fmla="*/ 818 h 1047"/>
                <a:gd name="T62" fmla="*/ 788 w 1368"/>
                <a:gd name="T63" fmla="*/ 899 h 1047"/>
                <a:gd name="T64" fmla="*/ 797 w 1368"/>
                <a:gd name="T65" fmla="*/ 945 h 1047"/>
                <a:gd name="T66" fmla="*/ 941 w 1368"/>
                <a:gd name="T67" fmla="*/ 1039 h 1047"/>
                <a:gd name="T68" fmla="*/ 1001 w 1368"/>
                <a:gd name="T69" fmla="*/ 71 h 1047"/>
                <a:gd name="T70" fmla="*/ 978 w 1368"/>
                <a:gd name="T71" fmla="*/ 0 h 1047"/>
                <a:gd name="T72" fmla="*/ 1198 w 1368"/>
                <a:gd name="T73" fmla="*/ 181 h 1047"/>
                <a:gd name="T74" fmla="*/ 1089 w 1368"/>
                <a:gd name="T75" fmla="*/ 167 h 1047"/>
                <a:gd name="T76" fmla="*/ 670 w 1368"/>
                <a:gd name="T77" fmla="*/ 0 h 1047"/>
                <a:gd name="T78" fmla="*/ 899 w 1368"/>
                <a:gd name="T79" fmla="*/ 380 h 1047"/>
                <a:gd name="T80" fmla="*/ 1108 w 1368"/>
                <a:gd name="T81" fmla="*/ 217 h 1047"/>
                <a:gd name="T82" fmla="*/ 1201 w 1368"/>
                <a:gd name="T83" fmla="*/ 199 h 1047"/>
                <a:gd name="T84" fmla="*/ 1347 w 1368"/>
                <a:gd name="T85" fmla="*/ 410 h 1047"/>
                <a:gd name="T86" fmla="*/ 1220 w 1368"/>
                <a:gd name="T87" fmla="*/ 407 h 1047"/>
                <a:gd name="T88" fmla="*/ 1051 w 1368"/>
                <a:gd name="T89" fmla="*/ 370 h 1047"/>
                <a:gd name="T90" fmla="*/ 1011 w 1368"/>
                <a:gd name="T91" fmla="*/ 387 h 1047"/>
                <a:gd name="T92" fmla="*/ 1058 w 1368"/>
                <a:gd name="T93" fmla="*/ 402 h 1047"/>
                <a:gd name="T94" fmla="*/ 1250 w 1368"/>
                <a:gd name="T95" fmla="*/ 454 h 1047"/>
                <a:gd name="T96" fmla="*/ 1362 w 1368"/>
                <a:gd name="T97" fmla="*/ 451 h 10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368" h="1047">
                  <a:moveTo>
                    <a:pt x="33" y="620"/>
                  </a:moveTo>
                  <a:lnTo>
                    <a:pt x="31" y="607"/>
                  </a:lnTo>
                  <a:lnTo>
                    <a:pt x="25" y="596"/>
                  </a:lnTo>
                  <a:lnTo>
                    <a:pt x="16" y="587"/>
                  </a:lnTo>
                  <a:lnTo>
                    <a:pt x="4" y="581"/>
                  </a:lnTo>
                  <a:lnTo>
                    <a:pt x="0" y="581"/>
                  </a:lnTo>
                  <a:lnTo>
                    <a:pt x="0" y="686"/>
                  </a:lnTo>
                  <a:lnTo>
                    <a:pt x="4" y="686"/>
                  </a:lnTo>
                  <a:lnTo>
                    <a:pt x="24" y="666"/>
                  </a:lnTo>
                  <a:lnTo>
                    <a:pt x="30" y="650"/>
                  </a:lnTo>
                  <a:lnTo>
                    <a:pt x="33" y="634"/>
                  </a:lnTo>
                  <a:lnTo>
                    <a:pt x="33" y="620"/>
                  </a:lnTo>
                  <a:moveTo>
                    <a:pt x="238" y="524"/>
                  </a:moveTo>
                  <a:lnTo>
                    <a:pt x="236" y="517"/>
                  </a:lnTo>
                  <a:lnTo>
                    <a:pt x="229" y="509"/>
                  </a:lnTo>
                  <a:lnTo>
                    <a:pt x="217" y="509"/>
                  </a:lnTo>
                  <a:lnTo>
                    <a:pt x="202" y="520"/>
                  </a:lnTo>
                  <a:lnTo>
                    <a:pt x="188" y="545"/>
                  </a:lnTo>
                  <a:lnTo>
                    <a:pt x="172" y="590"/>
                  </a:lnTo>
                  <a:lnTo>
                    <a:pt x="152" y="643"/>
                  </a:lnTo>
                  <a:lnTo>
                    <a:pt x="122" y="697"/>
                  </a:lnTo>
                  <a:lnTo>
                    <a:pt x="43" y="782"/>
                  </a:lnTo>
                  <a:lnTo>
                    <a:pt x="21" y="824"/>
                  </a:lnTo>
                  <a:lnTo>
                    <a:pt x="13" y="866"/>
                  </a:lnTo>
                  <a:lnTo>
                    <a:pt x="17" y="904"/>
                  </a:lnTo>
                  <a:lnTo>
                    <a:pt x="22" y="916"/>
                  </a:lnTo>
                  <a:lnTo>
                    <a:pt x="29" y="926"/>
                  </a:lnTo>
                  <a:lnTo>
                    <a:pt x="38" y="935"/>
                  </a:lnTo>
                  <a:lnTo>
                    <a:pt x="48" y="941"/>
                  </a:lnTo>
                  <a:lnTo>
                    <a:pt x="85" y="934"/>
                  </a:lnTo>
                  <a:lnTo>
                    <a:pt x="112" y="885"/>
                  </a:lnTo>
                  <a:lnTo>
                    <a:pt x="131" y="817"/>
                  </a:lnTo>
                  <a:lnTo>
                    <a:pt x="143" y="753"/>
                  </a:lnTo>
                  <a:lnTo>
                    <a:pt x="159" y="693"/>
                  </a:lnTo>
                  <a:lnTo>
                    <a:pt x="183" y="629"/>
                  </a:lnTo>
                  <a:lnTo>
                    <a:pt x="208" y="575"/>
                  </a:lnTo>
                  <a:lnTo>
                    <a:pt x="226" y="546"/>
                  </a:lnTo>
                  <a:lnTo>
                    <a:pt x="236" y="535"/>
                  </a:lnTo>
                  <a:lnTo>
                    <a:pt x="238" y="524"/>
                  </a:lnTo>
                  <a:moveTo>
                    <a:pt x="550" y="862"/>
                  </a:moveTo>
                  <a:lnTo>
                    <a:pt x="549" y="845"/>
                  </a:lnTo>
                  <a:lnTo>
                    <a:pt x="544" y="825"/>
                  </a:lnTo>
                  <a:lnTo>
                    <a:pt x="533" y="799"/>
                  </a:lnTo>
                  <a:lnTo>
                    <a:pt x="518" y="770"/>
                  </a:lnTo>
                  <a:lnTo>
                    <a:pt x="499" y="737"/>
                  </a:lnTo>
                  <a:lnTo>
                    <a:pt x="476" y="702"/>
                  </a:lnTo>
                  <a:lnTo>
                    <a:pt x="471" y="695"/>
                  </a:lnTo>
                  <a:lnTo>
                    <a:pt x="468" y="688"/>
                  </a:lnTo>
                  <a:lnTo>
                    <a:pt x="238" y="0"/>
                  </a:lnTo>
                  <a:lnTo>
                    <a:pt x="223" y="0"/>
                  </a:lnTo>
                  <a:lnTo>
                    <a:pt x="0" y="0"/>
                  </a:lnTo>
                  <a:lnTo>
                    <a:pt x="0" y="439"/>
                  </a:lnTo>
                  <a:lnTo>
                    <a:pt x="19" y="449"/>
                  </a:lnTo>
                  <a:lnTo>
                    <a:pt x="46" y="452"/>
                  </a:lnTo>
                  <a:lnTo>
                    <a:pt x="57" y="451"/>
                  </a:lnTo>
                  <a:lnTo>
                    <a:pt x="148" y="431"/>
                  </a:lnTo>
                  <a:lnTo>
                    <a:pt x="227" y="438"/>
                  </a:lnTo>
                  <a:lnTo>
                    <a:pt x="283" y="454"/>
                  </a:lnTo>
                  <a:lnTo>
                    <a:pt x="304" y="463"/>
                  </a:lnTo>
                  <a:lnTo>
                    <a:pt x="351" y="498"/>
                  </a:lnTo>
                  <a:lnTo>
                    <a:pt x="388" y="539"/>
                  </a:lnTo>
                  <a:lnTo>
                    <a:pt x="415" y="585"/>
                  </a:lnTo>
                  <a:lnTo>
                    <a:pt x="435" y="634"/>
                  </a:lnTo>
                  <a:lnTo>
                    <a:pt x="449" y="685"/>
                  </a:lnTo>
                  <a:lnTo>
                    <a:pt x="458" y="733"/>
                  </a:lnTo>
                  <a:lnTo>
                    <a:pt x="465" y="776"/>
                  </a:lnTo>
                  <a:lnTo>
                    <a:pt x="471" y="811"/>
                  </a:lnTo>
                  <a:lnTo>
                    <a:pt x="474" y="824"/>
                  </a:lnTo>
                  <a:lnTo>
                    <a:pt x="477" y="835"/>
                  </a:lnTo>
                  <a:lnTo>
                    <a:pt x="480" y="846"/>
                  </a:lnTo>
                  <a:lnTo>
                    <a:pt x="495" y="878"/>
                  </a:lnTo>
                  <a:lnTo>
                    <a:pt x="511" y="897"/>
                  </a:lnTo>
                  <a:lnTo>
                    <a:pt x="527" y="901"/>
                  </a:lnTo>
                  <a:lnTo>
                    <a:pt x="542" y="889"/>
                  </a:lnTo>
                  <a:lnTo>
                    <a:pt x="548" y="877"/>
                  </a:lnTo>
                  <a:lnTo>
                    <a:pt x="550" y="862"/>
                  </a:lnTo>
                  <a:moveTo>
                    <a:pt x="883" y="537"/>
                  </a:moveTo>
                  <a:lnTo>
                    <a:pt x="880" y="531"/>
                  </a:lnTo>
                  <a:lnTo>
                    <a:pt x="874" y="524"/>
                  </a:lnTo>
                  <a:lnTo>
                    <a:pt x="865" y="517"/>
                  </a:lnTo>
                  <a:lnTo>
                    <a:pt x="853" y="510"/>
                  </a:lnTo>
                  <a:lnTo>
                    <a:pt x="842" y="504"/>
                  </a:lnTo>
                  <a:lnTo>
                    <a:pt x="836" y="497"/>
                  </a:lnTo>
                  <a:lnTo>
                    <a:pt x="670" y="0"/>
                  </a:lnTo>
                  <a:lnTo>
                    <a:pt x="238" y="0"/>
                  </a:lnTo>
                  <a:lnTo>
                    <a:pt x="466" y="682"/>
                  </a:lnTo>
                  <a:lnTo>
                    <a:pt x="476" y="632"/>
                  </a:lnTo>
                  <a:lnTo>
                    <a:pt x="527" y="595"/>
                  </a:lnTo>
                  <a:lnTo>
                    <a:pt x="589" y="570"/>
                  </a:lnTo>
                  <a:lnTo>
                    <a:pt x="635" y="553"/>
                  </a:lnTo>
                  <a:lnTo>
                    <a:pt x="690" y="532"/>
                  </a:lnTo>
                  <a:lnTo>
                    <a:pt x="731" y="529"/>
                  </a:lnTo>
                  <a:lnTo>
                    <a:pt x="769" y="537"/>
                  </a:lnTo>
                  <a:lnTo>
                    <a:pt x="812" y="550"/>
                  </a:lnTo>
                  <a:lnTo>
                    <a:pt x="843" y="556"/>
                  </a:lnTo>
                  <a:lnTo>
                    <a:pt x="867" y="554"/>
                  </a:lnTo>
                  <a:lnTo>
                    <a:pt x="881" y="548"/>
                  </a:lnTo>
                  <a:lnTo>
                    <a:pt x="883" y="537"/>
                  </a:lnTo>
                  <a:moveTo>
                    <a:pt x="955" y="1010"/>
                  </a:moveTo>
                  <a:lnTo>
                    <a:pt x="952" y="998"/>
                  </a:lnTo>
                  <a:lnTo>
                    <a:pt x="933" y="962"/>
                  </a:lnTo>
                  <a:lnTo>
                    <a:pt x="901" y="924"/>
                  </a:lnTo>
                  <a:lnTo>
                    <a:pt x="865" y="888"/>
                  </a:lnTo>
                  <a:lnTo>
                    <a:pt x="832" y="858"/>
                  </a:lnTo>
                  <a:lnTo>
                    <a:pt x="790" y="814"/>
                  </a:lnTo>
                  <a:lnTo>
                    <a:pt x="749" y="761"/>
                  </a:lnTo>
                  <a:lnTo>
                    <a:pt x="741" y="749"/>
                  </a:lnTo>
                  <a:lnTo>
                    <a:pt x="716" y="712"/>
                  </a:lnTo>
                  <a:lnTo>
                    <a:pt x="700" y="680"/>
                  </a:lnTo>
                  <a:lnTo>
                    <a:pt x="699" y="679"/>
                  </a:lnTo>
                  <a:lnTo>
                    <a:pt x="699" y="676"/>
                  </a:lnTo>
                  <a:lnTo>
                    <a:pt x="693" y="658"/>
                  </a:lnTo>
                  <a:lnTo>
                    <a:pt x="692" y="658"/>
                  </a:lnTo>
                  <a:lnTo>
                    <a:pt x="681" y="652"/>
                  </a:lnTo>
                  <a:lnTo>
                    <a:pt x="674" y="654"/>
                  </a:lnTo>
                  <a:lnTo>
                    <a:pt x="665" y="657"/>
                  </a:lnTo>
                  <a:lnTo>
                    <a:pt x="659" y="668"/>
                  </a:lnTo>
                  <a:lnTo>
                    <a:pt x="668" y="693"/>
                  </a:lnTo>
                  <a:lnTo>
                    <a:pt x="672" y="701"/>
                  </a:lnTo>
                  <a:lnTo>
                    <a:pt x="678" y="710"/>
                  </a:lnTo>
                  <a:lnTo>
                    <a:pt x="731" y="776"/>
                  </a:lnTo>
                  <a:lnTo>
                    <a:pt x="758" y="818"/>
                  </a:lnTo>
                  <a:lnTo>
                    <a:pt x="780" y="865"/>
                  </a:lnTo>
                  <a:lnTo>
                    <a:pt x="783" y="876"/>
                  </a:lnTo>
                  <a:lnTo>
                    <a:pt x="786" y="887"/>
                  </a:lnTo>
                  <a:lnTo>
                    <a:pt x="788" y="899"/>
                  </a:lnTo>
                  <a:lnTo>
                    <a:pt x="790" y="911"/>
                  </a:lnTo>
                  <a:lnTo>
                    <a:pt x="791" y="922"/>
                  </a:lnTo>
                  <a:lnTo>
                    <a:pt x="794" y="934"/>
                  </a:lnTo>
                  <a:lnTo>
                    <a:pt x="797" y="945"/>
                  </a:lnTo>
                  <a:lnTo>
                    <a:pt x="824" y="995"/>
                  </a:lnTo>
                  <a:lnTo>
                    <a:pt x="861" y="1030"/>
                  </a:lnTo>
                  <a:lnTo>
                    <a:pt x="902" y="1046"/>
                  </a:lnTo>
                  <a:lnTo>
                    <a:pt x="941" y="1039"/>
                  </a:lnTo>
                  <a:lnTo>
                    <a:pt x="950" y="1031"/>
                  </a:lnTo>
                  <a:lnTo>
                    <a:pt x="954" y="1021"/>
                  </a:lnTo>
                  <a:lnTo>
                    <a:pt x="955" y="1010"/>
                  </a:lnTo>
                  <a:moveTo>
                    <a:pt x="1001" y="71"/>
                  </a:moveTo>
                  <a:lnTo>
                    <a:pt x="1000" y="65"/>
                  </a:lnTo>
                  <a:lnTo>
                    <a:pt x="998" y="58"/>
                  </a:lnTo>
                  <a:lnTo>
                    <a:pt x="998" y="0"/>
                  </a:lnTo>
                  <a:lnTo>
                    <a:pt x="978" y="0"/>
                  </a:lnTo>
                  <a:lnTo>
                    <a:pt x="1001" y="71"/>
                  </a:lnTo>
                  <a:moveTo>
                    <a:pt x="1201" y="199"/>
                  </a:moveTo>
                  <a:lnTo>
                    <a:pt x="1201" y="189"/>
                  </a:lnTo>
                  <a:lnTo>
                    <a:pt x="1198" y="181"/>
                  </a:lnTo>
                  <a:lnTo>
                    <a:pt x="1188" y="174"/>
                  </a:lnTo>
                  <a:lnTo>
                    <a:pt x="1174" y="178"/>
                  </a:lnTo>
                  <a:lnTo>
                    <a:pt x="1138" y="180"/>
                  </a:lnTo>
                  <a:lnTo>
                    <a:pt x="1089" y="167"/>
                  </a:lnTo>
                  <a:lnTo>
                    <a:pt x="1039" y="135"/>
                  </a:lnTo>
                  <a:lnTo>
                    <a:pt x="1003" y="77"/>
                  </a:lnTo>
                  <a:lnTo>
                    <a:pt x="978" y="0"/>
                  </a:lnTo>
                  <a:lnTo>
                    <a:pt x="670" y="0"/>
                  </a:lnTo>
                  <a:lnTo>
                    <a:pt x="833" y="490"/>
                  </a:lnTo>
                  <a:lnTo>
                    <a:pt x="838" y="461"/>
                  </a:lnTo>
                  <a:lnTo>
                    <a:pt x="864" y="425"/>
                  </a:lnTo>
                  <a:lnTo>
                    <a:pt x="899" y="380"/>
                  </a:lnTo>
                  <a:lnTo>
                    <a:pt x="935" y="326"/>
                  </a:lnTo>
                  <a:lnTo>
                    <a:pt x="984" y="267"/>
                  </a:lnTo>
                  <a:lnTo>
                    <a:pt x="1045" y="233"/>
                  </a:lnTo>
                  <a:lnTo>
                    <a:pt x="1108" y="217"/>
                  </a:lnTo>
                  <a:lnTo>
                    <a:pt x="1160" y="215"/>
                  </a:lnTo>
                  <a:lnTo>
                    <a:pt x="1182" y="214"/>
                  </a:lnTo>
                  <a:lnTo>
                    <a:pt x="1195" y="208"/>
                  </a:lnTo>
                  <a:lnTo>
                    <a:pt x="1201" y="199"/>
                  </a:lnTo>
                  <a:moveTo>
                    <a:pt x="1368" y="441"/>
                  </a:moveTo>
                  <a:lnTo>
                    <a:pt x="1367" y="430"/>
                  </a:lnTo>
                  <a:lnTo>
                    <a:pt x="1360" y="419"/>
                  </a:lnTo>
                  <a:lnTo>
                    <a:pt x="1347" y="410"/>
                  </a:lnTo>
                  <a:lnTo>
                    <a:pt x="1329" y="404"/>
                  </a:lnTo>
                  <a:lnTo>
                    <a:pt x="1307" y="404"/>
                  </a:lnTo>
                  <a:lnTo>
                    <a:pt x="1263" y="407"/>
                  </a:lnTo>
                  <a:lnTo>
                    <a:pt x="1220" y="407"/>
                  </a:lnTo>
                  <a:lnTo>
                    <a:pt x="1177" y="402"/>
                  </a:lnTo>
                  <a:lnTo>
                    <a:pt x="1133" y="392"/>
                  </a:lnTo>
                  <a:lnTo>
                    <a:pt x="1089" y="379"/>
                  </a:lnTo>
                  <a:lnTo>
                    <a:pt x="1051" y="370"/>
                  </a:lnTo>
                  <a:lnTo>
                    <a:pt x="1023" y="370"/>
                  </a:lnTo>
                  <a:lnTo>
                    <a:pt x="1011" y="383"/>
                  </a:lnTo>
                  <a:lnTo>
                    <a:pt x="1011" y="385"/>
                  </a:lnTo>
                  <a:lnTo>
                    <a:pt x="1011" y="387"/>
                  </a:lnTo>
                  <a:lnTo>
                    <a:pt x="1015" y="398"/>
                  </a:lnTo>
                  <a:lnTo>
                    <a:pt x="1029" y="400"/>
                  </a:lnTo>
                  <a:lnTo>
                    <a:pt x="1041" y="401"/>
                  </a:lnTo>
                  <a:lnTo>
                    <a:pt x="1058" y="402"/>
                  </a:lnTo>
                  <a:lnTo>
                    <a:pt x="1098" y="407"/>
                  </a:lnTo>
                  <a:lnTo>
                    <a:pt x="1147" y="415"/>
                  </a:lnTo>
                  <a:lnTo>
                    <a:pt x="1189" y="426"/>
                  </a:lnTo>
                  <a:lnTo>
                    <a:pt x="1250" y="454"/>
                  </a:lnTo>
                  <a:lnTo>
                    <a:pt x="1285" y="463"/>
                  </a:lnTo>
                  <a:lnTo>
                    <a:pt x="1329" y="463"/>
                  </a:lnTo>
                  <a:lnTo>
                    <a:pt x="1349" y="459"/>
                  </a:lnTo>
                  <a:lnTo>
                    <a:pt x="1362" y="451"/>
                  </a:lnTo>
                  <a:lnTo>
                    <a:pt x="1368" y="441"/>
                  </a:lnTo>
                </a:path>
              </a:pathLst>
            </a:custGeom>
            <a:solidFill>
              <a:srgbClr val="FFD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pic>
          <p:nvPicPr>
            <p:cNvPr id="6" name="Picture 4">
              <a:extLst>
                <a:ext uri="{FF2B5EF4-FFF2-40B4-BE49-F238E27FC236}">
                  <a16:creationId xmlns:a16="http://schemas.microsoft.com/office/drawing/2014/main" id="{007F564B-89EC-4621-9551-82B98651D8D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" y="732"/>
              <a:ext cx="107" cy="1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5">
              <a:extLst>
                <a:ext uri="{FF2B5EF4-FFF2-40B4-BE49-F238E27FC236}">
                  <a16:creationId xmlns:a16="http://schemas.microsoft.com/office/drawing/2014/main" id="{A817185F-A4C7-4785-B8E9-1591C13C78D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3" y="542"/>
              <a:ext cx="107" cy="1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AutoShape 6">
              <a:extLst>
                <a:ext uri="{FF2B5EF4-FFF2-40B4-BE49-F238E27FC236}">
                  <a16:creationId xmlns:a16="http://schemas.microsoft.com/office/drawing/2014/main" id="{9C3D72EA-2887-4D34-9DF3-2737DE2D556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" y="12"/>
              <a:ext cx="1280" cy="948"/>
            </a:xfrm>
            <a:custGeom>
              <a:avLst/>
              <a:gdLst>
                <a:gd name="T0" fmla="+- 0 112 61"/>
                <a:gd name="T1" fmla="*/ T0 w 1280"/>
                <a:gd name="T2" fmla="+- 0 544 12"/>
                <a:gd name="T3" fmla="*/ 544 h 948"/>
                <a:gd name="T4" fmla="+- 0 103 61"/>
                <a:gd name="T5" fmla="*/ T4 w 1280"/>
                <a:gd name="T6" fmla="+- 0 528 12"/>
                <a:gd name="T7" fmla="*/ 528 h 948"/>
                <a:gd name="T8" fmla="+- 0 79 61"/>
                <a:gd name="T9" fmla="*/ T8 w 1280"/>
                <a:gd name="T10" fmla="+- 0 514 12"/>
                <a:gd name="T11" fmla="*/ 514 h 948"/>
                <a:gd name="T12" fmla="+- 0 61 61"/>
                <a:gd name="T13" fmla="*/ T12 w 1280"/>
                <a:gd name="T14" fmla="+- 0 532 12"/>
                <a:gd name="T15" fmla="*/ 532 h 948"/>
                <a:gd name="T16" fmla="+- 0 65 61"/>
                <a:gd name="T17" fmla="*/ T16 w 1280"/>
                <a:gd name="T18" fmla="+- 0 554 12"/>
                <a:gd name="T19" fmla="*/ 554 h 948"/>
                <a:gd name="T20" fmla="+- 0 77 61"/>
                <a:gd name="T21" fmla="*/ T20 w 1280"/>
                <a:gd name="T22" fmla="+- 0 559 12"/>
                <a:gd name="T23" fmla="*/ 559 h 948"/>
                <a:gd name="T24" fmla="+- 0 94 61"/>
                <a:gd name="T25" fmla="*/ T24 w 1280"/>
                <a:gd name="T26" fmla="+- 0 561 12"/>
                <a:gd name="T27" fmla="*/ 561 h 948"/>
                <a:gd name="T28" fmla="+- 0 112 61"/>
                <a:gd name="T29" fmla="*/ T28 w 1280"/>
                <a:gd name="T30" fmla="+- 0 550 12"/>
                <a:gd name="T31" fmla="*/ 550 h 948"/>
                <a:gd name="T32" fmla="+- 0 709 61"/>
                <a:gd name="T33" fmla="*/ T32 w 1280"/>
                <a:gd name="T34" fmla="+- 0 960 12"/>
                <a:gd name="T35" fmla="*/ 960 h 948"/>
                <a:gd name="T36" fmla="+- 0 709 61"/>
                <a:gd name="T37" fmla="*/ T36 w 1280"/>
                <a:gd name="T38" fmla="+- 0 940 12"/>
                <a:gd name="T39" fmla="*/ 940 h 948"/>
                <a:gd name="T40" fmla="+- 0 697 61"/>
                <a:gd name="T41" fmla="*/ T40 w 1280"/>
                <a:gd name="T42" fmla="+- 0 938 12"/>
                <a:gd name="T43" fmla="*/ 938 h 948"/>
                <a:gd name="T44" fmla="+- 0 709 61"/>
                <a:gd name="T45" fmla="*/ T44 w 1280"/>
                <a:gd name="T46" fmla="+- 0 960 12"/>
                <a:gd name="T47" fmla="*/ 960 h 948"/>
                <a:gd name="T48" fmla="+- 0 1078 61"/>
                <a:gd name="T49" fmla="*/ T48 w 1280"/>
                <a:gd name="T50" fmla="+- 0 819 12"/>
                <a:gd name="T51" fmla="*/ 819 h 948"/>
                <a:gd name="T52" fmla="+- 0 1077 61"/>
                <a:gd name="T53" fmla="*/ T52 w 1280"/>
                <a:gd name="T54" fmla="+- 0 816 12"/>
                <a:gd name="T55" fmla="*/ 816 h 948"/>
                <a:gd name="T56" fmla="+- 0 1066 61"/>
                <a:gd name="T57" fmla="*/ T56 w 1280"/>
                <a:gd name="T58" fmla="+- 0 815 12"/>
                <a:gd name="T59" fmla="*/ 815 h 948"/>
                <a:gd name="T60" fmla="+- 0 1079 61"/>
                <a:gd name="T61" fmla="*/ T60 w 1280"/>
                <a:gd name="T62" fmla="+- 0 836 12"/>
                <a:gd name="T63" fmla="*/ 836 h 948"/>
                <a:gd name="T64" fmla="+- 0 1261 61"/>
                <a:gd name="T65" fmla="*/ T64 w 1280"/>
                <a:gd name="T66" fmla="+- 0 610 12"/>
                <a:gd name="T67" fmla="*/ 610 h 948"/>
                <a:gd name="T68" fmla="+- 0 1253 61"/>
                <a:gd name="T69" fmla="*/ T68 w 1280"/>
                <a:gd name="T70" fmla="+- 0 593 12"/>
                <a:gd name="T71" fmla="*/ 593 h 948"/>
                <a:gd name="T72" fmla="+- 0 1228 61"/>
                <a:gd name="T73" fmla="*/ T72 w 1280"/>
                <a:gd name="T74" fmla="+- 0 579 12"/>
                <a:gd name="T75" fmla="*/ 579 h 948"/>
                <a:gd name="T76" fmla="+- 0 1211 61"/>
                <a:gd name="T77" fmla="*/ T76 w 1280"/>
                <a:gd name="T78" fmla="+- 0 597 12"/>
                <a:gd name="T79" fmla="*/ 597 h 948"/>
                <a:gd name="T80" fmla="+- 0 1215 61"/>
                <a:gd name="T81" fmla="*/ T80 w 1280"/>
                <a:gd name="T82" fmla="+- 0 619 12"/>
                <a:gd name="T83" fmla="*/ 619 h 948"/>
                <a:gd name="T84" fmla="+- 0 1227 61"/>
                <a:gd name="T85" fmla="*/ T84 w 1280"/>
                <a:gd name="T86" fmla="+- 0 624 12"/>
                <a:gd name="T87" fmla="*/ 624 h 948"/>
                <a:gd name="T88" fmla="+- 0 1243 61"/>
                <a:gd name="T89" fmla="*/ T88 w 1280"/>
                <a:gd name="T90" fmla="+- 0 627 12"/>
                <a:gd name="T91" fmla="*/ 627 h 948"/>
                <a:gd name="T92" fmla="+- 0 1261 61"/>
                <a:gd name="T93" fmla="*/ T92 w 1280"/>
                <a:gd name="T94" fmla="+- 0 616 12"/>
                <a:gd name="T95" fmla="*/ 616 h 948"/>
                <a:gd name="T96" fmla="+- 0 1263 61"/>
                <a:gd name="T97" fmla="*/ T96 w 1280"/>
                <a:gd name="T98" fmla="+- 0 46 12"/>
                <a:gd name="T99" fmla="*/ 46 h 948"/>
                <a:gd name="T100" fmla="+- 0 1262 61"/>
                <a:gd name="T101" fmla="*/ T100 w 1280"/>
                <a:gd name="T102" fmla="+- 0 40 12"/>
                <a:gd name="T103" fmla="*/ 40 h 948"/>
                <a:gd name="T104" fmla="+- 0 1242 61"/>
                <a:gd name="T105" fmla="*/ T104 w 1280"/>
                <a:gd name="T106" fmla="+- 0 16 12"/>
                <a:gd name="T107" fmla="*/ 16 h 948"/>
                <a:gd name="T108" fmla="+- 0 1218 61"/>
                <a:gd name="T109" fmla="*/ T108 w 1280"/>
                <a:gd name="T110" fmla="+- 0 20 12"/>
                <a:gd name="T111" fmla="*/ 20 h 948"/>
                <a:gd name="T112" fmla="+- 0 1211 61"/>
                <a:gd name="T113" fmla="*/ T112 w 1280"/>
                <a:gd name="T114" fmla="+- 0 39 12"/>
                <a:gd name="T115" fmla="*/ 39 h 948"/>
                <a:gd name="T116" fmla="+- 0 1222 61"/>
                <a:gd name="T117" fmla="*/ T116 w 1280"/>
                <a:gd name="T118" fmla="+- 0 56 12"/>
                <a:gd name="T119" fmla="*/ 56 h 948"/>
                <a:gd name="T120" fmla="+- 0 1233 61"/>
                <a:gd name="T121" fmla="*/ T120 w 1280"/>
                <a:gd name="T122" fmla="+- 0 59 12"/>
                <a:gd name="T123" fmla="*/ 59 h 948"/>
                <a:gd name="T124" fmla="+- 0 1256 61"/>
                <a:gd name="T125" fmla="*/ T124 w 1280"/>
                <a:gd name="T126" fmla="+- 0 58 12"/>
                <a:gd name="T127" fmla="*/ 58 h 948"/>
                <a:gd name="T128" fmla="+- 0 1263 61"/>
                <a:gd name="T129" fmla="*/ T128 w 1280"/>
                <a:gd name="T130" fmla="+- 0 46 12"/>
                <a:gd name="T131" fmla="*/ 46 h 948"/>
                <a:gd name="T132" fmla="+- 0 1339 61"/>
                <a:gd name="T133" fmla="*/ T132 w 1280"/>
                <a:gd name="T134" fmla="+- 0 238 12"/>
                <a:gd name="T135" fmla="*/ 238 h 948"/>
                <a:gd name="T136" fmla="+- 0 1339 61"/>
                <a:gd name="T137" fmla="*/ T136 w 1280"/>
                <a:gd name="T138" fmla="+- 0 235 12"/>
                <a:gd name="T139" fmla="*/ 235 h 948"/>
                <a:gd name="T140" fmla="+- 0 1327 61"/>
                <a:gd name="T141" fmla="*/ T140 w 1280"/>
                <a:gd name="T142" fmla="+- 0 235 12"/>
                <a:gd name="T143" fmla="*/ 235 h 948"/>
                <a:gd name="T144" fmla="+- 0 1340 61"/>
                <a:gd name="T145" fmla="*/ T144 w 1280"/>
                <a:gd name="T146" fmla="+- 0 256 12"/>
                <a:gd name="T147" fmla="*/ 256 h 94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</a:cxnLst>
              <a:rect l="0" t="0" r="r" b="b"/>
              <a:pathLst>
                <a:path w="1280" h="948">
                  <a:moveTo>
                    <a:pt x="52" y="536"/>
                  </a:moveTo>
                  <a:lnTo>
                    <a:pt x="51" y="532"/>
                  </a:lnTo>
                  <a:lnTo>
                    <a:pt x="50" y="529"/>
                  </a:lnTo>
                  <a:lnTo>
                    <a:pt x="42" y="516"/>
                  </a:lnTo>
                  <a:lnTo>
                    <a:pt x="31" y="505"/>
                  </a:lnTo>
                  <a:lnTo>
                    <a:pt x="18" y="502"/>
                  </a:lnTo>
                  <a:lnTo>
                    <a:pt x="7" y="509"/>
                  </a:lnTo>
                  <a:lnTo>
                    <a:pt x="0" y="520"/>
                  </a:lnTo>
                  <a:lnTo>
                    <a:pt x="0" y="528"/>
                  </a:lnTo>
                  <a:lnTo>
                    <a:pt x="4" y="542"/>
                  </a:lnTo>
                  <a:lnTo>
                    <a:pt x="11" y="546"/>
                  </a:lnTo>
                  <a:lnTo>
                    <a:pt x="16" y="547"/>
                  </a:lnTo>
                  <a:lnTo>
                    <a:pt x="21" y="548"/>
                  </a:lnTo>
                  <a:lnTo>
                    <a:pt x="33" y="549"/>
                  </a:lnTo>
                  <a:lnTo>
                    <a:pt x="45" y="547"/>
                  </a:lnTo>
                  <a:lnTo>
                    <a:pt x="51" y="538"/>
                  </a:lnTo>
                  <a:lnTo>
                    <a:pt x="52" y="536"/>
                  </a:lnTo>
                  <a:moveTo>
                    <a:pt x="648" y="948"/>
                  </a:moveTo>
                  <a:lnTo>
                    <a:pt x="648" y="930"/>
                  </a:lnTo>
                  <a:lnTo>
                    <a:pt x="648" y="928"/>
                  </a:lnTo>
                  <a:lnTo>
                    <a:pt x="644" y="919"/>
                  </a:lnTo>
                  <a:lnTo>
                    <a:pt x="636" y="926"/>
                  </a:lnTo>
                  <a:lnTo>
                    <a:pt x="640" y="940"/>
                  </a:lnTo>
                  <a:lnTo>
                    <a:pt x="648" y="948"/>
                  </a:lnTo>
                  <a:moveTo>
                    <a:pt x="1018" y="824"/>
                  </a:moveTo>
                  <a:lnTo>
                    <a:pt x="1017" y="807"/>
                  </a:lnTo>
                  <a:lnTo>
                    <a:pt x="1017" y="805"/>
                  </a:lnTo>
                  <a:lnTo>
                    <a:pt x="1016" y="804"/>
                  </a:lnTo>
                  <a:lnTo>
                    <a:pt x="1014" y="796"/>
                  </a:lnTo>
                  <a:lnTo>
                    <a:pt x="1005" y="803"/>
                  </a:lnTo>
                  <a:lnTo>
                    <a:pt x="1009" y="817"/>
                  </a:lnTo>
                  <a:lnTo>
                    <a:pt x="1018" y="824"/>
                  </a:lnTo>
                  <a:moveTo>
                    <a:pt x="1201" y="601"/>
                  </a:moveTo>
                  <a:lnTo>
                    <a:pt x="1200" y="598"/>
                  </a:lnTo>
                  <a:lnTo>
                    <a:pt x="1199" y="594"/>
                  </a:lnTo>
                  <a:lnTo>
                    <a:pt x="1192" y="581"/>
                  </a:lnTo>
                  <a:lnTo>
                    <a:pt x="1180" y="571"/>
                  </a:lnTo>
                  <a:lnTo>
                    <a:pt x="1167" y="567"/>
                  </a:lnTo>
                  <a:lnTo>
                    <a:pt x="1156" y="575"/>
                  </a:lnTo>
                  <a:lnTo>
                    <a:pt x="1150" y="585"/>
                  </a:lnTo>
                  <a:lnTo>
                    <a:pt x="1149" y="593"/>
                  </a:lnTo>
                  <a:lnTo>
                    <a:pt x="1154" y="607"/>
                  </a:lnTo>
                  <a:lnTo>
                    <a:pt x="1160" y="611"/>
                  </a:lnTo>
                  <a:lnTo>
                    <a:pt x="1166" y="612"/>
                  </a:lnTo>
                  <a:lnTo>
                    <a:pt x="1171" y="613"/>
                  </a:lnTo>
                  <a:lnTo>
                    <a:pt x="1182" y="615"/>
                  </a:lnTo>
                  <a:lnTo>
                    <a:pt x="1194" y="612"/>
                  </a:lnTo>
                  <a:lnTo>
                    <a:pt x="1200" y="604"/>
                  </a:lnTo>
                  <a:lnTo>
                    <a:pt x="1201" y="601"/>
                  </a:lnTo>
                  <a:moveTo>
                    <a:pt x="1202" y="34"/>
                  </a:moveTo>
                  <a:lnTo>
                    <a:pt x="1202" y="31"/>
                  </a:lnTo>
                  <a:lnTo>
                    <a:pt x="1201" y="28"/>
                  </a:lnTo>
                  <a:lnTo>
                    <a:pt x="1193" y="14"/>
                  </a:lnTo>
                  <a:lnTo>
                    <a:pt x="1181" y="4"/>
                  </a:lnTo>
                  <a:lnTo>
                    <a:pt x="1168" y="0"/>
                  </a:lnTo>
                  <a:lnTo>
                    <a:pt x="1157" y="8"/>
                  </a:lnTo>
                  <a:lnTo>
                    <a:pt x="1151" y="18"/>
                  </a:lnTo>
                  <a:lnTo>
                    <a:pt x="1150" y="27"/>
                  </a:lnTo>
                  <a:lnTo>
                    <a:pt x="1155" y="40"/>
                  </a:lnTo>
                  <a:lnTo>
                    <a:pt x="1161" y="44"/>
                  </a:lnTo>
                  <a:lnTo>
                    <a:pt x="1167" y="46"/>
                  </a:lnTo>
                  <a:lnTo>
                    <a:pt x="1172" y="47"/>
                  </a:lnTo>
                  <a:lnTo>
                    <a:pt x="1183" y="48"/>
                  </a:lnTo>
                  <a:lnTo>
                    <a:pt x="1195" y="46"/>
                  </a:lnTo>
                  <a:lnTo>
                    <a:pt x="1202" y="37"/>
                  </a:lnTo>
                  <a:lnTo>
                    <a:pt x="1202" y="34"/>
                  </a:lnTo>
                  <a:moveTo>
                    <a:pt x="1279" y="244"/>
                  </a:moveTo>
                  <a:lnTo>
                    <a:pt x="1278" y="226"/>
                  </a:lnTo>
                  <a:lnTo>
                    <a:pt x="1278" y="225"/>
                  </a:lnTo>
                  <a:lnTo>
                    <a:pt x="1278" y="223"/>
                  </a:lnTo>
                  <a:lnTo>
                    <a:pt x="1275" y="215"/>
                  </a:lnTo>
                  <a:lnTo>
                    <a:pt x="1266" y="223"/>
                  </a:lnTo>
                  <a:lnTo>
                    <a:pt x="1270" y="236"/>
                  </a:lnTo>
                  <a:lnTo>
                    <a:pt x="1279" y="244"/>
                  </a:lnTo>
                </a:path>
              </a:pathLst>
            </a:custGeom>
            <a:solidFill>
              <a:srgbClr val="FFD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</p:grpSp>
      <p:grpSp>
        <p:nvGrpSpPr>
          <p:cNvPr id="9" name="Group 7">
            <a:extLst>
              <a:ext uri="{FF2B5EF4-FFF2-40B4-BE49-F238E27FC236}">
                <a16:creationId xmlns:a16="http://schemas.microsoft.com/office/drawing/2014/main" id="{CF09D6DE-781B-4F16-8E12-FBF7CFF67F3D}"/>
              </a:ext>
            </a:extLst>
          </p:cNvPr>
          <p:cNvGrpSpPr>
            <a:grpSpLocks/>
          </p:cNvGrpSpPr>
          <p:nvPr/>
        </p:nvGrpSpPr>
        <p:grpSpPr bwMode="auto">
          <a:xfrm>
            <a:off x="2373925" y="564485"/>
            <a:ext cx="866165" cy="1296393"/>
            <a:chOff x="3903" y="482"/>
            <a:chExt cx="1137" cy="1704"/>
          </a:xfrm>
        </p:grpSpPr>
        <p:sp>
          <p:nvSpPr>
            <p:cNvPr id="10" name="AutoShape 8">
              <a:extLst>
                <a:ext uri="{FF2B5EF4-FFF2-40B4-BE49-F238E27FC236}">
                  <a16:creationId xmlns:a16="http://schemas.microsoft.com/office/drawing/2014/main" id="{A49750AF-F957-47F1-A171-386843BE844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3" y="481"/>
              <a:ext cx="1137" cy="1704"/>
            </a:xfrm>
            <a:custGeom>
              <a:avLst/>
              <a:gdLst>
                <a:gd name="T0" fmla="+- 0 4228 3903"/>
                <a:gd name="T1" fmla="*/ T0 w 1137"/>
                <a:gd name="T2" fmla="+- 0 942 482"/>
                <a:gd name="T3" fmla="*/ 942 h 1704"/>
                <a:gd name="T4" fmla="+- 0 4116 3903"/>
                <a:gd name="T5" fmla="*/ T4 w 1137"/>
                <a:gd name="T6" fmla="+- 0 905 482"/>
                <a:gd name="T7" fmla="*/ 905 h 1704"/>
                <a:gd name="T8" fmla="+- 0 3947 3903"/>
                <a:gd name="T9" fmla="*/ T8 w 1137"/>
                <a:gd name="T10" fmla="+- 0 823 482"/>
                <a:gd name="T11" fmla="*/ 823 h 1704"/>
                <a:gd name="T12" fmla="+- 0 3904 3903"/>
                <a:gd name="T13" fmla="*/ T12 w 1137"/>
                <a:gd name="T14" fmla="+- 0 853 482"/>
                <a:gd name="T15" fmla="*/ 853 h 1704"/>
                <a:gd name="T16" fmla="+- 0 3956 3903"/>
                <a:gd name="T17" fmla="*/ T16 w 1137"/>
                <a:gd name="T18" fmla="+- 0 885 482"/>
                <a:gd name="T19" fmla="*/ 885 h 1704"/>
                <a:gd name="T20" fmla="+- 0 4125 3903"/>
                <a:gd name="T21" fmla="*/ T20 w 1137"/>
                <a:gd name="T22" fmla="+- 0 930 482"/>
                <a:gd name="T23" fmla="*/ 930 h 1704"/>
                <a:gd name="T24" fmla="+- 0 4243 3903"/>
                <a:gd name="T25" fmla="*/ T24 w 1137"/>
                <a:gd name="T26" fmla="+- 0 962 482"/>
                <a:gd name="T27" fmla="*/ 962 h 1704"/>
                <a:gd name="T28" fmla="+- 0 4485 3903"/>
                <a:gd name="T29" fmla="*/ T28 w 1137"/>
                <a:gd name="T30" fmla="+- 0 1839 482"/>
                <a:gd name="T31" fmla="*/ 1839 h 1704"/>
                <a:gd name="T32" fmla="+- 0 4419 3903"/>
                <a:gd name="T33" fmla="*/ T32 w 1137"/>
                <a:gd name="T34" fmla="+- 0 1825 482"/>
                <a:gd name="T35" fmla="*/ 1825 h 1704"/>
                <a:gd name="T36" fmla="+- 0 4390 3903"/>
                <a:gd name="T37" fmla="*/ T36 w 1137"/>
                <a:gd name="T38" fmla="+- 0 1880 482"/>
                <a:gd name="T39" fmla="*/ 1880 h 1704"/>
                <a:gd name="T40" fmla="+- 0 4400 3903"/>
                <a:gd name="T41" fmla="*/ T40 w 1137"/>
                <a:gd name="T42" fmla="+- 0 1911 482"/>
                <a:gd name="T43" fmla="*/ 1911 h 1704"/>
                <a:gd name="T44" fmla="+- 0 4464 3903"/>
                <a:gd name="T45" fmla="*/ T44 w 1137"/>
                <a:gd name="T46" fmla="+- 0 1929 482"/>
                <a:gd name="T47" fmla="*/ 1929 h 1704"/>
                <a:gd name="T48" fmla="+- 0 4493 3903"/>
                <a:gd name="T49" fmla="*/ T48 w 1137"/>
                <a:gd name="T50" fmla="+- 0 1863 482"/>
                <a:gd name="T51" fmla="*/ 1863 h 1704"/>
                <a:gd name="T52" fmla="+- 0 4676 3903"/>
                <a:gd name="T53" fmla="*/ T52 w 1137"/>
                <a:gd name="T54" fmla="+- 0 1752 482"/>
                <a:gd name="T55" fmla="*/ 1752 h 1704"/>
                <a:gd name="T56" fmla="+- 0 4611 3903"/>
                <a:gd name="T57" fmla="*/ T56 w 1137"/>
                <a:gd name="T58" fmla="+- 0 1886 482"/>
                <a:gd name="T59" fmla="*/ 1886 h 1704"/>
                <a:gd name="T60" fmla="+- 0 4472 3903"/>
                <a:gd name="T61" fmla="*/ T60 w 1137"/>
                <a:gd name="T62" fmla="+- 0 2110 482"/>
                <a:gd name="T63" fmla="*/ 2110 h 1704"/>
                <a:gd name="T64" fmla="+- 0 4497 3903"/>
                <a:gd name="T65" fmla="*/ T64 w 1137"/>
                <a:gd name="T66" fmla="+- 0 2178 482"/>
                <a:gd name="T67" fmla="*/ 2178 h 1704"/>
                <a:gd name="T68" fmla="+- 0 4591 3903"/>
                <a:gd name="T69" fmla="*/ T68 w 1137"/>
                <a:gd name="T70" fmla="+- 0 2060 482"/>
                <a:gd name="T71" fmla="*/ 2060 h 1704"/>
                <a:gd name="T72" fmla="+- 0 4667 3903"/>
                <a:gd name="T73" fmla="*/ T72 w 1137"/>
                <a:gd name="T74" fmla="+- 0 1819 482"/>
                <a:gd name="T75" fmla="*/ 1819 h 1704"/>
                <a:gd name="T76" fmla="+- 0 5010 3903"/>
                <a:gd name="T77" fmla="*/ T76 w 1137"/>
                <a:gd name="T78" fmla="+- 0 2105 482"/>
                <a:gd name="T79" fmla="*/ 2105 h 1704"/>
                <a:gd name="T80" fmla="+- 0 4978 3903"/>
                <a:gd name="T81" fmla="*/ T80 w 1137"/>
                <a:gd name="T82" fmla="+- 0 2013 482"/>
                <a:gd name="T83" fmla="*/ 2013 h 1704"/>
                <a:gd name="T84" fmla="+- 0 4928 3903"/>
                <a:gd name="T85" fmla="*/ T84 w 1137"/>
                <a:gd name="T86" fmla="+- 0 1932 482"/>
                <a:gd name="T87" fmla="*/ 1932 h 1704"/>
                <a:gd name="T88" fmla="+- 0 4471 3903"/>
                <a:gd name="T89" fmla="*/ T88 w 1137"/>
                <a:gd name="T90" fmla="+- 0 758 482"/>
                <a:gd name="T91" fmla="*/ 758 h 1704"/>
                <a:gd name="T92" fmla="+- 0 4403 3903"/>
                <a:gd name="T93" fmla="*/ T92 w 1137"/>
                <a:gd name="T94" fmla="+- 0 763 482"/>
                <a:gd name="T95" fmla="*/ 763 h 1704"/>
                <a:gd name="T96" fmla="+- 0 4420 3903"/>
                <a:gd name="T97" fmla="*/ T96 w 1137"/>
                <a:gd name="T98" fmla="+- 0 793 482"/>
                <a:gd name="T99" fmla="*/ 793 h 1704"/>
                <a:gd name="T100" fmla="+- 0 4453 3903"/>
                <a:gd name="T101" fmla="*/ T100 w 1137"/>
                <a:gd name="T102" fmla="+- 0 820 482"/>
                <a:gd name="T103" fmla="*/ 820 h 1704"/>
                <a:gd name="T104" fmla="+- 0 4360 3903"/>
                <a:gd name="T105" fmla="*/ T104 w 1137"/>
                <a:gd name="T106" fmla="+- 0 988 482"/>
                <a:gd name="T107" fmla="*/ 988 h 1704"/>
                <a:gd name="T108" fmla="+- 0 4194 3903"/>
                <a:gd name="T109" fmla="*/ T108 w 1137"/>
                <a:gd name="T110" fmla="+- 0 1106 482"/>
                <a:gd name="T111" fmla="*/ 1106 h 1704"/>
                <a:gd name="T112" fmla="+- 0 4101 3903"/>
                <a:gd name="T113" fmla="*/ T112 w 1137"/>
                <a:gd name="T114" fmla="+- 0 1129 482"/>
                <a:gd name="T115" fmla="*/ 1129 h 1704"/>
                <a:gd name="T116" fmla="+- 0 4130 3903"/>
                <a:gd name="T117" fmla="*/ T116 w 1137"/>
                <a:gd name="T118" fmla="+- 0 1148 482"/>
                <a:gd name="T119" fmla="*/ 1148 h 1704"/>
                <a:gd name="T120" fmla="+- 0 4308 3903"/>
                <a:gd name="T121" fmla="*/ T120 w 1137"/>
                <a:gd name="T122" fmla="+- 0 1248 482"/>
                <a:gd name="T123" fmla="*/ 1248 h 1704"/>
                <a:gd name="T124" fmla="+- 0 4312 3903"/>
                <a:gd name="T125" fmla="*/ T124 w 1137"/>
                <a:gd name="T126" fmla="+- 0 1274 482"/>
                <a:gd name="T127" fmla="*/ 1274 h 1704"/>
                <a:gd name="T128" fmla="+- 0 4258 3903"/>
                <a:gd name="T129" fmla="*/ T128 w 1137"/>
                <a:gd name="T130" fmla="+- 0 1436 482"/>
                <a:gd name="T131" fmla="*/ 1436 h 1704"/>
                <a:gd name="T132" fmla="+- 0 4182 3903"/>
                <a:gd name="T133" fmla="*/ T132 w 1137"/>
                <a:gd name="T134" fmla="+- 0 1500 482"/>
                <a:gd name="T135" fmla="*/ 1500 h 1704"/>
                <a:gd name="T136" fmla="+- 0 4245 3903"/>
                <a:gd name="T137" fmla="*/ T136 w 1137"/>
                <a:gd name="T138" fmla="+- 0 1537 482"/>
                <a:gd name="T139" fmla="*/ 1537 h 1704"/>
                <a:gd name="T140" fmla="+- 0 4345 3903"/>
                <a:gd name="T141" fmla="*/ T140 w 1137"/>
                <a:gd name="T142" fmla="+- 0 1469 482"/>
                <a:gd name="T143" fmla="*/ 1469 h 1704"/>
                <a:gd name="T144" fmla="+- 0 4399 3903"/>
                <a:gd name="T145" fmla="*/ T144 w 1137"/>
                <a:gd name="T146" fmla="+- 0 1537 482"/>
                <a:gd name="T147" fmla="*/ 1537 h 1704"/>
                <a:gd name="T148" fmla="+- 0 4414 3903"/>
                <a:gd name="T149" fmla="*/ T148 w 1137"/>
                <a:gd name="T150" fmla="+- 0 1611 482"/>
                <a:gd name="T151" fmla="*/ 1611 h 1704"/>
                <a:gd name="T152" fmla="+- 0 4478 3903"/>
                <a:gd name="T153" fmla="*/ T152 w 1137"/>
                <a:gd name="T154" fmla="+- 0 1693 482"/>
                <a:gd name="T155" fmla="*/ 1693 h 1704"/>
                <a:gd name="T156" fmla="+- 0 4687 3903"/>
                <a:gd name="T157" fmla="*/ T156 w 1137"/>
                <a:gd name="T158" fmla="+- 0 1681 482"/>
                <a:gd name="T159" fmla="*/ 1681 h 1704"/>
                <a:gd name="T160" fmla="+- 0 4847 3903"/>
                <a:gd name="T161" fmla="*/ T160 w 1137"/>
                <a:gd name="T162" fmla="+- 0 1783 482"/>
                <a:gd name="T163" fmla="*/ 1783 h 1704"/>
                <a:gd name="T164" fmla="+- 0 4918 3903"/>
                <a:gd name="T165" fmla="*/ T164 w 1137"/>
                <a:gd name="T166" fmla="+- 0 1977 482"/>
                <a:gd name="T167" fmla="*/ 1977 h 1704"/>
                <a:gd name="T168" fmla="+- 0 4937 3903"/>
                <a:gd name="T169" fmla="*/ T168 w 1137"/>
                <a:gd name="T170" fmla="+- 0 2079 482"/>
                <a:gd name="T171" fmla="*/ 2079 h 1704"/>
                <a:gd name="T172" fmla="+- 0 4987 3903"/>
                <a:gd name="T173" fmla="*/ T172 w 1137"/>
                <a:gd name="T174" fmla="+- 0 2144 482"/>
                <a:gd name="T175" fmla="*/ 2144 h 1704"/>
                <a:gd name="T176" fmla="+- 0 5040 3903"/>
                <a:gd name="T177" fmla="*/ T176 w 1137"/>
                <a:gd name="T178" fmla="+- 0 786 482"/>
                <a:gd name="T179" fmla="*/ 786 h 1704"/>
                <a:gd name="T180" fmla="+- 0 4971 3903"/>
                <a:gd name="T181" fmla="*/ T180 w 1137"/>
                <a:gd name="T182" fmla="+- 0 688 482"/>
                <a:gd name="T183" fmla="*/ 688 h 1704"/>
                <a:gd name="T184" fmla="+- 0 4866 3903"/>
                <a:gd name="T185" fmla="*/ T184 w 1137"/>
                <a:gd name="T186" fmla="+- 0 684 482"/>
                <a:gd name="T187" fmla="*/ 684 h 1704"/>
                <a:gd name="T188" fmla="+- 0 4846 3903"/>
                <a:gd name="T189" fmla="*/ T188 w 1137"/>
                <a:gd name="T190" fmla="+- 0 612 482"/>
                <a:gd name="T191" fmla="*/ 612 h 1704"/>
                <a:gd name="T192" fmla="+- 0 4905 3903"/>
                <a:gd name="T193" fmla="*/ T192 w 1137"/>
                <a:gd name="T194" fmla="+- 0 533 482"/>
                <a:gd name="T195" fmla="*/ 533 h 1704"/>
                <a:gd name="T196" fmla="+- 0 4883 3903"/>
                <a:gd name="T197" fmla="*/ T196 w 1137"/>
                <a:gd name="T198" fmla="+- 0 482 482"/>
                <a:gd name="T199" fmla="*/ 482 h 1704"/>
                <a:gd name="T200" fmla="+- 0 4811 3903"/>
                <a:gd name="T201" fmla="*/ T200 w 1137"/>
                <a:gd name="T202" fmla="+- 0 599 482"/>
                <a:gd name="T203" fmla="*/ 599 h 1704"/>
                <a:gd name="T204" fmla="+- 0 4648 3903"/>
                <a:gd name="T205" fmla="*/ T204 w 1137"/>
                <a:gd name="T206" fmla="+- 0 746 482"/>
                <a:gd name="T207" fmla="*/ 746 h 1704"/>
                <a:gd name="T208" fmla="+- 0 4926 3903"/>
                <a:gd name="T209" fmla="*/ T208 w 1137"/>
                <a:gd name="T210" fmla="+- 0 1925 482"/>
                <a:gd name="T211" fmla="*/ 1925 h 1704"/>
                <a:gd name="T212" fmla="+- 0 5040 3903"/>
                <a:gd name="T213" fmla="*/ T212 w 1137"/>
                <a:gd name="T214" fmla="+- 0 786 482"/>
                <a:gd name="T215" fmla="*/ 786 h 1704"/>
                <a:gd name="T216" fmla="+- 0 4972 3903"/>
                <a:gd name="T217" fmla="*/ T216 w 1137"/>
                <a:gd name="T218" fmla="+- 0 686 482"/>
                <a:gd name="T219" fmla="*/ 686 h 1704"/>
                <a:gd name="T220" fmla="+- 0 5029 3903"/>
                <a:gd name="T221" fmla="*/ T220 w 1137"/>
                <a:gd name="T222" fmla="+- 0 701 482"/>
                <a:gd name="T223" fmla="*/ 701 h 1704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  <a:cxn ang="0">
                  <a:pos x="T165" y="T167"/>
                </a:cxn>
                <a:cxn ang="0">
                  <a:pos x="T169" y="T171"/>
                </a:cxn>
                <a:cxn ang="0">
                  <a:pos x="T173" y="T175"/>
                </a:cxn>
                <a:cxn ang="0">
                  <a:pos x="T177" y="T179"/>
                </a:cxn>
                <a:cxn ang="0">
                  <a:pos x="T181" y="T183"/>
                </a:cxn>
                <a:cxn ang="0">
                  <a:pos x="T185" y="T187"/>
                </a:cxn>
                <a:cxn ang="0">
                  <a:pos x="T189" y="T191"/>
                </a:cxn>
                <a:cxn ang="0">
                  <a:pos x="T193" y="T195"/>
                </a:cxn>
                <a:cxn ang="0">
                  <a:pos x="T197" y="T199"/>
                </a:cxn>
                <a:cxn ang="0">
                  <a:pos x="T201" y="T203"/>
                </a:cxn>
                <a:cxn ang="0">
                  <a:pos x="T205" y="T207"/>
                </a:cxn>
                <a:cxn ang="0">
                  <a:pos x="T209" y="T211"/>
                </a:cxn>
                <a:cxn ang="0">
                  <a:pos x="T213" y="T215"/>
                </a:cxn>
                <a:cxn ang="0">
                  <a:pos x="T217" y="T219"/>
                </a:cxn>
                <a:cxn ang="0">
                  <a:pos x="T221" y="T223"/>
                </a:cxn>
              </a:cxnLst>
              <a:rect l="0" t="0" r="r" b="b"/>
              <a:pathLst>
                <a:path w="1137" h="1704">
                  <a:moveTo>
                    <a:pt x="341" y="477"/>
                  </a:moveTo>
                  <a:lnTo>
                    <a:pt x="341" y="474"/>
                  </a:lnTo>
                  <a:lnTo>
                    <a:pt x="338" y="464"/>
                  </a:lnTo>
                  <a:lnTo>
                    <a:pt x="325" y="460"/>
                  </a:lnTo>
                  <a:lnTo>
                    <a:pt x="314" y="457"/>
                  </a:lnTo>
                  <a:lnTo>
                    <a:pt x="298" y="452"/>
                  </a:lnTo>
                  <a:lnTo>
                    <a:pt x="259" y="440"/>
                  </a:lnTo>
                  <a:lnTo>
                    <a:pt x="213" y="423"/>
                  </a:lnTo>
                  <a:lnTo>
                    <a:pt x="174" y="404"/>
                  </a:lnTo>
                  <a:lnTo>
                    <a:pt x="119" y="365"/>
                  </a:lnTo>
                  <a:lnTo>
                    <a:pt x="87" y="349"/>
                  </a:lnTo>
                  <a:lnTo>
                    <a:pt x="44" y="341"/>
                  </a:lnTo>
                  <a:lnTo>
                    <a:pt x="21" y="342"/>
                  </a:lnTo>
                  <a:lnTo>
                    <a:pt x="7" y="348"/>
                  </a:lnTo>
                  <a:lnTo>
                    <a:pt x="0" y="359"/>
                  </a:lnTo>
                  <a:lnTo>
                    <a:pt x="1" y="371"/>
                  </a:lnTo>
                  <a:lnTo>
                    <a:pt x="7" y="381"/>
                  </a:lnTo>
                  <a:lnTo>
                    <a:pt x="18" y="391"/>
                  </a:lnTo>
                  <a:lnTo>
                    <a:pt x="34" y="399"/>
                  </a:lnTo>
                  <a:lnTo>
                    <a:pt x="53" y="403"/>
                  </a:lnTo>
                  <a:lnTo>
                    <a:pt x="98" y="409"/>
                  </a:lnTo>
                  <a:lnTo>
                    <a:pt x="140" y="417"/>
                  </a:lnTo>
                  <a:lnTo>
                    <a:pt x="181" y="430"/>
                  </a:lnTo>
                  <a:lnTo>
                    <a:pt x="222" y="448"/>
                  </a:lnTo>
                  <a:lnTo>
                    <a:pt x="263" y="469"/>
                  </a:lnTo>
                  <a:lnTo>
                    <a:pt x="299" y="485"/>
                  </a:lnTo>
                  <a:lnTo>
                    <a:pt x="326" y="490"/>
                  </a:lnTo>
                  <a:lnTo>
                    <a:pt x="340" y="480"/>
                  </a:lnTo>
                  <a:lnTo>
                    <a:pt x="341" y="477"/>
                  </a:lnTo>
                  <a:moveTo>
                    <a:pt x="590" y="1381"/>
                  </a:moveTo>
                  <a:lnTo>
                    <a:pt x="587" y="1368"/>
                  </a:lnTo>
                  <a:lnTo>
                    <a:pt x="582" y="1357"/>
                  </a:lnTo>
                  <a:lnTo>
                    <a:pt x="573" y="1348"/>
                  </a:lnTo>
                  <a:lnTo>
                    <a:pt x="561" y="1343"/>
                  </a:lnTo>
                  <a:lnTo>
                    <a:pt x="545" y="1341"/>
                  </a:lnTo>
                  <a:lnTo>
                    <a:pt x="516" y="1343"/>
                  </a:lnTo>
                  <a:lnTo>
                    <a:pt x="496" y="1350"/>
                  </a:lnTo>
                  <a:lnTo>
                    <a:pt x="485" y="1361"/>
                  </a:lnTo>
                  <a:lnTo>
                    <a:pt x="483" y="1377"/>
                  </a:lnTo>
                  <a:lnTo>
                    <a:pt x="487" y="1398"/>
                  </a:lnTo>
                  <a:lnTo>
                    <a:pt x="488" y="1407"/>
                  </a:lnTo>
                  <a:lnTo>
                    <a:pt x="491" y="1416"/>
                  </a:lnTo>
                  <a:lnTo>
                    <a:pt x="493" y="1424"/>
                  </a:lnTo>
                  <a:lnTo>
                    <a:pt x="497" y="1429"/>
                  </a:lnTo>
                  <a:lnTo>
                    <a:pt x="502" y="1432"/>
                  </a:lnTo>
                  <a:lnTo>
                    <a:pt x="512" y="1438"/>
                  </a:lnTo>
                  <a:lnTo>
                    <a:pt x="534" y="1447"/>
                  </a:lnTo>
                  <a:lnTo>
                    <a:pt x="561" y="1447"/>
                  </a:lnTo>
                  <a:lnTo>
                    <a:pt x="581" y="1427"/>
                  </a:lnTo>
                  <a:lnTo>
                    <a:pt x="587" y="1411"/>
                  </a:lnTo>
                  <a:lnTo>
                    <a:pt x="590" y="1395"/>
                  </a:lnTo>
                  <a:lnTo>
                    <a:pt x="590" y="1381"/>
                  </a:lnTo>
                  <a:moveTo>
                    <a:pt x="795" y="1286"/>
                  </a:moveTo>
                  <a:lnTo>
                    <a:pt x="792" y="1278"/>
                  </a:lnTo>
                  <a:lnTo>
                    <a:pt x="785" y="1270"/>
                  </a:lnTo>
                  <a:lnTo>
                    <a:pt x="773" y="1270"/>
                  </a:lnTo>
                  <a:lnTo>
                    <a:pt x="759" y="1281"/>
                  </a:lnTo>
                  <a:lnTo>
                    <a:pt x="745" y="1306"/>
                  </a:lnTo>
                  <a:lnTo>
                    <a:pt x="729" y="1352"/>
                  </a:lnTo>
                  <a:lnTo>
                    <a:pt x="708" y="1404"/>
                  </a:lnTo>
                  <a:lnTo>
                    <a:pt x="678" y="1458"/>
                  </a:lnTo>
                  <a:lnTo>
                    <a:pt x="599" y="1543"/>
                  </a:lnTo>
                  <a:lnTo>
                    <a:pt x="578" y="1585"/>
                  </a:lnTo>
                  <a:lnTo>
                    <a:pt x="569" y="1628"/>
                  </a:lnTo>
                  <a:lnTo>
                    <a:pt x="574" y="1666"/>
                  </a:lnTo>
                  <a:lnTo>
                    <a:pt x="579" y="1677"/>
                  </a:lnTo>
                  <a:lnTo>
                    <a:pt x="586" y="1687"/>
                  </a:lnTo>
                  <a:lnTo>
                    <a:pt x="594" y="1696"/>
                  </a:lnTo>
                  <a:lnTo>
                    <a:pt x="605" y="1703"/>
                  </a:lnTo>
                  <a:lnTo>
                    <a:pt x="642" y="1695"/>
                  </a:lnTo>
                  <a:lnTo>
                    <a:pt x="669" y="1646"/>
                  </a:lnTo>
                  <a:lnTo>
                    <a:pt x="688" y="1578"/>
                  </a:lnTo>
                  <a:lnTo>
                    <a:pt x="700" y="1515"/>
                  </a:lnTo>
                  <a:lnTo>
                    <a:pt x="715" y="1454"/>
                  </a:lnTo>
                  <a:lnTo>
                    <a:pt x="740" y="1390"/>
                  </a:lnTo>
                  <a:lnTo>
                    <a:pt x="764" y="1337"/>
                  </a:lnTo>
                  <a:lnTo>
                    <a:pt x="782" y="1307"/>
                  </a:lnTo>
                  <a:lnTo>
                    <a:pt x="793" y="1296"/>
                  </a:lnTo>
                  <a:lnTo>
                    <a:pt x="795" y="1286"/>
                  </a:lnTo>
                  <a:moveTo>
                    <a:pt x="1107" y="1623"/>
                  </a:moveTo>
                  <a:lnTo>
                    <a:pt x="1105" y="1606"/>
                  </a:lnTo>
                  <a:lnTo>
                    <a:pt x="1100" y="1586"/>
                  </a:lnTo>
                  <a:lnTo>
                    <a:pt x="1090" y="1560"/>
                  </a:lnTo>
                  <a:lnTo>
                    <a:pt x="1075" y="1531"/>
                  </a:lnTo>
                  <a:lnTo>
                    <a:pt x="1056" y="1499"/>
                  </a:lnTo>
                  <a:lnTo>
                    <a:pt x="1032" y="1463"/>
                  </a:lnTo>
                  <a:lnTo>
                    <a:pt x="1028" y="1456"/>
                  </a:lnTo>
                  <a:lnTo>
                    <a:pt x="1025" y="1450"/>
                  </a:lnTo>
                  <a:lnTo>
                    <a:pt x="638" y="291"/>
                  </a:lnTo>
                  <a:lnTo>
                    <a:pt x="621" y="288"/>
                  </a:lnTo>
                  <a:lnTo>
                    <a:pt x="612" y="286"/>
                  </a:lnTo>
                  <a:lnTo>
                    <a:pt x="568" y="276"/>
                  </a:lnTo>
                  <a:lnTo>
                    <a:pt x="537" y="272"/>
                  </a:lnTo>
                  <a:lnTo>
                    <a:pt x="529" y="273"/>
                  </a:lnTo>
                  <a:lnTo>
                    <a:pt x="514" y="274"/>
                  </a:lnTo>
                  <a:lnTo>
                    <a:pt x="500" y="281"/>
                  </a:lnTo>
                  <a:lnTo>
                    <a:pt x="498" y="292"/>
                  </a:lnTo>
                  <a:lnTo>
                    <a:pt x="501" y="298"/>
                  </a:lnTo>
                  <a:lnTo>
                    <a:pt x="507" y="305"/>
                  </a:lnTo>
                  <a:lnTo>
                    <a:pt x="517" y="311"/>
                  </a:lnTo>
                  <a:lnTo>
                    <a:pt x="530" y="318"/>
                  </a:lnTo>
                  <a:lnTo>
                    <a:pt x="541" y="324"/>
                  </a:lnTo>
                  <a:lnTo>
                    <a:pt x="548" y="330"/>
                  </a:lnTo>
                  <a:lnTo>
                    <a:pt x="550" y="338"/>
                  </a:lnTo>
                  <a:lnTo>
                    <a:pt x="546" y="367"/>
                  </a:lnTo>
                  <a:lnTo>
                    <a:pt x="523" y="405"/>
                  </a:lnTo>
                  <a:lnTo>
                    <a:pt x="490" y="451"/>
                  </a:lnTo>
                  <a:lnTo>
                    <a:pt x="457" y="506"/>
                  </a:lnTo>
                  <a:lnTo>
                    <a:pt x="411" y="567"/>
                  </a:lnTo>
                  <a:lnTo>
                    <a:pt x="352" y="605"/>
                  </a:lnTo>
                  <a:lnTo>
                    <a:pt x="351" y="605"/>
                  </a:lnTo>
                  <a:lnTo>
                    <a:pt x="291" y="624"/>
                  </a:lnTo>
                  <a:lnTo>
                    <a:pt x="238" y="628"/>
                  </a:lnTo>
                  <a:lnTo>
                    <a:pt x="217" y="631"/>
                  </a:lnTo>
                  <a:lnTo>
                    <a:pt x="204" y="637"/>
                  </a:lnTo>
                  <a:lnTo>
                    <a:pt x="198" y="647"/>
                  </a:lnTo>
                  <a:lnTo>
                    <a:pt x="199" y="656"/>
                  </a:lnTo>
                  <a:lnTo>
                    <a:pt x="201" y="665"/>
                  </a:lnTo>
                  <a:lnTo>
                    <a:pt x="212" y="671"/>
                  </a:lnTo>
                  <a:lnTo>
                    <a:pt x="227" y="666"/>
                  </a:lnTo>
                  <a:lnTo>
                    <a:pt x="263" y="663"/>
                  </a:lnTo>
                  <a:lnTo>
                    <a:pt x="315" y="674"/>
                  </a:lnTo>
                  <a:lnTo>
                    <a:pt x="367" y="706"/>
                  </a:lnTo>
                  <a:lnTo>
                    <a:pt x="405" y="766"/>
                  </a:lnTo>
                  <a:lnTo>
                    <a:pt x="406" y="770"/>
                  </a:lnTo>
                  <a:lnTo>
                    <a:pt x="407" y="773"/>
                  </a:lnTo>
                  <a:lnTo>
                    <a:pt x="408" y="777"/>
                  </a:lnTo>
                  <a:lnTo>
                    <a:pt x="409" y="792"/>
                  </a:lnTo>
                  <a:lnTo>
                    <a:pt x="413" y="852"/>
                  </a:lnTo>
                  <a:lnTo>
                    <a:pt x="393" y="908"/>
                  </a:lnTo>
                  <a:lnTo>
                    <a:pt x="367" y="943"/>
                  </a:lnTo>
                  <a:lnTo>
                    <a:pt x="355" y="954"/>
                  </a:lnTo>
                  <a:lnTo>
                    <a:pt x="325" y="960"/>
                  </a:lnTo>
                  <a:lnTo>
                    <a:pt x="299" y="975"/>
                  </a:lnTo>
                  <a:lnTo>
                    <a:pt x="281" y="995"/>
                  </a:lnTo>
                  <a:lnTo>
                    <a:pt x="279" y="1018"/>
                  </a:lnTo>
                  <a:lnTo>
                    <a:pt x="282" y="1027"/>
                  </a:lnTo>
                  <a:lnTo>
                    <a:pt x="290" y="1036"/>
                  </a:lnTo>
                  <a:lnTo>
                    <a:pt x="304" y="1045"/>
                  </a:lnTo>
                  <a:lnTo>
                    <a:pt x="342" y="1055"/>
                  </a:lnTo>
                  <a:lnTo>
                    <a:pt x="367" y="1040"/>
                  </a:lnTo>
                  <a:lnTo>
                    <a:pt x="389" y="1013"/>
                  </a:lnTo>
                  <a:lnTo>
                    <a:pt x="418" y="992"/>
                  </a:lnTo>
                  <a:lnTo>
                    <a:pt x="442" y="987"/>
                  </a:lnTo>
                  <a:lnTo>
                    <a:pt x="462" y="992"/>
                  </a:lnTo>
                  <a:lnTo>
                    <a:pt x="478" y="1009"/>
                  </a:lnTo>
                  <a:lnTo>
                    <a:pt x="491" y="1039"/>
                  </a:lnTo>
                  <a:lnTo>
                    <a:pt x="496" y="1055"/>
                  </a:lnTo>
                  <a:lnTo>
                    <a:pt x="501" y="1073"/>
                  </a:lnTo>
                  <a:lnTo>
                    <a:pt x="505" y="1094"/>
                  </a:lnTo>
                  <a:lnTo>
                    <a:pt x="509" y="1117"/>
                  </a:lnTo>
                  <a:lnTo>
                    <a:pt x="511" y="1129"/>
                  </a:lnTo>
                  <a:lnTo>
                    <a:pt x="513" y="1139"/>
                  </a:lnTo>
                  <a:lnTo>
                    <a:pt x="516" y="1148"/>
                  </a:lnTo>
                  <a:lnTo>
                    <a:pt x="543" y="1193"/>
                  </a:lnTo>
                  <a:lnTo>
                    <a:pt x="575" y="1211"/>
                  </a:lnTo>
                  <a:lnTo>
                    <a:pt x="602" y="1214"/>
                  </a:lnTo>
                  <a:lnTo>
                    <a:pt x="614" y="1212"/>
                  </a:lnTo>
                  <a:lnTo>
                    <a:pt x="705" y="1193"/>
                  </a:lnTo>
                  <a:lnTo>
                    <a:pt x="784" y="1199"/>
                  </a:lnTo>
                  <a:lnTo>
                    <a:pt x="839" y="1215"/>
                  </a:lnTo>
                  <a:lnTo>
                    <a:pt x="861" y="1224"/>
                  </a:lnTo>
                  <a:lnTo>
                    <a:pt x="908" y="1259"/>
                  </a:lnTo>
                  <a:lnTo>
                    <a:pt x="944" y="1301"/>
                  </a:lnTo>
                  <a:lnTo>
                    <a:pt x="972" y="1347"/>
                  </a:lnTo>
                  <a:lnTo>
                    <a:pt x="991" y="1395"/>
                  </a:lnTo>
                  <a:lnTo>
                    <a:pt x="1005" y="1446"/>
                  </a:lnTo>
                  <a:lnTo>
                    <a:pt x="1015" y="1495"/>
                  </a:lnTo>
                  <a:lnTo>
                    <a:pt x="1022" y="1538"/>
                  </a:lnTo>
                  <a:lnTo>
                    <a:pt x="1028" y="1573"/>
                  </a:lnTo>
                  <a:lnTo>
                    <a:pt x="1030" y="1585"/>
                  </a:lnTo>
                  <a:lnTo>
                    <a:pt x="1034" y="1597"/>
                  </a:lnTo>
                  <a:lnTo>
                    <a:pt x="1037" y="1607"/>
                  </a:lnTo>
                  <a:lnTo>
                    <a:pt x="1051" y="1639"/>
                  </a:lnTo>
                  <a:lnTo>
                    <a:pt x="1067" y="1658"/>
                  </a:lnTo>
                  <a:lnTo>
                    <a:pt x="1084" y="1662"/>
                  </a:lnTo>
                  <a:lnTo>
                    <a:pt x="1099" y="1650"/>
                  </a:lnTo>
                  <a:lnTo>
                    <a:pt x="1105" y="1638"/>
                  </a:lnTo>
                  <a:lnTo>
                    <a:pt x="1107" y="1623"/>
                  </a:lnTo>
                  <a:moveTo>
                    <a:pt x="1137" y="304"/>
                  </a:moveTo>
                  <a:lnTo>
                    <a:pt x="1120" y="302"/>
                  </a:lnTo>
                  <a:lnTo>
                    <a:pt x="1096" y="287"/>
                  </a:lnTo>
                  <a:lnTo>
                    <a:pt x="1069" y="204"/>
                  </a:lnTo>
                  <a:lnTo>
                    <a:pt x="1068" y="206"/>
                  </a:lnTo>
                  <a:lnTo>
                    <a:pt x="1030" y="234"/>
                  </a:lnTo>
                  <a:lnTo>
                    <a:pt x="1003" y="234"/>
                  </a:lnTo>
                  <a:lnTo>
                    <a:pt x="981" y="223"/>
                  </a:lnTo>
                  <a:lnTo>
                    <a:pt x="963" y="202"/>
                  </a:lnTo>
                  <a:lnTo>
                    <a:pt x="951" y="175"/>
                  </a:lnTo>
                  <a:lnTo>
                    <a:pt x="947" y="160"/>
                  </a:lnTo>
                  <a:lnTo>
                    <a:pt x="944" y="145"/>
                  </a:lnTo>
                  <a:lnTo>
                    <a:pt x="943" y="130"/>
                  </a:lnTo>
                  <a:lnTo>
                    <a:pt x="943" y="114"/>
                  </a:lnTo>
                  <a:lnTo>
                    <a:pt x="957" y="83"/>
                  </a:lnTo>
                  <a:lnTo>
                    <a:pt x="981" y="66"/>
                  </a:lnTo>
                  <a:lnTo>
                    <a:pt x="1002" y="51"/>
                  </a:lnTo>
                  <a:lnTo>
                    <a:pt x="1005" y="24"/>
                  </a:lnTo>
                  <a:lnTo>
                    <a:pt x="1005" y="23"/>
                  </a:lnTo>
                  <a:lnTo>
                    <a:pt x="1005" y="22"/>
                  </a:lnTo>
                  <a:lnTo>
                    <a:pt x="980" y="0"/>
                  </a:lnTo>
                  <a:lnTo>
                    <a:pt x="943" y="5"/>
                  </a:lnTo>
                  <a:lnTo>
                    <a:pt x="913" y="42"/>
                  </a:lnTo>
                  <a:lnTo>
                    <a:pt x="912" y="59"/>
                  </a:lnTo>
                  <a:lnTo>
                    <a:pt x="908" y="117"/>
                  </a:lnTo>
                  <a:lnTo>
                    <a:pt x="903" y="187"/>
                  </a:lnTo>
                  <a:lnTo>
                    <a:pt x="866" y="220"/>
                  </a:lnTo>
                  <a:lnTo>
                    <a:pt x="809" y="238"/>
                  </a:lnTo>
                  <a:lnTo>
                    <a:pt x="745" y="264"/>
                  </a:lnTo>
                  <a:lnTo>
                    <a:pt x="691" y="288"/>
                  </a:lnTo>
                  <a:lnTo>
                    <a:pt x="650" y="293"/>
                  </a:lnTo>
                  <a:lnTo>
                    <a:pt x="638" y="291"/>
                  </a:lnTo>
                  <a:lnTo>
                    <a:pt x="1023" y="1443"/>
                  </a:lnTo>
                  <a:lnTo>
                    <a:pt x="1033" y="1393"/>
                  </a:lnTo>
                  <a:lnTo>
                    <a:pt x="1083" y="1357"/>
                  </a:lnTo>
                  <a:lnTo>
                    <a:pt x="1137" y="1335"/>
                  </a:lnTo>
                  <a:lnTo>
                    <a:pt x="1137" y="304"/>
                  </a:lnTo>
                  <a:moveTo>
                    <a:pt x="1137" y="101"/>
                  </a:moveTo>
                  <a:lnTo>
                    <a:pt x="1120" y="113"/>
                  </a:lnTo>
                  <a:lnTo>
                    <a:pt x="1095" y="158"/>
                  </a:lnTo>
                  <a:lnTo>
                    <a:pt x="1069" y="204"/>
                  </a:lnTo>
                  <a:lnTo>
                    <a:pt x="1094" y="281"/>
                  </a:lnTo>
                  <a:lnTo>
                    <a:pt x="1096" y="273"/>
                  </a:lnTo>
                  <a:lnTo>
                    <a:pt x="1102" y="263"/>
                  </a:lnTo>
                  <a:lnTo>
                    <a:pt x="1126" y="219"/>
                  </a:lnTo>
                  <a:lnTo>
                    <a:pt x="1137" y="196"/>
                  </a:lnTo>
                  <a:lnTo>
                    <a:pt x="1137" y="101"/>
                  </a:lnTo>
                </a:path>
              </a:pathLst>
            </a:custGeom>
            <a:solidFill>
              <a:srgbClr val="FFD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pic>
          <p:nvPicPr>
            <p:cNvPr id="11" name="Picture 9">
              <a:extLst>
                <a:ext uri="{FF2B5EF4-FFF2-40B4-BE49-F238E27FC236}">
                  <a16:creationId xmlns:a16="http://schemas.microsoft.com/office/drawing/2014/main" id="{24388CC2-2223-4E85-A362-F561A3D85F0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34" y="1975"/>
              <a:ext cx="107" cy="1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AutoShape 10">
              <a:extLst>
                <a:ext uri="{FF2B5EF4-FFF2-40B4-BE49-F238E27FC236}">
                  <a16:creationId xmlns:a16="http://schemas.microsoft.com/office/drawing/2014/main" id="{C6A68DB5-E56D-4A45-8870-94D1672950F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75" y="622"/>
              <a:ext cx="597" cy="1459"/>
            </a:xfrm>
            <a:custGeom>
              <a:avLst/>
              <a:gdLst>
                <a:gd name="T0" fmla="+- 0 3988 3976"/>
                <a:gd name="T1" fmla="*/ T0 w 597"/>
                <a:gd name="T2" fmla="+- 0 1069 622"/>
                <a:gd name="T3" fmla="*/ 1069 h 1459"/>
                <a:gd name="T4" fmla="+- 0 3984 3976"/>
                <a:gd name="T5" fmla="*/ T4 w 597"/>
                <a:gd name="T6" fmla="+- 0 1058 622"/>
                <a:gd name="T7" fmla="*/ 1058 h 1459"/>
                <a:gd name="T8" fmla="+- 0 3980 3976"/>
                <a:gd name="T9" fmla="*/ T8 w 597"/>
                <a:gd name="T10" fmla="+- 0 1079 622"/>
                <a:gd name="T11" fmla="*/ 1079 h 1459"/>
                <a:gd name="T12" fmla="+- 0 4010 3976"/>
                <a:gd name="T13" fmla="*/ T12 w 597"/>
                <a:gd name="T14" fmla="+- 0 1435 622"/>
                <a:gd name="T15" fmla="*/ 1435 h 1459"/>
                <a:gd name="T16" fmla="+- 0 4009 3976"/>
                <a:gd name="T17" fmla="*/ T16 w 597"/>
                <a:gd name="T18" fmla="+- 0 1416 622"/>
                <a:gd name="T19" fmla="*/ 1416 h 1459"/>
                <a:gd name="T20" fmla="+- 0 3997 3976"/>
                <a:gd name="T21" fmla="*/ T20 w 597"/>
                <a:gd name="T22" fmla="+- 0 1414 622"/>
                <a:gd name="T23" fmla="*/ 1414 h 1459"/>
                <a:gd name="T24" fmla="+- 0 4010 3976"/>
                <a:gd name="T25" fmla="*/ T24 w 597"/>
                <a:gd name="T26" fmla="+- 0 1435 622"/>
                <a:gd name="T27" fmla="*/ 1435 h 1459"/>
                <a:gd name="T28" fmla="+- 0 4218 3976"/>
                <a:gd name="T29" fmla="*/ T28 w 597"/>
                <a:gd name="T30" fmla="+- 0 1864 622"/>
                <a:gd name="T31" fmla="*/ 1864 h 1459"/>
                <a:gd name="T32" fmla="+- 0 4218 3976"/>
                <a:gd name="T33" fmla="*/ T32 w 597"/>
                <a:gd name="T34" fmla="+- 0 1861 622"/>
                <a:gd name="T35" fmla="*/ 1861 h 1459"/>
                <a:gd name="T36" fmla="+- 0 4215 3976"/>
                <a:gd name="T37" fmla="*/ T36 w 597"/>
                <a:gd name="T38" fmla="+- 0 1851 622"/>
                <a:gd name="T39" fmla="*/ 1851 h 1459"/>
                <a:gd name="T40" fmla="+- 0 4210 3976"/>
                <a:gd name="T41" fmla="*/ T40 w 597"/>
                <a:gd name="T42" fmla="+- 0 1872 622"/>
                <a:gd name="T43" fmla="*/ 1872 h 1459"/>
                <a:gd name="T44" fmla="+- 0 4250 3976"/>
                <a:gd name="T45" fmla="*/ T44 w 597"/>
                <a:gd name="T46" fmla="+- 0 1619 622"/>
                <a:gd name="T47" fmla="*/ 1619 h 1459"/>
                <a:gd name="T48" fmla="+- 0 4249 3976"/>
                <a:gd name="T49" fmla="*/ T48 w 597"/>
                <a:gd name="T50" fmla="+- 0 1599 622"/>
                <a:gd name="T51" fmla="*/ 1599 h 1459"/>
                <a:gd name="T52" fmla="+- 0 4238 3976"/>
                <a:gd name="T53" fmla="*/ T52 w 597"/>
                <a:gd name="T54" fmla="+- 0 1597 622"/>
                <a:gd name="T55" fmla="*/ 1597 h 1459"/>
                <a:gd name="T56" fmla="+- 0 4250 3976"/>
                <a:gd name="T57" fmla="*/ T56 w 597"/>
                <a:gd name="T58" fmla="+- 0 1619 622"/>
                <a:gd name="T59" fmla="*/ 1619 h 1459"/>
                <a:gd name="T60" fmla="+- 0 4273 3976"/>
                <a:gd name="T61" fmla="*/ T60 w 597"/>
                <a:gd name="T62" fmla="+- 0 820 622"/>
                <a:gd name="T63" fmla="*/ 820 h 1459"/>
                <a:gd name="T64" fmla="+- 0 4265 3976"/>
                <a:gd name="T65" fmla="*/ T64 w 597"/>
                <a:gd name="T66" fmla="+- 0 803 622"/>
                <a:gd name="T67" fmla="*/ 803 h 1459"/>
                <a:gd name="T68" fmla="+- 0 4240 3976"/>
                <a:gd name="T69" fmla="*/ T68 w 597"/>
                <a:gd name="T70" fmla="+- 0 789 622"/>
                <a:gd name="T71" fmla="*/ 789 h 1459"/>
                <a:gd name="T72" fmla="+- 0 4223 3976"/>
                <a:gd name="T73" fmla="*/ T72 w 597"/>
                <a:gd name="T74" fmla="+- 0 807 622"/>
                <a:gd name="T75" fmla="*/ 807 h 1459"/>
                <a:gd name="T76" fmla="+- 0 4227 3976"/>
                <a:gd name="T77" fmla="*/ T76 w 597"/>
                <a:gd name="T78" fmla="+- 0 829 622"/>
                <a:gd name="T79" fmla="*/ 829 h 1459"/>
                <a:gd name="T80" fmla="+- 0 4239 3976"/>
                <a:gd name="T81" fmla="*/ T80 w 597"/>
                <a:gd name="T82" fmla="+- 0 834 622"/>
                <a:gd name="T83" fmla="*/ 834 h 1459"/>
                <a:gd name="T84" fmla="+- 0 4255 3976"/>
                <a:gd name="T85" fmla="*/ T84 w 597"/>
                <a:gd name="T86" fmla="+- 0 837 622"/>
                <a:gd name="T87" fmla="*/ 837 h 1459"/>
                <a:gd name="T88" fmla="+- 0 4273 3976"/>
                <a:gd name="T89" fmla="*/ T88 w 597"/>
                <a:gd name="T90" fmla="+- 0 826 622"/>
                <a:gd name="T91" fmla="*/ 826 h 1459"/>
                <a:gd name="T92" fmla="+- 0 4325 3976"/>
                <a:gd name="T93" fmla="*/ T92 w 597"/>
                <a:gd name="T94" fmla="+- 0 651 622"/>
                <a:gd name="T95" fmla="*/ 651 h 1459"/>
                <a:gd name="T96" fmla="+- 0 4324 3976"/>
                <a:gd name="T97" fmla="*/ T96 w 597"/>
                <a:gd name="T98" fmla="+- 0 631 622"/>
                <a:gd name="T99" fmla="*/ 631 h 1459"/>
                <a:gd name="T100" fmla="+- 0 4313 3976"/>
                <a:gd name="T101" fmla="*/ T100 w 597"/>
                <a:gd name="T102" fmla="+- 0 629 622"/>
                <a:gd name="T103" fmla="*/ 629 h 1459"/>
                <a:gd name="T104" fmla="+- 0 4325 3976"/>
                <a:gd name="T105" fmla="*/ T104 w 597"/>
                <a:gd name="T106" fmla="+- 0 651 622"/>
                <a:gd name="T107" fmla="*/ 651 h 1459"/>
                <a:gd name="T108" fmla="+- 0 4398 3976"/>
                <a:gd name="T109" fmla="*/ T108 w 597"/>
                <a:gd name="T110" fmla="+- 0 2064 622"/>
                <a:gd name="T111" fmla="*/ 2064 h 1459"/>
                <a:gd name="T112" fmla="+- 0 4395 3976"/>
                <a:gd name="T113" fmla="*/ T112 w 597"/>
                <a:gd name="T114" fmla="+- 0 2053 622"/>
                <a:gd name="T115" fmla="*/ 2053 h 1459"/>
                <a:gd name="T116" fmla="+- 0 4390 3976"/>
                <a:gd name="T117" fmla="*/ T116 w 597"/>
                <a:gd name="T118" fmla="+- 0 2074 622"/>
                <a:gd name="T119" fmla="*/ 2074 h 1459"/>
                <a:gd name="T120" fmla="+- 0 4572 3976"/>
                <a:gd name="T121" fmla="*/ T120 w 597"/>
                <a:gd name="T122" fmla="+- 0 1791 622"/>
                <a:gd name="T123" fmla="*/ 1791 h 1459"/>
                <a:gd name="T124" fmla="+- 0 4571 3976"/>
                <a:gd name="T125" fmla="*/ T124 w 597"/>
                <a:gd name="T126" fmla="+- 0 1785 622"/>
                <a:gd name="T127" fmla="*/ 1785 h 1459"/>
                <a:gd name="T128" fmla="+- 0 4551 3976"/>
                <a:gd name="T129" fmla="*/ T128 w 597"/>
                <a:gd name="T130" fmla="+- 0 1761 622"/>
                <a:gd name="T131" fmla="*/ 1761 h 1459"/>
                <a:gd name="T132" fmla="+- 0 4527 3976"/>
                <a:gd name="T133" fmla="*/ T132 w 597"/>
                <a:gd name="T134" fmla="+- 0 1765 622"/>
                <a:gd name="T135" fmla="*/ 1765 h 1459"/>
                <a:gd name="T136" fmla="+- 0 4520 3976"/>
                <a:gd name="T137" fmla="*/ T136 w 597"/>
                <a:gd name="T138" fmla="+- 0 1783 622"/>
                <a:gd name="T139" fmla="*/ 1783 h 1459"/>
                <a:gd name="T140" fmla="+- 0 4531 3976"/>
                <a:gd name="T141" fmla="*/ T140 w 597"/>
                <a:gd name="T142" fmla="+- 0 1801 622"/>
                <a:gd name="T143" fmla="*/ 1801 h 1459"/>
                <a:gd name="T144" fmla="+- 0 4542 3976"/>
                <a:gd name="T145" fmla="*/ T144 w 597"/>
                <a:gd name="T146" fmla="+- 0 1803 622"/>
                <a:gd name="T147" fmla="*/ 1803 h 1459"/>
                <a:gd name="T148" fmla="+- 0 4565 3976"/>
                <a:gd name="T149" fmla="*/ T148 w 597"/>
                <a:gd name="T150" fmla="+- 0 1803 622"/>
                <a:gd name="T151" fmla="*/ 1803 h 1459"/>
                <a:gd name="T152" fmla="+- 0 4572 3976"/>
                <a:gd name="T153" fmla="*/ T152 w 597"/>
                <a:gd name="T154" fmla="+- 0 1791 622"/>
                <a:gd name="T155" fmla="*/ 1791 h 145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</a:cxnLst>
              <a:rect l="0" t="0" r="r" b="b"/>
              <a:pathLst>
                <a:path w="597" h="1459">
                  <a:moveTo>
                    <a:pt x="12" y="465"/>
                  </a:moveTo>
                  <a:lnTo>
                    <a:pt x="12" y="447"/>
                  </a:lnTo>
                  <a:lnTo>
                    <a:pt x="11" y="446"/>
                  </a:lnTo>
                  <a:lnTo>
                    <a:pt x="8" y="436"/>
                  </a:lnTo>
                  <a:lnTo>
                    <a:pt x="0" y="444"/>
                  </a:lnTo>
                  <a:lnTo>
                    <a:pt x="4" y="457"/>
                  </a:lnTo>
                  <a:lnTo>
                    <a:pt x="12" y="465"/>
                  </a:lnTo>
                  <a:moveTo>
                    <a:pt x="34" y="813"/>
                  </a:moveTo>
                  <a:lnTo>
                    <a:pt x="33" y="795"/>
                  </a:lnTo>
                  <a:lnTo>
                    <a:pt x="33" y="794"/>
                  </a:lnTo>
                  <a:lnTo>
                    <a:pt x="30" y="784"/>
                  </a:lnTo>
                  <a:lnTo>
                    <a:pt x="21" y="792"/>
                  </a:lnTo>
                  <a:lnTo>
                    <a:pt x="25" y="806"/>
                  </a:lnTo>
                  <a:lnTo>
                    <a:pt x="34" y="813"/>
                  </a:lnTo>
                  <a:moveTo>
                    <a:pt x="243" y="1258"/>
                  </a:moveTo>
                  <a:lnTo>
                    <a:pt x="242" y="1242"/>
                  </a:lnTo>
                  <a:lnTo>
                    <a:pt x="242" y="1240"/>
                  </a:lnTo>
                  <a:lnTo>
                    <a:pt x="242" y="1239"/>
                  </a:lnTo>
                  <a:lnTo>
                    <a:pt x="241" y="1237"/>
                  </a:lnTo>
                  <a:lnTo>
                    <a:pt x="239" y="1229"/>
                  </a:lnTo>
                  <a:lnTo>
                    <a:pt x="230" y="1237"/>
                  </a:lnTo>
                  <a:lnTo>
                    <a:pt x="234" y="1250"/>
                  </a:lnTo>
                  <a:lnTo>
                    <a:pt x="243" y="1258"/>
                  </a:lnTo>
                  <a:moveTo>
                    <a:pt x="274" y="997"/>
                  </a:moveTo>
                  <a:lnTo>
                    <a:pt x="274" y="979"/>
                  </a:lnTo>
                  <a:lnTo>
                    <a:pt x="273" y="977"/>
                  </a:lnTo>
                  <a:lnTo>
                    <a:pt x="270" y="968"/>
                  </a:lnTo>
                  <a:lnTo>
                    <a:pt x="262" y="975"/>
                  </a:lnTo>
                  <a:lnTo>
                    <a:pt x="266" y="989"/>
                  </a:lnTo>
                  <a:lnTo>
                    <a:pt x="274" y="997"/>
                  </a:lnTo>
                  <a:moveTo>
                    <a:pt x="298" y="201"/>
                  </a:moveTo>
                  <a:lnTo>
                    <a:pt x="297" y="198"/>
                  </a:lnTo>
                  <a:lnTo>
                    <a:pt x="296" y="195"/>
                  </a:lnTo>
                  <a:lnTo>
                    <a:pt x="289" y="181"/>
                  </a:lnTo>
                  <a:lnTo>
                    <a:pt x="277" y="171"/>
                  </a:lnTo>
                  <a:lnTo>
                    <a:pt x="264" y="167"/>
                  </a:lnTo>
                  <a:lnTo>
                    <a:pt x="253" y="175"/>
                  </a:lnTo>
                  <a:lnTo>
                    <a:pt x="247" y="185"/>
                  </a:lnTo>
                  <a:lnTo>
                    <a:pt x="246" y="193"/>
                  </a:lnTo>
                  <a:lnTo>
                    <a:pt x="251" y="207"/>
                  </a:lnTo>
                  <a:lnTo>
                    <a:pt x="257" y="211"/>
                  </a:lnTo>
                  <a:lnTo>
                    <a:pt x="263" y="212"/>
                  </a:lnTo>
                  <a:lnTo>
                    <a:pt x="268" y="213"/>
                  </a:lnTo>
                  <a:lnTo>
                    <a:pt x="279" y="215"/>
                  </a:lnTo>
                  <a:lnTo>
                    <a:pt x="291" y="213"/>
                  </a:lnTo>
                  <a:lnTo>
                    <a:pt x="297" y="204"/>
                  </a:lnTo>
                  <a:lnTo>
                    <a:pt x="298" y="201"/>
                  </a:lnTo>
                  <a:moveTo>
                    <a:pt x="349" y="29"/>
                  </a:moveTo>
                  <a:lnTo>
                    <a:pt x="349" y="11"/>
                  </a:lnTo>
                  <a:lnTo>
                    <a:pt x="348" y="9"/>
                  </a:lnTo>
                  <a:lnTo>
                    <a:pt x="345" y="0"/>
                  </a:lnTo>
                  <a:lnTo>
                    <a:pt x="337" y="7"/>
                  </a:lnTo>
                  <a:lnTo>
                    <a:pt x="341" y="21"/>
                  </a:lnTo>
                  <a:lnTo>
                    <a:pt x="349" y="29"/>
                  </a:lnTo>
                  <a:moveTo>
                    <a:pt x="423" y="1459"/>
                  </a:moveTo>
                  <a:lnTo>
                    <a:pt x="422" y="1442"/>
                  </a:lnTo>
                  <a:lnTo>
                    <a:pt x="422" y="1440"/>
                  </a:lnTo>
                  <a:lnTo>
                    <a:pt x="419" y="1431"/>
                  </a:lnTo>
                  <a:lnTo>
                    <a:pt x="410" y="1438"/>
                  </a:lnTo>
                  <a:lnTo>
                    <a:pt x="414" y="1452"/>
                  </a:lnTo>
                  <a:lnTo>
                    <a:pt x="423" y="1459"/>
                  </a:lnTo>
                  <a:moveTo>
                    <a:pt x="596" y="1169"/>
                  </a:moveTo>
                  <a:lnTo>
                    <a:pt x="596" y="1166"/>
                  </a:lnTo>
                  <a:lnTo>
                    <a:pt x="595" y="1163"/>
                  </a:lnTo>
                  <a:lnTo>
                    <a:pt x="587" y="1149"/>
                  </a:lnTo>
                  <a:lnTo>
                    <a:pt x="575" y="1139"/>
                  </a:lnTo>
                  <a:lnTo>
                    <a:pt x="562" y="1135"/>
                  </a:lnTo>
                  <a:lnTo>
                    <a:pt x="551" y="1143"/>
                  </a:lnTo>
                  <a:lnTo>
                    <a:pt x="545" y="1153"/>
                  </a:lnTo>
                  <a:lnTo>
                    <a:pt x="544" y="1161"/>
                  </a:lnTo>
                  <a:lnTo>
                    <a:pt x="549" y="1175"/>
                  </a:lnTo>
                  <a:lnTo>
                    <a:pt x="555" y="1179"/>
                  </a:lnTo>
                  <a:lnTo>
                    <a:pt x="561" y="1180"/>
                  </a:lnTo>
                  <a:lnTo>
                    <a:pt x="566" y="1181"/>
                  </a:lnTo>
                  <a:lnTo>
                    <a:pt x="577" y="1183"/>
                  </a:lnTo>
                  <a:lnTo>
                    <a:pt x="589" y="1181"/>
                  </a:lnTo>
                  <a:lnTo>
                    <a:pt x="596" y="1172"/>
                  </a:lnTo>
                  <a:lnTo>
                    <a:pt x="596" y="1169"/>
                  </a:lnTo>
                </a:path>
              </a:pathLst>
            </a:custGeom>
            <a:solidFill>
              <a:srgbClr val="FFD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</p:grpSp>
      <p:sp>
        <p:nvSpPr>
          <p:cNvPr id="13" name="AutoShape 11">
            <a:extLst>
              <a:ext uri="{FF2B5EF4-FFF2-40B4-BE49-F238E27FC236}">
                <a16:creationId xmlns:a16="http://schemas.microsoft.com/office/drawing/2014/main" id="{1A7D62D3-50A0-41C7-BAF0-3B0D8079D06D}"/>
              </a:ext>
            </a:extLst>
          </p:cNvPr>
          <p:cNvSpPr>
            <a:spLocks/>
          </p:cNvSpPr>
          <p:nvPr/>
        </p:nvSpPr>
        <p:spPr bwMode="auto">
          <a:xfrm>
            <a:off x="0" y="1382224"/>
            <a:ext cx="1184320" cy="903776"/>
          </a:xfrm>
          <a:custGeom>
            <a:avLst/>
            <a:gdLst>
              <a:gd name="T0" fmla="*/ 210080225 w 1231"/>
              <a:gd name="T1" fmla="*/ 819756425 h 941"/>
              <a:gd name="T2" fmla="*/ 185886725 w 1231"/>
              <a:gd name="T3" fmla="*/ 845966050 h 941"/>
              <a:gd name="T4" fmla="*/ 185886725 w 1231"/>
              <a:gd name="T5" fmla="*/ 892336925 h 941"/>
              <a:gd name="T6" fmla="*/ 206854425 w 1231"/>
              <a:gd name="T7" fmla="*/ 852014425 h 941"/>
              <a:gd name="T8" fmla="*/ 242741450 w 1231"/>
              <a:gd name="T9" fmla="*/ 879030500 h 941"/>
              <a:gd name="T10" fmla="*/ 239112425 w 1231"/>
              <a:gd name="T11" fmla="*/ 870966000 h 941"/>
              <a:gd name="T12" fmla="*/ 224999550 w 1231"/>
              <a:gd name="T13" fmla="*/ 868546650 h 941"/>
              <a:gd name="T14" fmla="*/ 223789875 w 1231"/>
              <a:gd name="T15" fmla="*/ 881449850 h 941"/>
              <a:gd name="T16" fmla="*/ 230644700 w 1231"/>
              <a:gd name="T17" fmla="*/ 884272425 h 941"/>
              <a:gd name="T18" fmla="*/ 242741450 w 1231"/>
              <a:gd name="T19" fmla="*/ 880240175 h 941"/>
              <a:gd name="T20" fmla="*/ 245160800 w 1231"/>
              <a:gd name="T21" fmla="*/ 794353250 h 941"/>
              <a:gd name="T22" fmla="*/ 243547900 w 1231"/>
              <a:gd name="T23" fmla="*/ 789917775 h 941"/>
              <a:gd name="T24" fmla="*/ 245160800 w 1231"/>
              <a:gd name="T25" fmla="*/ 801611300 h 941"/>
              <a:gd name="T26" fmla="*/ 283063950 w 1231"/>
              <a:gd name="T27" fmla="*/ 820159650 h 941"/>
              <a:gd name="T28" fmla="*/ 274596225 w 1231"/>
              <a:gd name="T29" fmla="*/ 826611250 h 941"/>
              <a:gd name="T30" fmla="*/ 277418800 w 1231"/>
              <a:gd name="T31" fmla="*/ 832659625 h 941"/>
              <a:gd name="T32" fmla="*/ 387499225 w 1231"/>
              <a:gd name="T33" fmla="*/ 947175525 h 941"/>
              <a:gd name="T34" fmla="*/ 387096000 w 1231"/>
              <a:gd name="T35" fmla="*/ 938707800 h 941"/>
              <a:gd name="T36" fmla="*/ 384273425 w 1231"/>
              <a:gd name="T37" fmla="*/ 943949725 h 941"/>
              <a:gd name="T38" fmla="*/ 427015275 w 1231"/>
              <a:gd name="T39" fmla="*/ 1014110875 h 941"/>
              <a:gd name="T40" fmla="*/ 403628225 w 1231"/>
              <a:gd name="T41" fmla="*/ 1001610900 h 941"/>
              <a:gd name="T42" fmla="*/ 371773450 w 1231"/>
              <a:gd name="T43" fmla="*/ 1025804400 h 941"/>
              <a:gd name="T44" fmla="*/ 349192850 w 1231"/>
              <a:gd name="T45" fmla="*/ 1019756025 h 941"/>
              <a:gd name="T46" fmla="*/ 340725125 w 1231"/>
              <a:gd name="T47" fmla="*/ 994352850 h 941"/>
              <a:gd name="T48" fmla="*/ 337096100 w 1231"/>
              <a:gd name="T49" fmla="*/ 967336775 h 941"/>
              <a:gd name="T50" fmla="*/ 324596125 w 1231"/>
              <a:gd name="T51" fmla="*/ 941127150 h 941"/>
              <a:gd name="T52" fmla="*/ 310886475 w 1231"/>
              <a:gd name="T53" fmla="*/ 933869100 h 941"/>
              <a:gd name="T54" fmla="*/ 281451050 w 1231"/>
              <a:gd name="T55" fmla="*/ 937094900 h 941"/>
              <a:gd name="T56" fmla="*/ 237902750 w 1231"/>
              <a:gd name="T57" fmla="*/ 936691675 h 941"/>
              <a:gd name="T58" fmla="*/ 237499525 w 1231"/>
              <a:gd name="T59" fmla="*/ 934675550 h 941"/>
              <a:gd name="T60" fmla="*/ 241531775 w 1231"/>
              <a:gd name="T61" fmla="*/ 922175575 h 941"/>
              <a:gd name="T62" fmla="*/ 244354350 w 1231"/>
              <a:gd name="T63" fmla="*/ 918949775 h 941"/>
              <a:gd name="T64" fmla="*/ 228628575 w 1231"/>
              <a:gd name="T65" fmla="*/ 908465925 h 941"/>
              <a:gd name="T66" fmla="*/ 186289950 w 1231"/>
              <a:gd name="T67" fmla="*/ 897982075 h 941"/>
              <a:gd name="T68" fmla="*/ 159677100 w 1231"/>
              <a:gd name="T69" fmla="*/ 876611150 h 941"/>
              <a:gd name="T70" fmla="*/ 132661025 w 1231"/>
              <a:gd name="T71" fmla="*/ 863707950 h 941"/>
              <a:gd name="T72" fmla="*/ 124999750 w 1231"/>
              <a:gd name="T73" fmla="*/ 840724125 h 941"/>
              <a:gd name="T74" fmla="*/ 130241675 w 1231"/>
              <a:gd name="T75" fmla="*/ 815320950 h 941"/>
              <a:gd name="T76" fmla="*/ 149596475 w 1231"/>
              <a:gd name="T77" fmla="*/ 791933900 h 941"/>
              <a:gd name="T78" fmla="*/ 139515850 w 1231"/>
              <a:gd name="T79" fmla="*/ 781853275 h 941"/>
              <a:gd name="T80" fmla="*/ 111693325 w 1231"/>
              <a:gd name="T81" fmla="*/ 805643550 h 941"/>
              <a:gd name="T82" fmla="*/ 93144975 w 1231"/>
              <a:gd name="T83" fmla="*/ 870966000 h 941"/>
              <a:gd name="T84" fmla="*/ 22983825 w 1231"/>
              <a:gd name="T85" fmla="*/ 897982075 h 941"/>
              <a:gd name="T86" fmla="*/ 0 w 1231"/>
              <a:gd name="T87" fmla="*/ 1161288000 h 941"/>
              <a:gd name="T88" fmla="*/ 387499225 w 1231"/>
              <a:gd name="T89" fmla="*/ 1143546100 h 941"/>
              <a:gd name="T90" fmla="*/ 372176675 w 1231"/>
              <a:gd name="T91" fmla="*/ 1117739700 h 941"/>
              <a:gd name="T92" fmla="*/ 370967000 w 1231"/>
              <a:gd name="T93" fmla="*/ 1082255900 h 941"/>
              <a:gd name="T94" fmla="*/ 396370175 w 1231"/>
              <a:gd name="T95" fmla="*/ 1042336625 h 941"/>
              <a:gd name="T96" fmla="*/ 427015275 w 1231"/>
              <a:gd name="T97" fmla="*/ 1027014075 h 941"/>
              <a:gd name="T98" fmla="*/ 447579750 w 1231"/>
              <a:gd name="T99" fmla="*/ 1159271875 h 941"/>
              <a:gd name="T100" fmla="*/ 450805550 w 1231"/>
              <a:gd name="T101" fmla="*/ 1161288000 h 941"/>
              <a:gd name="T102" fmla="*/ 452418450 w 1231"/>
              <a:gd name="T103" fmla="*/ 819353200 h 941"/>
              <a:gd name="T104" fmla="*/ 447982975 w 1231"/>
              <a:gd name="T105" fmla="*/ 818546750 h 941"/>
              <a:gd name="T106" fmla="*/ 477821625 w 1231"/>
              <a:gd name="T107" fmla="*/ 1107659075 h 941"/>
              <a:gd name="T108" fmla="*/ 474192600 w 1231"/>
              <a:gd name="T109" fmla="*/ 1099594575 h 941"/>
              <a:gd name="T110" fmla="*/ 460079725 w 1231"/>
              <a:gd name="T111" fmla="*/ 1097175225 h 941"/>
              <a:gd name="T112" fmla="*/ 458870050 w 1231"/>
              <a:gd name="T113" fmla="*/ 1110078425 h 941"/>
              <a:gd name="T114" fmla="*/ 465724875 w 1231"/>
              <a:gd name="T115" fmla="*/ 1112901000 h 941"/>
              <a:gd name="T116" fmla="*/ 477821625 w 1231"/>
              <a:gd name="T117" fmla="*/ 1108868750 h 941"/>
              <a:gd name="T118" fmla="*/ 495966750 w 1231"/>
              <a:gd name="T119" fmla="*/ 1049594675 h 941"/>
              <a:gd name="T120" fmla="*/ 494757075 w 1231"/>
              <a:gd name="T121" fmla="*/ 1045159200 h 941"/>
              <a:gd name="T122" fmla="*/ 496369975 w 1231"/>
              <a:gd name="T123" fmla="*/ 1056449500 h 941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231" h="941">
                <a:moveTo>
                  <a:pt x="527" y="105"/>
                </a:moveTo>
                <a:lnTo>
                  <a:pt x="525" y="98"/>
                </a:lnTo>
                <a:lnTo>
                  <a:pt x="521" y="94"/>
                </a:lnTo>
                <a:lnTo>
                  <a:pt x="513" y="94"/>
                </a:lnTo>
                <a:lnTo>
                  <a:pt x="485" y="114"/>
                </a:lnTo>
                <a:lnTo>
                  <a:pt x="461" y="159"/>
                </a:lnTo>
                <a:lnTo>
                  <a:pt x="434" y="205"/>
                </a:lnTo>
                <a:lnTo>
                  <a:pt x="460" y="282"/>
                </a:lnTo>
                <a:lnTo>
                  <a:pt x="461" y="274"/>
                </a:lnTo>
                <a:lnTo>
                  <a:pt x="468" y="263"/>
                </a:lnTo>
                <a:lnTo>
                  <a:pt x="492" y="219"/>
                </a:lnTo>
                <a:lnTo>
                  <a:pt x="513" y="174"/>
                </a:lnTo>
                <a:lnTo>
                  <a:pt x="526" y="133"/>
                </a:lnTo>
                <a:lnTo>
                  <a:pt x="527" y="105"/>
                </a:lnTo>
                <a:moveTo>
                  <a:pt x="602" y="241"/>
                </a:moveTo>
                <a:lnTo>
                  <a:pt x="602" y="238"/>
                </a:lnTo>
                <a:lnTo>
                  <a:pt x="601" y="235"/>
                </a:lnTo>
                <a:lnTo>
                  <a:pt x="593" y="221"/>
                </a:lnTo>
                <a:lnTo>
                  <a:pt x="581" y="211"/>
                </a:lnTo>
                <a:lnTo>
                  <a:pt x="569" y="207"/>
                </a:lnTo>
                <a:lnTo>
                  <a:pt x="558" y="215"/>
                </a:lnTo>
                <a:lnTo>
                  <a:pt x="551" y="225"/>
                </a:lnTo>
                <a:lnTo>
                  <a:pt x="551" y="233"/>
                </a:lnTo>
                <a:lnTo>
                  <a:pt x="555" y="247"/>
                </a:lnTo>
                <a:lnTo>
                  <a:pt x="562" y="251"/>
                </a:lnTo>
                <a:lnTo>
                  <a:pt x="567" y="252"/>
                </a:lnTo>
                <a:lnTo>
                  <a:pt x="572" y="254"/>
                </a:lnTo>
                <a:lnTo>
                  <a:pt x="584" y="255"/>
                </a:lnTo>
                <a:lnTo>
                  <a:pt x="595" y="253"/>
                </a:lnTo>
                <a:lnTo>
                  <a:pt x="602" y="244"/>
                </a:lnTo>
                <a:lnTo>
                  <a:pt x="602" y="241"/>
                </a:lnTo>
                <a:moveTo>
                  <a:pt x="608" y="49"/>
                </a:moveTo>
                <a:lnTo>
                  <a:pt x="608" y="31"/>
                </a:lnTo>
                <a:lnTo>
                  <a:pt x="607" y="30"/>
                </a:lnTo>
                <a:lnTo>
                  <a:pt x="607" y="28"/>
                </a:lnTo>
                <a:lnTo>
                  <a:pt x="604" y="20"/>
                </a:lnTo>
                <a:lnTo>
                  <a:pt x="596" y="28"/>
                </a:lnTo>
                <a:lnTo>
                  <a:pt x="599" y="41"/>
                </a:lnTo>
                <a:lnTo>
                  <a:pt x="608" y="49"/>
                </a:lnTo>
                <a:moveTo>
                  <a:pt x="707" y="108"/>
                </a:moveTo>
                <a:lnTo>
                  <a:pt x="704" y="98"/>
                </a:lnTo>
                <a:lnTo>
                  <a:pt x="702" y="95"/>
                </a:lnTo>
                <a:lnTo>
                  <a:pt x="694" y="90"/>
                </a:lnTo>
                <a:lnTo>
                  <a:pt x="674" y="91"/>
                </a:lnTo>
                <a:lnTo>
                  <a:pt x="681" y="111"/>
                </a:lnTo>
                <a:lnTo>
                  <a:pt x="681" y="112"/>
                </a:lnTo>
                <a:lnTo>
                  <a:pt x="682" y="114"/>
                </a:lnTo>
                <a:lnTo>
                  <a:pt x="688" y="126"/>
                </a:lnTo>
                <a:lnTo>
                  <a:pt x="698" y="118"/>
                </a:lnTo>
                <a:lnTo>
                  <a:pt x="707" y="108"/>
                </a:lnTo>
                <a:moveTo>
                  <a:pt x="961" y="410"/>
                </a:moveTo>
                <a:lnTo>
                  <a:pt x="961" y="392"/>
                </a:lnTo>
                <a:lnTo>
                  <a:pt x="961" y="391"/>
                </a:lnTo>
                <a:lnTo>
                  <a:pt x="960" y="389"/>
                </a:lnTo>
                <a:lnTo>
                  <a:pt x="958" y="381"/>
                </a:lnTo>
                <a:lnTo>
                  <a:pt x="949" y="388"/>
                </a:lnTo>
                <a:lnTo>
                  <a:pt x="953" y="402"/>
                </a:lnTo>
                <a:lnTo>
                  <a:pt x="961" y="410"/>
                </a:lnTo>
                <a:moveTo>
                  <a:pt x="1061" y="585"/>
                </a:moveTo>
                <a:lnTo>
                  <a:pt x="1059" y="576"/>
                </a:lnTo>
                <a:lnTo>
                  <a:pt x="1051" y="567"/>
                </a:lnTo>
                <a:lnTo>
                  <a:pt x="1038" y="558"/>
                </a:lnTo>
                <a:lnTo>
                  <a:pt x="1001" y="545"/>
                </a:lnTo>
                <a:lnTo>
                  <a:pt x="976" y="560"/>
                </a:lnTo>
                <a:lnTo>
                  <a:pt x="952" y="585"/>
                </a:lnTo>
                <a:lnTo>
                  <a:pt x="922" y="605"/>
                </a:lnTo>
                <a:lnTo>
                  <a:pt x="899" y="609"/>
                </a:lnTo>
                <a:lnTo>
                  <a:pt x="881" y="604"/>
                </a:lnTo>
                <a:lnTo>
                  <a:pt x="866" y="590"/>
                </a:lnTo>
                <a:lnTo>
                  <a:pt x="854" y="564"/>
                </a:lnTo>
                <a:lnTo>
                  <a:pt x="849" y="547"/>
                </a:lnTo>
                <a:lnTo>
                  <a:pt x="845" y="527"/>
                </a:lnTo>
                <a:lnTo>
                  <a:pt x="841" y="502"/>
                </a:lnTo>
                <a:lnTo>
                  <a:pt x="838" y="475"/>
                </a:lnTo>
                <a:lnTo>
                  <a:pt x="836" y="460"/>
                </a:lnTo>
                <a:lnTo>
                  <a:pt x="833" y="447"/>
                </a:lnTo>
                <a:lnTo>
                  <a:pt x="830" y="436"/>
                </a:lnTo>
                <a:lnTo>
                  <a:pt x="805" y="395"/>
                </a:lnTo>
                <a:lnTo>
                  <a:pt x="796" y="390"/>
                </a:lnTo>
                <a:lnTo>
                  <a:pt x="775" y="377"/>
                </a:lnTo>
                <a:lnTo>
                  <a:pt x="771" y="377"/>
                </a:lnTo>
                <a:lnTo>
                  <a:pt x="749" y="374"/>
                </a:lnTo>
                <a:lnTo>
                  <a:pt x="738" y="375"/>
                </a:lnTo>
                <a:lnTo>
                  <a:pt x="698" y="385"/>
                </a:lnTo>
                <a:lnTo>
                  <a:pt x="660" y="389"/>
                </a:lnTo>
                <a:lnTo>
                  <a:pt x="623" y="388"/>
                </a:lnTo>
                <a:lnTo>
                  <a:pt x="590" y="384"/>
                </a:lnTo>
                <a:lnTo>
                  <a:pt x="590" y="382"/>
                </a:lnTo>
                <a:lnTo>
                  <a:pt x="589" y="381"/>
                </a:lnTo>
                <a:lnTo>
                  <a:pt x="589" y="379"/>
                </a:lnTo>
                <a:lnTo>
                  <a:pt x="589" y="367"/>
                </a:lnTo>
                <a:lnTo>
                  <a:pt x="593" y="356"/>
                </a:lnTo>
                <a:lnTo>
                  <a:pt x="599" y="348"/>
                </a:lnTo>
                <a:lnTo>
                  <a:pt x="607" y="342"/>
                </a:lnTo>
                <a:lnTo>
                  <a:pt x="607" y="341"/>
                </a:lnTo>
                <a:lnTo>
                  <a:pt x="606" y="340"/>
                </a:lnTo>
                <a:lnTo>
                  <a:pt x="575" y="316"/>
                </a:lnTo>
                <a:lnTo>
                  <a:pt x="567" y="314"/>
                </a:lnTo>
                <a:lnTo>
                  <a:pt x="529" y="308"/>
                </a:lnTo>
                <a:lnTo>
                  <a:pt x="485" y="302"/>
                </a:lnTo>
                <a:lnTo>
                  <a:pt x="462" y="288"/>
                </a:lnTo>
                <a:lnTo>
                  <a:pt x="434" y="205"/>
                </a:lnTo>
                <a:lnTo>
                  <a:pt x="433" y="207"/>
                </a:lnTo>
                <a:lnTo>
                  <a:pt x="396" y="235"/>
                </a:lnTo>
                <a:lnTo>
                  <a:pt x="369" y="235"/>
                </a:lnTo>
                <a:lnTo>
                  <a:pt x="346" y="223"/>
                </a:lnTo>
                <a:lnTo>
                  <a:pt x="329" y="203"/>
                </a:lnTo>
                <a:lnTo>
                  <a:pt x="316" y="176"/>
                </a:lnTo>
                <a:lnTo>
                  <a:pt x="312" y="161"/>
                </a:lnTo>
                <a:lnTo>
                  <a:pt x="310" y="146"/>
                </a:lnTo>
                <a:lnTo>
                  <a:pt x="308" y="130"/>
                </a:lnTo>
                <a:lnTo>
                  <a:pt x="309" y="115"/>
                </a:lnTo>
                <a:lnTo>
                  <a:pt x="323" y="83"/>
                </a:lnTo>
                <a:lnTo>
                  <a:pt x="347" y="66"/>
                </a:lnTo>
                <a:lnTo>
                  <a:pt x="367" y="51"/>
                </a:lnTo>
                <a:lnTo>
                  <a:pt x="371" y="25"/>
                </a:lnTo>
                <a:lnTo>
                  <a:pt x="371" y="23"/>
                </a:lnTo>
                <a:lnTo>
                  <a:pt x="370" y="22"/>
                </a:lnTo>
                <a:lnTo>
                  <a:pt x="346" y="0"/>
                </a:lnTo>
                <a:lnTo>
                  <a:pt x="309" y="5"/>
                </a:lnTo>
                <a:lnTo>
                  <a:pt x="278" y="43"/>
                </a:lnTo>
                <a:lnTo>
                  <a:pt x="277" y="59"/>
                </a:lnTo>
                <a:lnTo>
                  <a:pt x="274" y="117"/>
                </a:lnTo>
                <a:lnTo>
                  <a:pt x="269" y="188"/>
                </a:lnTo>
                <a:lnTo>
                  <a:pt x="231" y="221"/>
                </a:lnTo>
                <a:lnTo>
                  <a:pt x="174" y="239"/>
                </a:lnTo>
                <a:lnTo>
                  <a:pt x="110" y="264"/>
                </a:lnTo>
                <a:lnTo>
                  <a:pt x="57" y="288"/>
                </a:lnTo>
                <a:lnTo>
                  <a:pt x="16" y="293"/>
                </a:lnTo>
                <a:lnTo>
                  <a:pt x="0" y="291"/>
                </a:lnTo>
                <a:lnTo>
                  <a:pt x="0" y="941"/>
                </a:lnTo>
                <a:lnTo>
                  <a:pt x="1057" y="941"/>
                </a:lnTo>
                <a:lnTo>
                  <a:pt x="1011" y="929"/>
                </a:lnTo>
                <a:lnTo>
                  <a:pt x="961" y="897"/>
                </a:lnTo>
                <a:lnTo>
                  <a:pt x="925" y="839"/>
                </a:lnTo>
                <a:lnTo>
                  <a:pt x="923" y="833"/>
                </a:lnTo>
                <a:lnTo>
                  <a:pt x="922" y="827"/>
                </a:lnTo>
                <a:lnTo>
                  <a:pt x="920" y="820"/>
                </a:lnTo>
                <a:lnTo>
                  <a:pt x="920" y="745"/>
                </a:lnTo>
                <a:lnTo>
                  <a:pt x="943" y="690"/>
                </a:lnTo>
                <a:lnTo>
                  <a:pt x="970" y="657"/>
                </a:lnTo>
                <a:lnTo>
                  <a:pt x="983" y="646"/>
                </a:lnTo>
                <a:lnTo>
                  <a:pt x="1013" y="641"/>
                </a:lnTo>
                <a:lnTo>
                  <a:pt x="1041" y="628"/>
                </a:lnTo>
                <a:lnTo>
                  <a:pt x="1059" y="608"/>
                </a:lnTo>
                <a:lnTo>
                  <a:pt x="1061" y="585"/>
                </a:lnTo>
                <a:moveTo>
                  <a:pt x="1118" y="941"/>
                </a:moveTo>
                <a:lnTo>
                  <a:pt x="1110" y="936"/>
                </a:lnTo>
                <a:lnTo>
                  <a:pt x="1096" y="940"/>
                </a:lnTo>
                <a:lnTo>
                  <a:pt x="1079" y="941"/>
                </a:lnTo>
                <a:lnTo>
                  <a:pt x="1118" y="941"/>
                </a:lnTo>
                <a:moveTo>
                  <a:pt x="1123" y="112"/>
                </a:moveTo>
                <a:lnTo>
                  <a:pt x="1122" y="95"/>
                </a:lnTo>
                <a:lnTo>
                  <a:pt x="1122" y="93"/>
                </a:lnTo>
                <a:lnTo>
                  <a:pt x="1122" y="92"/>
                </a:lnTo>
                <a:lnTo>
                  <a:pt x="1119" y="84"/>
                </a:lnTo>
                <a:lnTo>
                  <a:pt x="1111" y="91"/>
                </a:lnTo>
                <a:lnTo>
                  <a:pt x="1114" y="105"/>
                </a:lnTo>
                <a:lnTo>
                  <a:pt x="1123" y="112"/>
                </a:lnTo>
                <a:moveTo>
                  <a:pt x="1185" y="808"/>
                </a:moveTo>
                <a:lnTo>
                  <a:pt x="1185" y="805"/>
                </a:lnTo>
                <a:lnTo>
                  <a:pt x="1184" y="802"/>
                </a:lnTo>
                <a:lnTo>
                  <a:pt x="1176" y="788"/>
                </a:lnTo>
                <a:lnTo>
                  <a:pt x="1164" y="778"/>
                </a:lnTo>
                <a:lnTo>
                  <a:pt x="1152" y="774"/>
                </a:lnTo>
                <a:lnTo>
                  <a:pt x="1141" y="782"/>
                </a:lnTo>
                <a:lnTo>
                  <a:pt x="1134" y="792"/>
                </a:lnTo>
                <a:lnTo>
                  <a:pt x="1133" y="801"/>
                </a:lnTo>
                <a:lnTo>
                  <a:pt x="1138" y="814"/>
                </a:lnTo>
                <a:lnTo>
                  <a:pt x="1145" y="818"/>
                </a:lnTo>
                <a:lnTo>
                  <a:pt x="1150" y="820"/>
                </a:lnTo>
                <a:lnTo>
                  <a:pt x="1155" y="821"/>
                </a:lnTo>
                <a:lnTo>
                  <a:pt x="1166" y="822"/>
                </a:lnTo>
                <a:lnTo>
                  <a:pt x="1178" y="820"/>
                </a:lnTo>
                <a:lnTo>
                  <a:pt x="1185" y="811"/>
                </a:lnTo>
                <a:lnTo>
                  <a:pt x="1185" y="808"/>
                </a:lnTo>
                <a:moveTo>
                  <a:pt x="1231" y="681"/>
                </a:moveTo>
                <a:lnTo>
                  <a:pt x="1230" y="664"/>
                </a:lnTo>
                <a:lnTo>
                  <a:pt x="1230" y="662"/>
                </a:lnTo>
                <a:lnTo>
                  <a:pt x="1229" y="661"/>
                </a:lnTo>
                <a:lnTo>
                  <a:pt x="1227" y="653"/>
                </a:lnTo>
                <a:lnTo>
                  <a:pt x="1218" y="660"/>
                </a:lnTo>
                <a:lnTo>
                  <a:pt x="1222" y="674"/>
                </a:lnTo>
                <a:lnTo>
                  <a:pt x="1231" y="681"/>
                </a:lnTo>
              </a:path>
            </a:pathLst>
          </a:custGeom>
          <a:solidFill>
            <a:srgbClr val="FFD23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0480" tIns="15240" rIns="30480" bIns="15240" numCol="1" anchor="t" anchorCtr="0" compatLnSpc="1">
            <a:prstTxWarp prst="textNoShape">
              <a:avLst/>
            </a:prstTxWarp>
          </a:bodyPr>
          <a:lstStyle/>
          <a:p>
            <a:endParaRPr lang="fr-FR" sz="207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4BF9BE16-831A-48F8-B6A4-AAC779B14611}"/>
              </a:ext>
            </a:extLst>
          </p:cNvPr>
          <p:cNvSpPr txBox="1">
            <a:spLocks/>
          </p:cNvSpPr>
          <p:nvPr/>
        </p:nvSpPr>
        <p:spPr>
          <a:xfrm>
            <a:off x="1275562" y="958334"/>
            <a:ext cx="688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 dirty="0">
                <a:solidFill>
                  <a:srgbClr val="215868"/>
                </a:solidFill>
                <a:latin typeface="Gotham Bold" pitchFamily="50" charset="0"/>
                <a:cs typeface="Gotham Bold" pitchFamily="50" charset="0"/>
              </a:rPr>
              <a:t>LIKES</a:t>
            </a:r>
          </a:p>
        </p:txBody>
      </p:sp>
      <p:pic>
        <p:nvPicPr>
          <p:cNvPr id="14" name="image4.png">
            <a:extLst>
              <a:ext uri="{FF2B5EF4-FFF2-40B4-BE49-F238E27FC236}">
                <a16:creationId xmlns:a16="http://schemas.microsoft.com/office/drawing/2014/main" id="{B9353E3C-DEF9-457F-9D69-FEAD62B4678F}"/>
              </a:ext>
            </a:extLst>
          </p:cNvPr>
          <p:cNvPicPr>
            <a:picLocks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491651" y="514571"/>
            <a:ext cx="256786" cy="305551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18A51853-4A5A-48A4-9A91-F31F89033FC7}"/>
              </a:ext>
            </a:extLst>
          </p:cNvPr>
          <p:cNvSpPr txBox="1">
            <a:spLocks/>
          </p:cNvSpPr>
          <p:nvPr/>
        </p:nvSpPr>
        <p:spPr>
          <a:xfrm>
            <a:off x="1345771" y="1303911"/>
            <a:ext cx="5485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 dirty="0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J’aime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E990B36B-C163-418F-A254-68A22134B630}"/>
              </a:ext>
            </a:extLst>
          </p:cNvPr>
          <p:cNvSpPr txBox="1">
            <a:spLocks/>
          </p:cNvSpPr>
          <p:nvPr/>
        </p:nvSpPr>
        <p:spPr>
          <a:xfrm>
            <a:off x="1210320" y="1547012"/>
            <a:ext cx="8194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 dirty="0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Publication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E22EB5C5-6E4D-4214-8F1C-9F8C81352F11}"/>
              </a:ext>
            </a:extLst>
          </p:cNvPr>
          <p:cNvSpPr txBox="1">
            <a:spLocks/>
          </p:cNvSpPr>
          <p:nvPr/>
        </p:nvSpPr>
        <p:spPr>
          <a:xfrm>
            <a:off x="1064446" y="1790114"/>
            <a:ext cx="11112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 dirty="0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Réseaux sociaux</a:t>
            </a:r>
          </a:p>
        </p:txBody>
      </p:sp>
    </p:spTree>
    <p:extLst>
      <p:ext uri="{BB962C8B-B14F-4D97-AF65-F5344CB8AC3E}">
        <p14:creationId xmlns:p14="http://schemas.microsoft.com/office/powerpoint/2010/main" val="5679064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F1409238-5CCF-410B-BDA9-73B48B0CCB50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1223094" cy="1132124"/>
            <a:chOff x="0" y="0"/>
            <a:chExt cx="1368" cy="1047"/>
          </a:xfrm>
        </p:grpSpPr>
        <p:sp>
          <p:nvSpPr>
            <p:cNvPr id="5" name="AutoShape 3">
              <a:extLst>
                <a:ext uri="{FF2B5EF4-FFF2-40B4-BE49-F238E27FC236}">
                  <a16:creationId xmlns:a16="http://schemas.microsoft.com/office/drawing/2014/main" id="{CAE4FC14-795A-43E4-B542-F8C0416FD17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1368" cy="1047"/>
            </a:xfrm>
            <a:custGeom>
              <a:avLst/>
              <a:gdLst>
                <a:gd name="T0" fmla="*/ 16 w 1368"/>
                <a:gd name="T1" fmla="*/ 587 h 1047"/>
                <a:gd name="T2" fmla="*/ 4 w 1368"/>
                <a:gd name="T3" fmla="*/ 686 h 1047"/>
                <a:gd name="T4" fmla="*/ 33 w 1368"/>
                <a:gd name="T5" fmla="*/ 620 h 1047"/>
                <a:gd name="T6" fmla="*/ 217 w 1368"/>
                <a:gd name="T7" fmla="*/ 509 h 1047"/>
                <a:gd name="T8" fmla="*/ 152 w 1368"/>
                <a:gd name="T9" fmla="*/ 643 h 1047"/>
                <a:gd name="T10" fmla="*/ 13 w 1368"/>
                <a:gd name="T11" fmla="*/ 866 h 1047"/>
                <a:gd name="T12" fmla="*/ 38 w 1368"/>
                <a:gd name="T13" fmla="*/ 935 h 1047"/>
                <a:gd name="T14" fmla="*/ 131 w 1368"/>
                <a:gd name="T15" fmla="*/ 817 h 1047"/>
                <a:gd name="T16" fmla="*/ 208 w 1368"/>
                <a:gd name="T17" fmla="*/ 575 h 1047"/>
                <a:gd name="T18" fmla="*/ 550 w 1368"/>
                <a:gd name="T19" fmla="*/ 862 h 1047"/>
                <a:gd name="T20" fmla="*/ 518 w 1368"/>
                <a:gd name="T21" fmla="*/ 770 h 1047"/>
                <a:gd name="T22" fmla="*/ 468 w 1368"/>
                <a:gd name="T23" fmla="*/ 688 h 1047"/>
                <a:gd name="T24" fmla="*/ 0 w 1368"/>
                <a:gd name="T25" fmla="*/ 439 h 1047"/>
                <a:gd name="T26" fmla="*/ 148 w 1368"/>
                <a:gd name="T27" fmla="*/ 431 h 1047"/>
                <a:gd name="T28" fmla="*/ 351 w 1368"/>
                <a:gd name="T29" fmla="*/ 498 h 1047"/>
                <a:gd name="T30" fmla="*/ 449 w 1368"/>
                <a:gd name="T31" fmla="*/ 685 h 1047"/>
                <a:gd name="T32" fmla="*/ 474 w 1368"/>
                <a:gd name="T33" fmla="*/ 824 h 1047"/>
                <a:gd name="T34" fmla="*/ 511 w 1368"/>
                <a:gd name="T35" fmla="*/ 897 h 1047"/>
                <a:gd name="T36" fmla="*/ 550 w 1368"/>
                <a:gd name="T37" fmla="*/ 862 h 1047"/>
                <a:gd name="T38" fmla="*/ 865 w 1368"/>
                <a:gd name="T39" fmla="*/ 517 h 1047"/>
                <a:gd name="T40" fmla="*/ 670 w 1368"/>
                <a:gd name="T41" fmla="*/ 0 h 1047"/>
                <a:gd name="T42" fmla="*/ 527 w 1368"/>
                <a:gd name="T43" fmla="*/ 595 h 1047"/>
                <a:gd name="T44" fmla="*/ 731 w 1368"/>
                <a:gd name="T45" fmla="*/ 529 h 1047"/>
                <a:gd name="T46" fmla="*/ 867 w 1368"/>
                <a:gd name="T47" fmla="*/ 554 h 1047"/>
                <a:gd name="T48" fmla="*/ 952 w 1368"/>
                <a:gd name="T49" fmla="*/ 998 h 1047"/>
                <a:gd name="T50" fmla="*/ 832 w 1368"/>
                <a:gd name="T51" fmla="*/ 858 h 1047"/>
                <a:gd name="T52" fmla="*/ 716 w 1368"/>
                <a:gd name="T53" fmla="*/ 712 h 1047"/>
                <a:gd name="T54" fmla="*/ 699 w 1368"/>
                <a:gd name="T55" fmla="*/ 679 h 1047"/>
                <a:gd name="T56" fmla="*/ 681 w 1368"/>
                <a:gd name="T57" fmla="*/ 652 h 1047"/>
                <a:gd name="T58" fmla="*/ 668 w 1368"/>
                <a:gd name="T59" fmla="*/ 693 h 1047"/>
                <a:gd name="T60" fmla="*/ 758 w 1368"/>
                <a:gd name="T61" fmla="*/ 818 h 1047"/>
                <a:gd name="T62" fmla="*/ 788 w 1368"/>
                <a:gd name="T63" fmla="*/ 899 h 1047"/>
                <a:gd name="T64" fmla="*/ 797 w 1368"/>
                <a:gd name="T65" fmla="*/ 945 h 1047"/>
                <a:gd name="T66" fmla="*/ 941 w 1368"/>
                <a:gd name="T67" fmla="*/ 1039 h 1047"/>
                <a:gd name="T68" fmla="*/ 1001 w 1368"/>
                <a:gd name="T69" fmla="*/ 71 h 1047"/>
                <a:gd name="T70" fmla="*/ 978 w 1368"/>
                <a:gd name="T71" fmla="*/ 0 h 1047"/>
                <a:gd name="T72" fmla="*/ 1198 w 1368"/>
                <a:gd name="T73" fmla="*/ 181 h 1047"/>
                <a:gd name="T74" fmla="*/ 1089 w 1368"/>
                <a:gd name="T75" fmla="*/ 167 h 1047"/>
                <a:gd name="T76" fmla="*/ 670 w 1368"/>
                <a:gd name="T77" fmla="*/ 0 h 1047"/>
                <a:gd name="T78" fmla="*/ 899 w 1368"/>
                <a:gd name="T79" fmla="*/ 380 h 1047"/>
                <a:gd name="T80" fmla="*/ 1108 w 1368"/>
                <a:gd name="T81" fmla="*/ 217 h 1047"/>
                <a:gd name="T82" fmla="*/ 1201 w 1368"/>
                <a:gd name="T83" fmla="*/ 199 h 1047"/>
                <a:gd name="T84" fmla="*/ 1347 w 1368"/>
                <a:gd name="T85" fmla="*/ 410 h 1047"/>
                <a:gd name="T86" fmla="*/ 1220 w 1368"/>
                <a:gd name="T87" fmla="*/ 407 h 1047"/>
                <a:gd name="T88" fmla="*/ 1051 w 1368"/>
                <a:gd name="T89" fmla="*/ 370 h 1047"/>
                <a:gd name="T90" fmla="*/ 1011 w 1368"/>
                <a:gd name="T91" fmla="*/ 387 h 1047"/>
                <a:gd name="T92" fmla="*/ 1058 w 1368"/>
                <a:gd name="T93" fmla="*/ 402 h 1047"/>
                <a:gd name="T94" fmla="*/ 1250 w 1368"/>
                <a:gd name="T95" fmla="*/ 454 h 1047"/>
                <a:gd name="T96" fmla="*/ 1362 w 1368"/>
                <a:gd name="T97" fmla="*/ 451 h 10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368" h="1047">
                  <a:moveTo>
                    <a:pt x="33" y="620"/>
                  </a:moveTo>
                  <a:lnTo>
                    <a:pt x="31" y="607"/>
                  </a:lnTo>
                  <a:lnTo>
                    <a:pt x="25" y="596"/>
                  </a:lnTo>
                  <a:lnTo>
                    <a:pt x="16" y="587"/>
                  </a:lnTo>
                  <a:lnTo>
                    <a:pt x="4" y="581"/>
                  </a:lnTo>
                  <a:lnTo>
                    <a:pt x="0" y="581"/>
                  </a:lnTo>
                  <a:lnTo>
                    <a:pt x="0" y="686"/>
                  </a:lnTo>
                  <a:lnTo>
                    <a:pt x="4" y="686"/>
                  </a:lnTo>
                  <a:lnTo>
                    <a:pt x="24" y="666"/>
                  </a:lnTo>
                  <a:lnTo>
                    <a:pt x="30" y="650"/>
                  </a:lnTo>
                  <a:lnTo>
                    <a:pt x="33" y="634"/>
                  </a:lnTo>
                  <a:lnTo>
                    <a:pt x="33" y="620"/>
                  </a:lnTo>
                  <a:moveTo>
                    <a:pt x="238" y="524"/>
                  </a:moveTo>
                  <a:lnTo>
                    <a:pt x="236" y="517"/>
                  </a:lnTo>
                  <a:lnTo>
                    <a:pt x="229" y="509"/>
                  </a:lnTo>
                  <a:lnTo>
                    <a:pt x="217" y="509"/>
                  </a:lnTo>
                  <a:lnTo>
                    <a:pt x="202" y="520"/>
                  </a:lnTo>
                  <a:lnTo>
                    <a:pt x="188" y="545"/>
                  </a:lnTo>
                  <a:lnTo>
                    <a:pt x="172" y="590"/>
                  </a:lnTo>
                  <a:lnTo>
                    <a:pt x="152" y="643"/>
                  </a:lnTo>
                  <a:lnTo>
                    <a:pt x="122" y="697"/>
                  </a:lnTo>
                  <a:lnTo>
                    <a:pt x="43" y="782"/>
                  </a:lnTo>
                  <a:lnTo>
                    <a:pt x="21" y="824"/>
                  </a:lnTo>
                  <a:lnTo>
                    <a:pt x="13" y="866"/>
                  </a:lnTo>
                  <a:lnTo>
                    <a:pt x="17" y="904"/>
                  </a:lnTo>
                  <a:lnTo>
                    <a:pt x="22" y="916"/>
                  </a:lnTo>
                  <a:lnTo>
                    <a:pt x="29" y="926"/>
                  </a:lnTo>
                  <a:lnTo>
                    <a:pt x="38" y="935"/>
                  </a:lnTo>
                  <a:lnTo>
                    <a:pt x="48" y="941"/>
                  </a:lnTo>
                  <a:lnTo>
                    <a:pt x="85" y="934"/>
                  </a:lnTo>
                  <a:lnTo>
                    <a:pt x="112" y="885"/>
                  </a:lnTo>
                  <a:lnTo>
                    <a:pt x="131" y="817"/>
                  </a:lnTo>
                  <a:lnTo>
                    <a:pt x="143" y="753"/>
                  </a:lnTo>
                  <a:lnTo>
                    <a:pt x="159" y="693"/>
                  </a:lnTo>
                  <a:lnTo>
                    <a:pt x="183" y="629"/>
                  </a:lnTo>
                  <a:lnTo>
                    <a:pt x="208" y="575"/>
                  </a:lnTo>
                  <a:lnTo>
                    <a:pt x="226" y="546"/>
                  </a:lnTo>
                  <a:lnTo>
                    <a:pt x="236" y="535"/>
                  </a:lnTo>
                  <a:lnTo>
                    <a:pt x="238" y="524"/>
                  </a:lnTo>
                  <a:moveTo>
                    <a:pt x="550" y="862"/>
                  </a:moveTo>
                  <a:lnTo>
                    <a:pt x="549" y="845"/>
                  </a:lnTo>
                  <a:lnTo>
                    <a:pt x="544" y="825"/>
                  </a:lnTo>
                  <a:lnTo>
                    <a:pt x="533" y="799"/>
                  </a:lnTo>
                  <a:lnTo>
                    <a:pt x="518" y="770"/>
                  </a:lnTo>
                  <a:lnTo>
                    <a:pt x="499" y="737"/>
                  </a:lnTo>
                  <a:lnTo>
                    <a:pt x="476" y="702"/>
                  </a:lnTo>
                  <a:lnTo>
                    <a:pt x="471" y="695"/>
                  </a:lnTo>
                  <a:lnTo>
                    <a:pt x="468" y="688"/>
                  </a:lnTo>
                  <a:lnTo>
                    <a:pt x="238" y="0"/>
                  </a:lnTo>
                  <a:lnTo>
                    <a:pt x="223" y="0"/>
                  </a:lnTo>
                  <a:lnTo>
                    <a:pt x="0" y="0"/>
                  </a:lnTo>
                  <a:lnTo>
                    <a:pt x="0" y="439"/>
                  </a:lnTo>
                  <a:lnTo>
                    <a:pt x="19" y="449"/>
                  </a:lnTo>
                  <a:lnTo>
                    <a:pt x="46" y="452"/>
                  </a:lnTo>
                  <a:lnTo>
                    <a:pt x="57" y="451"/>
                  </a:lnTo>
                  <a:lnTo>
                    <a:pt x="148" y="431"/>
                  </a:lnTo>
                  <a:lnTo>
                    <a:pt x="227" y="438"/>
                  </a:lnTo>
                  <a:lnTo>
                    <a:pt x="283" y="454"/>
                  </a:lnTo>
                  <a:lnTo>
                    <a:pt x="304" y="463"/>
                  </a:lnTo>
                  <a:lnTo>
                    <a:pt x="351" y="498"/>
                  </a:lnTo>
                  <a:lnTo>
                    <a:pt x="388" y="539"/>
                  </a:lnTo>
                  <a:lnTo>
                    <a:pt x="415" y="585"/>
                  </a:lnTo>
                  <a:lnTo>
                    <a:pt x="435" y="634"/>
                  </a:lnTo>
                  <a:lnTo>
                    <a:pt x="449" y="685"/>
                  </a:lnTo>
                  <a:lnTo>
                    <a:pt x="458" y="733"/>
                  </a:lnTo>
                  <a:lnTo>
                    <a:pt x="465" y="776"/>
                  </a:lnTo>
                  <a:lnTo>
                    <a:pt x="471" y="811"/>
                  </a:lnTo>
                  <a:lnTo>
                    <a:pt x="474" y="824"/>
                  </a:lnTo>
                  <a:lnTo>
                    <a:pt x="477" y="835"/>
                  </a:lnTo>
                  <a:lnTo>
                    <a:pt x="480" y="846"/>
                  </a:lnTo>
                  <a:lnTo>
                    <a:pt x="495" y="878"/>
                  </a:lnTo>
                  <a:lnTo>
                    <a:pt x="511" y="897"/>
                  </a:lnTo>
                  <a:lnTo>
                    <a:pt x="527" y="901"/>
                  </a:lnTo>
                  <a:lnTo>
                    <a:pt x="542" y="889"/>
                  </a:lnTo>
                  <a:lnTo>
                    <a:pt x="548" y="877"/>
                  </a:lnTo>
                  <a:lnTo>
                    <a:pt x="550" y="862"/>
                  </a:lnTo>
                  <a:moveTo>
                    <a:pt x="883" y="537"/>
                  </a:moveTo>
                  <a:lnTo>
                    <a:pt x="880" y="531"/>
                  </a:lnTo>
                  <a:lnTo>
                    <a:pt x="874" y="524"/>
                  </a:lnTo>
                  <a:lnTo>
                    <a:pt x="865" y="517"/>
                  </a:lnTo>
                  <a:lnTo>
                    <a:pt x="853" y="510"/>
                  </a:lnTo>
                  <a:lnTo>
                    <a:pt x="842" y="504"/>
                  </a:lnTo>
                  <a:lnTo>
                    <a:pt x="836" y="497"/>
                  </a:lnTo>
                  <a:lnTo>
                    <a:pt x="670" y="0"/>
                  </a:lnTo>
                  <a:lnTo>
                    <a:pt x="238" y="0"/>
                  </a:lnTo>
                  <a:lnTo>
                    <a:pt x="466" y="682"/>
                  </a:lnTo>
                  <a:lnTo>
                    <a:pt x="476" y="632"/>
                  </a:lnTo>
                  <a:lnTo>
                    <a:pt x="527" y="595"/>
                  </a:lnTo>
                  <a:lnTo>
                    <a:pt x="589" y="570"/>
                  </a:lnTo>
                  <a:lnTo>
                    <a:pt x="635" y="553"/>
                  </a:lnTo>
                  <a:lnTo>
                    <a:pt x="690" y="532"/>
                  </a:lnTo>
                  <a:lnTo>
                    <a:pt x="731" y="529"/>
                  </a:lnTo>
                  <a:lnTo>
                    <a:pt x="769" y="537"/>
                  </a:lnTo>
                  <a:lnTo>
                    <a:pt x="812" y="550"/>
                  </a:lnTo>
                  <a:lnTo>
                    <a:pt x="843" y="556"/>
                  </a:lnTo>
                  <a:lnTo>
                    <a:pt x="867" y="554"/>
                  </a:lnTo>
                  <a:lnTo>
                    <a:pt x="881" y="548"/>
                  </a:lnTo>
                  <a:lnTo>
                    <a:pt x="883" y="537"/>
                  </a:lnTo>
                  <a:moveTo>
                    <a:pt x="955" y="1010"/>
                  </a:moveTo>
                  <a:lnTo>
                    <a:pt x="952" y="998"/>
                  </a:lnTo>
                  <a:lnTo>
                    <a:pt x="933" y="962"/>
                  </a:lnTo>
                  <a:lnTo>
                    <a:pt x="901" y="924"/>
                  </a:lnTo>
                  <a:lnTo>
                    <a:pt x="865" y="888"/>
                  </a:lnTo>
                  <a:lnTo>
                    <a:pt x="832" y="858"/>
                  </a:lnTo>
                  <a:lnTo>
                    <a:pt x="790" y="814"/>
                  </a:lnTo>
                  <a:lnTo>
                    <a:pt x="749" y="761"/>
                  </a:lnTo>
                  <a:lnTo>
                    <a:pt x="741" y="749"/>
                  </a:lnTo>
                  <a:lnTo>
                    <a:pt x="716" y="712"/>
                  </a:lnTo>
                  <a:lnTo>
                    <a:pt x="700" y="680"/>
                  </a:lnTo>
                  <a:lnTo>
                    <a:pt x="699" y="679"/>
                  </a:lnTo>
                  <a:lnTo>
                    <a:pt x="699" y="676"/>
                  </a:lnTo>
                  <a:lnTo>
                    <a:pt x="693" y="658"/>
                  </a:lnTo>
                  <a:lnTo>
                    <a:pt x="692" y="658"/>
                  </a:lnTo>
                  <a:lnTo>
                    <a:pt x="681" y="652"/>
                  </a:lnTo>
                  <a:lnTo>
                    <a:pt x="674" y="654"/>
                  </a:lnTo>
                  <a:lnTo>
                    <a:pt x="665" y="657"/>
                  </a:lnTo>
                  <a:lnTo>
                    <a:pt x="659" y="668"/>
                  </a:lnTo>
                  <a:lnTo>
                    <a:pt x="668" y="693"/>
                  </a:lnTo>
                  <a:lnTo>
                    <a:pt x="672" y="701"/>
                  </a:lnTo>
                  <a:lnTo>
                    <a:pt x="678" y="710"/>
                  </a:lnTo>
                  <a:lnTo>
                    <a:pt x="731" y="776"/>
                  </a:lnTo>
                  <a:lnTo>
                    <a:pt x="758" y="818"/>
                  </a:lnTo>
                  <a:lnTo>
                    <a:pt x="780" y="865"/>
                  </a:lnTo>
                  <a:lnTo>
                    <a:pt x="783" y="876"/>
                  </a:lnTo>
                  <a:lnTo>
                    <a:pt x="786" y="887"/>
                  </a:lnTo>
                  <a:lnTo>
                    <a:pt x="788" y="899"/>
                  </a:lnTo>
                  <a:lnTo>
                    <a:pt x="790" y="911"/>
                  </a:lnTo>
                  <a:lnTo>
                    <a:pt x="791" y="922"/>
                  </a:lnTo>
                  <a:lnTo>
                    <a:pt x="794" y="934"/>
                  </a:lnTo>
                  <a:lnTo>
                    <a:pt x="797" y="945"/>
                  </a:lnTo>
                  <a:lnTo>
                    <a:pt x="824" y="995"/>
                  </a:lnTo>
                  <a:lnTo>
                    <a:pt x="861" y="1030"/>
                  </a:lnTo>
                  <a:lnTo>
                    <a:pt x="902" y="1046"/>
                  </a:lnTo>
                  <a:lnTo>
                    <a:pt x="941" y="1039"/>
                  </a:lnTo>
                  <a:lnTo>
                    <a:pt x="950" y="1031"/>
                  </a:lnTo>
                  <a:lnTo>
                    <a:pt x="954" y="1021"/>
                  </a:lnTo>
                  <a:lnTo>
                    <a:pt x="955" y="1010"/>
                  </a:lnTo>
                  <a:moveTo>
                    <a:pt x="1001" y="71"/>
                  </a:moveTo>
                  <a:lnTo>
                    <a:pt x="1000" y="65"/>
                  </a:lnTo>
                  <a:lnTo>
                    <a:pt x="998" y="58"/>
                  </a:lnTo>
                  <a:lnTo>
                    <a:pt x="998" y="0"/>
                  </a:lnTo>
                  <a:lnTo>
                    <a:pt x="978" y="0"/>
                  </a:lnTo>
                  <a:lnTo>
                    <a:pt x="1001" y="71"/>
                  </a:lnTo>
                  <a:moveTo>
                    <a:pt x="1201" y="199"/>
                  </a:moveTo>
                  <a:lnTo>
                    <a:pt x="1201" y="189"/>
                  </a:lnTo>
                  <a:lnTo>
                    <a:pt x="1198" y="181"/>
                  </a:lnTo>
                  <a:lnTo>
                    <a:pt x="1188" y="174"/>
                  </a:lnTo>
                  <a:lnTo>
                    <a:pt x="1174" y="178"/>
                  </a:lnTo>
                  <a:lnTo>
                    <a:pt x="1138" y="180"/>
                  </a:lnTo>
                  <a:lnTo>
                    <a:pt x="1089" y="167"/>
                  </a:lnTo>
                  <a:lnTo>
                    <a:pt x="1039" y="135"/>
                  </a:lnTo>
                  <a:lnTo>
                    <a:pt x="1003" y="77"/>
                  </a:lnTo>
                  <a:lnTo>
                    <a:pt x="978" y="0"/>
                  </a:lnTo>
                  <a:lnTo>
                    <a:pt x="670" y="0"/>
                  </a:lnTo>
                  <a:lnTo>
                    <a:pt x="833" y="490"/>
                  </a:lnTo>
                  <a:lnTo>
                    <a:pt x="838" y="461"/>
                  </a:lnTo>
                  <a:lnTo>
                    <a:pt x="864" y="425"/>
                  </a:lnTo>
                  <a:lnTo>
                    <a:pt x="899" y="380"/>
                  </a:lnTo>
                  <a:lnTo>
                    <a:pt x="935" y="326"/>
                  </a:lnTo>
                  <a:lnTo>
                    <a:pt x="984" y="267"/>
                  </a:lnTo>
                  <a:lnTo>
                    <a:pt x="1045" y="233"/>
                  </a:lnTo>
                  <a:lnTo>
                    <a:pt x="1108" y="217"/>
                  </a:lnTo>
                  <a:lnTo>
                    <a:pt x="1160" y="215"/>
                  </a:lnTo>
                  <a:lnTo>
                    <a:pt x="1182" y="214"/>
                  </a:lnTo>
                  <a:lnTo>
                    <a:pt x="1195" y="208"/>
                  </a:lnTo>
                  <a:lnTo>
                    <a:pt x="1201" y="199"/>
                  </a:lnTo>
                  <a:moveTo>
                    <a:pt x="1368" y="441"/>
                  </a:moveTo>
                  <a:lnTo>
                    <a:pt x="1367" y="430"/>
                  </a:lnTo>
                  <a:lnTo>
                    <a:pt x="1360" y="419"/>
                  </a:lnTo>
                  <a:lnTo>
                    <a:pt x="1347" y="410"/>
                  </a:lnTo>
                  <a:lnTo>
                    <a:pt x="1329" y="404"/>
                  </a:lnTo>
                  <a:lnTo>
                    <a:pt x="1307" y="404"/>
                  </a:lnTo>
                  <a:lnTo>
                    <a:pt x="1263" y="407"/>
                  </a:lnTo>
                  <a:lnTo>
                    <a:pt x="1220" y="407"/>
                  </a:lnTo>
                  <a:lnTo>
                    <a:pt x="1177" y="402"/>
                  </a:lnTo>
                  <a:lnTo>
                    <a:pt x="1133" y="392"/>
                  </a:lnTo>
                  <a:lnTo>
                    <a:pt x="1089" y="379"/>
                  </a:lnTo>
                  <a:lnTo>
                    <a:pt x="1051" y="370"/>
                  </a:lnTo>
                  <a:lnTo>
                    <a:pt x="1023" y="370"/>
                  </a:lnTo>
                  <a:lnTo>
                    <a:pt x="1011" y="383"/>
                  </a:lnTo>
                  <a:lnTo>
                    <a:pt x="1011" y="385"/>
                  </a:lnTo>
                  <a:lnTo>
                    <a:pt x="1011" y="387"/>
                  </a:lnTo>
                  <a:lnTo>
                    <a:pt x="1015" y="398"/>
                  </a:lnTo>
                  <a:lnTo>
                    <a:pt x="1029" y="400"/>
                  </a:lnTo>
                  <a:lnTo>
                    <a:pt x="1041" y="401"/>
                  </a:lnTo>
                  <a:lnTo>
                    <a:pt x="1058" y="402"/>
                  </a:lnTo>
                  <a:lnTo>
                    <a:pt x="1098" y="407"/>
                  </a:lnTo>
                  <a:lnTo>
                    <a:pt x="1147" y="415"/>
                  </a:lnTo>
                  <a:lnTo>
                    <a:pt x="1189" y="426"/>
                  </a:lnTo>
                  <a:lnTo>
                    <a:pt x="1250" y="454"/>
                  </a:lnTo>
                  <a:lnTo>
                    <a:pt x="1285" y="463"/>
                  </a:lnTo>
                  <a:lnTo>
                    <a:pt x="1329" y="463"/>
                  </a:lnTo>
                  <a:lnTo>
                    <a:pt x="1349" y="459"/>
                  </a:lnTo>
                  <a:lnTo>
                    <a:pt x="1362" y="451"/>
                  </a:lnTo>
                  <a:lnTo>
                    <a:pt x="1368" y="441"/>
                  </a:lnTo>
                </a:path>
              </a:pathLst>
            </a:custGeom>
            <a:solidFill>
              <a:srgbClr val="FFD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pic>
          <p:nvPicPr>
            <p:cNvPr id="6" name="Picture 4">
              <a:extLst>
                <a:ext uri="{FF2B5EF4-FFF2-40B4-BE49-F238E27FC236}">
                  <a16:creationId xmlns:a16="http://schemas.microsoft.com/office/drawing/2014/main" id="{007F564B-89EC-4621-9551-82B98651D8D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" y="732"/>
              <a:ext cx="107" cy="1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5">
              <a:extLst>
                <a:ext uri="{FF2B5EF4-FFF2-40B4-BE49-F238E27FC236}">
                  <a16:creationId xmlns:a16="http://schemas.microsoft.com/office/drawing/2014/main" id="{A817185F-A4C7-4785-B8E9-1591C13C78D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3" y="542"/>
              <a:ext cx="107" cy="1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AutoShape 6">
              <a:extLst>
                <a:ext uri="{FF2B5EF4-FFF2-40B4-BE49-F238E27FC236}">
                  <a16:creationId xmlns:a16="http://schemas.microsoft.com/office/drawing/2014/main" id="{9C3D72EA-2887-4D34-9DF3-2737DE2D556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" y="12"/>
              <a:ext cx="1280" cy="948"/>
            </a:xfrm>
            <a:custGeom>
              <a:avLst/>
              <a:gdLst>
                <a:gd name="T0" fmla="+- 0 112 61"/>
                <a:gd name="T1" fmla="*/ T0 w 1280"/>
                <a:gd name="T2" fmla="+- 0 544 12"/>
                <a:gd name="T3" fmla="*/ 544 h 948"/>
                <a:gd name="T4" fmla="+- 0 103 61"/>
                <a:gd name="T5" fmla="*/ T4 w 1280"/>
                <a:gd name="T6" fmla="+- 0 528 12"/>
                <a:gd name="T7" fmla="*/ 528 h 948"/>
                <a:gd name="T8" fmla="+- 0 79 61"/>
                <a:gd name="T9" fmla="*/ T8 w 1280"/>
                <a:gd name="T10" fmla="+- 0 514 12"/>
                <a:gd name="T11" fmla="*/ 514 h 948"/>
                <a:gd name="T12" fmla="+- 0 61 61"/>
                <a:gd name="T13" fmla="*/ T12 w 1280"/>
                <a:gd name="T14" fmla="+- 0 532 12"/>
                <a:gd name="T15" fmla="*/ 532 h 948"/>
                <a:gd name="T16" fmla="+- 0 65 61"/>
                <a:gd name="T17" fmla="*/ T16 w 1280"/>
                <a:gd name="T18" fmla="+- 0 554 12"/>
                <a:gd name="T19" fmla="*/ 554 h 948"/>
                <a:gd name="T20" fmla="+- 0 77 61"/>
                <a:gd name="T21" fmla="*/ T20 w 1280"/>
                <a:gd name="T22" fmla="+- 0 559 12"/>
                <a:gd name="T23" fmla="*/ 559 h 948"/>
                <a:gd name="T24" fmla="+- 0 94 61"/>
                <a:gd name="T25" fmla="*/ T24 w 1280"/>
                <a:gd name="T26" fmla="+- 0 561 12"/>
                <a:gd name="T27" fmla="*/ 561 h 948"/>
                <a:gd name="T28" fmla="+- 0 112 61"/>
                <a:gd name="T29" fmla="*/ T28 w 1280"/>
                <a:gd name="T30" fmla="+- 0 550 12"/>
                <a:gd name="T31" fmla="*/ 550 h 948"/>
                <a:gd name="T32" fmla="+- 0 709 61"/>
                <a:gd name="T33" fmla="*/ T32 w 1280"/>
                <a:gd name="T34" fmla="+- 0 960 12"/>
                <a:gd name="T35" fmla="*/ 960 h 948"/>
                <a:gd name="T36" fmla="+- 0 709 61"/>
                <a:gd name="T37" fmla="*/ T36 w 1280"/>
                <a:gd name="T38" fmla="+- 0 940 12"/>
                <a:gd name="T39" fmla="*/ 940 h 948"/>
                <a:gd name="T40" fmla="+- 0 697 61"/>
                <a:gd name="T41" fmla="*/ T40 w 1280"/>
                <a:gd name="T42" fmla="+- 0 938 12"/>
                <a:gd name="T43" fmla="*/ 938 h 948"/>
                <a:gd name="T44" fmla="+- 0 709 61"/>
                <a:gd name="T45" fmla="*/ T44 w 1280"/>
                <a:gd name="T46" fmla="+- 0 960 12"/>
                <a:gd name="T47" fmla="*/ 960 h 948"/>
                <a:gd name="T48" fmla="+- 0 1078 61"/>
                <a:gd name="T49" fmla="*/ T48 w 1280"/>
                <a:gd name="T50" fmla="+- 0 819 12"/>
                <a:gd name="T51" fmla="*/ 819 h 948"/>
                <a:gd name="T52" fmla="+- 0 1077 61"/>
                <a:gd name="T53" fmla="*/ T52 w 1280"/>
                <a:gd name="T54" fmla="+- 0 816 12"/>
                <a:gd name="T55" fmla="*/ 816 h 948"/>
                <a:gd name="T56" fmla="+- 0 1066 61"/>
                <a:gd name="T57" fmla="*/ T56 w 1280"/>
                <a:gd name="T58" fmla="+- 0 815 12"/>
                <a:gd name="T59" fmla="*/ 815 h 948"/>
                <a:gd name="T60" fmla="+- 0 1079 61"/>
                <a:gd name="T61" fmla="*/ T60 w 1280"/>
                <a:gd name="T62" fmla="+- 0 836 12"/>
                <a:gd name="T63" fmla="*/ 836 h 948"/>
                <a:gd name="T64" fmla="+- 0 1261 61"/>
                <a:gd name="T65" fmla="*/ T64 w 1280"/>
                <a:gd name="T66" fmla="+- 0 610 12"/>
                <a:gd name="T67" fmla="*/ 610 h 948"/>
                <a:gd name="T68" fmla="+- 0 1253 61"/>
                <a:gd name="T69" fmla="*/ T68 w 1280"/>
                <a:gd name="T70" fmla="+- 0 593 12"/>
                <a:gd name="T71" fmla="*/ 593 h 948"/>
                <a:gd name="T72" fmla="+- 0 1228 61"/>
                <a:gd name="T73" fmla="*/ T72 w 1280"/>
                <a:gd name="T74" fmla="+- 0 579 12"/>
                <a:gd name="T75" fmla="*/ 579 h 948"/>
                <a:gd name="T76" fmla="+- 0 1211 61"/>
                <a:gd name="T77" fmla="*/ T76 w 1280"/>
                <a:gd name="T78" fmla="+- 0 597 12"/>
                <a:gd name="T79" fmla="*/ 597 h 948"/>
                <a:gd name="T80" fmla="+- 0 1215 61"/>
                <a:gd name="T81" fmla="*/ T80 w 1280"/>
                <a:gd name="T82" fmla="+- 0 619 12"/>
                <a:gd name="T83" fmla="*/ 619 h 948"/>
                <a:gd name="T84" fmla="+- 0 1227 61"/>
                <a:gd name="T85" fmla="*/ T84 w 1280"/>
                <a:gd name="T86" fmla="+- 0 624 12"/>
                <a:gd name="T87" fmla="*/ 624 h 948"/>
                <a:gd name="T88" fmla="+- 0 1243 61"/>
                <a:gd name="T89" fmla="*/ T88 w 1280"/>
                <a:gd name="T90" fmla="+- 0 627 12"/>
                <a:gd name="T91" fmla="*/ 627 h 948"/>
                <a:gd name="T92" fmla="+- 0 1261 61"/>
                <a:gd name="T93" fmla="*/ T92 w 1280"/>
                <a:gd name="T94" fmla="+- 0 616 12"/>
                <a:gd name="T95" fmla="*/ 616 h 948"/>
                <a:gd name="T96" fmla="+- 0 1263 61"/>
                <a:gd name="T97" fmla="*/ T96 w 1280"/>
                <a:gd name="T98" fmla="+- 0 46 12"/>
                <a:gd name="T99" fmla="*/ 46 h 948"/>
                <a:gd name="T100" fmla="+- 0 1262 61"/>
                <a:gd name="T101" fmla="*/ T100 w 1280"/>
                <a:gd name="T102" fmla="+- 0 40 12"/>
                <a:gd name="T103" fmla="*/ 40 h 948"/>
                <a:gd name="T104" fmla="+- 0 1242 61"/>
                <a:gd name="T105" fmla="*/ T104 w 1280"/>
                <a:gd name="T106" fmla="+- 0 16 12"/>
                <a:gd name="T107" fmla="*/ 16 h 948"/>
                <a:gd name="T108" fmla="+- 0 1218 61"/>
                <a:gd name="T109" fmla="*/ T108 w 1280"/>
                <a:gd name="T110" fmla="+- 0 20 12"/>
                <a:gd name="T111" fmla="*/ 20 h 948"/>
                <a:gd name="T112" fmla="+- 0 1211 61"/>
                <a:gd name="T113" fmla="*/ T112 w 1280"/>
                <a:gd name="T114" fmla="+- 0 39 12"/>
                <a:gd name="T115" fmla="*/ 39 h 948"/>
                <a:gd name="T116" fmla="+- 0 1222 61"/>
                <a:gd name="T117" fmla="*/ T116 w 1280"/>
                <a:gd name="T118" fmla="+- 0 56 12"/>
                <a:gd name="T119" fmla="*/ 56 h 948"/>
                <a:gd name="T120" fmla="+- 0 1233 61"/>
                <a:gd name="T121" fmla="*/ T120 w 1280"/>
                <a:gd name="T122" fmla="+- 0 59 12"/>
                <a:gd name="T123" fmla="*/ 59 h 948"/>
                <a:gd name="T124" fmla="+- 0 1256 61"/>
                <a:gd name="T125" fmla="*/ T124 w 1280"/>
                <a:gd name="T126" fmla="+- 0 58 12"/>
                <a:gd name="T127" fmla="*/ 58 h 948"/>
                <a:gd name="T128" fmla="+- 0 1263 61"/>
                <a:gd name="T129" fmla="*/ T128 w 1280"/>
                <a:gd name="T130" fmla="+- 0 46 12"/>
                <a:gd name="T131" fmla="*/ 46 h 948"/>
                <a:gd name="T132" fmla="+- 0 1339 61"/>
                <a:gd name="T133" fmla="*/ T132 w 1280"/>
                <a:gd name="T134" fmla="+- 0 238 12"/>
                <a:gd name="T135" fmla="*/ 238 h 948"/>
                <a:gd name="T136" fmla="+- 0 1339 61"/>
                <a:gd name="T137" fmla="*/ T136 w 1280"/>
                <a:gd name="T138" fmla="+- 0 235 12"/>
                <a:gd name="T139" fmla="*/ 235 h 948"/>
                <a:gd name="T140" fmla="+- 0 1327 61"/>
                <a:gd name="T141" fmla="*/ T140 w 1280"/>
                <a:gd name="T142" fmla="+- 0 235 12"/>
                <a:gd name="T143" fmla="*/ 235 h 948"/>
                <a:gd name="T144" fmla="+- 0 1340 61"/>
                <a:gd name="T145" fmla="*/ T144 w 1280"/>
                <a:gd name="T146" fmla="+- 0 256 12"/>
                <a:gd name="T147" fmla="*/ 256 h 94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</a:cxnLst>
              <a:rect l="0" t="0" r="r" b="b"/>
              <a:pathLst>
                <a:path w="1280" h="948">
                  <a:moveTo>
                    <a:pt x="52" y="536"/>
                  </a:moveTo>
                  <a:lnTo>
                    <a:pt x="51" y="532"/>
                  </a:lnTo>
                  <a:lnTo>
                    <a:pt x="50" y="529"/>
                  </a:lnTo>
                  <a:lnTo>
                    <a:pt x="42" y="516"/>
                  </a:lnTo>
                  <a:lnTo>
                    <a:pt x="31" y="505"/>
                  </a:lnTo>
                  <a:lnTo>
                    <a:pt x="18" y="502"/>
                  </a:lnTo>
                  <a:lnTo>
                    <a:pt x="7" y="509"/>
                  </a:lnTo>
                  <a:lnTo>
                    <a:pt x="0" y="520"/>
                  </a:lnTo>
                  <a:lnTo>
                    <a:pt x="0" y="528"/>
                  </a:lnTo>
                  <a:lnTo>
                    <a:pt x="4" y="542"/>
                  </a:lnTo>
                  <a:lnTo>
                    <a:pt x="11" y="546"/>
                  </a:lnTo>
                  <a:lnTo>
                    <a:pt x="16" y="547"/>
                  </a:lnTo>
                  <a:lnTo>
                    <a:pt x="21" y="548"/>
                  </a:lnTo>
                  <a:lnTo>
                    <a:pt x="33" y="549"/>
                  </a:lnTo>
                  <a:lnTo>
                    <a:pt x="45" y="547"/>
                  </a:lnTo>
                  <a:lnTo>
                    <a:pt x="51" y="538"/>
                  </a:lnTo>
                  <a:lnTo>
                    <a:pt x="52" y="536"/>
                  </a:lnTo>
                  <a:moveTo>
                    <a:pt x="648" y="948"/>
                  </a:moveTo>
                  <a:lnTo>
                    <a:pt x="648" y="930"/>
                  </a:lnTo>
                  <a:lnTo>
                    <a:pt x="648" y="928"/>
                  </a:lnTo>
                  <a:lnTo>
                    <a:pt x="644" y="919"/>
                  </a:lnTo>
                  <a:lnTo>
                    <a:pt x="636" y="926"/>
                  </a:lnTo>
                  <a:lnTo>
                    <a:pt x="640" y="940"/>
                  </a:lnTo>
                  <a:lnTo>
                    <a:pt x="648" y="948"/>
                  </a:lnTo>
                  <a:moveTo>
                    <a:pt x="1018" y="824"/>
                  </a:moveTo>
                  <a:lnTo>
                    <a:pt x="1017" y="807"/>
                  </a:lnTo>
                  <a:lnTo>
                    <a:pt x="1017" y="805"/>
                  </a:lnTo>
                  <a:lnTo>
                    <a:pt x="1016" y="804"/>
                  </a:lnTo>
                  <a:lnTo>
                    <a:pt x="1014" y="796"/>
                  </a:lnTo>
                  <a:lnTo>
                    <a:pt x="1005" y="803"/>
                  </a:lnTo>
                  <a:lnTo>
                    <a:pt x="1009" y="817"/>
                  </a:lnTo>
                  <a:lnTo>
                    <a:pt x="1018" y="824"/>
                  </a:lnTo>
                  <a:moveTo>
                    <a:pt x="1201" y="601"/>
                  </a:moveTo>
                  <a:lnTo>
                    <a:pt x="1200" y="598"/>
                  </a:lnTo>
                  <a:lnTo>
                    <a:pt x="1199" y="594"/>
                  </a:lnTo>
                  <a:lnTo>
                    <a:pt x="1192" y="581"/>
                  </a:lnTo>
                  <a:lnTo>
                    <a:pt x="1180" y="571"/>
                  </a:lnTo>
                  <a:lnTo>
                    <a:pt x="1167" y="567"/>
                  </a:lnTo>
                  <a:lnTo>
                    <a:pt x="1156" y="575"/>
                  </a:lnTo>
                  <a:lnTo>
                    <a:pt x="1150" y="585"/>
                  </a:lnTo>
                  <a:lnTo>
                    <a:pt x="1149" y="593"/>
                  </a:lnTo>
                  <a:lnTo>
                    <a:pt x="1154" y="607"/>
                  </a:lnTo>
                  <a:lnTo>
                    <a:pt x="1160" y="611"/>
                  </a:lnTo>
                  <a:lnTo>
                    <a:pt x="1166" y="612"/>
                  </a:lnTo>
                  <a:lnTo>
                    <a:pt x="1171" y="613"/>
                  </a:lnTo>
                  <a:lnTo>
                    <a:pt x="1182" y="615"/>
                  </a:lnTo>
                  <a:lnTo>
                    <a:pt x="1194" y="612"/>
                  </a:lnTo>
                  <a:lnTo>
                    <a:pt x="1200" y="604"/>
                  </a:lnTo>
                  <a:lnTo>
                    <a:pt x="1201" y="601"/>
                  </a:lnTo>
                  <a:moveTo>
                    <a:pt x="1202" y="34"/>
                  </a:moveTo>
                  <a:lnTo>
                    <a:pt x="1202" y="31"/>
                  </a:lnTo>
                  <a:lnTo>
                    <a:pt x="1201" y="28"/>
                  </a:lnTo>
                  <a:lnTo>
                    <a:pt x="1193" y="14"/>
                  </a:lnTo>
                  <a:lnTo>
                    <a:pt x="1181" y="4"/>
                  </a:lnTo>
                  <a:lnTo>
                    <a:pt x="1168" y="0"/>
                  </a:lnTo>
                  <a:lnTo>
                    <a:pt x="1157" y="8"/>
                  </a:lnTo>
                  <a:lnTo>
                    <a:pt x="1151" y="18"/>
                  </a:lnTo>
                  <a:lnTo>
                    <a:pt x="1150" y="27"/>
                  </a:lnTo>
                  <a:lnTo>
                    <a:pt x="1155" y="40"/>
                  </a:lnTo>
                  <a:lnTo>
                    <a:pt x="1161" y="44"/>
                  </a:lnTo>
                  <a:lnTo>
                    <a:pt x="1167" y="46"/>
                  </a:lnTo>
                  <a:lnTo>
                    <a:pt x="1172" y="47"/>
                  </a:lnTo>
                  <a:lnTo>
                    <a:pt x="1183" y="48"/>
                  </a:lnTo>
                  <a:lnTo>
                    <a:pt x="1195" y="46"/>
                  </a:lnTo>
                  <a:lnTo>
                    <a:pt x="1202" y="37"/>
                  </a:lnTo>
                  <a:lnTo>
                    <a:pt x="1202" y="34"/>
                  </a:lnTo>
                  <a:moveTo>
                    <a:pt x="1279" y="244"/>
                  </a:moveTo>
                  <a:lnTo>
                    <a:pt x="1278" y="226"/>
                  </a:lnTo>
                  <a:lnTo>
                    <a:pt x="1278" y="225"/>
                  </a:lnTo>
                  <a:lnTo>
                    <a:pt x="1278" y="223"/>
                  </a:lnTo>
                  <a:lnTo>
                    <a:pt x="1275" y="215"/>
                  </a:lnTo>
                  <a:lnTo>
                    <a:pt x="1266" y="223"/>
                  </a:lnTo>
                  <a:lnTo>
                    <a:pt x="1270" y="236"/>
                  </a:lnTo>
                  <a:lnTo>
                    <a:pt x="1279" y="244"/>
                  </a:lnTo>
                </a:path>
              </a:pathLst>
            </a:custGeom>
            <a:solidFill>
              <a:srgbClr val="FFD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</p:grpSp>
      <p:grpSp>
        <p:nvGrpSpPr>
          <p:cNvPr id="9" name="Group 7">
            <a:extLst>
              <a:ext uri="{FF2B5EF4-FFF2-40B4-BE49-F238E27FC236}">
                <a16:creationId xmlns:a16="http://schemas.microsoft.com/office/drawing/2014/main" id="{CF09D6DE-781B-4F16-8E12-FBF7CFF67F3D}"/>
              </a:ext>
            </a:extLst>
          </p:cNvPr>
          <p:cNvGrpSpPr>
            <a:grpSpLocks/>
          </p:cNvGrpSpPr>
          <p:nvPr/>
        </p:nvGrpSpPr>
        <p:grpSpPr bwMode="auto">
          <a:xfrm>
            <a:off x="2373925" y="564485"/>
            <a:ext cx="866165" cy="1296393"/>
            <a:chOff x="3903" y="482"/>
            <a:chExt cx="1137" cy="1704"/>
          </a:xfrm>
        </p:grpSpPr>
        <p:sp>
          <p:nvSpPr>
            <p:cNvPr id="10" name="AutoShape 8">
              <a:extLst>
                <a:ext uri="{FF2B5EF4-FFF2-40B4-BE49-F238E27FC236}">
                  <a16:creationId xmlns:a16="http://schemas.microsoft.com/office/drawing/2014/main" id="{A49750AF-F957-47F1-A171-386843BE844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3" y="481"/>
              <a:ext cx="1137" cy="1704"/>
            </a:xfrm>
            <a:custGeom>
              <a:avLst/>
              <a:gdLst>
                <a:gd name="T0" fmla="+- 0 4228 3903"/>
                <a:gd name="T1" fmla="*/ T0 w 1137"/>
                <a:gd name="T2" fmla="+- 0 942 482"/>
                <a:gd name="T3" fmla="*/ 942 h 1704"/>
                <a:gd name="T4" fmla="+- 0 4116 3903"/>
                <a:gd name="T5" fmla="*/ T4 w 1137"/>
                <a:gd name="T6" fmla="+- 0 905 482"/>
                <a:gd name="T7" fmla="*/ 905 h 1704"/>
                <a:gd name="T8" fmla="+- 0 3947 3903"/>
                <a:gd name="T9" fmla="*/ T8 w 1137"/>
                <a:gd name="T10" fmla="+- 0 823 482"/>
                <a:gd name="T11" fmla="*/ 823 h 1704"/>
                <a:gd name="T12" fmla="+- 0 3904 3903"/>
                <a:gd name="T13" fmla="*/ T12 w 1137"/>
                <a:gd name="T14" fmla="+- 0 853 482"/>
                <a:gd name="T15" fmla="*/ 853 h 1704"/>
                <a:gd name="T16" fmla="+- 0 3956 3903"/>
                <a:gd name="T17" fmla="*/ T16 w 1137"/>
                <a:gd name="T18" fmla="+- 0 885 482"/>
                <a:gd name="T19" fmla="*/ 885 h 1704"/>
                <a:gd name="T20" fmla="+- 0 4125 3903"/>
                <a:gd name="T21" fmla="*/ T20 w 1137"/>
                <a:gd name="T22" fmla="+- 0 930 482"/>
                <a:gd name="T23" fmla="*/ 930 h 1704"/>
                <a:gd name="T24" fmla="+- 0 4243 3903"/>
                <a:gd name="T25" fmla="*/ T24 w 1137"/>
                <a:gd name="T26" fmla="+- 0 962 482"/>
                <a:gd name="T27" fmla="*/ 962 h 1704"/>
                <a:gd name="T28" fmla="+- 0 4485 3903"/>
                <a:gd name="T29" fmla="*/ T28 w 1137"/>
                <a:gd name="T30" fmla="+- 0 1839 482"/>
                <a:gd name="T31" fmla="*/ 1839 h 1704"/>
                <a:gd name="T32" fmla="+- 0 4419 3903"/>
                <a:gd name="T33" fmla="*/ T32 w 1137"/>
                <a:gd name="T34" fmla="+- 0 1825 482"/>
                <a:gd name="T35" fmla="*/ 1825 h 1704"/>
                <a:gd name="T36" fmla="+- 0 4390 3903"/>
                <a:gd name="T37" fmla="*/ T36 w 1137"/>
                <a:gd name="T38" fmla="+- 0 1880 482"/>
                <a:gd name="T39" fmla="*/ 1880 h 1704"/>
                <a:gd name="T40" fmla="+- 0 4400 3903"/>
                <a:gd name="T41" fmla="*/ T40 w 1137"/>
                <a:gd name="T42" fmla="+- 0 1911 482"/>
                <a:gd name="T43" fmla="*/ 1911 h 1704"/>
                <a:gd name="T44" fmla="+- 0 4464 3903"/>
                <a:gd name="T45" fmla="*/ T44 w 1137"/>
                <a:gd name="T46" fmla="+- 0 1929 482"/>
                <a:gd name="T47" fmla="*/ 1929 h 1704"/>
                <a:gd name="T48" fmla="+- 0 4493 3903"/>
                <a:gd name="T49" fmla="*/ T48 w 1137"/>
                <a:gd name="T50" fmla="+- 0 1863 482"/>
                <a:gd name="T51" fmla="*/ 1863 h 1704"/>
                <a:gd name="T52" fmla="+- 0 4676 3903"/>
                <a:gd name="T53" fmla="*/ T52 w 1137"/>
                <a:gd name="T54" fmla="+- 0 1752 482"/>
                <a:gd name="T55" fmla="*/ 1752 h 1704"/>
                <a:gd name="T56" fmla="+- 0 4611 3903"/>
                <a:gd name="T57" fmla="*/ T56 w 1137"/>
                <a:gd name="T58" fmla="+- 0 1886 482"/>
                <a:gd name="T59" fmla="*/ 1886 h 1704"/>
                <a:gd name="T60" fmla="+- 0 4472 3903"/>
                <a:gd name="T61" fmla="*/ T60 w 1137"/>
                <a:gd name="T62" fmla="+- 0 2110 482"/>
                <a:gd name="T63" fmla="*/ 2110 h 1704"/>
                <a:gd name="T64" fmla="+- 0 4497 3903"/>
                <a:gd name="T65" fmla="*/ T64 w 1137"/>
                <a:gd name="T66" fmla="+- 0 2178 482"/>
                <a:gd name="T67" fmla="*/ 2178 h 1704"/>
                <a:gd name="T68" fmla="+- 0 4591 3903"/>
                <a:gd name="T69" fmla="*/ T68 w 1137"/>
                <a:gd name="T70" fmla="+- 0 2060 482"/>
                <a:gd name="T71" fmla="*/ 2060 h 1704"/>
                <a:gd name="T72" fmla="+- 0 4667 3903"/>
                <a:gd name="T73" fmla="*/ T72 w 1137"/>
                <a:gd name="T74" fmla="+- 0 1819 482"/>
                <a:gd name="T75" fmla="*/ 1819 h 1704"/>
                <a:gd name="T76" fmla="+- 0 5010 3903"/>
                <a:gd name="T77" fmla="*/ T76 w 1137"/>
                <a:gd name="T78" fmla="+- 0 2105 482"/>
                <a:gd name="T79" fmla="*/ 2105 h 1704"/>
                <a:gd name="T80" fmla="+- 0 4978 3903"/>
                <a:gd name="T81" fmla="*/ T80 w 1137"/>
                <a:gd name="T82" fmla="+- 0 2013 482"/>
                <a:gd name="T83" fmla="*/ 2013 h 1704"/>
                <a:gd name="T84" fmla="+- 0 4928 3903"/>
                <a:gd name="T85" fmla="*/ T84 w 1137"/>
                <a:gd name="T86" fmla="+- 0 1932 482"/>
                <a:gd name="T87" fmla="*/ 1932 h 1704"/>
                <a:gd name="T88" fmla="+- 0 4471 3903"/>
                <a:gd name="T89" fmla="*/ T88 w 1137"/>
                <a:gd name="T90" fmla="+- 0 758 482"/>
                <a:gd name="T91" fmla="*/ 758 h 1704"/>
                <a:gd name="T92" fmla="+- 0 4403 3903"/>
                <a:gd name="T93" fmla="*/ T92 w 1137"/>
                <a:gd name="T94" fmla="+- 0 763 482"/>
                <a:gd name="T95" fmla="*/ 763 h 1704"/>
                <a:gd name="T96" fmla="+- 0 4420 3903"/>
                <a:gd name="T97" fmla="*/ T96 w 1137"/>
                <a:gd name="T98" fmla="+- 0 793 482"/>
                <a:gd name="T99" fmla="*/ 793 h 1704"/>
                <a:gd name="T100" fmla="+- 0 4453 3903"/>
                <a:gd name="T101" fmla="*/ T100 w 1137"/>
                <a:gd name="T102" fmla="+- 0 820 482"/>
                <a:gd name="T103" fmla="*/ 820 h 1704"/>
                <a:gd name="T104" fmla="+- 0 4360 3903"/>
                <a:gd name="T105" fmla="*/ T104 w 1137"/>
                <a:gd name="T106" fmla="+- 0 988 482"/>
                <a:gd name="T107" fmla="*/ 988 h 1704"/>
                <a:gd name="T108" fmla="+- 0 4194 3903"/>
                <a:gd name="T109" fmla="*/ T108 w 1137"/>
                <a:gd name="T110" fmla="+- 0 1106 482"/>
                <a:gd name="T111" fmla="*/ 1106 h 1704"/>
                <a:gd name="T112" fmla="+- 0 4101 3903"/>
                <a:gd name="T113" fmla="*/ T112 w 1137"/>
                <a:gd name="T114" fmla="+- 0 1129 482"/>
                <a:gd name="T115" fmla="*/ 1129 h 1704"/>
                <a:gd name="T116" fmla="+- 0 4130 3903"/>
                <a:gd name="T117" fmla="*/ T116 w 1137"/>
                <a:gd name="T118" fmla="+- 0 1148 482"/>
                <a:gd name="T119" fmla="*/ 1148 h 1704"/>
                <a:gd name="T120" fmla="+- 0 4308 3903"/>
                <a:gd name="T121" fmla="*/ T120 w 1137"/>
                <a:gd name="T122" fmla="+- 0 1248 482"/>
                <a:gd name="T123" fmla="*/ 1248 h 1704"/>
                <a:gd name="T124" fmla="+- 0 4312 3903"/>
                <a:gd name="T125" fmla="*/ T124 w 1137"/>
                <a:gd name="T126" fmla="+- 0 1274 482"/>
                <a:gd name="T127" fmla="*/ 1274 h 1704"/>
                <a:gd name="T128" fmla="+- 0 4258 3903"/>
                <a:gd name="T129" fmla="*/ T128 w 1137"/>
                <a:gd name="T130" fmla="+- 0 1436 482"/>
                <a:gd name="T131" fmla="*/ 1436 h 1704"/>
                <a:gd name="T132" fmla="+- 0 4182 3903"/>
                <a:gd name="T133" fmla="*/ T132 w 1137"/>
                <a:gd name="T134" fmla="+- 0 1500 482"/>
                <a:gd name="T135" fmla="*/ 1500 h 1704"/>
                <a:gd name="T136" fmla="+- 0 4245 3903"/>
                <a:gd name="T137" fmla="*/ T136 w 1137"/>
                <a:gd name="T138" fmla="+- 0 1537 482"/>
                <a:gd name="T139" fmla="*/ 1537 h 1704"/>
                <a:gd name="T140" fmla="+- 0 4345 3903"/>
                <a:gd name="T141" fmla="*/ T140 w 1137"/>
                <a:gd name="T142" fmla="+- 0 1469 482"/>
                <a:gd name="T143" fmla="*/ 1469 h 1704"/>
                <a:gd name="T144" fmla="+- 0 4399 3903"/>
                <a:gd name="T145" fmla="*/ T144 w 1137"/>
                <a:gd name="T146" fmla="+- 0 1537 482"/>
                <a:gd name="T147" fmla="*/ 1537 h 1704"/>
                <a:gd name="T148" fmla="+- 0 4414 3903"/>
                <a:gd name="T149" fmla="*/ T148 w 1137"/>
                <a:gd name="T150" fmla="+- 0 1611 482"/>
                <a:gd name="T151" fmla="*/ 1611 h 1704"/>
                <a:gd name="T152" fmla="+- 0 4478 3903"/>
                <a:gd name="T153" fmla="*/ T152 w 1137"/>
                <a:gd name="T154" fmla="+- 0 1693 482"/>
                <a:gd name="T155" fmla="*/ 1693 h 1704"/>
                <a:gd name="T156" fmla="+- 0 4687 3903"/>
                <a:gd name="T157" fmla="*/ T156 w 1137"/>
                <a:gd name="T158" fmla="+- 0 1681 482"/>
                <a:gd name="T159" fmla="*/ 1681 h 1704"/>
                <a:gd name="T160" fmla="+- 0 4847 3903"/>
                <a:gd name="T161" fmla="*/ T160 w 1137"/>
                <a:gd name="T162" fmla="+- 0 1783 482"/>
                <a:gd name="T163" fmla="*/ 1783 h 1704"/>
                <a:gd name="T164" fmla="+- 0 4918 3903"/>
                <a:gd name="T165" fmla="*/ T164 w 1137"/>
                <a:gd name="T166" fmla="+- 0 1977 482"/>
                <a:gd name="T167" fmla="*/ 1977 h 1704"/>
                <a:gd name="T168" fmla="+- 0 4937 3903"/>
                <a:gd name="T169" fmla="*/ T168 w 1137"/>
                <a:gd name="T170" fmla="+- 0 2079 482"/>
                <a:gd name="T171" fmla="*/ 2079 h 1704"/>
                <a:gd name="T172" fmla="+- 0 4987 3903"/>
                <a:gd name="T173" fmla="*/ T172 w 1137"/>
                <a:gd name="T174" fmla="+- 0 2144 482"/>
                <a:gd name="T175" fmla="*/ 2144 h 1704"/>
                <a:gd name="T176" fmla="+- 0 5040 3903"/>
                <a:gd name="T177" fmla="*/ T176 w 1137"/>
                <a:gd name="T178" fmla="+- 0 786 482"/>
                <a:gd name="T179" fmla="*/ 786 h 1704"/>
                <a:gd name="T180" fmla="+- 0 4971 3903"/>
                <a:gd name="T181" fmla="*/ T180 w 1137"/>
                <a:gd name="T182" fmla="+- 0 688 482"/>
                <a:gd name="T183" fmla="*/ 688 h 1704"/>
                <a:gd name="T184" fmla="+- 0 4866 3903"/>
                <a:gd name="T185" fmla="*/ T184 w 1137"/>
                <a:gd name="T186" fmla="+- 0 684 482"/>
                <a:gd name="T187" fmla="*/ 684 h 1704"/>
                <a:gd name="T188" fmla="+- 0 4846 3903"/>
                <a:gd name="T189" fmla="*/ T188 w 1137"/>
                <a:gd name="T190" fmla="+- 0 612 482"/>
                <a:gd name="T191" fmla="*/ 612 h 1704"/>
                <a:gd name="T192" fmla="+- 0 4905 3903"/>
                <a:gd name="T193" fmla="*/ T192 w 1137"/>
                <a:gd name="T194" fmla="+- 0 533 482"/>
                <a:gd name="T195" fmla="*/ 533 h 1704"/>
                <a:gd name="T196" fmla="+- 0 4883 3903"/>
                <a:gd name="T197" fmla="*/ T196 w 1137"/>
                <a:gd name="T198" fmla="+- 0 482 482"/>
                <a:gd name="T199" fmla="*/ 482 h 1704"/>
                <a:gd name="T200" fmla="+- 0 4811 3903"/>
                <a:gd name="T201" fmla="*/ T200 w 1137"/>
                <a:gd name="T202" fmla="+- 0 599 482"/>
                <a:gd name="T203" fmla="*/ 599 h 1704"/>
                <a:gd name="T204" fmla="+- 0 4648 3903"/>
                <a:gd name="T205" fmla="*/ T204 w 1137"/>
                <a:gd name="T206" fmla="+- 0 746 482"/>
                <a:gd name="T207" fmla="*/ 746 h 1704"/>
                <a:gd name="T208" fmla="+- 0 4926 3903"/>
                <a:gd name="T209" fmla="*/ T208 w 1137"/>
                <a:gd name="T210" fmla="+- 0 1925 482"/>
                <a:gd name="T211" fmla="*/ 1925 h 1704"/>
                <a:gd name="T212" fmla="+- 0 5040 3903"/>
                <a:gd name="T213" fmla="*/ T212 w 1137"/>
                <a:gd name="T214" fmla="+- 0 786 482"/>
                <a:gd name="T215" fmla="*/ 786 h 1704"/>
                <a:gd name="T216" fmla="+- 0 4972 3903"/>
                <a:gd name="T217" fmla="*/ T216 w 1137"/>
                <a:gd name="T218" fmla="+- 0 686 482"/>
                <a:gd name="T219" fmla="*/ 686 h 1704"/>
                <a:gd name="T220" fmla="+- 0 5029 3903"/>
                <a:gd name="T221" fmla="*/ T220 w 1137"/>
                <a:gd name="T222" fmla="+- 0 701 482"/>
                <a:gd name="T223" fmla="*/ 701 h 1704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  <a:cxn ang="0">
                  <a:pos x="T165" y="T167"/>
                </a:cxn>
                <a:cxn ang="0">
                  <a:pos x="T169" y="T171"/>
                </a:cxn>
                <a:cxn ang="0">
                  <a:pos x="T173" y="T175"/>
                </a:cxn>
                <a:cxn ang="0">
                  <a:pos x="T177" y="T179"/>
                </a:cxn>
                <a:cxn ang="0">
                  <a:pos x="T181" y="T183"/>
                </a:cxn>
                <a:cxn ang="0">
                  <a:pos x="T185" y="T187"/>
                </a:cxn>
                <a:cxn ang="0">
                  <a:pos x="T189" y="T191"/>
                </a:cxn>
                <a:cxn ang="0">
                  <a:pos x="T193" y="T195"/>
                </a:cxn>
                <a:cxn ang="0">
                  <a:pos x="T197" y="T199"/>
                </a:cxn>
                <a:cxn ang="0">
                  <a:pos x="T201" y="T203"/>
                </a:cxn>
                <a:cxn ang="0">
                  <a:pos x="T205" y="T207"/>
                </a:cxn>
                <a:cxn ang="0">
                  <a:pos x="T209" y="T211"/>
                </a:cxn>
                <a:cxn ang="0">
                  <a:pos x="T213" y="T215"/>
                </a:cxn>
                <a:cxn ang="0">
                  <a:pos x="T217" y="T219"/>
                </a:cxn>
                <a:cxn ang="0">
                  <a:pos x="T221" y="T223"/>
                </a:cxn>
              </a:cxnLst>
              <a:rect l="0" t="0" r="r" b="b"/>
              <a:pathLst>
                <a:path w="1137" h="1704">
                  <a:moveTo>
                    <a:pt x="341" y="477"/>
                  </a:moveTo>
                  <a:lnTo>
                    <a:pt x="341" y="474"/>
                  </a:lnTo>
                  <a:lnTo>
                    <a:pt x="338" y="464"/>
                  </a:lnTo>
                  <a:lnTo>
                    <a:pt x="325" y="460"/>
                  </a:lnTo>
                  <a:lnTo>
                    <a:pt x="314" y="457"/>
                  </a:lnTo>
                  <a:lnTo>
                    <a:pt x="298" y="452"/>
                  </a:lnTo>
                  <a:lnTo>
                    <a:pt x="259" y="440"/>
                  </a:lnTo>
                  <a:lnTo>
                    <a:pt x="213" y="423"/>
                  </a:lnTo>
                  <a:lnTo>
                    <a:pt x="174" y="404"/>
                  </a:lnTo>
                  <a:lnTo>
                    <a:pt x="119" y="365"/>
                  </a:lnTo>
                  <a:lnTo>
                    <a:pt x="87" y="349"/>
                  </a:lnTo>
                  <a:lnTo>
                    <a:pt x="44" y="341"/>
                  </a:lnTo>
                  <a:lnTo>
                    <a:pt x="21" y="342"/>
                  </a:lnTo>
                  <a:lnTo>
                    <a:pt x="7" y="348"/>
                  </a:lnTo>
                  <a:lnTo>
                    <a:pt x="0" y="359"/>
                  </a:lnTo>
                  <a:lnTo>
                    <a:pt x="1" y="371"/>
                  </a:lnTo>
                  <a:lnTo>
                    <a:pt x="7" y="381"/>
                  </a:lnTo>
                  <a:lnTo>
                    <a:pt x="18" y="391"/>
                  </a:lnTo>
                  <a:lnTo>
                    <a:pt x="34" y="399"/>
                  </a:lnTo>
                  <a:lnTo>
                    <a:pt x="53" y="403"/>
                  </a:lnTo>
                  <a:lnTo>
                    <a:pt x="98" y="409"/>
                  </a:lnTo>
                  <a:lnTo>
                    <a:pt x="140" y="417"/>
                  </a:lnTo>
                  <a:lnTo>
                    <a:pt x="181" y="430"/>
                  </a:lnTo>
                  <a:lnTo>
                    <a:pt x="222" y="448"/>
                  </a:lnTo>
                  <a:lnTo>
                    <a:pt x="263" y="469"/>
                  </a:lnTo>
                  <a:lnTo>
                    <a:pt x="299" y="485"/>
                  </a:lnTo>
                  <a:lnTo>
                    <a:pt x="326" y="490"/>
                  </a:lnTo>
                  <a:lnTo>
                    <a:pt x="340" y="480"/>
                  </a:lnTo>
                  <a:lnTo>
                    <a:pt x="341" y="477"/>
                  </a:lnTo>
                  <a:moveTo>
                    <a:pt x="590" y="1381"/>
                  </a:moveTo>
                  <a:lnTo>
                    <a:pt x="587" y="1368"/>
                  </a:lnTo>
                  <a:lnTo>
                    <a:pt x="582" y="1357"/>
                  </a:lnTo>
                  <a:lnTo>
                    <a:pt x="573" y="1348"/>
                  </a:lnTo>
                  <a:lnTo>
                    <a:pt x="561" y="1343"/>
                  </a:lnTo>
                  <a:lnTo>
                    <a:pt x="545" y="1341"/>
                  </a:lnTo>
                  <a:lnTo>
                    <a:pt x="516" y="1343"/>
                  </a:lnTo>
                  <a:lnTo>
                    <a:pt x="496" y="1350"/>
                  </a:lnTo>
                  <a:lnTo>
                    <a:pt x="485" y="1361"/>
                  </a:lnTo>
                  <a:lnTo>
                    <a:pt x="483" y="1377"/>
                  </a:lnTo>
                  <a:lnTo>
                    <a:pt x="487" y="1398"/>
                  </a:lnTo>
                  <a:lnTo>
                    <a:pt x="488" y="1407"/>
                  </a:lnTo>
                  <a:lnTo>
                    <a:pt x="491" y="1416"/>
                  </a:lnTo>
                  <a:lnTo>
                    <a:pt x="493" y="1424"/>
                  </a:lnTo>
                  <a:lnTo>
                    <a:pt x="497" y="1429"/>
                  </a:lnTo>
                  <a:lnTo>
                    <a:pt x="502" y="1432"/>
                  </a:lnTo>
                  <a:lnTo>
                    <a:pt x="512" y="1438"/>
                  </a:lnTo>
                  <a:lnTo>
                    <a:pt x="534" y="1447"/>
                  </a:lnTo>
                  <a:lnTo>
                    <a:pt x="561" y="1447"/>
                  </a:lnTo>
                  <a:lnTo>
                    <a:pt x="581" y="1427"/>
                  </a:lnTo>
                  <a:lnTo>
                    <a:pt x="587" y="1411"/>
                  </a:lnTo>
                  <a:lnTo>
                    <a:pt x="590" y="1395"/>
                  </a:lnTo>
                  <a:lnTo>
                    <a:pt x="590" y="1381"/>
                  </a:lnTo>
                  <a:moveTo>
                    <a:pt x="795" y="1286"/>
                  </a:moveTo>
                  <a:lnTo>
                    <a:pt x="792" y="1278"/>
                  </a:lnTo>
                  <a:lnTo>
                    <a:pt x="785" y="1270"/>
                  </a:lnTo>
                  <a:lnTo>
                    <a:pt x="773" y="1270"/>
                  </a:lnTo>
                  <a:lnTo>
                    <a:pt x="759" y="1281"/>
                  </a:lnTo>
                  <a:lnTo>
                    <a:pt x="745" y="1306"/>
                  </a:lnTo>
                  <a:lnTo>
                    <a:pt x="729" y="1352"/>
                  </a:lnTo>
                  <a:lnTo>
                    <a:pt x="708" y="1404"/>
                  </a:lnTo>
                  <a:lnTo>
                    <a:pt x="678" y="1458"/>
                  </a:lnTo>
                  <a:lnTo>
                    <a:pt x="599" y="1543"/>
                  </a:lnTo>
                  <a:lnTo>
                    <a:pt x="578" y="1585"/>
                  </a:lnTo>
                  <a:lnTo>
                    <a:pt x="569" y="1628"/>
                  </a:lnTo>
                  <a:lnTo>
                    <a:pt x="574" y="1666"/>
                  </a:lnTo>
                  <a:lnTo>
                    <a:pt x="579" y="1677"/>
                  </a:lnTo>
                  <a:lnTo>
                    <a:pt x="586" y="1687"/>
                  </a:lnTo>
                  <a:lnTo>
                    <a:pt x="594" y="1696"/>
                  </a:lnTo>
                  <a:lnTo>
                    <a:pt x="605" y="1703"/>
                  </a:lnTo>
                  <a:lnTo>
                    <a:pt x="642" y="1695"/>
                  </a:lnTo>
                  <a:lnTo>
                    <a:pt x="669" y="1646"/>
                  </a:lnTo>
                  <a:lnTo>
                    <a:pt x="688" y="1578"/>
                  </a:lnTo>
                  <a:lnTo>
                    <a:pt x="700" y="1515"/>
                  </a:lnTo>
                  <a:lnTo>
                    <a:pt x="715" y="1454"/>
                  </a:lnTo>
                  <a:lnTo>
                    <a:pt x="740" y="1390"/>
                  </a:lnTo>
                  <a:lnTo>
                    <a:pt x="764" y="1337"/>
                  </a:lnTo>
                  <a:lnTo>
                    <a:pt x="782" y="1307"/>
                  </a:lnTo>
                  <a:lnTo>
                    <a:pt x="793" y="1296"/>
                  </a:lnTo>
                  <a:lnTo>
                    <a:pt x="795" y="1286"/>
                  </a:lnTo>
                  <a:moveTo>
                    <a:pt x="1107" y="1623"/>
                  </a:moveTo>
                  <a:lnTo>
                    <a:pt x="1105" y="1606"/>
                  </a:lnTo>
                  <a:lnTo>
                    <a:pt x="1100" y="1586"/>
                  </a:lnTo>
                  <a:lnTo>
                    <a:pt x="1090" y="1560"/>
                  </a:lnTo>
                  <a:lnTo>
                    <a:pt x="1075" y="1531"/>
                  </a:lnTo>
                  <a:lnTo>
                    <a:pt x="1056" y="1499"/>
                  </a:lnTo>
                  <a:lnTo>
                    <a:pt x="1032" y="1463"/>
                  </a:lnTo>
                  <a:lnTo>
                    <a:pt x="1028" y="1456"/>
                  </a:lnTo>
                  <a:lnTo>
                    <a:pt x="1025" y="1450"/>
                  </a:lnTo>
                  <a:lnTo>
                    <a:pt x="638" y="291"/>
                  </a:lnTo>
                  <a:lnTo>
                    <a:pt x="621" y="288"/>
                  </a:lnTo>
                  <a:lnTo>
                    <a:pt x="612" y="286"/>
                  </a:lnTo>
                  <a:lnTo>
                    <a:pt x="568" y="276"/>
                  </a:lnTo>
                  <a:lnTo>
                    <a:pt x="537" y="272"/>
                  </a:lnTo>
                  <a:lnTo>
                    <a:pt x="529" y="273"/>
                  </a:lnTo>
                  <a:lnTo>
                    <a:pt x="514" y="274"/>
                  </a:lnTo>
                  <a:lnTo>
                    <a:pt x="500" y="281"/>
                  </a:lnTo>
                  <a:lnTo>
                    <a:pt x="498" y="292"/>
                  </a:lnTo>
                  <a:lnTo>
                    <a:pt x="501" y="298"/>
                  </a:lnTo>
                  <a:lnTo>
                    <a:pt x="507" y="305"/>
                  </a:lnTo>
                  <a:lnTo>
                    <a:pt x="517" y="311"/>
                  </a:lnTo>
                  <a:lnTo>
                    <a:pt x="530" y="318"/>
                  </a:lnTo>
                  <a:lnTo>
                    <a:pt x="541" y="324"/>
                  </a:lnTo>
                  <a:lnTo>
                    <a:pt x="548" y="330"/>
                  </a:lnTo>
                  <a:lnTo>
                    <a:pt x="550" y="338"/>
                  </a:lnTo>
                  <a:lnTo>
                    <a:pt x="546" y="367"/>
                  </a:lnTo>
                  <a:lnTo>
                    <a:pt x="523" y="405"/>
                  </a:lnTo>
                  <a:lnTo>
                    <a:pt x="490" y="451"/>
                  </a:lnTo>
                  <a:lnTo>
                    <a:pt x="457" y="506"/>
                  </a:lnTo>
                  <a:lnTo>
                    <a:pt x="411" y="567"/>
                  </a:lnTo>
                  <a:lnTo>
                    <a:pt x="352" y="605"/>
                  </a:lnTo>
                  <a:lnTo>
                    <a:pt x="351" y="605"/>
                  </a:lnTo>
                  <a:lnTo>
                    <a:pt x="291" y="624"/>
                  </a:lnTo>
                  <a:lnTo>
                    <a:pt x="238" y="628"/>
                  </a:lnTo>
                  <a:lnTo>
                    <a:pt x="217" y="631"/>
                  </a:lnTo>
                  <a:lnTo>
                    <a:pt x="204" y="637"/>
                  </a:lnTo>
                  <a:lnTo>
                    <a:pt x="198" y="647"/>
                  </a:lnTo>
                  <a:lnTo>
                    <a:pt x="199" y="656"/>
                  </a:lnTo>
                  <a:lnTo>
                    <a:pt x="201" y="665"/>
                  </a:lnTo>
                  <a:lnTo>
                    <a:pt x="212" y="671"/>
                  </a:lnTo>
                  <a:lnTo>
                    <a:pt x="227" y="666"/>
                  </a:lnTo>
                  <a:lnTo>
                    <a:pt x="263" y="663"/>
                  </a:lnTo>
                  <a:lnTo>
                    <a:pt x="315" y="674"/>
                  </a:lnTo>
                  <a:lnTo>
                    <a:pt x="367" y="706"/>
                  </a:lnTo>
                  <a:lnTo>
                    <a:pt x="405" y="766"/>
                  </a:lnTo>
                  <a:lnTo>
                    <a:pt x="406" y="770"/>
                  </a:lnTo>
                  <a:lnTo>
                    <a:pt x="407" y="773"/>
                  </a:lnTo>
                  <a:lnTo>
                    <a:pt x="408" y="777"/>
                  </a:lnTo>
                  <a:lnTo>
                    <a:pt x="409" y="792"/>
                  </a:lnTo>
                  <a:lnTo>
                    <a:pt x="413" y="852"/>
                  </a:lnTo>
                  <a:lnTo>
                    <a:pt x="393" y="908"/>
                  </a:lnTo>
                  <a:lnTo>
                    <a:pt x="367" y="943"/>
                  </a:lnTo>
                  <a:lnTo>
                    <a:pt x="355" y="954"/>
                  </a:lnTo>
                  <a:lnTo>
                    <a:pt x="325" y="960"/>
                  </a:lnTo>
                  <a:lnTo>
                    <a:pt x="299" y="975"/>
                  </a:lnTo>
                  <a:lnTo>
                    <a:pt x="281" y="995"/>
                  </a:lnTo>
                  <a:lnTo>
                    <a:pt x="279" y="1018"/>
                  </a:lnTo>
                  <a:lnTo>
                    <a:pt x="282" y="1027"/>
                  </a:lnTo>
                  <a:lnTo>
                    <a:pt x="290" y="1036"/>
                  </a:lnTo>
                  <a:lnTo>
                    <a:pt x="304" y="1045"/>
                  </a:lnTo>
                  <a:lnTo>
                    <a:pt x="342" y="1055"/>
                  </a:lnTo>
                  <a:lnTo>
                    <a:pt x="367" y="1040"/>
                  </a:lnTo>
                  <a:lnTo>
                    <a:pt x="389" y="1013"/>
                  </a:lnTo>
                  <a:lnTo>
                    <a:pt x="418" y="992"/>
                  </a:lnTo>
                  <a:lnTo>
                    <a:pt x="442" y="987"/>
                  </a:lnTo>
                  <a:lnTo>
                    <a:pt x="462" y="992"/>
                  </a:lnTo>
                  <a:lnTo>
                    <a:pt x="478" y="1009"/>
                  </a:lnTo>
                  <a:lnTo>
                    <a:pt x="491" y="1039"/>
                  </a:lnTo>
                  <a:lnTo>
                    <a:pt x="496" y="1055"/>
                  </a:lnTo>
                  <a:lnTo>
                    <a:pt x="501" y="1073"/>
                  </a:lnTo>
                  <a:lnTo>
                    <a:pt x="505" y="1094"/>
                  </a:lnTo>
                  <a:lnTo>
                    <a:pt x="509" y="1117"/>
                  </a:lnTo>
                  <a:lnTo>
                    <a:pt x="511" y="1129"/>
                  </a:lnTo>
                  <a:lnTo>
                    <a:pt x="513" y="1139"/>
                  </a:lnTo>
                  <a:lnTo>
                    <a:pt x="516" y="1148"/>
                  </a:lnTo>
                  <a:lnTo>
                    <a:pt x="543" y="1193"/>
                  </a:lnTo>
                  <a:lnTo>
                    <a:pt x="575" y="1211"/>
                  </a:lnTo>
                  <a:lnTo>
                    <a:pt x="602" y="1214"/>
                  </a:lnTo>
                  <a:lnTo>
                    <a:pt x="614" y="1212"/>
                  </a:lnTo>
                  <a:lnTo>
                    <a:pt x="705" y="1193"/>
                  </a:lnTo>
                  <a:lnTo>
                    <a:pt x="784" y="1199"/>
                  </a:lnTo>
                  <a:lnTo>
                    <a:pt x="839" y="1215"/>
                  </a:lnTo>
                  <a:lnTo>
                    <a:pt x="861" y="1224"/>
                  </a:lnTo>
                  <a:lnTo>
                    <a:pt x="908" y="1259"/>
                  </a:lnTo>
                  <a:lnTo>
                    <a:pt x="944" y="1301"/>
                  </a:lnTo>
                  <a:lnTo>
                    <a:pt x="972" y="1347"/>
                  </a:lnTo>
                  <a:lnTo>
                    <a:pt x="991" y="1395"/>
                  </a:lnTo>
                  <a:lnTo>
                    <a:pt x="1005" y="1446"/>
                  </a:lnTo>
                  <a:lnTo>
                    <a:pt x="1015" y="1495"/>
                  </a:lnTo>
                  <a:lnTo>
                    <a:pt x="1022" y="1538"/>
                  </a:lnTo>
                  <a:lnTo>
                    <a:pt x="1028" y="1573"/>
                  </a:lnTo>
                  <a:lnTo>
                    <a:pt x="1030" y="1585"/>
                  </a:lnTo>
                  <a:lnTo>
                    <a:pt x="1034" y="1597"/>
                  </a:lnTo>
                  <a:lnTo>
                    <a:pt x="1037" y="1607"/>
                  </a:lnTo>
                  <a:lnTo>
                    <a:pt x="1051" y="1639"/>
                  </a:lnTo>
                  <a:lnTo>
                    <a:pt x="1067" y="1658"/>
                  </a:lnTo>
                  <a:lnTo>
                    <a:pt x="1084" y="1662"/>
                  </a:lnTo>
                  <a:lnTo>
                    <a:pt x="1099" y="1650"/>
                  </a:lnTo>
                  <a:lnTo>
                    <a:pt x="1105" y="1638"/>
                  </a:lnTo>
                  <a:lnTo>
                    <a:pt x="1107" y="1623"/>
                  </a:lnTo>
                  <a:moveTo>
                    <a:pt x="1137" y="304"/>
                  </a:moveTo>
                  <a:lnTo>
                    <a:pt x="1120" y="302"/>
                  </a:lnTo>
                  <a:lnTo>
                    <a:pt x="1096" y="287"/>
                  </a:lnTo>
                  <a:lnTo>
                    <a:pt x="1069" y="204"/>
                  </a:lnTo>
                  <a:lnTo>
                    <a:pt x="1068" y="206"/>
                  </a:lnTo>
                  <a:lnTo>
                    <a:pt x="1030" y="234"/>
                  </a:lnTo>
                  <a:lnTo>
                    <a:pt x="1003" y="234"/>
                  </a:lnTo>
                  <a:lnTo>
                    <a:pt x="981" y="223"/>
                  </a:lnTo>
                  <a:lnTo>
                    <a:pt x="963" y="202"/>
                  </a:lnTo>
                  <a:lnTo>
                    <a:pt x="951" y="175"/>
                  </a:lnTo>
                  <a:lnTo>
                    <a:pt x="947" y="160"/>
                  </a:lnTo>
                  <a:lnTo>
                    <a:pt x="944" y="145"/>
                  </a:lnTo>
                  <a:lnTo>
                    <a:pt x="943" y="130"/>
                  </a:lnTo>
                  <a:lnTo>
                    <a:pt x="943" y="114"/>
                  </a:lnTo>
                  <a:lnTo>
                    <a:pt x="957" y="83"/>
                  </a:lnTo>
                  <a:lnTo>
                    <a:pt x="981" y="66"/>
                  </a:lnTo>
                  <a:lnTo>
                    <a:pt x="1002" y="51"/>
                  </a:lnTo>
                  <a:lnTo>
                    <a:pt x="1005" y="24"/>
                  </a:lnTo>
                  <a:lnTo>
                    <a:pt x="1005" y="23"/>
                  </a:lnTo>
                  <a:lnTo>
                    <a:pt x="1005" y="22"/>
                  </a:lnTo>
                  <a:lnTo>
                    <a:pt x="980" y="0"/>
                  </a:lnTo>
                  <a:lnTo>
                    <a:pt x="943" y="5"/>
                  </a:lnTo>
                  <a:lnTo>
                    <a:pt x="913" y="42"/>
                  </a:lnTo>
                  <a:lnTo>
                    <a:pt x="912" y="59"/>
                  </a:lnTo>
                  <a:lnTo>
                    <a:pt x="908" y="117"/>
                  </a:lnTo>
                  <a:lnTo>
                    <a:pt x="903" y="187"/>
                  </a:lnTo>
                  <a:lnTo>
                    <a:pt x="866" y="220"/>
                  </a:lnTo>
                  <a:lnTo>
                    <a:pt x="809" y="238"/>
                  </a:lnTo>
                  <a:lnTo>
                    <a:pt x="745" y="264"/>
                  </a:lnTo>
                  <a:lnTo>
                    <a:pt x="691" y="288"/>
                  </a:lnTo>
                  <a:lnTo>
                    <a:pt x="650" y="293"/>
                  </a:lnTo>
                  <a:lnTo>
                    <a:pt x="638" y="291"/>
                  </a:lnTo>
                  <a:lnTo>
                    <a:pt x="1023" y="1443"/>
                  </a:lnTo>
                  <a:lnTo>
                    <a:pt x="1033" y="1393"/>
                  </a:lnTo>
                  <a:lnTo>
                    <a:pt x="1083" y="1357"/>
                  </a:lnTo>
                  <a:lnTo>
                    <a:pt x="1137" y="1335"/>
                  </a:lnTo>
                  <a:lnTo>
                    <a:pt x="1137" y="304"/>
                  </a:lnTo>
                  <a:moveTo>
                    <a:pt x="1137" y="101"/>
                  </a:moveTo>
                  <a:lnTo>
                    <a:pt x="1120" y="113"/>
                  </a:lnTo>
                  <a:lnTo>
                    <a:pt x="1095" y="158"/>
                  </a:lnTo>
                  <a:lnTo>
                    <a:pt x="1069" y="204"/>
                  </a:lnTo>
                  <a:lnTo>
                    <a:pt x="1094" y="281"/>
                  </a:lnTo>
                  <a:lnTo>
                    <a:pt x="1096" y="273"/>
                  </a:lnTo>
                  <a:lnTo>
                    <a:pt x="1102" y="263"/>
                  </a:lnTo>
                  <a:lnTo>
                    <a:pt x="1126" y="219"/>
                  </a:lnTo>
                  <a:lnTo>
                    <a:pt x="1137" y="196"/>
                  </a:lnTo>
                  <a:lnTo>
                    <a:pt x="1137" y="101"/>
                  </a:lnTo>
                </a:path>
              </a:pathLst>
            </a:custGeom>
            <a:solidFill>
              <a:srgbClr val="FFD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pic>
          <p:nvPicPr>
            <p:cNvPr id="11" name="Picture 9">
              <a:extLst>
                <a:ext uri="{FF2B5EF4-FFF2-40B4-BE49-F238E27FC236}">
                  <a16:creationId xmlns:a16="http://schemas.microsoft.com/office/drawing/2014/main" id="{24388CC2-2223-4E85-A362-F561A3D85F0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34" y="1975"/>
              <a:ext cx="107" cy="1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AutoShape 10">
              <a:extLst>
                <a:ext uri="{FF2B5EF4-FFF2-40B4-BE49-F238E27FC236}">
                  <a16:creationId xmlns:a16="http://schemas.microsoft.com/office/drawing/2014/main" id="{C6A68DB5-E56D-4A45-8870-94D1672950F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75" y="622"/>
              <a:ext cx="597" cy="1459"/>
            </a:xfrm>
            <a:custGeom>
              <a:avLst/>
              <a:gdLst>
                <a:gd name="T0" fmla="+- 0 3988 3976"/>
                <a:gd name="T1" fmla="*/ T0 w 597"/>
                <a:gd name="T2" fmla="+- 0 1069 622"/>
                <a:gd name="T3" fmla="*/ 1069 h 1459"/>
                <a:gd name="T4" fmla="+- 0 3984 3976"/>
                <a:gd name="T5" fmla="*/ T4 w 597"/>
                <a:gd name="T6" fmla="+- 0 1058 622"/>
                <a:gd name="T7" fmla="*/ 1058 h 1459"/>
                <a:gd name="T8" fmla="+- 0 3980 3976"/>
                <a:gd name="T9" fmla="*/ T8 w 597"/>
                <a:gd name="T10" fmla="+- 0 1079 622"/>
                <a:gd name="T11" fmla="*/ 1079 h 1459"/>
                <a:gd name="T12" fmla="+- 0 4010 3976"/>
                <a:gd name="T13" fmla="*/ T12 w 597"/>
                <a:gd name="T14" fmla="+- 0 1435 622"/>
                <a:gd name="T15" fmla="*/ 1435 h 1459"/>
                <a:gd name="T16" fmla="+- 0 4009 3976"/>
                <a:gd name="T17" fmla="*/ T16 w 597"/>
                <a:gd name="T18" fmla="+- 0 1416 622"/>
                <a:gd name="T19" fmla="*/ 1416 h 1459"/>
                <a:gd name="T20" fmla="+- 0 3997 3976"/>
                <a:gd name="T21" fmla="*/ T20 w 597"/>
                <a:gd name="T22" fmla="+- 0 1414 622"/>
                <a:gd name="T23" fmla="*/ 1414 h 1459"/>
                <a:gd name="T24" fmla="+- 0 4010 3976"/>
                <a:gd name="T25" fmla="*/ T24 w 597"/>
                <a:gd name="T26" fmla="+- 0 1435 622"/>
                <a:gd name="T27" fmla="*/ 1435 h 1459"/>
                <a:gd name="T28" fmla="+- 0 4218 3976"/>
                <a:gd name="T29" fmla="*/ T28 w 597"/>
                <a:gd name="T30" fmla="+- 0 1864 622"/>
                <a:gd name="T31" fmla="*/ 1864 h 1459"/>
                <a:gd name="T32" fmla="+- 0 4218 3976"/>
                <a:gd name="T33" fmla="*/ T32 w 597"/>
                <a:gd name="T34" fmla="+- 0 1861 622"/>
                <a:gd name="T35" fmla="*/ 1861 h 1459"/>
                <a:gd name="T36" fmla="+- 0 4215 3976"/>
                <a:gd name="T37" fmla="*/ T36 w 597"/>
                <a:gd name="T38" fmla="+- 0 1851 622"/>
                <a:gd name="T39" fmla="*/ 1851 h 1459"/>
                <a:gd name="T40" fmla="+- 0 4210 3976"/>
                <a:gd name="T41" fmla="*/ T40 w 597"/>
                <a:gd name="T42" fmla="+- 0 1872 622"/>
                <a:gd name="T43" fmla="*/ 1872 h 1459"/>
                <a:gd name="T44" fmla="+- 0 4250 3976"/>
                <a:gd name="T45" fmla="*/ T44 w 597"/>
                <a:gd name="T46" fmla="+- 0 1619 622"/>
                <a:gd name="T47" fmla="*/ 1619 h 1459"/>
                <a:gd name="T48" fmla="+- 0 4249 3976"/>
                <a:gd name="T49" fmla="*/ T48 w 597"/>
                <a:gd name="T50" fmla="+- 0 1599 622"/>
                <a:gd name="T51" fmla="*/ 1599 h 1459"/>
                <a:gd name="T52" fmla="+- 0 4238 3976"/>
                <a:gd name="T53" fmla="*/ T52 w 597"/>
                <a:gd name="T54" fmla="+- 0 1597 622"/>
                <a:gd name="T55" fmla="*/ 1597 h 1459"/>
                <a:gd name="T56" fmla="+- 0 4250 3976"/>
                <a:gd name="T57" fmla="*/ T56 w 597"/>
                <a:gd name="T58" fmla="+- 0 1619 622"/>
                <a:gd name="T59" fmla="*/ 1619 h 1459"/>
                <a:gd name="T60" fmla="+- 0 4273 3976"/>
                <a:gd name="T61" fmla="*/ T60 w 597"/>
                <a:gd name="T62" fmla="+- 0 820 622"/>
                <a:gd name="T63" fmla="*/ 820 h 1459"/>
                <a:gd name="T64" fmla="+- 0 4265 3976"/>
                <a:gd name="T65" fmla="*/ T64 w 597"/>
                <a:gd name="T66" fmla="+- 0 803 622"/>
                <a:gd name="T67" fmla="*/ 803 h 1459"/>
                <a:gd name="T68" fmla="+- 0 4240 3976"/>
                <a:gd name="T69" fmla="*/ T68 w 597"/>
                <a:gd name="T70" fmla="+- 0 789 622"/>
                <a:gd name="T71" fmla="*/ 789 h 1459"/>
                <a:gd name="T72" fmla="+- 0 4223 3976"/>
                <a:gd name="T73" fmla="*/ T72 w 597"/>
                <a:gd name="T74" fmla="+- 0 807 622"/>
                <a:gd name="T75" fmla="*/ 807 h 1459"/>
                <a:gd name="T76" fmla="+- 0 4227 3976"/>
                <a:gd name="T77" fmla="*/ T76 w 597"/>
                <a:gd name="T78" fmla="+- 0 829 622"/>
                <a:gd name="T79" fmla="*/ 829 h 1459"/>
                <a:gd name="T80" fmla="+- 0 4239 3976"/>
                <a:gd name="T81" fmla="*/ T80 w 597"/>
                <a:gd name="T82" fmla="+- 0 834 622"/>
                <a:gd name="T83" fmla="*/ 834 h 1459"/>
                <a:gd name="T84" fmla="+- 0 4255 3976"/>
                <a:gd name="T85" fmla="*/ T84 w 597"/>
                <a:gd name="T86" fmla="+- 0 837 622"/>
                <a:gd name="T87" fmla="*/ 837 h 1459"/>
                <a:gd name="T88" fmla="+- 0 4273 3976"/>
                <a:gd name="T89" fmla="*/ T88 w 597"/>
                <a:gd name="T90" fmla="+- 0 826 622"/>
                <a:gd name="T91" fmla="*/ 826 h 1459"/>
                <a:gd name="T92" fmla="+- 0 4325 3976"/>
                <a:gd name="T93" fmla="*/ T92 w 597"/>
                <a:gd name="T94" fmla="+- 0 651 622"/>
                <a:gd name="T95" fmla="*/ 651 h 1459"/>
                <a:gd name="T96" fmla="+- 0 4324 3976"/>
                <a:gd name="T97" fmla="*/ T96 w 597"/>
                <a:gd name="T98" fmla="+- 0 631 622"/>
                <a:gd name="T99" fmla="*/ 631 h 1459"/>
                <a:gd name="T100" fmla="+- 0 4313 3976"/>
                <a:gd name="T101" fmla="*/ T100 w 597"/>
                <a:gd name="T102" fmla="+- 0 629 622"/>
                <a:gd name="T103" fmla="*/ 629 h 1459"/>
                <a:gd name="T104" fmla="+- 0 4325 3976"/>
                <a:gd name="T105" fmla="*/ T104 w 597"/>
                <a:gd name="T106" fmla="+- 0 651 622"/>
                <a:gd name="T107" fmla="*/ 651 h 1459"/>
                <a:gd name="T108" fmla="+- 0 4398 3976"/>
                <a:gd name="T109" fmla="*/ T108 w 597"/>
                <a:gd name="T110" fmla="+- 0 2064 622"/>
                <a:gd name="T111" fmla="*/ 2064 h 1459"/>
                <a:gd name="T112" fmla="+- 0 4395 3976"/>
                <a:gd name="T113" fmla="*/ T112 w 597"/>
                <a:gd name="T114" fmla="+- 0 2053 622"/>
                <a:gd name="T115" fmla="*/ 2053 h 1459"/>
                <a:gd name="T116" fmla="+- 0 4390 3976"/>
                <a:gd name="T117" fmla="*/ T116 w 597"/>
                <a:gd name="T118" fmla="+- 0 2074 622"/>
                <a:gd name="T119" fmla="*/ 2074 h 1459"/>
                <a:gd name="T120" fmla="+- 0 4572 3976"/>
                <a:gd name="T121" fmla="*/ T120 w 597"/>
                <a:gd name="T122" fmla="+- 0 1791 622"/>
                <a:gd name="T123" fmla="*/ 1791 h 1459"/>
                <a:gd name="T124" fmla="+- 0 4571 3976"/>
                <a:gd name="T125" fmla="*/ T124 w 597"/>
                <a:gd name="T126" fmla="+- 0 1785 622"/>
                <a:gd name="T127" fmla="*/ 1785 h 1459"/>
                <a:gd name="T128" fmla="+- 0 4551 3976"/>
                <a:gd name="T129" fmla="*/ T128 w 597"/>
                <a:gd name="T130" fmla="+- 0 1761 622"/>
                <a:gd name="T131" fmla="*/ 1761 h 1459"/>
                <a:gd name="T132" fmla="+- 0 4527 3976"/>
                <a:gd name="T133" fmla="*/ T132 w 597"/>
                <a:gd name="T134" fmla="+- 0 1765 622"/>
                <a:gd name="T135" fmla="*/ 1765 h 1459"/>
                <a:gd name="T136" fmla="+- 0 4520 3976"/>
                <a:gd name="T137" fmla="*/ T136 w 597"/>
                <a:gd name="T138" fmla="+- 0 1783 622"/>
                <a:gd name="T139" fmla="*/ 1783 h 1459"/>
                <a:gd name="T140" fmla="+- 0 4531 3976"/>
                <a:gd name="T141" fmla="*/ T140 w 597"/>
                <a:gd name="T142" fmla="+- 0 1801 622"/>
                <a:gd name="T143" fmla="*/ 1801 h 1459"/>
                <a:gd name="T144" fmla="+- 0 4542 3976"/>
                <a:gd name="T145" fmla="*/ T144 w 597"/>
                <a:gd name="T146" fmla="+- 0 1803 622"/>
                <a:gd name="T147" fmla="*/ 1803 h 1459"/>
                <a:gd name="T148" fmla="+- 0 4565 3976"/>
                <a:gd name="T149" fmla="*/ T148 w 597"/>
                <a:gd name="T150" fmla="+- 0 1803 622"/>
                <a:gd name="T151" fmla="*/ 1803 h 1459"/>
                <a:gd name="T152" fmla="+- 0 4572 3976"/>
                <a:gd name="T153" fmla="*/ T152 w 597"/>
                <a:gd name="T154" fmla="+- 0 1791 622"/>
                <a:gd name="T155" fmla="*/ 1791 h 145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</a:cxnLst>
              <a:rect l="0" t="0" r="r" b="b"/>
              <a:pathLst>
                <a:path w="597" h="1459">
                  <a:moveTo>
                    <a:pt x="12" y="465"/>
                  </a:moveTo>
                  <a:lnTo>
                    <a:pt x="12" y="447"/>
                  </a:lnTo>
                  <a:lnTo>
                    <a:pt x="11" y="446"/>
                  </a:lnTo>
                  <a:lnTo>
                    <a:pt x="8" y="436"/>
                  </a:lnTo>
                  <a:lnTo>
                    <a:pt x="0" y="444"/>
                  </a:lnTo>
                  <a:lnTo>
                    <a:pt x="4" y="457"/>
                  </a:lnTo>
                  <a:lnTo>
                    <a:pt x="12" y="465"/>
                  </a:lnTo>
                  <a:moveTo>
                    <a:pt x="34" y="813"/>
                  </a:moveTo>
                  <a:lnTo>
                    <a:pt x="33" y="795"/>
                  </a:lnTo>
                  <a:lnTo>
                    <a:pt x="33" y="794"/>
                  </a:lnTo>
                  <a:lnTo>
                    <a:pt x="30" y="784"/>
                  </a:lnTo>
                  <a:lnTo>
                    <a:pt x="21" y="792"/>
                  </a:lnTo>
                  <a:lnTo>
                    <a:pt x="25" y="806"/>
                  </a:lnTo>
                  <a:lnTo>
                    <a:pt x="34" y="813"/>
                  </a:lnTo>
                  <a:moveTo>
                    <a:pt x="243" y="1258"/>
                  </a:moveTo>
                  <a:lnTo>
                    <a:pt x="242" y="1242"/>
                  </a:lnTo>
                  <a:lnTo>
                    <a:pt x="242" y="1240"/>
                  </a:lnTo>
                  <a:lnTo>
                    <a:pt x="242" y="1239"/>
                  </a:lnTo>
                  <a:lnTo>
                    <a:pt x="241" y="1237"/>
                  </a:lnTo>
                  <a:lnTo>
                    <a:pt x="239" y="1229"/>
                  </a:lnTo>
                  <a:lnTo>
                    <a:pt x="230" y="1237"/>
                  </a:lnTo>
                  <a:lnTo>
                    <a:pt x="234" y="1250"/>
                  </a:lnTo>
                  <a:lnTo>
                    <a:pt x="243" y="1258"/>
                  </a:lnTo>
                  <a:moveTo>
                    <a:pt x="274" y="997"/>
                  </a:moveTo>
                  <a:lnTo>
                    <a:pt x="274" y="979"/>
                  </a:lnTo>
                  <a:lnTo>
                    <a:pt x="273" y="977"/>
                  </a:lnTo>
                  <a:lnTo>
                    <a:pt x="270" y="968"/>
                  </a:lnTo>
                  <a:lnTo>
                    <a:pt x="262" y="975"/>
                  </a:lnTo>
                  <a:lnTo>
                    <a:pt x="266" y="989"/>
                  </a:lnTo>
                  <a:lnTo>
                    <a:pt x="274" y="997"/>
                  </a:lnTo>
                  <a:moveTo>
                    <a:pt x="298" y="201"/>
                  </a:moveTo>
                  <a:lnTo>
                    <a:pt x="297" y="198"/>
                  </a:lnTo>
                  <a:lnTo>
                    <a:pt x="296" y="195"/>
                  </a:lnTo>
                  <a:lnTo>
                    <a:pt x="289" y="181"/>
                  </a:lnTo>
                  <a:lnTo>
                    <a:pt x="277" y="171"/>
                  </a:lnTo>
                  <a:lnTo>
                    <a:pt x="264" y="167"/>
                  </a:lnTo>
                  <a:lnTo>
                    <a:pt x="253" y="175"/>
                  </a:lnTo>
                  <a:lnTo>
                    <a:pt x="247" y="185"/>
                  </a:lnTo>
                  <a:lnTo>
                    <a:pt x="246" y="193"/>
                  </a:lnTo>
                  <a:lnTo>
                    <a:pt x="251" y="207"/>
                  </a:lnTo>
                  <a:lnTo>
                    <a:pt x="257" y="211"/>
                  </a:lnTo>
                  <a:lnTo>
                    <a:pt x="263" y="212"/>
                  </a:lnTo>
                  <a:lnTo>
                    <a:pt x="268" y="213"/>
                  </a:lnTo>
                  <a:lnTo>
                    <a:pt x="279" y="215"/>
                  </a:lnTo>
                  <a:lnTo>
                    <a:pt x="291" y="213"/>
                  </a:lnTo>
                  <a:lnTo>
                    <a:pt x="297" y="204"/>
                  </a:lnTo>
                  <a:lnTo>
                    <a:pt x="298" y="201"/>
                  </a:lnTo>
                  <a:moveTo>
                    <a:pt x="349" y="29"/>
                  </a:moveTo>
                  <a:lnTo>
                    <a:pt x="349" y="11"/>
                  </a:lnTo>
                  <a:lnTo>
                    <a:pt x="348" y="9"/>
                  </a:lnTo>
                  <a:lnTo>
                    <a:pt x="345" y="0"/>
                  </a:lnTo>
                  <a:lnTo>
                    <a:pt x="337" y="7"/>
                  </a:lnTo>
                  <a:lnTo>
                    <a:pt x="341" y="21"/>
                  </a:lnTo>
                  <a:lnTo>
                    <a:pt x="349" y="29"/>
                  </a:lnTo>
                  <a:moveTo>
                    <a:pt x="423" y="1459"/>
                  </a:moveTo>
                  <a:lnTo>
                    <a:pt x="422" y="1442"/>
                  </a:lnTo>
                  <a:lnTo>
                    <a:pt x="422" y="1440"/>
                  </a:lnTo>
                  <a:lnTo>
                    <a:pt x="419" y="1431"/>
                  </a:lnTo>
                  <a:lnTo>
                    <a:pt x="410" y="1438"/>
                  </a:lnTo>
                  <a:lnTo>
                    <a:pt x="414" y="1452"/>
                  </a:lnTo>
                  <a:lnTo>
                    <a:pt x="423" y="1459"/>
                  </a:lnTo>
                  <a:moveTo>
                    <a:pt x="596" y="1169"/>
                  </a:moveTo>
                  <a:lnTo>
                    <a:pt x="596" y="1166"/>
                  </a:lnTo>
                  <a:lnTo>
                    <a:pt x="595" y="1163"/>
                  </a:lnTo>
                  <a:lnTo>
                    <a:pt x="587" y="1149"/>
                  </a:lnTo>
                  <a:lnTo>
                    <a:pt x="575" y="1139"/>
                  </a:lnTo>
                  <a:lnTo>
                    <a:pt x="562" y="1135"/>
                  </a:lnTo>
                  <a:lnTo>
                    <a:pt x="551" y="1143"/>
                  </a:lnTo>
                  <a:lnTo>
                    <a:pt x="545" y="1153"/>
                  </a:lnTo>
                  <a:lnTo>
                    <a:pt x="544" y="1161"/>
                  </a:lnTo>
                  <a:lnTo>
                    <a:pt x="549" y="1175"/>
                  </a:lnTo>
                  <a:lnTo>
                    <a:pt x="555" y="1179"/>
                  </a:lnTo>
                  <a:lnTo>
                    <a:pt x="561" y="1180"/>
                  </a:lnTo>
                  <a:lnTo>
                    <a:pt x="566" y="1181"/>
                  </a:lnTo>
                  <a:lnTo>
                    <a:pt x="577" y="1183"/>
                  </a:lnTo>
                  <a:lnTo>
                    <a:pt x="589" y="1181"/>
                  </a:lnTo>
                  <a:lnTo>
                    <a:pt x="596" y="1172"/>
                  </a:lnTo>
                  <a:lnTo>
                    <a:pt x="596" y="1169"/>
                  </a:lnTo>
                </a:path>
              </a:pathLst>
            </a:custGeom>
            <a:solidFill>
              <a:srgbClr val="FFD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</p:grpSp>
      <p:sp>
        <p:nvSpPr>
          <p:cNvPr id="13" name="AutoShape 11">
            <a:extLst>
              <a:ext uri="{FF2B5EF4-FFF2-40B4-BE49-F238E27FC236}">
                <a16:creationId xmlns:a16="http://schemas.microsoft.com/office/drawing/2014/main" id="{1A7D62D3-50A0-41C7-BAF0-3B0D8079D06D}"/>
              </a:ext>
            </a:extLst>
          </p:cNvPr>
          <p:cNvSpPr>
            <a:spLocks/>
          </p:cNvSpPr>
          <p:nvPr/>
        </p:nvSpPr>
        <p:spPr bwMode="auto">
          <a:xfrm>
            <a:off x="0" y="1382224"/>
            <a:ext cx="1184320" cy="903776"/>
          </a:xfrm>
          <a:custGeom>
            <a:avLst/>
            <a:gdLst>
              <a:gd name="T0" fmla="*/ 210080225 w 1231"/>
              <a:gd name="T1" fmla="*/ 819756425 h 941"/>
              <a:gd name="T2" fmla="*/ 185886725 w 1231"/>
              <a:gd name="T3" fmla="*/ 845966050 h 941"/>
              <a:gd name="T4" fmla="*/ 185886725 w 1231"/>
              <a:gd name="T5" fmla="*/ 892336925 h 941"/>
              <a:gd name="T6" fmla="*/ 206854425 w 1231"/>
              <a:gd name="T7" fmla="*/ 852014425 h 941"/>
              <a:gd name="T8" fmla="*/ 242741450 w 1231"/>
              <a:gd name="T9" fmla="*/ 879030500 h 941"/>
              <a:gd name="T10" fmla="*/ 239112425 w 1231"/>
              <a:gd name="T11" fmla="*/ 870966000 h 941"/>
              <a:gd name="T12" fmla="*/ 224999550 w 1231"/>
              <a:gd name="T13" fmla="*/ 868546650 h 941"/>
              <a:gd name="T14" fmla="*/ 223789875 w 1231"/>
              <a:gd name="T15" fmla="*/ 881449850 h 941"/>
              <a:gd name="T16" fmla="*/ 230644700 w 1231"/>
              <a:gd name="T17" fmla="*/ 884272425 h 941"/>
              <a:gd name="T18" fmla="*/ 242741450 w 1231"/>
              <a:gd name="T19" fmla="*/ 880240175 h 941"/>
              <a:gd name="T20" fmla="*/ 245160800 w 1231"/>
              <a:gd name="T21" fmla="*/ 794353250 h 941"/>
              <a:gd name="T22" fmla="*/ 243547900 w 1231"/>
              <a:gd name="T23" fmla="*/ 789917775 h 941"/>
              <a:gd name="T24" fmla="*/ 245160800 w 1231"/>
              <a:gd name="T25" fmla="*/ 801611300 h 941"/>
              <a:gd name="T26" fmla="*/ 283063950 w 1231"/>
              <a:gd name="T27" fmla="*/ 820159650 h 941"/>
              <a:gd name="T28" fmla="*/ 274596225 w 1231"/>
              <a:gd name="T29" fmla="*/ 826611250 h 941"/>
              <a:gd name="T30" fmla="*/ 277418800 w 1231"/>
              <a:gd name="T31" fmla="*/ 832659625 h 941"/>
              <a:gd name="T32" fmla="*/ 387499225 w 1231"/>
              <a:gd name="T33" fmla="*/ 947175525 h 941"/>
              <a:gd name="T34" fmla="*/ 387096000 w 1231"/>
              <a:gd name="T35" fmla="*/ 938707800 h 941"/>
              <a:gd name="T36" fmla="*/ 384273425 w 1231"/>
              <a:gd name="T37" fmla="*/ 943949725 h 941"/>
              <a:gd name="T38" fmla="*/ 427015275 w 1231"/>
              <a:gd name="T39" fmla="*/ 1014110875 h 941"/>
              <a:gd name="T40" fmla="*/ 403628225 w 1231"/>
              <a:gd name="T41" fmla="*/ 1001610900 h 941"/>
              <a:gd name="T42" fmla="*/ 371773450 w 1231"/>
              <a:gd name="T43" fmla="*/ 1025804400 h 941"/>
              <a:gd name="T44" fmla="*/ 349192850 w 1231"/>
              <a:gd name="T45" fmla="*/ 1019756025 h 941"/>
              <a:gd name="T46" fmla="*/ 340725125 w 1231"/>
              <a:gd name="T47" fmla="*/ 994352850 h 941"/>
              <a:gd name="T48" fmla="*/ 337096100 w 1231"/>
              <a:gd name="T49" fmla="*/ 967336775 h 941"/>
              <a:gd name="T50" fmla="*/ 324596125 w 1231"/>
              <a:gd name="T51" fmla="*/ 941127150 h 941"/>
              <a:gd name="T52" fmla="*/ 310886475 w 1231"/>
              <a:gd name="T53" fmla="*/ 933869100 h 941"/>
              <a:gd name="T54" fmla="*/ 281451050 w 1231"/>
              <a:gd name="T55" fmla="*/ 937094900 h 941"/>
              <a:gd name="T56" fmla="*/ 237902750 w 1231"/>
              <a:gd name="T57" fmla="*/ 936691675 h 941"/>
              <a:gd name="T58" fmla="*/ 237499525 w 1231"/>
              <a:gd name="T59" fmla="*/ 934675550 h 941"/>
              <a:gd name="T60" fmla="*/ 241531775 w 1231"/>
              <a:gd name="T61" fmla="*/ 922175575 h 941"/>
              <a:gd name="T62" fmla="*/ 244354350 w 1231"/>
              <a:gd name="T63" fmla="*/ 918949775 h 941"/>
              <a:gd name="T64" fmla="*/ 228628575 w 1231"/>
              <a:gd name="T65" fmla="*/ 908465925 h 941"/>
              <a:gd name="T66" fmla="*/ 186289950 w 1231"/>
              <a:gd name="T67" fmla="*/ 897982075 h 941"/>
              <a:gd name="T68" fmla="*/ 159677100 w 1231"/>
              <a:gd name="T69" fmla="*/ 876611150 h 941"/>
              <a:gd name="T70" fmla="*/ 132661025 w 1231"/>
              <a:gd name="T71" fmla="*/ 863707950 h 941"/>
              <a:gd name="T72" fmla="*/ 124999750 w 1231"/>
              <a:gd name="T73" fmla="*/ 840724125 h 941"/>
              <a:gd name="T74" fmla="*/ 130241675 w 1231"/>
              <a:gd name="T75" fmla="*/ 815320950 h 941"/>
              <a:gd name="T76" fmla="*/ 149596475 w 1231"/>
              <a:gd name="T77" fmla="*/ 791933900 h 941"/>
              <a:gd name="T78" fmla="*/ 139515850 w 1231"/>
              <a:gd name="T79" fmla="*/ 781853275 h 941"/>
              <a:gd name="T80" fmla="*/ 111693325 w 1231"/>
              <a:gd name="T81" fmla="*/ 805643550 h 941"/>
              <a:gd name="T82" fmla="*/ 93144975 w 1231"/>
              <a:gd name="T83" fmla="*/ 870966000 h 941"/>
              <a:gd name="T84" fmla="*/ 22983825 w 1231"/>
              <a:gd name="T85" fmla="*/ 897982075 h 941"/>
              <a:gd name="T86" fmla="*/ 0 w 1231"/>
              <a:gd name="T87" fmla="*/ 1161288000 h 941"/>
              <a:gd name="T88" fmla="*/ 387499225 w 1231"/>
              <a:gd name="T89" fmla="*/ 1143546100 h 941"/>
              <a:gd name="T90" fmla="*/ 372176675 w 1231"/>
              <a:gd name="T91" fmla="*/ 1117739700 h 941"/>
              <a:gd name="T92" fmla="*/ 370967000 w 1231"/>
              <a:gd name="T93" fmla="*/ 1082255900 h 941"/>
              <a:gd name="T94" fmla="*/ 396370175 w 1231"/>
              <a:gd name="T95" fmla="*/ 1042336625 h 941"/>
              <a:gd name="T96" fmla="*/ 427015275 w 1231"/>
              <a:gd name="T97" fmla="*/ 1027014075 h 941"/>
              <a:gd name="T98" fmla="*/ 447579750 w 1231"/>
              <a:gd name="T99" fmla="*/ 1159271875 h 941"/>
              <a:gd name="T100" fmla="*/ 450805550 w 1231"/>
              <a:gd name="T101" fmla="*/ 1161288000 h 941"/>
              <a:gd name="T102" fmla="*/ 452418450 w 1231"/>
              <a:gd name="T103" fmla="*/ 819353200 h 941"/>
              <a:gd name="T104" fmla="*/ 447982975 w 1231"/>
              <a:gd name="T105" fmla="*/ 818546750 h 941"/>
              <a:gd name="T106" fmla="*/ 477821625 w 1231"/>
              <a:gd name="T107" fmla="*/ 1107659075 h 941"/>
              <a:gd name="T108" fmla="*/ 474192600 w 1231"/>
              <a:gd name="T109" fmla="*/ 1099594575 h 941"/>
              <a:gd name="T110" fmla="*/ 460079725 w 1231"/>
              <a:gd name="T111" fmla="*/ 1097175225 h 941"/>
              <a:gd name="T112" fmla="*/ 458870050 w 1231"/>
              <a:gd name="T113" fmla="*/ 1110078425 h 941"/>
              <a:gd name="T114" fmla="*/ 465724875 w 1231"/>
              <a:gd name="T115" fmla="*/ 1112901000 h 941"/>
              <a:gd name="T116" fmla="*/ 477821625 w 1231"/>
              <a:gd name="T117" fmla="*/ 1108868750 h 941"/>
              <a:gd name="T118" fmla="*/ 495966750 w 1231"/>
              <a:gd name="T119" fmla="*/ 1049594675 h 941"/>
              <a:gd name="T120" fmla="*/ 494757075 w 1231"/>
              <a:gd name="T121" fmla="*/ 1045159200 h 941"/>
              <a:gd name="T122" fmla="*/ 496369975 w 1231"/>
              <a:gd name="T123" fmla="*/ 1056449500 h 941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231" h="941">
                <a:moveTo>
                  <a:pt x="527" y="105"/>
                </a:moveTo>
                <a:lnTo>
                  <a:pt x="525" y="98"/>
                </a:lnTo>
                <a:lnTo>
                  <a:pt x="521" y="94"/>
                </a:lnTo>
                <a:lnTo>
                  <a:pt x="513" y="94"/>
                </a:lnTo>
                <a:lnTo>
                  <a:pt x="485" y="114"/>
                </a:lnTo>
                <a:lnTo>
                  <a:pt x="461" y="159"/>
                </a:lnTo>
                <a:lnTo>
                  <a:pt x="434" y="205"/>
                </a:lnTo>
                <a:lnTo>
                  <a:pt x="460" y="282"/>
                </a:lnTo>
                <a:lnTo>
                  <a:pt x="461" y="274"/>
                </a:lnTo>
                <a:lnTo>
                  <a:pt x="468" y="263"/>
                </a:lnTo>
                <a:lnTo>
                  <a:pt x="492" y="219"/>
                </a:lnTo>
                <a:lnTo>
                  <a:pt x="513" y="174"/>
                </a:lnTo>
                <a:lnTo>
                  <a:pt x="526" y="133"/>
                </a:lnTo>
                <a:lnTo>
                  <a:pt x="527" y="105"/>
                </a:lnTo>
                <a:moveTo>
                  <a:pt x="602" y="241"/>
                </a:moveTo>
                <a:lnTo>
                  <a:pt x="602" y="238"/>
                </a:lnTo>
                <a:lnTo>
                  <a:pt x="601" y="235"/>
                </a:lnTo>
                <a:lnTo>
                  <a:pt x="593" y="221"/>
                </a:lnTo>
                <a:lnTo>
                  <a:pt x="581" y="211"/>
                </a:lnTo>
                <a:lnTo>
                  <a:pt x="569" y="207"/>
                </a:lnTo>
                <a:lnTo>
                  <a:pt x="558" y="215"/>
                </a:lnTo>
                <a:lnTo>
                  <a:pt x="551" y="225"/>
                </a:lnTo>
                <a:lnTo>
                  <a:pt x="551" y="233"/>
                </a:lnTo>
                <a:lnTo>
                  <a:pt x="555" y="247"/>
                </a:lnTo>
                <a:lnTo>
                  <a:pt x="562" y="251"/>
                </a:lnTo>
                <a:lnTo>
                  <a:pt x="567" y="252"/>
                </a:lnTo>
                <a:lnTo>
                  <a:pt x="572" y="254"/>
                </a:lnTo>
                <a:lnTo>
                  <a:pt x="584" y="255"/>
                </a:lnTo>
                <a:lnTo>
                  <a:pt x="595" y="253"/>
                </a:lnTo>
                <a:lnTo>
                  <a:pt x="602" y="244"/>
                </a:lnTo>
                <a:lnTo>
                  <a:pt x="602" y="241"/>
                </a:lnTo>
                <a:moveTo>
                  <a:pt x="608" y="49"/>
                </a:moveTo>
                <a:lnTo>
                  <a:pt x="608" y="31"/>
                </a:lnTo>
                <a:lnTo>
                  <a:pt x="607" y="30"/>
                </a:lnTo>
                <a:lnTo>
                  <a:pt x="607" y="28"/>
                </a:lnTo>
                <a:lnTo>
                  <a:pt x="604" y="20"/>
                </a:lnTo>
                <a:lnTo>
                  <a:pt x="596" y="28"/>
                </a:lnTo>
                <a:lnTo>
                  <a:pt x="599" y="41"/>
                </a:lnTo>
                <a:lnTo>
                  <a:pt x="608" y="49"/>
                </a:lnTo>
                <a:moveTo>
                  <a:pt x="707" y="108"/>
                </a:moveTo>
                <a:lnTo>
                  <a:pt x="704" y="98"/>
                </a:lnTo>
                <a:lnTo>
                  <a:pt x="702" y="95"/>
                </a:lnTo>
                <a:lnTo>
                  <a:pt x="694" y="90"/>
                </a:lnTo>
                <a:lnTo>
                  <a:pt x="674" y="91"/>
                </a:lnTo>
                <a:lnTo>
                  <a:pt x="681" y="111"/>
                </a:lnTo>
                <a:lnTo>
                  <a:pt x="681" y="112"/>
                </a:lnTo>
                <a:lnTo>
                  <a:pt x="682" y="114"/>
                </a:lnTo>
                <a:lnTo>
                  <a:pt x="688" y="126"/>
                </a:lnTo>
                <a:lnTo>
                  <a:pt x="698" y="118"/>
                </a:lnTo>
                <a:lnTo>
                  <a:pt x="707" y="108"/>
                </a:lnTo>
                <a:moveTo>
                  <a:pt x="961" y="410"/>
                </a:moveTo>
                <a:lnTo>
                  <a:pt x="961" y="392"/>
                </a:lnTo>
                <a:lnTo>
                  <a:pt x="961" y="391"/>
                </a:lnTo>
                <a:lnTo>
                  <a:pt x="960" y="389"/>
                </a:lnTo>
                <a:lnTo>
                  <a:pt x="958" y="381"/>
                </a:lnTo>
                <a:lnTo>
                  <a:pt x="949" y="388"/>
                </a:lnTo>
                <a:lnTo>
                  <a:pt x="953" y="402"/>
                </a:lnTo>
                <a:lnTo>
                  <a:pt x="961" y="410"/>
                </a:lnTo>
                <a:moveTo>
                  <a:pt x="1061" y="585"/>
                </a:moveTo>
                <a:lnTo>
                  <a:pt x="1059" y="576"/>
                </a:lnTo>
                <a:lnTo>
                  <a:pt x="1051" y="567"/>
                </a:lnTo>
                <a:lnTo>
                  <a:pt x="1038" y="558"/>
                </a:lnTo>
                <a:lnTo>
                  <a:pt x="1001" y="545"/>
                </a:lnTo>
                <a:lnTo>
                  <a:pt x="976" y="560"/>
                </a:lnTo>
                <a:lnTo>
                  <a:pt x="952" y="585"/>
                </a:lnTo>
                <a:lnTo>
                  <a:pt x="922" y="605"/>
                </a:lnTo>
                <a:lnTo>
                  <a:pt x="899" y="609"/>
                </a:lnTo>
                <a:lnTo>
                  <a:pt x="881" y="604"/>
                </a:lnTo>
                <a:lnTo>
                  <a:pt x="866" y="590"/>
                </a:lnTo>
                <a:lnTo>
                  <a:pt x="854" y="564"/>
                </a:lnTo>
                <a:lnTo>
                  <a:pt x="849" y="547"/>
                </a:lnTo>
                <a:lnTo>
                  <a:pt x="845" y="527"/>
                </a:lnTo>
                <a:lnTo>
                  <a:pt x="841" y="502"/>
                </a:lnTo>
                <a:lnTo>
                  <a:pt x="838" y="475"/>
                </a:lnTo>
                <a:lnTo>
                  <a:pt x="836" y="460"/>
                </a:lnTo>
                <a:lnTo>
                  <a:pt x="833" y="447"/>
                </a:lnTo>
                <a:lnTo>
                  <a:pt x="830" y="436"/>
                </a:lnTo>
                <a:lnTo>
                  <a:pt x="805" y="395"/>
                </a:lnTo>
                <a:lnTo>
                  <a:pt x="796" y="390"/>
                </a:lnTo>
                <a:lnTo>
                  <a:pt x="775" y="377"/>
                </a:lnTo>
                <a:lnTo>
                  <a:pt x="771" y="377"/>
                </a:lnTo>
                <a:lnTo>
                  <a:pt x="749" y="374"/>
                </a:lnTo>
                <a:lnTo>
                  <a:pt x="738" y="375"/>
                </a:lnTo>
                <a:lnTo>
                  <a:pt x="698" y="385"/>
                </a:lnTo>
                <a:lnTo>
                  <a:pt x="660" y="389"/>
                </a:lnTo>
                <a:lnTo>
                  <a:pt x="623" y="388"/>
                </a:lnTo>
                <a:lnTo>
                  <a:pt x="590" y="384"/>
                </a:lnTo>
                <a:lnTo>
                  <a:pt x="590" y="382"/>
                </a:lnTo>
                <a:lnTo>
                  <a:pt x="589" y="381"/>
                </a:lnTo>
                <a:lnTo>
                  <a:pt x="589" y="379"/>
                </a:lnTo>
                <a:lnTo>
                  <a:pt x="589" y="367"/>
                </a:lnTo>
                <a:lnTo>
                  <a:pt x="593" y="356"/>
                </a:lnTo>
                <a:lnTo>
                  <a:pt x="599" y="348"/>
                </a:lnTo>
                <a:lnTo>
                  <a:pt x="607" y="342"/>
                </a:lnTo>
                <a:lnTo>
                  <a:pt x="607" y="341"/>
                </a:lnTo>
                <a:lnTo>
                  <a:pt x="606" y="340"/>
                </a:lnTo>
                <a:lnTo>
                  <a:pt x="575" y="316"/>
                </a:lnTo>
                <a:lnTo>
                  <a:pt x="567" y="314"/>
                </a:lnTo>
                <a:lnTo>
                  <a:pt x="529" y="308"/>
                </a:lnTo>
                <a:lnTo>
                  <a:pt x="485" y="302"/>
                </a:lnTo>
                <a:lnTo>
                  <a:pt x="462" y="288"/>
                </a:lnTo>
                <a:lnTo>
                  <a:pt x="434" y="205"/>
                </a:lnTo>
                <a:lnTo>
                  <a:pt x="433" y="207"/>
                </a:lnTo>
                <a:lnTo>
                  <a:pt x="396" y="235"/>
                </a:lnTo>
                <a:lnTo>
                  <a:pt x="369" y="235"/>
                </a:lnTo>
                <a:lnTo>
                  <a:pt x="346" y="223"/>
                </a:lnTo>
                <a:lnTo>
                  <a:pt x="329" y="203"/>
                </a:lnTo>
                <a:lnTo>
                  <a:pt x="316" y="176"/>
                </a:lnTo>
                <a:lnTo>
                  <a:pt x="312" y="161"/>
                </a:lnTo>
                <a:lnTo>
                  <a:pt x="310" y="146"/>
                </a:lnTo>
                <a:lnTo>
                  <a:pt x="308" y="130"/>
                </a:lnTo>
                <a:lnTo>
                  <a:pt x="309" y="115"/>
                </a:lnTo>
                <a:lnTo>
                  <a:pt x="323" y="83"/>
                </a:lnTo>
                <a:lnTo>
                  <a:pt x="347" y="66"/>
                </a:lnTo>
                <a:lnTo>
                  <a:pt x="367" y="51"/>
                </a:lnTo>
                <a:lnTo>
                  <a:pt x="371" y="25"/>
                </a:lnTo>
                <a:lnTo>
                  <a:pt x="371" y="23"/>
                </a:lnTo>
                <a:lnTo>
                  <a:pt x="370" y="22"/>
                </a:lnTo>
                <a:lnTo>
                  <a:pt x="346" y="0"/>
                </a:lnTo>
                <a:lnTo>
                  <a:pt x="309" y="5"/>
                </a:lnTo>
                <a:lnTo>
                  <a:pt x="278" y="43"/>
                </a:lnTo>
                <a:lnTo>
                  <a:pt x="277" y="59"/>
                </a:lnTo>
                <a:lnTo>
                  <a:pt x="274" y="117"/>
                </a:lnTo>
                <a:lnTo>
                  <a:pt x="269" y="188"/>
                </a:lnTo>
                <a:lnTo>
                  <a:pt x="231" y="221"/>
                </a:lnTo>
                <a:lnTo>
                  <a:pt x="174" y="239"/>
                </a:lnTo>
                <a:lnTo>
                  <a:pt x="110" y="264"/>
                </a:lnTo>
                <a:lnTo>
                  <a:pt x="57" y="288"/>
                </a:lnTo>
                <a:lnTo>
                  <a:pt x="16" y="293"/>
                </a:lnTo>
                <a:lnTo>
                  <a:pt x="0" y="291"/>
                </a:lnTo>
                <a:lnTo>
                  <a:pt x="0" y="941"/>
                </a:lnTo>
                <a:lnTo>
                  <a:pt x="1057" y="941"/>
                </a:lnTo>
                <a:lnTo>
                  <a:pt x="1011" y="929"/>
                </a:lnTo>
                <a:lnTo>
                  <a:pt x="961" y="897"/>
                </a:lnTo>
                <a:lnTo>
                  <a:pt x="925" y="839"/>
                </a:lnTo>
                <a:lnTo>
                  <a:pt x="923" y="833"/>
                </a:lnTo>
                <a:lnTo>
                  <a:pt x="922" y="827"/>
                </a:lnTo>
                <a:lnTo>
                  <a:pt x="920" y="820"/>
                </a:lnTo>
                <a:lnTo>
                  <a:pt x="920" y="745"/>
                </a:lnTo>
                <a:lnTo>
                  <a:pt x="943" y="690"/>
                </a:lnTo>
                <a:lnTo>
                  <a:pt x="970" y="657"/>
                </a:lnTo>
                <a:lnTo>
                  <a:pt x="983" y="646"/>
                </a:lnTo>
                <a:lnTo>
                  <a:pt x="1013" y="641"/>
                </a:lnTo>
                <a:lnTo>
                  <a:pt x="1041" y="628"/>
                </a:lnTo>
                <a:lnTo>
                  <a:pt x="1059" y="608"/>
                </a:lnTo>
                <a:lnTo>
                  <a:pt x="1061" y="585"/>
                </a:lnTo>
                <a:moveTo>
                  <a:pt x="1118" y="941"/>
                </a:moveTo>
                <a:lnTo>
                  <a:pt x="1110" y="936"/>
                </a:lnTo>
                <a:lnTo>
                  <a:pt x="1096" y="940"/>
                </a:lnTo>
                <a:lnTo>
                  <a:pt x="1079" y="941"/>
                </a:lnTo>
                <a:lnTo>
                  <a:pt x="1118" y="941"/>
                </a:lnTo>
                <a:moveTo>
                  <a:pt x="1123" y="112"/>
                </a:moveTo>
                <a:lnTo>
                  <a:pt x="1122" y="95"/>
                </a:lnTo>
                <a:lnTo>
                  <a:pt x="1122" y="93"/>
                </a:lnTo>
                <a:lnTo>
                  <a:pt x="1122" y="92"/>
                </a:lnTo>
                <a:lnTo>
                  <a:pt x="1119" y="84"/>
                </a:lnTo>
                <a:lnTo>
                  <a:pt x="1111" y="91"/>
                </a:lnTo>
                <a:lnTo>
                  <a:pt x="1114" y="105"/>
                </a:lnTo>
                <a:lnTo>
                  <a:pt x="1123" y="112"/>
                </a:lnTo>
                <a:moveTo>
                  <a:pt x="1185" y="808"/>
                </a:moveTo>
                <a:lnTo>
                  <a:pt x="1185" y="805"/>
                </a:lnTo>
                <a:lnTo>
                  <a:pt x="1184" y="802"/>
                </a:lnTo>
                <a:lnTo>
                  <a:pt x="1176" y="788"/>
                </a:lnTo>
                <a:lnTo>
                  <a:pt x="1164" y="778"/>
                </a:lnTo>
                <a:lnTo>
                  <a:pt x="1152" y="774"/>
                </a:lnTo>
                <a:lnTo>
                  <a:pt x="1141" y="782"/>
                </a:lnTo>
                <a:lnTo>
                  <a:pt x="1134" y="792"/>
                </a:lnTo>
                <a:lnTo>
                  <a:pt x="1133" y="801"/>
                </a:lnTo>
                <a:lnTo>
                  <a:pt x="1138" y="814"/>
                </a:lnTo>
                <a:lnTo>
                  <a:pt x="1145" y="818"/>
                </a:lnTo>
                <a:lnTo>
                  <a:pt x="1150" y="820"/>
                </a:lnTo>
                <a:lnTo>
                  <a:pt x="1155" y="821"/>
                </a:lnTo>
                <a:lnTo>
                  <a:pt x="1166" y="822"/>
                </a:lnTo>
                <a:lnTo>
                  <a:pt x="1178" y="820"/>
                </a:lnTo>
                <a:lnTo>
                  <a:pt x="1185" y="811"/>
                </a:lnTo>
                <a:lnTo>
                  <a:pt x="1185" y="808"/>
                </a:lnTo>
                <a:moveTo>
                  <a:pt x="1231" y="681"/>
                </a:moveTo>
                <a:lnTo>
                  <a:pt x="1230" y="664"/>
                </a:lnTo>
                <a:lnTo>
                  <a:pt x="1230" y="662"/>
                </a:lnTo>
                <a:lnTo>
                  <a:pt x="1229" y="661"/>
                </a:lnTo>
                <a:lnTo>
                  <a:pt x="1227" y="653"/>
                </a:lnTo>
                <a:lnTo>
                  <a:pt x="1218" y="660"/>
                </a:lnTo>
                <a:lnTo>
                  <a:pt x="1222" y="674"/>
                </a:lnTo>
                <a:lnTo>
                  <a:pt x="1231" y="681"/>
                </a:lnTo>
              </a:path>
            </a:pathLst>
          </a:custGeom>
          <a:solidFill>
            <a:srgbClr val="FFD23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0480" tIns="15240" rIns="30480" bIns="15240" numCol="1" anchor="t" anchorCtr="0" compatLnSpc="1">
            <a:prstTxWarp prst="textNoShape">
              <a:avLst/>
            </a:prstTxWarp>
          </a:bodyPr>
          <a:lstStyle/>
          <a:p>
            <a:endParaRPr lang="fr-FR" sz="207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4BF9BE16-831A-48F8-B6A4-AAC779B14611}"/>
              </a:ext>
            </a:extLst>
          </p:cNvPr>
          <p:cNvSpPr txBox="1">
            <a:spLocks/>
          </p:cNvSpPr>
          <p:nvPr/>
        </p:nvSpPr>
        <p:spPr>
          <a:xfrm>
            <a:off x="1071466" y="958334"/>
            <a:ext cx="1097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 dirty="0">
                <a:solidFill>
                  <a:srgbClr val="215868"/>
                </a:solidFill>
                <a:latin typeface="Gotham Bold" pitchFamily="50" charset="0"/>
                <a:cs typeface="Gotham Bold" pitchFamily="50" charset="0"/>
              </a:rPr>
              <a:t>TRUCAGE</a:t>
            </a:r>
          </a:p>
        </p:txBody>
      </p:sp>
      <p:pic>
        <p:nvPicPr>
          <p:cNvPr id="14" name="image4.png">
            <a:extLst>
              <a:ext uri="{FF2B5EF4-FFF2-40B4-BE49-F238E27FC236}">
                <a16:creationId xmlns:a16="http://schemas.microsoft.com/office/drawing/2014/main" id="{B9353E3C-DEF9-457F-9D69-FEAD62B4678F}"/>
              </a:ext>
            </a:extLst>
          </p:cNvPr>
          <p:cNvPicPr>
            <a:picLocks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491651" y="514571"/>
            <a:ext cx="256786" cy="305551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18A51853-4A5A-48A4-9A91-F31F89033FC7}"/>
              </a:ext>
            </a:extLst>
          </p:cNvPr>
          <p:cNvSpPr txBox="1">
            <a:spLocks/>
          </p:cNvSpPr>
          <p:nvPr/>
        </p:nvSpPr>
        <p:spPr>
          <a:xfrm>
            <a:off x="1266421" y="1303911"/>
            <a:ext cx="7072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 dirty="0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Montage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E990B36B-C163-418F-A254-68A22134B630}"/>
              </a:ext>
            </a:extLst>
          </p:cNvPr>
          <p:cNvSpPr txBox="1">
            <a:spLocks/>
          </p:cNvSpPr>
          <p:nvPr/>
        </p:nvSpPr>
        <p:spPr>
          <a:xfrm>
            <a:off x="1360200" y="1547012"/>
            <a:ext cx="5196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 dirty="0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Photo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E22EB5C5-6E4D-4214-8F1C-9F8C81352F11}"/>
              </a:ext>
            </a:extLst>
          </p:cNvPr>
          <p:cNvSpPr txBox="1">
            <a:spLocks/>
          </p:cNvSpPr>
          <p:nvPr/>
        </p:nvSpPr>
        <p:spPr>
          <a:xfrm>
            <a:off x="1228752" y="1790114"/>
            <a:ext cx="7825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 dirty="0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Mensonge</a:t>
            </a:r>
          </a:p>
        </p:txBody>
      </p:sp>
    </p:spTree>
    <p:extLst>
      <p:ext uri="{BB962C8B-B14F-4D97-AF65-F5344CB8AC3E}">
        <p14:creationId xmlns:p14="http://schemas.microsoft.com/office/powerpoint/2010/main" val="3349952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F1409238-5CCF-410B-BDA9-73B48B0CCB50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1223094" cy="1132124"/>
            <a:chOff x="0" y="0"/>
            <a:chExt cx="1368" cy="1047"/>
          </a:xfrm>
        </p:grpSpPr>
        <p:sp>
          <p:nvSpPr>
            <p:cNvPr id="5" name="AutoShape 3">
              <a:extLst>
                <a:ext uri="{FF2B5EF4-FFF2-40B4-BE49-F238E27FC236}">
                  <a16:creationId xmlns:a16="http://schemas.microsoft.com/office/drawing/2014/main" id="{CAE4FC14-795A-43E4-B542-F8C0416FD17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1368" cy="1047"/>
            </a:xfrm>
            <a:custGeom>
              <a:avLst/>
              <a:gdLst>
                <a:gd name="T0" fmla="*/ 16 w 1368"/>
                <a:gd name="T1" fmla="*/ 587 h 1047"/>
                <a:gd name="T2" fmla="*/ 4 w 1368"/>
                <a:gd name="T3" fmla="*/ 686 h 1047"/>
                <a:gd name="T4" fmla="*/ 33 w 1368"/>
                <a:gd name="T5" fmla="*/ 620 h 1047"/>
                <a:gd name="T6" fmla="*/ 217 w 1368"/>
                <a:gd name="T7" fmla="*/ 509 h 1047"/>
                <a:gd name="T8" fmla="*/ 152 w 1368"/>
                <a:gd name="T9" fmla="*/ 643 h 1047"/>
                <a:gd name="T10" fmla="*/ 13 w 1368"/>
                <a:gd name="T11" fmla="*/ 866 h 1047"/>
                <a:gd name="T12" fmla="*/ 38 w 1368"/>
                <a:gd name="T13" fmla="*/ 935 h 1047"/>
                <a:gd name="T14" fmla="*/ 131 w 1368"/>
                <a:gd name="T15" fmla="*/ 817 h 1047"/>
                <a:gd name="T16" fmla="*/ 208 w 1368"/>
                <a:gd name="T17" fmla="*/ 575 h 1047"/>
                <a:gd name="T18" fmla="*/ 550 w 1368"/>
                <a:gd name="T19" fmla="*/ 862 h 1047"/>
                <a:gd name="T20" fmla="*/ 518 w 1368"/>
                <a:gd name="T21" fmla="*/ 770 h 1047"/>
                <a:gd name="T22" fmla="*/ 468 w 1368"/>
                <a:gd name="T23" fmla="*/ 688 h 1047"/>
                <a:gd name="T24" fmla="*/ 0 w 1368"/>
                <a:gd name="T25" fmla="*/ 439 h 1047"/>
                <a:gd name="T26" fmla="*/ 148 w 1368"/>
                <a:gd name="T27" fmla="*/ 431 h 1047"/>
                <a:gd name="T28" fmla="*/ 351 w 1368"/>
                <a:gd name="T29" fmla="*/ 498 h 1047"/>
                <a:gd name="T30" fmla="*/ 449 w 1368"/>
                <a:gd name="T31" fmla="*/ 685 h 1047"/>
                <a:gd name="T32" fmla="*/ 474 w 1368"/>
                <a:gd name="T33" fmla="*/ 824 h 1047"/>
                <a:gd name="T34" fmla="*/ 511 w 1368"/>
                <a:gd name="T35" fmla="*/ 897 h 1047"/>
                <a:gd name="T36" fmla="*/ 550 w 1368"/>
                <a:gd name="T37" fmla="*/ 862 h 1047"/>
                <a:gd name="T38" fmla="*/ 865 w 1368"/>
                <a:gd name="T39" fmla="*/ 517 h 1047"/>
                <a:gd name="T40" fmla="*/ 670 w 1368"/>
                <a:gd name="T41" fmla="*/ 0 h 1047"/>
                <a:gd name="T42" fmla="*/ 527 w 1368"/>
                <a:gd name="T43" fmla="*/ 595 h 1047"/>
                <a:gd name="T44" fmla="*/ 731 w 1368"/>
                <a:gd name="T45" fmla="*/ 529 h 1047"/>
                <a:gd name="T46" fmla="*/ 867 w 1368"/>
                <a:gd name="T47" fmla="*/ 554 h 1047"/>
                <a:gd name="T48" fmla="*/ 952 w 1368"/>
                <a:gd name="T49" fmla="*/ 998 h 1047"/>
                <a:gd name="T50" fmla="*/ 832 w 1368"/>
                <a:gd name="T51" fmla="*/ 858 h 1047"/>
                <a:gd name="T52" fmla="*/ 716 w 1368"/>
                <a:gd name="T53" fmla="*/ 712 h 1047"/>
                <a:gd name="T54" fmla="*/ 699 w 1368"/>
                <a:gd name="T55" fmla="*/ 679 h 1047"/>
                <a:gd name="T56" fmla="*/ 681 w 1368"/>
                <a:gd name="T57" fmla="*/ 652 h 1047"/>
                <a:gd name="T58" fmla="*/ 668 w 1368"/>
                <a:gd name="T59" fmla="*/ 693 h 1047"/>
                <a:gd name="T60" fmla="*/ 758 w 1368"/>
                <a:gd name="T61" fmla="*/ 818 h 1047"/>
                <a:gd name="T62" fmla="*/ 788 w 1368"/>
                <a:gd name="T63" fmla="*/ 899 h 1047"/>
                <a:gd name="T64" fmla="*/ 797 w 1368"/>
                <a:gd name="T65" fmla="*/ 945 h 1047"/>
                <a:gd name="T66" fmla="*/ 941 w 1368"/>
                <a:gd name="T67" fmla="*/ 1039 h 1047"/>
                <a:gd name="T68" fmla="*/ 1001 w 1368"/>
                <a:gd name="T69" fmla="*/ 71 h 1047"/>
                <a:gd name="T70" fmla="*/ 978 w 1368"/>
                <a:gd name="T71" fmla="*/ 0 h 1047"/>
                <a:gd name="T72" fmla="*/ 1198 w 1368"/>
                <a:gd name="T73" fmla="*/ 181 h 1047"/>
                <a:gd name="T74" fmla="*/ 1089 w 1368"/>
                <a:gd name="T75" fmla="*/ 167 h 1047"/>
                <a:gd name="T76" fmla="*/ 670 w 1368"/>
                <a:gd name="T77" fmla="*/ 0 h 1047"/>
                <a:gd name="T78" fmla="*/ 899 w 1368"/>
                <a:gd name="T79" fmla="*/ 380 h 1047"/>
                <a:gd name="T80" fmla="*/ 1108 w 1368"/>
                <a:gd name="T81" fmla="*/ 217 h 1047"/>
                <a:gd name="T82" fmla="*/ 1201 w 1368"/>
                <a:gd name="T83" fmla="*/ 199 h 1047"/>
                <a:gd name="T84" fmla="*/ 1347 w 1368"/>
                <a:gd name="T85" fmla="*/ 410 h 1047"/>
                <a:gd name="T86" fmla="*/ 1220 w 1368"/>
                <a:gd name="T87" fmla="*/ 407 h 1047"/>
                <a:gd name="T88" fmla="*/ 1051 w 1368"/>
                <a:gd name="T89" fmla="*/ 370 h 1047"/>
                <a:gd name="T90" fmla="*/ 1011 w 1368"/>
                <a:gd name="T91" fmla="*/ 387 h 1047"/>
                <a:gd name="T92" fmla="*/ 1058 w 1368"/>
                <a:gd name="T93" fmla="*/ 402 h 1047"/>
                <a:gd name="T94" fmla="*/ 1250 w 1368"/>
                <a:gd name="T95" fmla="*/ 454 h 1047"/>
                <a:gd name="T96" fmla="*/ 1362 w 1368"/>
                <a:gd name="T97" fmla="*/ 451 h 10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368" h="1047">
                  <a:moveTo>
                    <a:pt x="33" y="620"/>
                  </a:moveTo>
                  <a:lnTo>
                    <a:pt x="31" y="607"/>
                  </a:lnTo>
                  <a:lnTo>
                    <a:pt x="25" y="596"/>
                  </a:lnTo>
                  <a:lnTo>
                    <a:pt x="16" y="587"/>
                  </a:lnTo>
                  <a:lnTo>
                    <a:pt x="4" y="581"/>
                  </a:lnTo>
                  <a:lnTo>
                    <a:pt x="0" y="581"/>
                  </a:lnTo>
                  <a:lnTo>
                    <a:pt x="0" y="686"/>
                  </a:lnTo>
                  <a:lnTo>
                    <a:pt x="4" y="686"/>
                  </a:lnTo>
                  <a:lnTo>
                    <a:pt x="24" y="666"/>
                  </a:lnTo>
                  <a:lnTo>
                    <a:pt x="30" y="650"/>
                  </a:lnTo>
                  <a:lnTo>
                    <a:pt x="33" y="634"/>
                  </a:lnTo>
                  <a:lnTo>
                    <a:pt x="33" y="620"/>
                  </a:lnTo>
                  <a:moveTo>
                    <a:pt x="238" y="524"/>
                  </a:moveTo>
                  <a:lnTo>
                    <a:pt x="236" y="517"/>
                  </a:lnTo>
                  <a:lnTo>
                    <a:pt x="229" y="509"/>
                  </a:lnTo>
                  <a:lnTo>
                    <a:pt x="217" y="509"/>
                  </a:lnTo>
                  <a:lnTo>
                    <a:pt x="202" y="520"/>
                  </a:lnTo>
                  <a:lnTo>
                    <a:pt x="188" y="545"/>
                  </a:lnTo>
                  <a:lnTo>
                    <a:pt x="172" y="590"/>
                  </a:lnTo>
                  <a:lnTo>
                    <a:pt x="152" y="643"/>
                  </a:lnTo>
                  <a:lnTo>
                    <a:pt x="122" y="697"/>
                  </a:lnTo>
                  <a:lnTo>
                    <a:pt x="43" y="782"/>
                  </a:lnTo>
                  <a:lnTo>
                    <a:pt x="21" y="824"/>
                  </a:lnTo>
                  <a:lnTo>
                    <a:pt x="13" y="866"/>
                  </a:lnTo>
                  <a:lnTo>
                    <a:pt x="17" y="904"/>
                  </a:lnTo>
                  <a:lnTo>
                    <a:pt x="22" y="916"/>
                  </a:lnTo>
                  <a:lnTo>
                    <a:pt x="29" y="926"/>
                  </a:lnTo>
                  <a:lnTo>
                    <a:pt x="38" y="935"/>
                  </a:lnTo>
                  <a:lnTo>
                    <a:pt x="48" y="941"/>
                  </a:lnTo>
                  <a:lnTo>
                    <a:pt x="85" y="934"/>
                  </a:lnTo>
                  <a:lnTo>
                    <a:pt x="112" y="885"/>
                  </a:lnTo>
                  <a:lnTo>
                    <a:pt x="131" y="817"/>
                  </a:lnTo>
                  <a:lnTo>
                    <a:pt x="143" y="753"/>
                  </a:lnTo>
                  <a:lnTo>
                    <a:pt x="159" y="693"/>
                  </a:lnTo>
                  <a:lnTo>
                    <a:pt x="183" y="629"/>
                  </a:lnTo>
                  <a:lnTo>
                    <a:pt x="208" y="575"/>
                  </a:lnTo>
                  <a:lnTo>
                    <a:pt x="226" y="546"/>
                  </a:lnTo>
                  <a:lnTo>
                    <a:pt x="236" y="535"/>
                  </a:lnTo>
                  <a:lnTo>
                    <a:pt x="238" y="524"/>
                  </a:lnTo>
                  <a:moveTo>
                    <a:pt x="550" y="862"/>
                  </a:moveTo>
                  <a:lnTo>
                    <a:pt x="549" y="845"/>
                  </a:lnTo>
                  <a:lnTo>
                    <a:pt x="544" y="825"/>
                  </a:lnTo>
                  <a:lnTo>
                    <a:pt x="533" y="799"/>
                  </a:lnTo>
                  <a:lnTo>
                    <a:pt x="518" y="770"/>
                  </a:lnTo>
                  <a:lnTo>
                    <a:pt x="499" y="737"/>
                  </a:lnTo>
                  <a:lnTo>
                    <a:pt x="476" y="702"/>
                  </a:lnTo>
                  <a:lnTo>
                    <a:pt x="471" y="695"/>
                  </a:lnTo>
                  <a:lnTo>
                    <a:pt x="468" y="688"/>
                  </a:lnTo>
                  <a:lnTo>
                    <a:pt x="238" y="0"/>
                  </a:lnTo>
                  <a:lnTo>
                    <a:pt x="223" y="0"/>
                  </a:lnTo>
                  <a:lnTo>
                    <a:pt x="0" y="0"/>
                  </a:lnTo>
                  <a:lnTo>
                    <a:pt x="0" y="439"/>
                  </a:lnTo>
                  <a:lnTo>
                    <a:pt x="19" y="449"/>
                  </a:lnTo>
                  <a:lnTo>
                    <a:pt x="46" y="452"/>
                  </a:lnTo>
                  <a:lnTo>
                    <a:pt x="57" y="451"/>
                  </a:lnTo>
                  <a:lnTo>
                    <a:pt x="148" y="431"/>
                  </a:lnTo>
                  <a:lnTo>
                    <a:pt x="227" y="438"/>
                  </a:lnTo>
                  <a:lnTo>
                    <a:pt x="283" y="454"/>
                  </a:lnTo>
                  <a:lnTo>
                    <a:pt x="304" y="463"/>
                  </a:lnTo>
                  <a:lnTo>
                    <a:pt x="351" y="498"/>
                  </a:lnTo>
                  <a:lnTo>
                    <a:pt x="388" y="539"/>
                  </a:lnTo>
                  <a:lnTo>
                    <a:pt x="415" y="585"/>
                  </a:lnTo>
                  <a:lnTo>
                    <a:pt x="435" y="634"/>
                  </a:lnTo>
                  <a:lnTo>
                    <a:pt x="449" y="685"/>
                  </a:lnTo>
                  <a:lnTo>
                    <a:pt x="458" y="733"/>
                  </a:lnTo>
                  <a:lnTo>
                    <a:pt x="465" y="776"/>
                  </a:lnTo>
                  <a:lnTo>
                    <a:pt x="471" y="811"/>
                  </a:lnTo>
                  <a:lnTo>
                    <a:pt x="474" y="824"/>
                  </a:lnTo>
                  <a:lnTo>
                    <a:pt x="477" y="835"/>
                  </a:lnTo>
                  <a:lnTo>
                    <a:pt x="480" y="846"/>
                  </a:lnTo>
                  <a:lnTo>
                    <a:pt x="495" y="878"/>
                  </a:lnTo>
                  <a:lnTo>
                    <a:pt x="511" y="897"/>
                  </a:lnTo>
                  <a:lnTo>
                    <a:pt x="527" y="901"/>
                  </a:lnTo>
                  <a:lnTo>
                    <a:pt x="542" y="889"/>
                  </a:lnTo>
                  <a:lnTo>
                    <a:pt x="548" y="877"/>
                  </a:lnTo>
                  <a:lnTo>
                    <a:pt x="550" y="862"/>
                  </a:lnTo>
                  <a:moveTo>
                    <a:pt x="883" y="537"/>
                  </a:moveTo>
                  <a:lnTo>
                    <a:pt x="880" y="531"/>
                  </a:lnTo>
                  <a:lnTo>
                    <a:pt x="874" y="524"/>
                  </a:lnTo>
                  <a:lnTo>
                    <a:pt x="865" y="517"/>
                  </a:lnTo>
                  <a:lnTo>
                    <a:pt x="853" y="510"/>
                  </a:lnTo>
                  <a:lnTo>
                    <a:pt x="842" y="504"/>
                  </a:lnTo>
                  <a:lnTo>
                    <a:pt x="836" y="497"/>
                  </a:lnTo>
                  <a:lnTo>
                    <a:pt x="670" y="0"/>
                  </a:lnTo>
                  <a:lnTo>
                    <a:pt x="238" y="0"/>
                  </a:lnTo>
                  <a:lnTo>
                    <a:pt x="466" y="682"/>
                  </a:lnTo>
                  <a:lnTo>
                    <a:pt x="476" y="632"/>
                  </a:lnTo>
                  <a:lnTo>
                    <a:pt x="527" y="595"/>
                  </a:lnTo>
                  <a:lnTo>
                    <a:pt x="589" y="570"/>
                  </a:lnTo>
                  <a:lnTo>
                    <a:pt x="635" y="553"/>
                  </a:lnTo>
                  <a:lnTo>
                    <a:pt x="690" y="532"/>
                  </a:lnTo>
                  <a:lnTo>
                    <a:pt x="731" y="529"/>
                  </a:lnTo>
                  <a:lnTo>
                    <a:pt x="769" y="537"/>
                  </a:lnTo>
                  <a:lnTo>
                    <a:pt x="812" y="550"/>
                  </a:lnTo>
                  <a:lnTo>
                    <a:pt x="843" y="556"/>
                  </a:lnTo>
                  <a:lnTo>
                    <a:pt x="867" y="554"/>
                  </a:lnTo>
                  <a:lnTo>
                    <a:pt x="881" y="548"/>
                  </a:lnTo>
                  <a:lnTo>
                    <a:pt x="883" y="537"/>
                  </a:lnTo>
                  <a:moveTo>
                    <a:pt x="955" y="1010"/>
                  </a:moveTo>
                  <a:lnTo>
                    <a:pt x="952" y="998"/>
                  </a:lnTo>
                  <a:lnTo>
                    <a:pt x="933" y="962"/>
                  </a:lnTo>
                  <a:lnTo>
                    <a:pt x="901" y="924"/>
                  </a:lnTo>
                  <a:lnTo>
                    <a:pt x="865" y="888"/>
                  </a:lnTo>
                  <a:lnTo>
                    <a:pt x="832" y="858"/>
                  </a:lnTo>
                  <a:lnTo>
                    <a:pt x="790" y="814"/>
                  </a:lnTo>
                  <a:lnTo>
                    <a:pt x="749" y="761"/>
                  </a:lnTo>
                  <a:lnTo>
                    <a:pt x="741" y="749"/>
                  </a:lnTo>
                  <a:lnTo>
                    <a:pt x="716" y="712"/>
                  </a:lnTo>
                  <a:lnTo>
                    <a:pt x="700" y="680"/>
                  </a:lnTo>
                  <a:lnTo>
                    <a:pt x="699" y="679"/>
                  </a:lnTo>
                  <a:lnTo>
                    <a:pt x="699" y="676"/>
                  </a:lnTo>
                  <a:lnTo>
                    <a:pt x="693" y="658"/>
                  </a:lnTo>
                  <a:lnTo>
                    <a:pt x="692" y="658"/>
                  </a:lnTo>
                  <a:lnTo>
                    <a:pt x="681" y="652"/>
                  </a:lnTo>
                  <a:lnTo>
                    <a:pt x="674" y="654"/>
                  </a:lnTo>
                  <a:lnTo>
                    <a:pt x="665" y="657"/>
                  </a:lnTo>
                  <a:lnTo>
                    <a:pt x="659" y="668"/>
                  </a:lnTo>
                  <a:lnTo>
                    <a:pt x="668" y="693"/>
                  </a:lnTo>
                  <a:lnTo>
                    <a:pt x="672" y="701"/>
                  </a:lnTo>
                  <a:lnTo>
                    <a:pt x="678" y="710"/>
                  </a:lnTo>
                  <a:lnTo>
                    <a:pt x="731" y="776"/>
                  </a:lnTo>
                  <a:lnTo>
                    <a:pt x="758" y="818"/>
                  </a:lnTo>
                  <a:lnTo>
                    <a:pt x="780" y="865"/>
                  </a:lnTo>
                  <a:lnTo>
                    <a:pt x="783" y="876"/>
                  </a:lnTo>
                  <a:lnTo>
                    <a:pt x="786" y="887"/>
                  </a:lnTo>
                  <a:lnTo>
                    <a:pt x="788" y="899"/>
                  </a:lnTo>
                  <a:lnTo>
                    <a:pt x="790" y="911"/>
                  </a:lnTo>
                  <a:lnTo>
                    <a:pt x="791" y="922"/>
                  </a:lnTo>
                  <a:lnTo>
                    <a:pt x="794" y="934"/>
                  </a:lnTo>
                  <a:lnTo>
                    <a:pt x="797" y="945"/>
                  </a:lnTo>
                  <a:lnTo>
                    <a:pt x="824" y="995"/>
                  </a:lnTo>
                  <a:lnTo>
                    <a:pt x="861" y="1030"/>
                  </a:lnTo>
                  <a:lnTo>
                    <a:pt x="902" y="1046"/>
                  </a:lnTo>
                  <a:lnTo>
                    <a:pt x="941" y="1039"/>
                  </a:lnTo>
                  <a:lnTo>
                    <a:pt x="950" y="1031"/>
                  </a:lnTo>
                  <a:lnTo>
                    <a:pt x="954" y="1021"/>
                  </a:lnTo>
                  <a:lnTo>
                    <a:pt x="955" y="1010"/>
                  </a:lnTo>
                  <a:moveTo>
                    <a:pt x="1001" y="71"/>
                  </a:moveTo>
                  <a:lnTo>
                    <a:pt x="1000" y="65"/>
                  </a:lnTo>
                  <a:lnTo>
                    <a:pt x="998" y="58"/>
                  </a:lnTo>
                  <a:lnTo>
                    <a:pt x="998" y="0"/>
                  </a:lnTo>
                  <a:lnTo>
                    <a:pt x="978" y="0"/>
                  </a:lnTo>
                  <a:lnTo>
                    <a:pt x="1001" y="71"/>
                  </a:lnTo>
                  <a:moveTo>
                    <a:pt x="1201" y="199"/>
                  </a:moveTo>
                  <a:lnTo>
                    <a:pt x="1201" y="189"/>
                  </a:lnTo>
                  <a:lnTo>
                    <a:pt x="1198" y="181"/>
                  </a:lnTo>
                  <a:lnTo>
                    <a:pt x="1188" y="174"/>
                  </a:lnTo>
                  <a:lnTo>
                    <a:pt x="1174" y="178"/>
                  </a:lnTo>
                  <a:lnTo>
                    <a:pt x="1138" y="180"/>
                  </a:lnTo>
                  <a:lnTo>
                    <a:pt x="1089" y="167"/>
                  </a:lnTo>
                  <a:lnTo>
                    <a:pt x="1039" y="135"/>
                  </a:lnTo>
                  <a:lnTo>
                    <a:pt x="1003" y="77"/>
                  </a:lnTo>
                  <a:lnTo>
                    <a:pt x="978" y="0"/>
                  </a:lnTo>
                  <a:lnTo>
                    <a:pt x="670" y="0"/>
                  </a:lnTo>
                  <a:lnTo>
                    <a:pt x="833" y="490"/>
                  </a:lnTo>
                  <a:lnTo>
                    <a:pt x="838" y="461"/>
                  </a:lnTo>
                  <a:lnTo>
                    <a:pt x="864" y="425"/>
                  </a:lnTo>
                  <a:lnTo>
                    <a:pt x="899" y="380"/>
                  </a:lnTo>
                  <a:lnTo>
                    <a:pt x="935" y="326"/>
                  </a:lnTo>
                  <a:lnTo>
                    <a:pt x="984" y="267"/>
                  </a:lnTo>
                  <a:lnTo>
                    <a:pt x="1045" y="233"/>
                  </a:lnTo>
                  <a:lnTo>
                    <a:pt x="1108" y="217"/>
                  </a:lnTo>
                  <a:lnTo>
                    <a:pt x="1160" y="215"/>
                  </a:lnTo>
                  <a:lnTo>
                    <a:pt x="1182" y="214"/>
                  </a:lnTo>
                  <a:lnTo>
                    <a:pt x="1195" y="208"/>
                  </a:lnTo>
                  <a:lnTo>
                    <a:pt x="1201" y="199"/>
                  </a:lnTo>
                  <a:moveTo>
                    <a:pt x="1368" y="441"/>
                  </a:moveTo>
                  <a:lnTo>
                    <a:pt x="1367" y="430"/>
                  </a:lnTo>
                  <a:lnTo>
                    <a:pt x="1360" y="419"/>
                  </a:lnTo>
                  <a:lnTo>
                    <a:pt x="1347" y="410"/>
                  </a:lnTo>
                  <a:lnTo>
                    <a:pt x="1329" y="404"/>
                  </a:lnTo>
                  <a:lnTo>
                    <a:pt x="1307" y="404"/>
                  </a:lnTo>
                  <a:lnTo>
                    <a:pt x="1263" y="407"/>
                  </a:lnTo>
                  <a:lnTo>
                    <a:pt x="1220" y="407"/>
                  </a:lnTo>
                  <a:lnTo>
                    <a:pt x="1177" y="402"/>
                  </a:lnTo>
                  <a:lnTo>
                    <a:pt x="1133" y="392"/>
                  </a:lnTo>
                  <a:lnTo>
                    <a:pt x="1089" y="379"/>
                  </a:lnTo>
                  <a:lnTo>
                    <a:pt x="1051" y="370"/>
                  </a:lnTo>
                  <a:lnTo>
                    <a:pt x="1023" y="370"/>
                  </a:lnTo>
                  <a:lnTo>
                    <a:pt x="1011" y="383"/>
                  </a:lnTo>
                  <a:lnTo>
                    <a:pt x="1011" y="385"/>
                  </a:lnTo>
                  <a:lnTo>
                    <a:pt x="1011" y="387"/>
                  </a:lnTo>
                  <a:lnTo>
                    <a:pt x="1015" y="398"/>
                  </a:lnTo>
                  <a:lnTo>
                    <a:pt x="1029" y="400"/>
                  </a:lnTo>
                  <a:lnTo>
                    <a:pt x="1041" y="401"/>
                  </a:lnTo>
                  <a:lnTo>
                    <a:pt x="1058" y="402"/>
                  </a:lnTo>
                  <a:lnTo>
                    <a:pt x="1098" y="407"/>
                  </a:lnTo>
                  <a:lnTo>
                    <a:pt x="1147" y="415"/>
                  </a:lnTo>
                  <a:lnTo>
                    <a:pt x="1189" y="426"/>
                  </a:lnTo>
                  <a:lnTo>
                    <a:pt x="1250" y="454"/>
                  </a:lnTo>
                  <a:lnTo>
                    <a:pt x="1285" y="463"/>
                  </a:lnTo>
                  <a:lnTo>
                    <a:pt x="1329" y="463"/>
                  </a:lnTo>
                  <a:lnTo>
                    <a:pt x="1349" y="459"/>
                  </a:lnTo>
                  <a:lnTo>
                    <a:pt x="1362" y="451"/>
                  </a:lnTo>
                  <a:lnTo>
                    <a:pt x="1368" y="441"/>
                  </a:lnTo>
                </a:path>
              </a:pathLst>
            </a:custGeom>
            <a:solidFill>
              <a:srgbClr val="FFD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pic>
          <p:nvPicPr>
            <p:cNvPr id="6" name="Picture 4">
              <a:extLst>
                <a:ext uri="{FF2B5EF4-FFF2-40B4-BE49-F238E27FC236}">
                  <a16:creationId xmlns:a16="http://schemas.microsoft.com/office/drawing/2014/main" id="{007F564B-89EC-4621-9551-82B98651D8D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" y="732"/>
              <a:ext cx="107" cy="1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5">
              <a:extLst>
                <a:ext uri="{FF2B5EF4-FFF2-40B4-BE49-F238E27FC236}">
                  <a16:creationId xmlns:a16="http://schemas.microsoft.com/office/drawing/2014/main" id="{A817185F-A4C7-4785-B8E9-1591C13C78D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3" y="542"/>
              <a:ext cx="107" cy="1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AutoShape 6">
              <a:extLst>
                <a:ext uri="{FF2B5EF4-FFF2-40B4-BE49-F238E27FC236}">
                  <a16:creationId xmlns:a16="http://schemas.microsoft.com/office/drawing/2014/main" id="{9C3D72EA-2887-4D34-9DF3-2737DE2D556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" y="12"/>
              <a:ext cx="1280" cy="948"/>
            </a:xfrm>
            <a:custGeom>
              <a:avLst/>
              <a:gdLst>
                <a:gd name="T0" fmla="+- 0 112 61"/>
                <a:gd name="T1" fmla="*/ T0 w 1280"/>
                <a:gd name="T2" fmla="+- 0 544 12"/>
                <a:gd name="T3" fmla="*/ 544 h 948"/>
                <a:gd name="T4" fmla="+- 0 103 61"/>
                <a:gd name="T5" fmla="*/ T4 w 1280"/>
                <a:gd name="T6" fmla="+- 0 528 12"/>
                <a:gd name="T7" fmla="*/ 528 h 948"/>
                <a:gd name="T8" fmla="+- 0 79 61"/>
                <a:gd name="T9" fmla="*/ T8 w 1280"/>
                <a:gd name="T10" fmla="+- 0 514 12"/>
                <a:gd name="T11" fmla="*/ 514 h 948"/>
                <a:gd name="T12" fmla="+- 0 61 61"/>
                <a:gd name="T13" fmla="*/ T12 w 1280"/>
                <a:gd name="T14" fmla="+- 0 532 12"/>
                <a:gd name="T15" fmla="*/ 532 h 948"/>
                <a:gd name="T16" fmla="+- 0 65 61"/>
                <a:gd name="T17" fmla="*/ T16 w 1280"/>
                <a:gd name="T18" fmla="+- 0 554 12"/>
                <a:gd name="T19" fmla="*/ 554 h 948"/>
                <a:gd name="T20" fmla="+- 0 77 61"/>
                <a:gd name="T21" fmla="*/ T20 w 1280"/>
                <a:gd name="T22" fmla="+- 0 559 12"/>
                <a:gd name="T23" fmla="*/ 559 h 948"/>
                <a:gd name="T24" fmla="+- 0 94 61"/>
                <a:gd name="T25" fmla="*/ T24 w 1280"/>
                <a:gd name="T26" fmla="+- 0 561 12"/>
                <a:gd name="T27" fmla="*/ 561 h 948"/>
                <a:gd name="T28" fmla="+- 0 112 61"/>
                <a:gd name="T29" fmla="*/ T28 w 1280"/>
                <a:gd name="T30" fmla="+- 0 550 12"/>
                <a:gd name="T31" fmla="*/ 550 h 948"/>
                <a:gd name="T32" fmla="+- 0 709 61"/>
                <a:gd name="T33" fmla="*/ T32 w 1280"/>
                <a:gd name="T34" fmla="+- 0 960 12"/>
                <a:gd name="T35" fmla="*/ 960 h 948"/>
                <a:gd name="T36" fmla="+- 0 709 61"/>
                <a:gd name="T37" fmla="*/ T36 w 1280"/>
                <a:gd name="T38" fmla="+- 0 940 12"/>
                <a:gd name="T39" fmla="*/ 940 h 948"/>
                <a:gd name="T40" fmla="+- 0 697 61"/>
                <a:gd name="T41" fmla="*/ T40 w 1280"/>
                <a:gd name="T42" fmla="+- 0 938 12"/>
                <a:gd name="T43" fmla="*/ 938 h 948"/>
                <a:gd name="T44" fmla="+- 0 709 61"/>
                <a:gd name="T45" fmla="*/ T44 w 1280"/>
                <a:gd name="T46" fmla="+- 0 960 12"/>
                <a:gd name="T47" fmla="*/ 960 h 948"/>
                <a:gd name="T48" fmla="+- 0 1078 61"/>
                <a:gd name="T49" fmla="*/ T48 w 1280"/>
                <a:gd name="T50" fmla="+- 0 819 12"/>
                <a:gd name="T51" fmla="*/ 819 h 948"/>
                <a:gd name="T52" fmla="+- 0 1077 61"/>
                <a:gd name="T53" fmla="*/ T52 w 1280"/>
                <a:gd name="T54" fmla="+- 0 816 12"/>
                <a:gd name="T55" fmla="*/ 816 h 948"/>
                <a:gd name="T56" fmla="+- 0 1066 61"/>
                <a:gd name="T57" fmla="*/ T56 w 1280"/>
                <a:gd name="T58" fmla="+- 0 815 12"/>
                <a:gd name="T59" fmla="*/ 815 h 948"/>
                <a:gd name="T60" fmla="+- 0 1079 61"/>
                <a:gd name="T61" fmla="*/ T60 w 1280"/>
                <a:gd name="T62" fmla="+- 0 836 12"/>
                <a:gd name="T63" fmla="*/ 836 h 948"/>
                <a:gd name="T64" fmla="+- 0 1261 61"/>
                <a:gd name="T65" fmla="*/ T64 w 1280"/>
                <a:gd name="T66" fmla="+- 0 610 12"/>
                <a:gd name="T67" fmla="*/ 610 h 948"/>
                <a:gd name="T68" fmla="+- 0 1253 61"/>
                <a:gd name="T69" fmla="*/ T68 w 1280"/>
                <a:gd name="T70" fmla="+- 0 593 12"/>
                <a:gd name="T71" fmla="*/ 593 h 948"/>
                <a:gd name="T72" fmla="+- 0 1228 61"/>
                <a:gd name="T73" fmla="*/ T72 w 1280"/>
                <a:gd name="T74" fmla="+- 0 579 12"/>
                <a:gd name="T75" fmla="*/ 579 h 948"/>
                <a:gd name="T76" fmla="+- 0 1211 61"/>
                <a:gd name="T77" fmla="*/ T76 w 1280"/>
                <a:gd name="T78" fmla="+- 0 597 12"/>
                <a:gd name="T79" fmla="*/ 597 h 948"/>
                <a:gd name="T80" fmla="+- 0 1215 61"/>
                <a:gd name="T81" fmla="*/ T80 w 1280"/>
                <a:gd name="T82" fmla="+- 0 619 12"/>
                <a:gd name="T83" fmla="*/ 619 h 948"/>
                <a:gd name="T84" fmla="+- 0 1227 61"/>
                <a:gd name="T85" fmla="*/ T84 w 1280"/>
                <a:gd name="T86" fmla="+- 0 624 12"/>
                <a:gd name="T87" fmla="*/ 624 h 948"/>
                <a:gd name="T88" fmla="+- 0 1243 61"/>
                <a:gd name="T89" fmla="*/ T88 w 1280"/>
                <a:gd name="T90" fmla="+- 0 627 12"/>
                <a:gd name="T91" fmla="*/ 627 h 948"/>
                <a:gd name="T92" fmla="+- 0 1261 61"/>
                <a:gd name="T93" fmla="*/ T92 w 1280"/>
                <a:gd name="T94" fmla="+- 0 616 12"/>
                <a:gd name="T95" fmla="*/ 616 h 948"/>
                <a:gd name="T96" fmla="+- 0 1263 61"/>
                <a:gd name="T97" fmla="*/ T96 w 1280"/>
                <a:gd name="T98" fmla="+- 0 46 12"/>
                <a:gd name="T99" fmla="*/ 46 h 948"/>
                <a:gd name="T100" fmla="+- 0 1262 61"/>
                <a:gd name="T101" fmla="*/ T100 w 1280"/>
                <a:gd name="T102" fmla="+- 0 40 12"/>
                <a:gd name="T103" fmla="*/ 40 h 948"/>
                <a:gd name="T104" fmla="+- 0 1242 61"/>
                <a:gd name="T105" fmla="*/ T104 w 1280"/>
                <a:gd name="T106" fmla="+- 0 16 12"/>
                <a:gd name="T107" fmla="*/ 16 h 948"/>
                <a:gd name="T108" fmla="+- 0 1218 61"/>
                <a:gd name="T109" fmla="*/ T108 w 1280"/>
                <a:gd name="T110" fmla="+- 0 20 12"/>
                <a:gd name="T111" fmla="*/ 20 h 948"/>
                <a:gd name="T112" fmla="+- 0 1211 61"/>
                <a:gd name="T113" fmla="*/ T112 w 1280"/>
                <a:gd name="T114" fmla="+- 0 39 12"/>
                <a:gd name="T115" fmla="*/ 39 h 948"/>
                <a:gd name="T116" fmla="+- 0 1222 61"/>
                <a:gd name="T117" fmla="*/ T116 w 1280"/>
                <a:gd name="T118" fmla="+- 0 56 12"/>
                <a:gd name="T119" fmla="*/ 56 h 948"/>
                <a:gd name="T120" fmla="+- 0 1233 61"/>
                <a:gd name="T121" fmla="*/ T120 w 1280"/>
                <a:gd name="T122" fmla="+- 0 59 12"/>
                <a:gd name="T123" fmla="*/ 59 h 948"/>
                <a:gd name="T124" fmla="+- 0 1256 61"/>
                <a:gd name="T125" fmla="*/ T124 w 1280"/>
                <a:gd name="T126" fmla="+- 0 58 12"/>
                <a:gd name="T127" fmla="*/ 58 h 948"/>
                <a:gd name="T128" fmla="+- 0 1263 61"/>
                <a:gd name="T129" fmla="*/ T128 w 1280"/>
                <a:gd name="T130" fmla="+- 0 46 12"/>
                <a:gd name="T131" fmla="*/ 46 h 948"/>
                <a:gd name="T132" fmla="+- 0 1339 61"/>
                <a:gd name="T133" fmla="*/ T132 w 1280"/>
                <a:gd name="T134" fmla="+- 0 238 12"/>
                <a:gd name="T135" fmla="*/ 238 h 948"/>
                <a:gd name="T136" fmla="+- 0 1339 61"/>
                <a:gd name="T137" fmla="*/ T136 w 1280"/>
                <a:gd name="T138" fmla="+- 0 235 12"/>
                <a:gd name="T139" fmla="*/ 235 h 948"/>
                <a:gd name="T140" fmla="+- 0 1327 61"/>
                <a:gd name="T141" fmla="*/ T140 w 1280"/>
                <a:gd name="T142" fmla="+- 0 235 12"/>
                <a:gd name="T143" fmla="*/ 235 h 948"/>
                <a:gd name="T144" fmla="+- 0 1340 61"/>
                <a:gd name="T145" fmla="*/ T144 w 1280"/>
                <a:gd name="T146" fmla="+- 0 256 12"/>
                <a:gd name="T147" fmla="*/ 256 h 94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</a:cxnLst>
              <a:rect l="0" t="0" r="r" b="b"/>
              <a:pathLst>
                <a:path w="1280" h="948">
                  <a:moveTo>
                    <a:pt x="52" y="536"/>
                  </a:moveTo>
                  <a:lnTo>
                    <a:pt x="51" y="532"/>
                  </a:lnTo>
                  <a:lnTo>
                    <a:pt x="50" y="529"/>
                  </a:lnTo>
                  <a:lnTo>
                    <a:pt x="42" y="516"/>
                  </a:lnTo>
                  <a:lnTo>
                    <a:pt x="31" y="505"/>
                  </a:lnTo>
                  <a:lnTo>
                    <a:pt x="18" y="502"/>
                  </a:lnTo>
                  <a:lnTo>
                    <a:pt x="7" y="509"/>
                  </a:lnTo>
                  <a:lnTo>
                    <a:pt x="0" y="520"/>
                  </a:lnTo>
                  <a:lnTo>
                    <a:pt x="0" y="528"/>
                  </a:lnTo>
                  <a:lnTo>
                    <a:pt x="4" y="542"/>
                  </a:lnTo>
                  <a:lnTo>
                    <a:pt x="11" y="546"/>
                  </a:lnTo>
                  <a:lnTo>
                    <a:pt x="16" y="547"/>
                  </a:lnTo>
                  <a:lnTo>
                    <a:pt x="21" y="548"/>
                  </a:lnTo>
                  <a:lnTo>
                    <a:pt x="33" y="549"/>
                  </a:lnTo>
                  <a:lnTo>
                    <a:pt x="45" y="547"/>
                  </a:lnTo>
                  <a:lnTo>
                    <a:pt x="51" y="538"/>
                  </a:lnTo>
                  <a:lnTo>
                    <a:pt x="52" y="536"/>
                  </a:lnTo>
                  <a:moveTo>
                    <a:pt x="648" y="948"/>
                  </a:moveTo>
                  <a:lnTo>
                    <a:pt x="648" y="930"/>
                  </a:lnTo>
                  <a:lnTo>
                    <a:pt x="648" y="928"/>
                  </a:lnTo>
                  <a:lnTo>
                    <a:pt x="644" y="919"/>
                  </a:lnTo>
                  <a:lnTo>
                    <a:pt x="636" y="926"/>
                  </a:lnTo>
                  <a:lnTo>
                    <a:pt x="640" y="940"/>
                  </a:lnTo>
                  <a:lnTo>
                    <a:pt x="648" y="948"/>
                  </a:lnTo>
                  <a:moveTo>
                    <a:pt x="1018" y="824"/>
                  </a:moveTo>
                  <a:lnTo>
                    <a:pt x="1017" y="807"/>
                  </a:lnTo>
                  <a:lnTo>
                    <a:pt x="1017" y="805"/>
                  </a:lnTo>
                  <a:lnTo>
                    <a:pt x="1016" y="804"/>
                  </a:lnTo>
                  <a:lnTo>
                    <a:pt x="1014" y="796"/>
                  </a:lnTo>
                  <a:lnTo>
                    <a:pt x="1005" y="803"/>
                  </a:lnTo>
                  <a:lnTo>
                    <a:pt x="1009" y="817"/>
                  </a:lnTo>
                  <a:lnTo>
                    <a:pt x="1018" y="824"/>
                  </a:lnTo>
                  <a:moveTo>
                    <a:pt x="1201" y="601"/>
                  </a:moveTo>
                  <a:lnTo>
                    <a:pt x="1200" y="598"/>
                  </a:lnTo>
                  <a:lnTo>
                    <a:pt x="1199" y="594"/>
                  </a:lnTo>
                  <a:lnTo>
                    <a:pt x="1192" y="581"/>
                  </a:lnTo>
                  <a:lnTo>
                    <a:pt x="1180" y="571"/>
                  </a:lnTo>
                  <a:lnTo>
                    <a:pt x="1167" y="567"/>
                  </a:lnTo>
                  <a:lnTo>
                    <a:pt x="1156" y="575"/>
                  </a:lnTo>
                  <a:lnTo>
                    <a:pt x="1150" y="585"/>
                  </a:lnTo>
                  <a:lnTo>
                    <a:pt x="1149" y="593"/>
                  </a:lnTo>
                  <a:lnTo>
                    <a:pt x="1154" y="607"/>
                  </a:lnTo>
                  <a:lnTo>
                    <a:pt x="1160" y="611"/>
                  </a:lnTo>
                  <a:lnTo>
                    <a:pt x="1166" y="612"/>
                  </a:lnTo>
                  <a:lnTo>
                    <a:pt x="1171" y="613"/>
                  </a:lnTo>
                  <a:lnTo>
                    <a:pt x="1182" y="615"/>
                  </a:lnTo>
                  <a:lnTo>
                    <a:pt x="1194" y="612"/>
                  </a:lnTo>
                  <a:lnTo>
                    <a:pt x="1200" y="604"/>
                  </a:lnTo>
                  <a:lnTo>
                    <a:pt x="1201" y="601"/>
                  </a:lnTo>
                  <a:moveTo>
                    <a:pt x="1202" y="34"/>
                  </a:moveTo>
                  <a:lnTo>
                    <a:pt x="1202" y="31"/>
                  </a:lnTo>
                  <a:lnTo>
                    <a:pt x="1201" y="28"/>
                  </a:lnTo>
                  <a:lnTo>
                    <a:pt x="1193" y="14"/>
                  </a:lnTo>
                  <a:lnTo>
                    <a:pt x="1181" y="4"/>
                  </a:lnTo>
                  <a:lnTo>
                    <a:pt x="1168" y="0"/>
                  </a:lnTo>
                  <a:lnTo>
                    <a:pt x="1157" y="8"/>
                  </a:lnTo>
                  <a:lnTo>
                    <a:pt x="1151" y="18"/>
                  </a:lnTo>
                  <a:lnTo>
                    <a:pt x="1150" y="27"/>
                  </a:lnTo>
                  <a:lnTo>
                    <a:pt x="1155" y="40"/>
                  </a:lnTo>
                  <a:lnTo>
                    <a:pt x="1161" y="44"/>
                  </a:lnTo>
                  <a:lnTo>
                    <a:pt x="1167" y="46"/>
                  </a:lnTo>
                  <a:lnTo>
                    <a:pt x="1172" y="47"/>
                  </a:lnTo>
                  <a:lnTo>
                    <a:pt x="1183" y="48"/>
                  </a:lnTo>
                  <a:lnTo>
                    <a:pt x="1195" y="46"/>
                  </a:lnTo>
                  <a:lnTo>
                    <a:pt x="1202" y="37"/>
                  </a:lnTo>
                  <a:lnTo>
                    <a:pt x="1202" y="34"/>
                  </a:lnTo>
                  <a:moveTo>
                    <a:pt x="1279" y="244"/>
                  </a:moveTo>
                  <a:lnTo>
                    <a:pt x="1278" y="226"/>
                  </a:lnTo>
                  <a:lnTo>
                    <a:pt x="1278" y="225"/>
                  </a:lnTo>
                  <a:lnTo>
                    <a:pt x="1278" y="223"/>
                  </a:lnTo>
                  <a:lnTo>
                    <a:pt x="1275" y="215"/>
                  </a:lnTo>
                  <a:lnTo>
                    <a:pt x="1266" y="223"/>
                  </a:lnTo>
                  <a:lnTo>
                    <a:pt x="1270" y="236"/>
                  </a:lnTo>
                  <a:lnTo>
                    <a:pt x="1279" y="244"/>
                  </a:lnTo>
                </a:path>
              </a:pathLst>
            </a:custGeom>
            <a:solidFill>
              <a:srgbClr val="FFD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</p:grpSp>
      <p:grpSp>
        <p:nvGrpSpPr>
          <p:cNvPr id="9" name="Group 7">
            <a:extLst>
              <a:ext uri="{FF2B5EF4-FFF2-40B4-BE49-F238E27FC236}">
                <a16:creationId xmlns:a16="http://schemas.microsoft.com/office/drawing/2014/main" id="{CF09D6DE-781B-4F16-8E12-FBF7CFF67F3D}"/>
              </a:ext>
            </a:extLst>
          </p:cNvPr>
          <p:cNvGrpSpPr>
            <a:grpSpLocks/>
          </p:cNvGrpSpPr>
          <p:nvPr/>
        </p:nvGrpSpPr>
        <p:grpSpPr bwMode="auto">
          <a:xfrm>
            <a:off x="2373925" y="564485"/>
            <a:ext cx="866165" cy="1296393"/>
            <a:chOff x="3903" y="482"/>
            <a:chExt cx="1137" cy="1704"/>
          </a:xfrm>
        </p:grpSpPr>
        <p:sp>
          <p:nvSpPr>
            <p:cNvPr id="10" name="AutoShape 8">
              <a:extLst>
                <a:ext uri="{FF2B5EF4-FFF2-40B4-BE49-F238E27FC236}">
                  <a16:creationId xmlns:a16="http://schemas.microsoft.com/office/drawing/2014/main" id="{A49750AF-F957-47F1-A171-386843BE844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3" y="481"/>
              <a:ext cx="1137" cy="1704"/>
            </a:xfrm>
            <a:custGeom>
              <a:avLst/>
              <a:gdLst>
                <a:gd name="T0" fmla="+- 0 4228 3903"/>
                <a:gd name="T1" fmla="*/ T0 w 1137"/>
                <a:gd name="T2" fmla="+- 0 942 482"/>
                <a:gd name="T3" fmla="*/ 942 h 1704"/>
                <a:gd name="T4" fmla="+- 0 4116 3903"/>
                <a:gd name="T5" fmla="*/ T4 w 1137"/>
                <a:gd name="T6" fmla="+- 0 905 482"/>
                <a:gd name="T7" fmla="*/ 905 h 1704"/>
                <a:gd name="T8" fmla="+- 0 3947 3903"/>
                <a:gd name="T9" fmla="*/ T8 w 1137"/>
                <a:gd name="T10" fmla="+- 0 823 482"/>
                <a:gd name="T11" fmla="*/ 823 h 1704"/>
                <a:gd name="T12" fmla="+- 0 3904 3903"/>
                <a:gd name="T13" fmla="*/ T12 w 1137"/>
                <a:gd name="T14" fmla="+- 0 853 482"/>
                <a:gd name="T15" fmla="*/ 853 h 1704"/>
                <a:gd name="T16" fmla="+- 0 3956 3903"/>
                <a:gd name="T17" fmla="*/ T16 w 1137"/>
                <a:gd name="T18" fmla="+- 0 885 482"/>
                <a:gd name="T19" fmla="*/ 885 h 1704"/>
                <a:gd name="T20" fmla="+- 0 4125 3903"/>
                <a:gd name="T21" fmla="*/ T20 w 1137"/>
                <a:gd name="T22" fmla="+- 0 930 482"/>
                <a:gd name="T23" fmla="*/ 930 h 1704"/>
                <a:gd name="T24" fmla="+- 0 4243 3903"/>
                <a:gd name="T25" fmla="*/ T24 w 1137"/>
                <a:gd name="T26" fmla="+- 0 962 482"/>
                <a:gd name="T27" fmla="*/ 962 h 1704"/>
                <a:gd name="T28" fmla="+- 0 4485 3903"/>
                <a:gd name="T29" fmla="*/ T28 w 1137"/>
                <a:gd name="T30" fmla="+- 0 1839 482"/>
                <a:gd name="T31" fmla="*/ 1839 h 1704"/>
                <a:gd name="T32" fmla="+- 0 4419 3903"/>
                <a:gd name="T33" fmla="*/ T32 w 1137"/>
                <a:gd name="T34" fmla="+- 0 1825 482"/>
                <a:gd name="T35" fmla="*/ 1825 h 1704"/>
                <a:gd name="T36" fmla="+- 0 4390 3903"/>
                <a:gd name="T37" fmla="*/ T36 w 1137"/>
                <a:gd name="T38" fmla="+- 0 1880 482"/>
                <a:gd name="T39" fmla="*/ 1880 h 1704"/>
                <a:gd name="T40" fmla="+- 0 4400 3903"/>
                <a:gd name="T41" fmla="*/ T40 w 1137"/>
                <a:gd name="T42" fmla="+- 0 1911 482"/>
                <a:gd name="T43" fmla="*/ 1911 h 1704"/>
                <a:gd name="T44" fmla="+- 0 4464 3903"/>
                <a:gd name="T45" fmla="*/ T44 w 1137"/>
                <a:gd name="T46" fmla="+- 0 1929 482"/>
                <a:gd name="T47" fmla="*/ 1929 h 1704"/>
                <a:gd name="T48" fmla="+- 0 4493 3903"/>
                <a:gd name="T49" fmla="*/ T48 w 1137"/>
                <a:gd name="T50" fmla="+- 0 1863 482"/>
                <a:gd name="T51" fmla="*/ 1863 h 1704"/>
                <a:gd name="T52" fmla="+- 0 4676 3903"/>
                <a:gd name="T53" fmla="*/ T52 w 1137"/>
                <a:gd name="T54" fmla="+- 0 1752 482"/>
                <a:gd name="T55" fmla="*/ 1752 h 1704"/>
                <a:gd name="T56" fmla="+- 0 4611 3903"/>
                <a:gd name="T57" fmla="*/ T56 w 1137"/>
                <a:gd name="T58" fmla="+- 0 1886 482"/>
                <a:gd name="T59" fmla="*/ 1886 h 1704"/>
                <a:gd name="T60" fmla="+- 0 4472 3903"/>
                <a:gd name="T61" fmla="*/ T60 w 1137"/>
                <a:gd name="T62" fmla="+- 0 2110 482"/>
                <a:gd name="T63" fmla="*/ 2110 h 1704"/>
                <a:gd name="T64" fmla="+- 0 4497 3903"/>
                <a:gd name="T65" fmla="*/ T64 w 1137"/>
                <a:gd name="T66" fmla="+- 0 2178 482"/>
                <a:gd name="T67" fmla="*/ 2178 h 1704"/>
                <a:gd name="T68" fmla="+- 0 4591 3903"/>
                <a:gd name="T69" fmla="*/ T68 w 1137"/>
                <a:gd name="T70" fmla="+- 0 2060 482"/>
                <a:gd name="T71" fmla="*/ 2060 h 1704"/>
                <a:gd name="T72" fmla="+- 0 4667 3903"/>
                <a:gd name="T73" fmla="*/ T72 w 1137"/>
                <a:gd name="T74" fmla="+- 0 1819 482"/>
                <a:gd name="T75" fmla="*/ 1819 h 1704"/>
                <a:gd name="T76" fmla="+- 0 5010 3903"/>
                <a:gd name="T77" fmla="*/ T76 w 1137"/>
                <a:gd name="T78" fmla="+- 0 2105 482"/>
                <a:gd name="T79" fmla="*/ 2105 h 1704"/>
                <a:gd name="T80" fmla="+- 0 4978 3903"/>
                <a:gd name="T81" fmla="*/ T80 w 1137"/>
                <a:gd name="T82" fmla="+- 0 2013 482"/>
                <a:gd name="T83" fmla="*/ 2013 h 1704"/>
                <a:gd name="T84" fmla="+- 0 4928 3903"/>
                <a:gd name="T85" fmla="*/ T84 w 1137"/>
                <a:gd name="T86" fmla="+- 0 1932 482"/>
                <a:gd name="T87" fmla="*/ 1932 h 1704"/>
                <a:gd name="T88" fmla="+- 0 4471 3903"/>
                <a:gd name="T89" fmla="*/ T88 w 1137"/>
                <a:gd name="T90" fmla="+- 0 758 482"/>
                <a:gd name="T91" fmla="*/ 758 h 1704"/>
                <a:gd name="T92" fmla="+- 0 4403 3903"/>
                <a:gd name="T93" fmla="*/ T92 w 1137"/>
                <a:gd name="T94" fmla="+- 0 763 482"/>
                <a:gd name="T95" fmla="*/ 763 h 1704"/>
                <a:gd name="T96" fmla="+- 0 4420 3903"/>
                <a:gd name="T97" fmla="*/ T96 w 1137"/>
                <a:gd name="T98" fmla="+- 0 793 482"/>
                <a:gd name="T99" fmla="*/ 793 h 1704"/>
                <a:gd name="T100" fmla="+- 0 4453 3903"/>
                <a:gd name="T101" fmla="*/ T100 w 1137"/>
                <a:gd name="T102" fmla="+- 0 820 482"/>
                <a:gd name="T103" fmla="*/ 820 h 1704"/>
                <a:gd name="T104" fmla="+- 0 4360 3903"/>
                <a:gd name="T105" fmla="*/ T104 w 1137"/>
                <a:gd name="T106" fmla="+- 0 988 482"/>
                <a:gd name="T107" fmla="*/ 988 h 1704"/>
                <a:gd name="T108" fmla="+- 0 4194 3903"/>
                <a:gd name="T109" fmla="*/ T108 w 1137"/>
                <a:gd name="T110" fmla="+- 0 1106 482"/>
                <a:gd name="T111" fmla="*/ 1106 h 1704"/>
                <a:gd name="T112" fmla="+- 0 4101 3903"/>
                <a:gd name="T113" fmla="*/ T112 w 1137"/>
                <a:gd name="T114" fmla="+- 0 1129 482"/>
                <a:gd name="T115" fmla="*/ 1129 h 1704"/>
                <a:gd name="T116" fmla="+- 0 4130 3903"/>
                <a:gd name="T117" fmla="*/ T116 w 1137"/>
                <a:gd name="T118" fmla="+- 0 1148 482"/>
                <a:gd name="T119" fmla="*/ 1148 h 1704"/>
                <a:gd name="T120" fmla="+- 0 4308 3903"/>
                <a:gd name="T121" fmla="*/ T120 w 1137"/>
                <a:gd name="T122" fmla="+- 0 1248 482"/>
                <a:gd name="T123" fmla="*/ 1248 h 1704"/>
                <a:gd name="T124" fmla="+- 0 4312 3903"/>
                <a:gd name="T125" fmla="*/ T124 w 1137"/>
                <a:gd name="T126" fmla="+- 0 1274 482"/>
                <a:gd name="T127" fmla="*/ 1274 h 1704"/>
                <a:gd name="T128" fmla="+- 0 4258 3903"/>
                <a:gd name="T129" fmla="*/ T128 w 1137"/>
                <a:gd name="T130" fmla="+- 0 1436 482"/>
                <a:gd name="T131" fmla="*/ 1436 h 1704"/>
                <a:gd name="T132" fmla="+- 0 4182 3903"/>
                <a:gd name="T133" fmla="*/ T132 w 1137"/>
                <a:gd name="T134" fmla="+- 0 1500 482"/>
                <a:gd name="T135" fmla="*/ 1500 h 1704"/>
                <a:gd name="T136" fmla="+- 0 4245 3903"/>
                <a:gd name="T137" fmla="*/ T136 w 1137"/>
                <a:gd name="T138" fmla="+- 0 1537 482"/>
                <a:gd name="T139" fmla="*/ 1537 h 1704"/>
                <a:gd name="T140" fmla="+- 0 4345 3903"/>
                <a:gd name="T141" fmla="*/ T140 w 1137"/>
                <a:gd name="T142" fmla="+- 0 1469 482"/>
                <a:gd name="T143" fmla="*/ 1469 h 1704"/>
                <a:gd name="T144" fmla="+- 0 4399 3903"/>
                <a:gd name="T145" fmla="*/ T144 w 1137"/>
                <a:gd name="T146" fmla="+- 0 1537 482"/>
                <a:gd name="T147" fmla="*/ 1537 h 1704"/>
                <a:gd name="T148" fmla="+- 0 4414 3903"/>
                <a:gd name="T149" fmla="*/ T148 w 1137"/>
                <a:gd name="T150" fmla="+- 0 1611 482"/>
                <a:gd name="T151" fmla="*/ 1611 h 1704"/>
                <a:gd name="T152" fmla="+- 0 4478 3903"/>
                <a:gd name="T153" fmla="*/ T152 w 1137"/>
                <a:gd name="T154" fmla="+- 0 1693 482"/>
                <a:gd name="T155" fmla="*/ 1693 h 1704"/>
                <a:gd name="T156" fmla="+- 0 4687 3903"/>
                <a:gd name="T157" fmla="*/ T156 w 1137"/>
                <a:gd name="T158" fmla="+- 0 1681 482"/>
                <a:gd name="T159" fmla="*/ 1681 h 1704"/>
                <a:gd name="T160" fmla="+- 0 4847 3903"/>
                <a:gd name="T161" fmla="*/ T160 w 1137"/>
                <a:gd name="T162" fmla="+- 0 1783 482"/>
                <a:gd name="T163" fmla="*/ 1783 h 1704"/>
                <a:gd name="T164" fmla="+- 0 4918 3903"/>
                <a:gd name="T165" fmla="*/ T164 w 1137"/>
                <a:gd name="T166" fmla="+- 0 1977 482"/>
                <a:gd name="T167" fmla="*/ 1977 h 1704"/>
                <a:gd name="T168" fmla="+- 0 4937 3903"/>
                <a:gd name="T169" fmla="*/ T168 w 1137"/>
                <a:gd name="T170" fmla="+- 0 2079 482"/>
                <a:gd name="T171" fmla="*/ 2079 h 1704"/>
                <a:gd name="T172" fmla="+- 0 4987 3903"/>
                <a:gd name="T173" fmla="*/ T172 w 1137"/>
                <a:gd name="T174" fmla="+- 0 2144 482"/>
                <a:gd name="T175" fmla="*/ 2144 h 1704"/>
                <a:gd name="T176" fmla="+- 0 5040 3903"/>
                <a:gd name="T177" fmla="*/ T176 w 1137"/>
                <a:gd name="T178" fmla="+- 0 786 482"/>
                <a:gd name="T179" fmla="*/ 786 h 1704"/>
                <a:gd name="T180" fmla="+- 0 4971 3903"/>
                <a:gd name="T181" fmla="*/ T180 w 1137"/>
                <a:gd name="T182" fmla="+- 0 688 482"/>
                <a:gd name="T183" fmla="*/ 688 h 1704"/>
                <a:gd name="T184" fmla="+- 0 4866 3903"/>
                <a:gd name="T185" fmla="*/ T184 w 1137"/>
                <a:gd name="T186" fmla="+- 0 684 482"/>
                <a:gd name="T187" fmla="*/ 684 h 1704"/>
                <a:gd name="T188" fmla="+- 0 4846 3903"/>
                <a:gd name="T189" fmla="*/ T188 w 1137"/>
                <a:gd name="T190" fmla="+- 0 612 482"/>
                <a:gd name="T191" fmla="*/ 612 h 1704"/>
                <a:gd name="T192" fmla="+- 0 4905 3903"/>
                <a:gd name="T193" fmla="*/ T192 w 1137"/>
                <a:gd name="T194" fmla="+- 0 533 482"/>
                <a:gd name="T195" fmla="*/ 533 h 1704"/>
                <a:gd name="T196" fmla="+- 0 4883 3903"/>
                <a:gd name="T197" fmla="*/ T196 w 1137"/>
                <a:gd name="T198" fmla="+- 0 482 482"/>
                <a:gd name="T199" fmla="*/ 482 h 1704"/>
                <a:gd name="T200" fmla="+- 0 4811 3903"/>
                <a:gd name="T201" fmla="*/ T200 w 1137"/>
                <a:gd name="T202" fmla="+- 0 599 482"/>
                <a:gd name="T203" fmla="*/ 599 h 1704"/>
                <a:gd name="T204" fmla="+- 0 4648 3903"/>
                <a:gd name="T205" fmla="*/ T204 w 1137"/>
                <a:gd name="T206" fmla="+- 0 746 482"/>
                <a:gd name="T207" fmla="*/ 746 h 1704"/>
                <a:gd name="T208" fmla="+- 0 4926 3903"/>
                <a:gd name="T209" fmla="*/ T208 w 1137"/>
                <a:gd name="T210" fmla="+- 0 1925 482"/>
                <a:gd name="T211" fmla="*/ 1925 h 1704"/>
                <a:gd name="T212" fmla="+- 0 5040 3903"/>
                <a:gd name="T213" fmla="*/ T212 w 1137"/>
                <a:gd name="T214" fmla="+- 0 786 482"/>
                <a:gd name="T215" fmla="*/ 786 h 1704"/>
                <a:gd name="T216" fmla="+- 0 4972 3903"/>
                <a:gd name="T217" fmla="*/ T216 w 1137"/>
                <a:gd name="T218" fmla="+- 0 686 482"/>
                <a:gd name="T219" fmla="*/ 686 h 1704"/>
                <a:gd name="T220" fmla="+- 0 5029 3903"/>
                <a:gd name="T221" fmla="*/ T220 w 1137"/>
                <a:gd name="T222" fmla="+- 0 701 482"/>
                <a:gd name="T223" fmla="*/ 701 h 1704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  <a:cxn ang="0">
                  <a:pos x="T165" y="T167"/>
                </a:cxn>
                <a:cxn ang="0">
                  <a:pos x="T169" y="T171"/>
                </a:cxn>
                <a:cxn ang="0">
                  <a:pos x="T173" y="T175"/>
                </a:cxn>
                <a:cxn ang="0">
                  <a:pos x="T177" y="T179"/>
                </a:cxn>
                <a:cxn ang="0">
                  <a:pos x="T181" y="T183"/>
                </a:cxn>
                <a:cxn ang="0">
                  <a:pos x="T185" y="T187"/>
                </a:cxn>
                <a:cxn ang="0">
                  <a:pos x="T189" y="T191"/>
                </a:cxn>
                <a:cxn ang="0">
                  <a:pos x="T193" y="T195"/>
                </a:cxn>
                <a:cxn ang="0">
                  <a:pos x="T197" y="T199"/>
                </a:cxn>
                <a:cxn ang="0">
                  <a:pos x="T201" y="T203"/>
                </a:cxn>
                <a:cxn ang="0">
                  <a:pos x="T205" y="T207"/>
                </a:cxn>
                <a:cxn ang="0">
                  <a:pos x="T209" y="T211"/>
                </a:cxn>
                <a:cxn ang="0">
                  <a:pos x="T213" y="T215"/>
                </a:cxn>
                <a:cxn ang="0">
                  <a:pos x="T217" y="T219"/>
                </a:cxn>
                <a:cxn ang="0">
                  <a:pos x="T221" y="T223"/>
                </a:cxn>
              </a:cxnLst>
              <a:rect l="0" t="0" r="r" b="b"/>
              <a:pathLst>
                <a:path w="1137" h="1704">
                  <a:moveTo>
                    <a:pt x="341" y="477"/>
                  </a:moveTo>
                  <a:lnTo>
                    <a:pt x="341" y="474"/>
                  </a:lnTo>
                  <a:lnTo>
                    <a:pt x="338" y="464"/>
                  </a:lnTo>
                  <a:lnTo>
                    <a:pt x="325" y="460"/>
                  </a:lnTo>
                  <a:lnTo>
                    <a:pt x="314" y="457"/>
                  </a:lnTo>
                  <a:lnTo>
                    <a:pt x="298" y="452"/>
                  </a:lnTo>
                  <a:lnTo>
                    <a:pt x="259" y="440"/>
                  </a:lnTo>
                  <a:lnTo>
                    <a:pt x="213" y="423"/>
                  </a:lnTo>
                  <a:lnTo>
                    <a:pt x="174" y="404"/>
                  </a:lnTo>
                  <a:lnTo>
                    <a:pt x="119" y="365"/>
                  </a:lnTo>
                  <a:lnTo>
                    <a:pt x="87" y="349"/>
                  </a:lnTo>
                  <a:lnTo>
                    <a:pt x="44" y="341"/>
                  </a:lnTo>
                  <a:lnTo>
                    <a:pt x="21" y="342"/>
                  </a:lnTo>
                  <a:lnTo>
                    <a:pt x="7" y="348"/>
                  </a:lnTo>
                  <a:lnTo>
                    <a:pt x="0" y="359"/>
                  </a:lnTo>
                  <a:lnTo>
                    <a:pt x="1" y="371"/>
                  </a:lnTo>
                  <a:lnTo>
                    <a:pt x="7" y="381"/>
                  </a:lnTo>
                  <a:lnTo>
                    <a:pt x="18" y="391"/>
                  </a:lnTo>
                  <a:lnTo>
                    <a:pt x="34" y="399"/>
                  </a:lnTo>
                  <a:lnTo>
                    <a:pt x="53" y="403"/>
                  </a:lnTo>
                  <a:lnTo>
                    <a:pt x="98" y="409"/>
                  </a:lnTo>
                  <a:lnTo>
                    <a:pt x="140" y="417"/>
                  </a:lnTo>
                  <a:lnTo>
                    <a:pt x="181" y="430"/>
                  </a:lnTo>
                  <a:lnTo>
                    <a:pt x="222" y="448"/>
                  </a:lnTo>
                  <a:lnTo>
                    <a:pt x="263" y="469"/>
                  </a:lnTo>
                  <a:lnTo>
                    <a:pt x="299" y="485"/>
                  </a:lnTo>
                  <a:lnTo>
                    <a:pt x="326" y="490"/>
                  </a:lnTo>
                  <a:lnTo>
                    <a:pt x="340" y="480"/>
                  </a:lnTo>
                  <a:lnTo>
                    <a:pt x="341" y="477"/>
                  </a:lnTo>
                  <a:moveTo>
                    <a:pt x="590" y="1381"/>
                  </a:moveTo>
                  <a:lnTo>
                    <a:pt x="587" y="1368"/>
                  </a:lnTo>
                  <a:lnTo>
                    <a:pt x="582" y="1357"/>
                  </a:lnTo>
                  <a:lnTo>
                    <a:pt x="573" y="1348"/>
                  </a:lnTo>
                  <a:lnTo>
                    <a:pt x="561" y="1343"/>
                  </a:lnTo>
                  <a:lnTo>
                    <a:pt x="545" y="1341"/>
                  </a:lnTo>
                  <a:lnTo>
                    <a:pt x="516" y="1343"/>
                  </a:lnTo>
                  <a:lnTo>
                    <a:pt x="496" y="1350"/>
                  </a:lnTo>
                  <a:lnTo>
                    <a:pt x="485" y="1361"/>
                  </a:lnTo>
                  <a:lnTo>
                    <a:pt x="483" y="1377"/>
                  </a:lnTo>
                  <a:lnTo>
                    <a:pt x="487" y="1398"/>
                  </a:lnTo>
                  <a:lnTo>
                    <a:pt x="488" y="1407"/>
                  </a:lnTo>
                  <a:lnTo>
                    <a:pt x="491" y="1416"/>
                  </a:lnTo>
                  <a:lnTo>
                    <a:pt x="493" y="1424"/>
                  </a:lnTo>
                  <a:lnTo>
                    <a:pt x="497" y="1429"/>
                  </a:lnTo>
                  <a:lnTo>
                    <a:pt x="502" y="1432"/>
                  </a:lnTo>
                  <a:lnTo>
                    <a:pt x="512" y="1438"/>
                  </a:lnTo>
                  <a:lnTo>
                    <a:pt x="534" y="1447"/>
                  </a:lnTo>
                  <a:lnTo>
                    <a:pt x="561" y="1447"/>
                  </a:lnTo>
                  <a:lnTo>
                    <a:pt x="581" y="1427"/>
                  </a:lnTo>
                  <a:lnTo>
                    <a:pt x="587" y="1411"/>
                  </a:lnTo>
                  <a:lnTo>
                    <a:pt x="590" y="1395"/>
                  </a:lnTo>
                  <a:lnTo>
                    <a:pt x="590" y="1381"/>
                  </a:lnTo>
                  <a:moveTo>
                    <a:pt x="795" y="1286"/>
                  </a:moveTo>
                  <a:lnTo>
                    <a:pt x="792" y="1278"/>
                  </a:lnTo>
                  <a:lnTo>
                    <a:pt x="785" y="1270"/>
                  </a:lnTo>
                  <a:lnTo>
                    <a:pt x="773" y="1270"/>
                  </a:lnTo>
                  <a:lnTo>
                    <a:pt x="759" y="1281"/>
                  </a:lnTo>
                  <a:lnTo>
                    <a:pt x="745" y="1306"/>
                  </a:lnTo>
                  <a:lnTo>
                    <a:pt x="729" y="1352"/>
                  </a:lnTo>
                  <a:lnTo>
                    <a:pt x="708" y="1404"/>
                  </a:lnTo>
                  <a:lnTo>
                    <a:pt x="678" y="1458"/>
                  </a:lnTo>
                  <a:lnTo>
                    <a:pt x="599" y="1543"/>
                  </a:lnTo>
                  <a:lnTo>
                    <a:pt x="578" y="1585"/>
                  </a:lnTo>
                  <a:lnTo>
                    <a:pt x="569" y="1628"/>
                  </a:lnTo>
                  <a:lnTo>
                    <a:pt x="574" y="1666"/>
                  </a:lnTo>
                  <a:lnTo>
                    <a:pt x="579" y="1677"/>
                  </a:lnTo>
                  <a:lnTo>
                    <a:pt x="586" y="1687"/>
                  </a:lnTo>
                  <a:lnTo>
                    <a:pt x="594" y="1696"/>
                  </a:lnTo>
                  <a:lnTo>
                    <a:pt x="605" y="1703"/>
                  </a:lnTo>
                  <a:lnTo>
                    <a:pt x="642" y="1695"/>
                  </a:lnTo>
                  <a:lnTo>
                    <a:pt x="669" y="1646"/>
                  </a:lnTo>
                  <a:lnTo>
                    <a:pt x="688" y="1578"/>
                  </a:lnTo>
                  <a:lnTo>
                    <a:pt x="700" y="1515"/>
                  </a:lnTo>
                  <a:lnTo>
                    <a:pt x="715" y="1454"/>
                  </a:lnTo>
                  <a:lnTo>
                    <a:pt x="740" y="1390"/>
                  </a:lnTo>
                  <a:lnTo>
                    <a:pt x="764" y="1337"/>
                  </a:lnTo>
                  <a:lnTo>
                    <a:pt x="782" y="1307"/>
                  </a:lnTo>
                  <a:lnTo>
                    <a:pt x="793" y="1296"/>
                  </a:lnTo>
                  <a:lnTo>
                    <a:pt x="795" y="1286"/>
                  </a:lnTo>
                  <a:moveTo>
                    <a:pt x="1107" y="1623"/>
                  </a:moveTo>
                  <a:lnTo>
                    <a:pt x="1105" y="1606"/>
                  </a:lnTo>
                  <a:lnTo>
                    <a:pt x="1100" y="1586"/>
                  </a:lnTo>
                  <a:lnTo>
                    <a:pt x="1090" y="1560"/>
                  </a:lnTo>
                  <a:lnTo>
                    <a:pt x="1075" y="1531"/>
                  </a:lnTo>
                  <a:lnTo>
                    <a:pt x="1056" y="1499"/>
                  </a:lnTo>
                  <a:lnTo>
                    <a:pt x="1032" y="1463"/>
                  </a:lnTo>
                  <a:lnTo>
                    <a:pt x="1028" y="1456"/>
                  </a:lnTo>
                  <a:lnTo>
                    <a:pt x="1025" y="1450"/>
                  </a:lnTo>
                  <a:lnTo>
                    <a:pt x="638" y="291"/>
                  </a:lnTo>
                  <a:lnTo>
                    <a:pt x="621" y="288"/>
                  </a:lnTo>
                  <a:lnTo>
                    <a:pt x="612" y="286"/>
                  </a:lnTo>
                  <a:lnTo>
                    <a:pt x="568" y="276"/>
                  </a:lnTo>
                  <a:lnTo>
                    <a:pt x="537" y="272"/>
                  </a:lnTo>
                  <a:lnTo>
                    <a:pt x="529" y="273"/>
                  </a:lnTo>
                  <a:lnTo>
                    <a:pt x="514" y="274"/>
                  </a:lnTo>
                  <a:lnTo>
                    <a:pt x="500" y="281"/>
                  </a:lnTo>
                  <a:lnTo>
                    <a:pt x="498" y="292"/>
                  </a:lnTo>
                  <a:lnTo>
                    <a:pt x="501" y="298"/>
                  </a:lnTo>
                  <a:lnTo>
                    <a:pt x="507" y="305"/>
                  </a:lnTo>
                  <a:lnTo>
                    <a:pt x="517" y="311"/>
                  </a:lnTo>
                  <a:lnTo>
                    <a:pt x="530" y="318"/>
                  </a:lnTo>
                  <a:lnTo>
                    <a:pt x="541" y="324"/>
                  </a:lnTo>
                  <a:lnTo>
                    <a:pt x="548" y="330"/>
                  </a:lnTo>
                  <a:lnTo>
                    <a:pt x="550" y="338"/>
                  </a:lnTo>
                  <a:lnTo>
                    <a:pt x="546" y="367"/>
                  </a:lnTo>
                  <a:lnTo>
                    <a:pt x="523" y="405"/>
                  </a:lnTo>
                  <a:lnTo>
                    <a:pt x="490" y="451"/>
                  </a:lnTo>
                  <a:lnTo>
                    <a:pt x="457" y="506"/>
                  </a:lnTo>
                  <a:lnTo>
                    <a:pt x="411" y="567"/>
                  </a:lnTo>
                  <a:lnTo>
                    <a:pt x="352" y="605"/>
                  </a:lnTo>
                  <a:lnTo>
                    <a:pt x="351" y="605"/>
                  </a:lnTo>
                  <a:lnTo>
                    <a:pt x="291" y="624"/>
                  </a:lnTo>
                  <a:lnTo>
                    <a:pt x="238" y="628"/>
                  </a:lnTo>
                  <a:lnTo>
                    <a:pt x="217" y="631"/>
                  </a:lnTo>
                  <a:lnTo>
                    <a:pt x="204" y="637"/>
                  </a:lnTo>
                  <a:lnTo>
                    <a:pt x="198" y="647"/>
                  </a:lnTo>
                  <a:lnTo>
                    <a:pt x="199" y="656"/>
                  </a:lnTo>
                  <a:lnTo>
                    <a:pt x="201" y="665"/>
                  </a:lnTo>
                  <a:lnTo>
                    <a:pt x="212" y="671"/>
                  </a:lnTo>
                  <a:lnTo>
                    <a:pt x="227" y="666"/>
                  </a:lnTo>
                  <a:lnTo>
                    <a:pt x="263" y="663"/>
                  </a:lnTo>
                  <a:lnTo>
                    <a:pt x="315" y="674"/>
                  </a:lnTo>
                  <a:lnTo>
                    <a:pt x="367" y="706"/>
                  </a:lnTo>
                  <a:lnTo>
                    <a:pt x="405" y="766"/>
                  </a:lnTo>
                  <a:lnTo>
                    <a:pt x="406" y="770"/>
                  </a:lnTo>
                  <a:lnTo>
                    <a:pt x="407" y="773"/>
                  </a:lnTo>
                  <a:lnTo>
                    <a:pt x="408" y="777"/>
                  </a:lnTo>
                  <a:lnTo>
                    <a:pt x="409" y="792"/>
                  </a:lnTo>
                  <a:lnTo>
                    <a:pt x="413" y="852"/>
                  </a:lnTo>
                  <a:lnTo>
                    <a:pt x="393" y="908"/>
                  </a:lnTo>
                  <a:lnTo>
                    <a:pt x="367" y="943"/>
                  </a:lnTo>
                  <a:lnTo>
                    <a:pt x="355" y="954"/>
                  </a:lnTo>
                  <a:lnTo>
                    <a:pt x="325" y="960"/>
                  </a:lnTo>
                  <a:lnTo>
                    <a:pt x="299" y="975"/>
                  </a:lnTo>
                  <a:lnTo>
                    <a:pt x="281" y="995"/>
                  </a:lnTo>
                  <a:lnTo>
                    <a:pt x="279" y="1018"/>
                  </a:lnTo>
                  <a:lnTo>
                    <a:pt x="282" y="1027"/>
                  </a:lnTo>
                  <a:lnTo>
                    <a:pt x="290" y="1036"/>
                  </a:lnTo>
                  <a:lnTo>
                    <a:pt x="304" y="1045"/>
                  </a:lnTo>
                  <a:lnTo>
                    <a:pt x="342" y="1055"/>
                  </a:lnTo>
                  <a:lnTo>
                    <a:pt x="367" y="1040"/>
                  </a:lnTo>
                  <a:lnTo>
                    <a:pt x="389" y="1013"/>
                  </a:lnTo>
                  <a:lnTo>
                    <a:pt x="418" y="992"/>
                  </a:lnTo>
                  <a:lnTo>
                    <a:pt x="442" y="987"/>
                  </a:lnTo>
                  <a:lnTo>
                    <a:pt x="462" y="992"/>
                  </a:lnTo>
                  <a:lnTo>
                    <a:pt x="478" y="1009"/>
                  </a:lnTo>
                  <a:lnTo>
                    <a:pt x="491" y="1039"/>
                  </a:lnTo>
                  <a:lnTo>
                    <a:pt x="496" y="1055"/>
                  </a:lnTo>
                  <a:lnTo>
                    <a:pt x="501" y="1073"/>
                  </a:lnTo>
                  <a:lnTo>
                    <a:pt x="505" y="1094"/>
                  </a:lnTo>
                  <a:lnTo>
                    <a:pt x="509" y="1117"/>
                  </a:lnTo>
                  <a:lnTo>
                    <a:pt x="511" y="1129"/>
                  </a:lnTo>
                  <a:lnTo>
                    <a:pt x="513" y="1139"/>
                  </a:lnTo>
                  <a:lnTo>
                    <a:pt x="516" y="1148"/>
                  </a:lnTo>
                  <a:lnTo>
                    <a:pt x="543" y="1193"/>
                  </a:lnTo>
                  <a:lnTo>
                    <a:pt x="575" y="1211"/>
                  </a:lnTo>
                  <a:lnTo>
                    <a:pt x="602" y="1214"/>
                  </a:lnTo>
                  <a:lnTo>
                    <a:pt x="614" y="1212"/>
                  </a:lnTo>
                  <a:lnTo>
                    <a:pt x="705" y="1193"/>
                  </a:lnTo>
                  <a:lnTo>
                    <a:pt x="784" y="1199"/>
                  </a:lnTo>
                  <a:lnTo>
                    <a:pt x="839" y="1215"/>
                  </a:lnTo>
                  <a:lnTo>
                    <a:pt x="861" y="1224"/>
                  </a:lnTo>
                  <a:lnTo>
                    <a:pt x="908" y="1259"/>
                  </a:lnTo>
                  <a:lnTo>
                    <a:pt x="944" y="1301"/>
                  </a:lnTo>
                  <a:lnTo>
                    <a:pt x="972" y="1347"/>
                  </a:lnTo>
                  <a:lnTo>
                    <a:pt x="991" y="1395"/>
                  </a:lnTo>
                  <a:lnTo>
                    <a:pt x="1005" y="1446"/>
                  </a:lnTo>
                  <a:lnTo>
                    <a:pt x="1015" y="1495"/>
                  </a:lnTo>
                  <a:lnTo>
                    <a:pt x="1022" y="1538"/>
                  </a:lnTo>
                  <a:lnTo>
                    <a:pt x="1028" y="1573"/>
                  </a:lnTo>
                  <a:lnTo>
                    <a:pt x="1030" y="1585"/>
                  </a:lnTo>
                  <a:lnTo>
                    <a:pt x="1034" y="1597"/>
                  </a:lnTo>
                  <a:lnTo>
                    <a:pt x="1037" y="1607"/>
                  </a:lnTo>
                  <a:lnTo>
                    <a:pt x="1051" y="1639"/>
                  </a:lnTo>
                  <a:lnTo>
                    <a:pt x="1067" y="1658"/>
                  </a:lnTo>
                  <a:lnTo>
                    <a:pt x="1084" y="1662"/>
                  </a:lnTo>
                  <a:lnTo>
                    <a:pt x="1099" y="1650"/>
                  </a:lnTo>
                  <a:lnTo>
                    <a:pt x="1105" y="1638"/>
                  </a:lnTo>
                  <a:lnTo>
                    <a:pt x="1107" y="1623"/>
                  </a:lnTo>
                  <a:moveTo>
                    <a:pt x="1137" y="304"/>
                  </a:moveTo>
                  <a:lnTo>
                    <a:pt x="1120" y="302"/>
                  </a:lnTo>
                  <a:lnTo>
                    <a:pt x="1096" y="287"/>
                  </a:lnTo>
                  <a:lnTo>
                    <a:pt x="1069" y="204"/>
                  </a:lnTo>
                  <a:lnTo>
                    <a:pt x="1068" y="206"/>
                  </a:lnTo>
                  <a:lnTo>
                    <a:pt x="1030" y="234"/>
                  </a:lnTo>
                  <a:lnTo>
                    <a:pt x="1003" y="234"/>
                  </a:lnTo>
                  <a:lnTo>
                    <a:pt x="981" y="223"/>
                  </a:lnTo>
                  <a:lnTo>
                    <a:pt x="963" y="202"/>
                  </a:lnTo>
                  <a:lnTo>
                    <a:pt x="951" y="175"/>
                  </a:lnTo>
                  <a:lnTo>
                    <a:pt x="947" y="160"/>
                  </a:lnTo>
                  <a:lnTo>
                    <a:pt x="944" y="145"/>
                  </a:lnTo>
                  <a:lnTo>
                    <a:pt x="943" y="130"/>
                  </a:lnTo>
                  <a:lnTo>
                    <a:pt x="943" y="114"/>
                  </a:lnTo>
                  <a:lnTo>
                    <a:pt x="957" y="83"/>
                  </a:lnTo>
                  <a:lnTo>
                    <a:pt x="981" y="66"/>
                  </a:lnTo>
                  <a:lnTo>
                    <a:pt x="1002" y="51"/>
                  </a:lnTo>
                  <a:lnTo>
                    <a:pt x="1005" y="24"/>
                  </a:lnTo>
                  <a:lnTo>
                    <a:pt x="1005" y="23"/>
                  </a:lnTo>
                  <a:lnTo>
                    <a:pt x="1005" y="22"/>
                  </a:lnTo>
                  <a:lnTo>
                    <a:pt x="980" y="0"/>
                  </a:lnTo>
                  <a:lnTo>
                    <a:pt x="943" y="5"/>
                  </a:lnTo>
                  <a:lnTo>
                    <a:pt x="913" y="42"/>
                  </a:lnTo>
                  <a:lnTo>
                    <a:pt x="912" y="59"/>
                  </a:lnTo>
                  <a:lnTo>
                    <a:pt x="908" y="117"/>
                  </a:lnTo>
                  <a:lnTo>
                    <a:pt x="903" y="187"/>
                  </a:lnTo>
                  <a:lnTo>
                    <a:pt x="866" y="220"/>
                  </a:lnTo>
                  <a:lnTo>
                    <a:pt x="809" y="238"/>
                  </a:lnTo>
                  <a:lnTo>
                    <a:pt x="745" y="264"/>
                  </a:lnTo>
                  <a:lnTo>
                    <a:pt x="691" y="288"/>
                  </a:lnTo>
                  <a:lnTo>
                    <a:pt x="650" y="293"/>
                  </a:lnTo>
                  <a:lnTo>
                    <a:pt x="638" y="291"/>
                  </a:lnTo>
                  <a:lnTo>
                    <a:pt x="1023" y="1443"/>
                  </a:lnTo>
                  <a:lnTo>
                    <a:pt x="1033" y="1393"/>
                  </a:lnTo>
                  <a:lnTo>
                    <a:pt x="1083" y="1357"/>
                  </a:lnTo>
                  <a:lnTo>
                    <a:pt x="1137" y="1335"/>
                  </a:lnTo>
                  <a:lnTo>
                    <a:pt x="1137" y="304"/>
                  </a:lnTo>
                  <a:moveTo>
                    <a:pt x="1137" y="101"/>
                  </a:moveTo>
                  <a:lnTo>
                    <a:pt x="1120" y="113"/>
                  </a:lnTo>
                  <a:lnTo>
                    <a:pt x="1095" y="158"/>
                  </a:lnTo>
                  <a:lnTo>
                    <a:pt x="1069" y="204"/>
                  </a:lnTo>
                  <a:lnTo>
                    <a:pt x="1094" y="281"/>
                  </a:lnTo>
                  <a:lnTo>
                    <a:pt x="1096" y="273"/>
                  </a:lnTo>
                  <a:lnTo>
                    <a:pt x="1102" y="263"/>
                  </a:lnTo>
                  <a:lnTo>
                    <a:pt x="1126" y="219"/>
                  </a:lnTo>
                  <a:lnTo>
                    <a:pt x="1137" y="196"/>
                  </a:lnTo>
                  <a:lnTo>
                    <a:pt x="1137" y="101"/>
                  </a:lnTo>
                </a:path>
              </a:pathLst>
            </a:custGeom>
            <a:solidFill>
              <a:srgbClr val="FFD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pic>
          <p:nvPicPr>
            <p:cNvPr id="11" name="Picture 9">
              <a:extLst>
                <a:ext uri="{FF2B5EF4-FFF2-40B4-BE49-F238E27FC236}">
                  <a16:creationId xmlns:a16="http://schemas.microsoft.com/office/drawing/2014/main" id="{24388CC2-2223-4E85-A362-F561A3D85F0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34" y="1975"/>
              <a:ext cx="107" cy="1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AutoShape 10">
              <a:extLst>
                <a:ext uri="{FF2B5EF4-FFF2-40B4-BE49-F238E27FC236}">
                  <a16:creationId xmlns:a16="http://schemas.microsoft.com/office/drawing/2014/main" id="{C6A68DB5-E56D-4A45-8870-94D1672950F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75" y="622"/>
              <a:ext cx="597" cy="1459"/>
            </a:xfrm>
            <a:custGeom>
              <a:avLst/>
              <a:gdLst>
                <a:gd name="T0" fmla="+- 0 3988 3976"/>
                <a:gd name="T1" fmla="*/ T0 w 597"/>
                <a:gd name="T2" fmla="+- 0 1069 622"/>
                <a:gd name="T3" fmla="*/ 1069 h 1459"/>
                <a:gd name="T4" fmla="+- 0 3984 3976"/>
                <a:gd name="T5" fmla="*/ T4 w 597"/>
                <a:gd name="T6" fmla="+- 0 1058 622"/>
                <a:gd name="T7" fmla="*/ 1058 h 1459"/>
                <a:gd name="T8" fmla="+- 0 3980 3976"/>
                <a:gd name="T9" fmla="*/ T8 w 597"/>
                <a:gd name="T10" fmla="+- 0 1079 622"/>
                <a:gd name="T11" fmla="*/ 1079 h 1459"/>
                <a:gd name="T12" fmla="+- 0 4010 3976"/>
                <a:gd name="T13" fmla="*/ T12 w 597"/>
                <a:gd name="T14" fmla="+- 0 1435 622"/>
                <a:gd name="T15" fmla="*/ 1435 h 1459"/>
                <a:gd name="T16" fmla="+- 0 4009 3976"/>
                <a:gd name="T17" fmla="*/ T16 w 597"/>
                <a:gd name="T18" fmla="+- 0 1416 622"/>
                <a:gd name="T19" fmla="*/ 1416 h 1459"/>
                <a:gd name="T20" fmla="+- 0 3997 3976"/>
                <a:gd name="T21" fmla="*/ T20 w 597"/>
                <a:gd name="T22" fmla="+- 0 1414 622"/>
                <a:gd name="T23" fmla="*/ 1414 h 1459"/>
                <a:gd name="T24" fmla="+- 0 4010 3976"/>
                <a:gd name="T25" fmla="*/ T24 w 597"/>
                <a:gd name="T26" fmla="+- 0 1435 622"/>
                <a:gd name="T27" fmla="*/ 1435 h 1459"/>
                <a:gd name="T28" fmla="+- 0 4218 3976"/>
                <a:gd name="T29" fmla="*/ T28 w 597"/>
                <a:gd name="T30" fmla="+- 0 1864 622"/>
                <a:gd name="T31" fmla="*/ 1864 h 1459"/>
                <a:gd name="T32" fmla="+- 0 4218 3976"/>
                <a:gd name="T33" fmla="*/ T32 w 597"/>
                <a:gd name="T34" fmla="+- 0 1861 622"/>
                <a:gd name="T35" fmla="*/ 1861 h 1459"/>
                <a:gd name="T36" fmla="+- 0 4215 3976"/>
                <a:gd name="T37" fmla="*/ T36 w 597"/>
                <a:gd name="T38" fmla="+- 0 1851 622"/>
                <a:gd name="T39" fmla="*/ 1851 h 1459"/>
                <a:gd name="T40" fmla="+- 0 4210 3976"/>
                <a:gd name="T41" fmla="*/ T40 w 597"/>
                <a:gd name="T42" fmla="+- 0 1872 622"/>
                <a:gd name="T43" fmla="*/ 1872 h 1459"/>
                <a:gd name="T44" fmla="+- 0 4250 3976"/>
                <a:gd name="T45" fmla="*/ T44 w 597"/>
                <a:gd name="T46" fmla="+- 0 1619 622"/>
                <a:gd name="T47" fmla="*/ 1619 h 1459"/>
                <a:gd name="T48" fmla="+- 0 4249 3976"/>
                <a:gd name="T49" fmla="*/ T48 w 597"/>
                <a:gd name="T50" fmla="+- 0 1599 622"/>
                <a:gd name="T51" fmla="*/ 1599 h 1459"/>
                <a:gd name="T52" fmla="+- 0 4238 3976"/>
                <a:gd name="T53" fmla="*/ T52 w 597"/>
                <a:gd name="T54" fmla="+- 0 1597 622"/>
                <a:gd name="T55" fmla="*/ 1597 h 1459"/>
                <a:gd name="T56" fmla="+- 0 4250 3976"/>
                <a:gd name="T57" fmla="*/ T56 w 597"/>
                <a:gd name="T58" fmla="+- 0 1619 622"/>
                <a:gd name="T59" fmla="*/ 1619 h 1459"/>
                <a:gd name="T60" fmla="+- 0 4273 3976"/>
                <a:gd name="T61" fmla="*/ T60 w 597"/>
                <a:gd name="T62" fmla="+- 0 820 622"/>
                <a:gd name="T63" fmla="*/ 820 h 1459"/>
                <a:gd name="T64" fmla="+- 0 4265 3976"/>
                <a:gd name="T65" fmla="*/ T64 w 597"/>
                <a:gd name="T66" fmla="+- 0 803 622"/>
                <a:gd name="T67" fmla="*/ 803 h 1459"/>
                <a:gd name="T68" fmla="+- 0 4240 3976"/>
                <a:gd name="T69" fmla="*/ T68 w 597"/>
                <a:gd name="T70" fmla="+- 0 789 622"/>
                <a:gd name="T71" fmla="*/ 789 h 1459"/>
                <a:gd name="T72" fmla="+- 0 4223 3976"/>
                <a:gd name="T73" fmla="*/ T72 w 597"/>
                <a:gd name="T74" fmla="+- 0 807 622"/>
                <a:gd name="T75" fmla="*/ 807 h 1459"/>
                <a:gd name="T76" fmla="+- 0 4227 3976"/>
                <a:gd name="T77" fmla="*/ T76 w 597"/>
                <a:gd name="T78" fmla="+- 0 829 622"/>
                <a:gd name="T79" fmla="*/ 829 h 1459"/>
                <a:gd name="T80" fmla="+- 0 4239 3976"/>
                <a:gd name="T81" fmla="*/ T80 w 597"/>
                <a:gd name="T82" fmla="+- 0 834 622"/>
                <a:gd name="T83" fmla="*/ 834 h 1459"/>
                <a:gd name="T84" fmla="+- 0 4255 3976"/>
                <a:gd name="T85" fmla="*/ T84 w 597"/>
                <a:gd name="T86" fmla="+- 0 837 622"/>
                <a:gd name="T87" fmla="*/ 837 h 1459"/>
                <a:gd name="T88" fmla="+- 0 4273 3976"/>
                <a:gd name="T89" fmla="*/ T88 w 597"/>
                <a:gd name="T90" fmla="+- 0 826 622"/>
                <a:gd name="T91" fmla="*/ 826 h 1459"/>
                <a:gd name="T92" fmla="+- 0 4325 3976"/>
                <a:gd name="T93" fmla="*/ T92 w 597"/>
                <a:gd name="T94" fmla="+- 0 651 622"/>
                <a:gd name="T95" fmla="*/ 651 h 1459"/>
                <a:gd name="T96" fmla="+- 0 4324 3976"/>
                <a:gd name="T97" fmla="*/ T96 w 597"/>
                <a:gd name="T98" fmla="+- 0 631 622"/>
                <a:gd name="T99" fmla="*/ 631 h 1459"/>
                <a:gd name="T100" fmla="+- 0 4313 3976"/>
                <a:gd name="T101" fmla="*/ T100 w 597"/>
                <a:gd name="T102" fmla="+- 0 629 622"/>
                <a:gd name="T103" fmla="*/ 629 h 1459"/>
                <a:gd name="T104" fmla="+- 0 4325 3976"/>
                <a:gd name="T105" fmla="*/ T104 w 597"/>
                <a:gd name="T106" fmla="+- 0 651 622"/>
                <a:gd name="T107" fmla="*/ 651 h 1459"/>
                <a:gd name="T108" fmla="+- 0 4398 3976"/>
                <a:gd name="T109" fmla="*/ T108 w 597"/>
                <a:gd name="T110" fmla="+- 0 2064 622"/>
                <a:gd name="T111" fmla="*/ 2064 h 1459"/>
                <a:gd name="T112" fmla="+- 0 4395 3976"/>
                <a:gd name="T113" fmla="*/ T112 w 597"/>
                <a:gd name="T114" fmla="+- 0 2053 622"/>
                <a:gd name="T115" fmla="*/ 2053 h 1459"/>
                <a:gd name="T116" fmla="+- 0 4390 3976"/>
                <a:gd name="T117" fmla="*/ T116 w 597"/>
                <a:gd name="T118" fmla="+- 0 2074 622"/>
                <a:gd name="T119" fmla="*/ 2074 h 1459"/>
                <a:gd name="T120" fmla="+- 0 4572 3976"/>
                <a:gd name="T121" fmla="*/ T120 w 597"/>
                <a:gd name="T122" fmla="+- 0 1791 622"/>
                <a:gd name="T123" fmla="*/ 1791 h 1459"/>
                <a:gd name="T124" fmla="+- 0 4571 3976"/>
                <a:gd name="T125" fmla="*/ T124 w 597"/>
                <a:gd name="T126" fmla="+- 0 1785 622"/>
                <a:gd name="T127" fmla="*/ 1785 h 1459"/>
                <a:gd name="T128" fmla="+- 0 4551 3976"/>
                <a:gd name="T129" fmla="*/ T128 w 597"/>
                <a:gd name="T130" fmla="+- 0 1761 622"/>
                <a:gd name="T131" fmla="*/ 1761 h 1459"/>
                <a:gd name="T132" fmla="+- 0 4527 3976"/>
                <a:gd name="T133" fmla="*/ T132 w 597"/>
                <a:gd name="T134" fmla="+- 0 1765 622"/>
                <a:gd name="T135" fmla="*/ 1765 h 1459"/>
                <a:gd name="T136" fmla="+- 0 4520 3976"/>
                <a:gd name="T137" fmla="*/ T136 w 597"/>
                <a:gd name="T138" fmla="+- 0 1783 622"/>
                <a:gd name="T139" fmla="*/ 1783 h 1459"/>
                <a:gd name="T140" fmla="+- 0 4531 3976"/>
                <a:gd name="T141" fmla="*/ T140 w 597"/>
                <a:gd name="T142" fmla="+- 0 1801 622"/>
                <a:gd name="T143" fmla="*/ 1801 h 1459"/>
                <a:gd name="T144" fmla="+- 0 4542 3976"/>
                <a:gd name="T145" fmla="*/ T144 w 597"/>
                <a:gd name="T146" fmla="+- 0 1803 622"/>
                <a:gd name="T147" fmla="*/ 1803 h 1459"/>
                <a:gd name="T148" fmla="+- 0 4565 3976"/>
                <a:gd name="T149" fmla="*/ T148 w 597"/>
                <a:gd name="T150" fmla="+- 0 1803 622"/>
                <a:gd name="T151" fmla="*/ 1803 h 1459"/>
                <a:gd name="T152" fmla="+- 0 4572 3976"/>
                <a:gd name="T153" fmla="*/ T152 w 597"/>
                <a:gd name="T154" fmla="+- 0 1791 622"/>
                <a:gd name="T155" fmla="*/ 1791 h 145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</a:cxnLst>
              <a:rect l="0" t="0" r="r" b="b"/>
              <a:pathLst>
                <a:path w="597" h="1459">
                  <a:moveTo>
                    <a:pt x="12" y="465"/>
                  </a:moveTo>
                  <a:lnTo>
                    <a:pt x="12" y="447"/>
                  </a:lnTo>
                  <a:lnTo>
                    <a:pt x="11" y="446"/>
                  </a:lnTo>
                  <a:lnTo>
                    <a:pt x="8" y="436"/>
                  </a:lnTo>
                  <a:lnTo>
                    <a:pt x="0" y="444"/>
                  </a:lnTo>
                  <a:lnTo>
                    <a:pt x="4" y="457"/>
                  </a:lnTo>
                  <a:lnTo>
                    <a:pt x="12" y="465"/>
                  </a:lnTo>
                  <a:moveTo>
                    <a:pt x="34" y="813"/>
                  </a:moveTo>
                  <a:lnTo>
                    <a:pt x="33" y="795"/>
                  </a:lnTo>
                  <a:lnTo>
                    <a:pt x="33" y="794"/>
                  </a:lnTo>
                  <a:lnTo>
                    <a:pt x="30" y="784"/>
                  </a:lnTo>
                  <a:lnTo>
                    <a:pt x="21" y="792"/>
                  </a:lnTo>
                  <a:lnTo>
                    <a:pt x="25" y="806"/>
                  </a:lnTo>
                  <a:lnTo>
                    <a:pt x="34" y="813"/>
                  </a:lnTo>
                  <a:moveTo>
                    <a:pt x="243" y="1258"/>
                  </a:moveTo>
                  <a:lnTo>
                    <a:pt x="242" y="1242"/>
                  </a:lnTo>
                  <a:lnTo>
                    <a:pt x="242" y="1240"/>
                  </a:lnTo>
                  <a:lnTo>
                    <a:pt x="242" y="1239"/>
                  </a:lnTo>
                  <a:lnTo>
                    <a:pt x="241" y="1237"/>
                  </a:lnTo>
                  <a:lnTo>
                    <a:pt x="239" y="1229"/>
                  </a:lnTo>
                  <a:lnTo>
                    <a:pt x="230" y="1237"/>
                  </a:lnTo>
                  <a:lnTo>
                    <a:pt x="234" y="1250"/>
                  </a:lnTo>
                  <a:lnTo>
                    <a:pt x="243" y="1258"/>
                  </a:lnTo>
                  <a:moveTo>
                    <a:pt x="274" y="997"/>
                  </a:moveTo>
                  <a:lnTo>
                    <a:pt x="274" y="979"/>
                  </a:lnTo>
                  <a:lnTo>
                    <a:pt x="273" y="977"/>
                  </a:lnTo>
                  <a:lnTo>
                    <a:pt x="270" y="968"/>
                  </a:lnTo>
                  <a:lnTo>
                    <a:pt x="262" y="975"/>
                  </a:lnTo>
                  <a:lnTo>
                    <a:pt x="266" y="989"/>
                  </a:lnTo>
                  <a:lnTo>
                    <a:pt x="274" y="997"/>
                  </a:lnTo>
                  <a:moveTo>
                    <a:pt x="298" y="201"/>
                  </a:moveTo>
                  <a:lnTo>
                    <a:pt x="297" y="198"/>
                  </a:lnTo>
                  <a:lnTo>
                    <a:pt x="296" y="195"/>
                  </a:lnTo>
                  <a:lnTo>
                    <a:pt x="289" y="181"/>
                  </a:lnTo>
                  <a:lnTo>
                    <a:pt x="277" y="171"/>
                  </a:lnTo>
                  <a:lnTo>
                    <a:pt x="264" y="167"/>
                  </a:lnTo>
                  <a:lnTo>
                    <a:pt x="253" y="175"/>
                  </a:lnTo>
                  <a:lnTo>
                    <a:pt x="247" y="185"/>
                  </a:lnTo>
                  <a:lnTo>
                    <a:pt x="246" y="193"/>
                  </a:lnTo>
                  <a:lnTo>
                    <a:pt x="251" y="207"/>
                  </a:lnTo>
                  <a:lnTo>
                    <a:pt x="257" y="211"/>
                  </a:lnTo>
                  <a:lnTo>
                    <a:pt x="263" y="212"/>
                  </a:lnTo>
                  <a:lnTo>
                    <a:pt x="268" y="213"/>
                  </a:lnTo>
                  <a:lnTo>
                    <a:pt x="279" y="215"/>
                  </a:lnTo>
                  <a:lnTo>
                    <a:pt x="291" y="213"/>
                  </a:lnTo>
                  <a:lnTo>
                    <a:pt x="297" y="204"/>
                  </a:lnTo>
                  <a:lnTo>
                    <a:pt x="298" y="201"/>
                  </a:lnTo>
                  <a:moveTo>
                    <a:pt x="349" y="29"/>
                  </a:moveTo>
                  <a:lnTo>
                    <a:pt x="349" y="11"/>
                  </a:lnTo>
                  <a:lnTo>
                    <a:pt x="348" y="9"/>
                  </a:lnTo>
                  <a:lnTo>
                    <a:pt x="345" y="0"/>
                  </a:lnTo>
                  <a:lnTo>
                    <a:pt x="337" y="7"/>
                  </a:lnTo>
                  <a:lnTo>
                    <a:pt x="341" y="21"/>
                  </a:lnTo>
                  <a:lnTo>
                    <a:pt x="349" y="29"/>
                  </a:lnTo>
                  <a:moveTo>
                    <a:pt x="423" y="1459"/>
                  </a:moveTo>
                  <a:lnTo>
                    <a:pt x="422" y="1442"/>
                  </a:lnTo>
                  <a:lnTo>
                    <a:pt x="422" y="1440"/>
                  </a:lnTo>
                  <a:lnTo>
                    <a:pt x="419" y="1431"/>
                  </a:lnTo>
                  <a:lnTo>
                    <a:pt x="410" y="1438"/>
                  </a:lnTo>
                  <a:lnTo>
                    <a:pt x="414" y="1452"/>
                  </a:lnTo>
                  <a:lnTo>
                    <a:pt x="423" y="1459"/>
                  </a:lnTo>
                  <a:moveTo>
                    <a:pt x="596" y="1169"/>
                  </a:moveTo>
                  <a:lnTo>
                    <a:pt x="596" y="1166"/>
                  </a:lnTo>
                  <a:lnTo>
                    <a:pt x="595" y="1163"/>
                  </a:lnTo>
                  <a:lnTo>
                    <a:pt x="587" y="1149"/>
                  </a:lnTo>
                  <a:lnTo>
                    <a:pt x="575" y="1139"/>
                  </a:lnTo>
                  <a:lnTo>
                    <a:pt x="562" y="1135"/>
                  </a:lnTo>
                  <a:lnTo>
                    <a:pt x="551" y="1143"/>
                  </a:lnTo>
                  <a:lnTo>
                    <a:pt x="545" y="1153"/>
                  </a:lnTo>
                  <a:lnTo>
                    <a:pt x="544" y="1161"/>
                  </a:lnTo>
                  <a:lnTo>
                    <a:pt x="549" y="1175"/>
                  </a:lnTo>
                  <a:lnTo>
                    <a:pt x="555" y="1179"/>
                  </a:lnTo>
                  <a:lnTo>
                    <a:pt x="561" y="1180"/>
                  </a:lnTo>
                  <a:lnTo>
                    <a:pt x="566" y="1181"/>
                  </a:lnTo>
                  <a:lnTo>
                    <a:pt x="577" y="1183"/>
                  </a:lnTo>
                  <a:lnTo>
                    <a:pt x="589" y="1181"/>
                  </a:lnTo>
                  <a:lnTo>
                    <a:pt x="596" y="1172"/>
                  </a:lnTo>
                  <a:lnTo>
                    <a:pt x="596" y="1169"/>
                  </a:lnTo>
                </a:path>
              </a:pathLst>
            </a:custGeom>
            <a:solidFill>
              <a:srgbClr val="FFD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</p:grpSp>
      <p:sp>
        <p:nvSpPr>
          <p:cNvPr id="13" name="AutoShape 11">
            <a:extLst>
              <a:ext uri="{FF2B5EF4-FFF2-40B4-BE49-F238E27FC236}">
                <a16:creationId xmlns:a16="http://schemas.microsoft.com/office/drawing/2014/main" id="{1A7D62D3-50A0-41C7-BAF0-3B0D8079D06D}"/>
              </a:ext>
            </a:extLst>
          </p:cNvPr>
          <p:cNvSpPr>
            <a:spLocks/>
          </p:cNvSpPr>
          <p:nvPr/>
        </p:nvSpPr>
        <p:spPr bwMode="auto">
          <a:xfrm>
            <a:off x="0" y="1382224"/>
            <a:ext cx="1184320" cy="903776"/>
          </a:xfrm>
          <a:custGeom>
            <a:avLst/>
            <a:gdLst>
              <a:gd name="T0" fmla="*/ 210080225 w 1231"/>
              <a:gd name="T1" fmla="*/ 819756425 h 941"/>
              <a:gd name="T2" fmla="*/ 185886725 w 1231"/>
              <a:gd name="T3" fmla="*/ 845966050 h 941"/>
              <a:gd name="T4" fmla="*/ 185886725 w 1231"/>
              <a:gd name="T5" fmla="*/ 892336925 h 941"/>
              <a:gd name="T6" fmla="*/ 206854425 w 1231"/>
              <a:gd name="T7" fmla="*/ 852014425 h 941"/>
              <a:gd name="T8" fmla="*/ 242741450 w 1231"/>
              <a:gd name="T9" fmla="*/ 879030500 h 941"/>
              <a:gd name="T10" fmla="*/ 239112425 w 1231"/>
              <a:gd name="T11" fmla="*/ 870966000 h 941"/>
              <a:gd name="T12" fmla="*/ 224999550 w 1231"/>
              <a:gd name="T13" fmla="*/ 868546650 h 941"/>
              <a:gd name="T14" fmla="*/ 223789875 w 1231"/>
              <a:gd name="T15" fmla="*/ 881449850 h 941"/>
              <a:gd name="T16" fmla="*/ 230644700 w 1231"/>
              <a:gd name="T17" fmla="*/ 884272425 h 941"/>
              <a:gd name="T18" fmla="*/ 242741450 w 1231"/>
              <a:gd name="T19" fmla="*/ 880240175 h 941"/>
              <a:gd name="T20" fmla="*/ 245160800 w 1231"/>
              <a:gd name="T21" fmla="*/ 794353250 h 941"/>
              <a:gd name="T22" fmla="*/ 243547900 w 1231"/>
              <a:gd name="T23" fmla="*/ 789917775 h 941"/>
              <a:gd name="T24" fmla="*/ 245160800 w 1231"/>
              <a:gd name="T25" fmla="*/ 801611300 h 941"/>
              <a:gd name="T26" fmla="*/ 283063950 w 1231"/>
              <a:gd name="T27" fmla="*/ 820159650 h 941"/>
              <a:gd name="T28" fmla="*/ 274596225 w 1231"/>
              <a:gd name="T29" fmla="*/ 826611250 h 941"/>
              <a:gd name="T30" fmla="*/ 277418800 w 1231"/>
              <a:gd name="T31" fmla="*/ 832659625 h 941"/>
              <a:gd name="T32" fmla="*/ 387499225 w 1231"/>
              <a:gd name="T33" fmla="*/ 947175525 h 941"/>
              <a:gd name="T34" fmla="*/ 387096000 w 1231"/>
              <a:gd name="T35" fmla="*/ 938707800 h 941"/>
              <a:gd name="T36" fmla="*/ 384273425 w 1231"/>
              <a:gd name="T37" fmla="*/ 943949725 h 941"/>
              <a:gd name="T38" fmla="*/ 427015275 w 1231"/>
              <a:gd name="T39" fmla="*/ 1014110875 h 941"/>
              <a:gd name="T40" fmla="*/ 403628225 w 1231"/>
              <a:gd name="T41" fmla="*/ 1001610900 h 941"/>
              <a:gd name="T42" fmla="*/ 371773450 w 1231"/>
              <a:gd name="T43" fmla="*/ 1025804400 h 941"/>
              <a:gd name="T44" fmla="*/ 349192850 w 1231"/>
              <a:gd name="T45" fmla="*/ 1019756025 h 941"/>
              <a:gd name="T46" fmla="*/ 340725125 w 1231"/>
              <a:gd name="T47" fmla="*/ 994352850 h 941"/>
              <a:gd name="T48" fmla="*/ 337096100 w 1231"/>
              <a:gd name="T49" fmla="*/ 967336775 h 941"/>
              <a:gd name="T50" fmla="*/ 324596125 w 1231"/>
              <a:gd name="T51" fmla="*/ 941127150 h 941"/>
              <a:gd name="T52" fmla="*/ 310886475 w 1231"/>
              <a:gd name="T53" fmla="*/ 933869100 h 941"/>
              <a:gd name="T54" fmla="*/ 281451050 w 1231"/>
              <a:gd name="T55" fmla="*/ 937094900 h 941"/>
              <a:gd name="T56" fmla="*/ 237902750 w 1231"/>
              <a:gd name="T57" fmla="*/ 936691675 h 941"/>
              <a:gd name="T58" fmla="*/ 237499525 w 1231"/>
              <a:gd name="T59" fmla="*/ 934675550 h 941"/>
              <a:gd name="T60" fmla="*/ 241531775 w 1231"/>
              <a:gd name="T61" fmla="*/ 922175575 h 941"/>
              <a:gd name="T62" fmla="*/ 244354350 w 1231"/>
              <a:gd name="T63" fmla="*/ 918949775 h 941"/>
              <a:gd name="T64" fmla="*/ 228628575 w 1231"/>
              <a:gd name="T65" fmla="*/ 908465925 h 941"/>
              <a:gd name="T66" fmla="*/ 186289950 w 1231"/>
              <a:gd name="T67" fmla="*/ 897982075 h 941"/>
              <a:gd name="T68" fmla="*/ 159677100 w 1231"/>
              <a:gd name="T69" fmla="*/ 876611150 h 941"/>
              <a:gd name="T70" fmla="*/ 132661025 w 1231"/>
              <a:gd name="T71" fmla="*/ 863707950 h 941"/>
              <a:gd name="T72" fmla="*/ 124999750 w 1231"/>
              <a:gd name="T73" fmla="*/ 840724125 h 941"/>
              <a:gd name="T74" fmla="*/ 130241675 w 1231"/>
              <a:gd name="T75" fmla="*/ 815320950 h 941"/>
              <a:gd name="T76" fmla="*/ 149596475 w 1231"/>
              <a:gd name="T77" fmla="*/ 791933900 h 941"/>
              <a:gd name="T78" fmla="*/ 139515850 w 1231"/>
              <a:gd name="T79" fmla="*/ 781853275 h 941"/>
              <a:gd name="T80" fmla="*/ 111693325 w 1231"/>
              <a:gd name="T81" fmla="*/ 805643550 h 941"/>
              <a:gd name="T82" fmla="*/ 93144975 w 1231"/>
              <a:gd name="T83" fmla="*/ 870966000 h 941"/>
              <a:gd name="T84" fmla="*/ 22983825 w 1231"/>
              <a:gd name="T85" fmla="*/ 897982075 h 941"/>
              <a:gd name="T86" fmla="*/ 0 w 1231"/>
              <a:gd name="T87" fmla="*/ 1161288000 h 941"/>
              <a:gd name="T88" fmla="*/ 387499225 w 1231"/>
              <a:gd name="T89" fmla="*/ 1143546100 h 941"/>
              <a:gd name="T90" fmla="*/ 372176675 w 1231"/>
              <a:gd name="T91" fmla="*/ 1117739700 h 941"/>
              <a:gd name="T92" fmla="*/ 370967000 w 1231"/>
              <a:gd name="T93" fmla="*/ 1082255900 h 941"/>
              <a:gd name="T94" fmla="*/ 396370175 w 1231"/>
              <a:gd name="T95" fmla="*/ 1042336625 h 941"/>
              <a:gd name="T96" fmla="*/ 427015275 w 1231"/>
              <a:gd name="T97" fmla="*/ 1027014075 h 941"/>
              <a:gd name="T98" fmla="*/ 447579750 w 1231"/>
              <a:gd name="T99" fmla="*/ 1159271875 h 941"/>
              <a:gd name="T100" fmla="*/ 450805550 w 1231"/>
              <a:gd name="T101" fmla="*/ 1161288000 h 941"/>
              <a:gd name="T102" fmla="*/ 452418450 w 1231"/>
              <a:gd name="T103" fmla="*/ 819353200 h 941"/>
              <a:gd name="T104" fmla="*/ 447982975 w 1231"/>
              <a:gd name="T105" fmla="*/ 818546750 h 941"/>
              <a:gd name="T106" fmla="*/ 477821625 w 1231"/>
              <a:gd name="T107" fmla="*/ 1107659075 h 941"/>
              <a:gd name="T108" fmla="*/ 474192600 w 1231"/>
              <a:gd name="T109" fmla="*/ 1099594575 h 941"/>
              <a:gd name="T110" fmla="*/ 460079725 w 1231"/>
              <a:gd name="T111" fmla="*/ 1097175225 h 941"/>
              <a:gd name="T112" fmla="*/ 458870050 w 1231"/>
              <a:gd name="T113" fmla="*/ 1110078425 h 941"/>
              <a:gd name="T114" fmla="*/ 465724875 w 1231"/>
              <a:gd name="T115" fmla="*/ 1112901000 h 941"/>
              <a:gd name="T116" fmla="*/ 477821625 w 1231"/>
              <a:gd name="T117" fmla="*/ 1108868750 h 941"/>
              <a:gd name="T118" fmla="*/ 495966750 w 1231"/>
              <a:gd name="T119" fmla="*/ 1049594675 h 941"/>
              <a:gd name="T120" fmla="*/ 494757075 w 1231"/>
              <a:gd name="T121" fmla="*/ 1045159200 h 941"/>
              <a:gd name="T122" fmla="*/ 496369975 w 1231"/>
              <a:gd name="T123" fmla="*/ 1056449500 h 941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231" h="941">
                <a:moveTo>
                  <a:pt x="527" y="105"/>
                </a:moveTo>
                <a:lnTo>
                  <a:pt x="525" y="98"/>
                </a:lnTo>
                <a:lnTo>
                  <a:pt x="521" y="94"/>
                </a:lnTo>
                <a:lnTo>
                  <a:pt x="513" y="94"/>
                </a:lnTo>
                <a:lnTo>
                  <a:pt x="485" y="114"/>
                </a:lnTo>
                <a:lnTo>
                  <a:pt x="461" y="159"/>
                </a:lnTo>
                <a:lnTo>
                  <a:pt x="434" y="205"/>
                </a:lnTo>
                <a:lnTo>
                  <a:pt x="460" y="282"/>
                </a:lnTo>
                <a:lnTo>
                  <a:pt x="461" y="274"/>
                </a:lnTo>
                <a:lnTo>
                  <a:pt x="468" y="263"/>
                </a:lnTo>
                <a:lnTo>
                  <a:pt x="492" y="219"/>
                </a:lnTo>
                <a:lnTo>
                  <a:pt x="513" y="174"/>
                </a:lnTo>
                <a:lnTo>
                  <a:pt x="526" y="133"/>
                </a:lnTo>
                <a:lnTo>
                  <a:pt x="527" y="105"/>
                </a:lnTo>
                <a:moveTo>
                  <a:pt x="602" y="241"/>
                </a:moveTo>
                <a:lnTo>
                  <a:pt x="602" y="238"/>
                </a:lnTo>
                <a:lnTo>
                  <a:pt x="601" y="235"/>
                </a:lnTo>
                <a:lnTo>
                  <a:pt x="593" y="221"/>
                </a:lnTo>
                <a:lnTo>
                  <a:pt x="581" y="211"/>
                </a:lnTo>
                <a:lnTo>
                  <a:pt x="569" y="207"/>
                </a:lnTo>
                <a:lnTo>
                  <a:pt x="558" y="215"/>
                </a:lnTo>
                <a:lnTo>
                  <a:pt x="551" y="225"/>
                </a:lnTo>
                <a:lnTo>
                  <a:pt x="551" y="233"/>
                </a:lnTo>
                <a:lnTo>
                  <a:pt x="555" y="247"/>
                </a:lnTo>
                <a:lnTo>
                  <a:pt x="562" y="251"/>
                </a:lnTo>
                <a:lnTo>
                  <a:pt x="567" y="252"/>
                </a:lnTo>
                <a:lnTo>
                  <a:pt x="572" y="254"/>
                </a:lnTo>
                <a:lnTo>
                  <a:pt x="584" y="255"/>
                </a:lnTo>
                <a:lnTo>
                  <a:pt x="595" y="253"/>
                </a:lnTo>
                <a:lnTo>
                  <a:pt x="602" y="244"/>
                </a:lnTo>
                <a:lnTo>
                  <a:pt x="602" y="241"/>
                </a:lnTo>
                <a:moveTo>
                  <a:pt x="608" y="49"/>
                </a:moveTo>
                <a:lnTo>
                  <a:pt x="608" y="31"/>
                </a:lnTo>
                <a:lnTo>
                  <a:pt x="607" y="30"/>
                </a:lnTo>
                <a:lnTo>
                  <a:pt x="607" y="28"/>
                </a:lnTo>
                <a:lnTo>
                  <a:pt x="604" y="20"/>
                </a:lnTo>
                <a:lnTo>
                  <a:pt x="596" y="28"/>
                </a:lnTo>
                <a:lnTo>
                  <a:pt x="599" y="41"/>
                </a:lnTo>
                <a:lnTo>
                  <a:pt x="608" y="49"/>
                </a:lnTo>
                <a:moveTo>
                  <a:pt x="707" y="108"/>
                </a:moveTo>
                <a:lnTo>
                  <a:pt x="704" y="98"/>
                </a:lnTo>
                <a:lnTo>
                  <a:pt x="702" y="95"/>
                </a:lnTo>
                <a:lnTo>
                  <a:pt x="694" y="90"/>
                </a:lnTo>
                <a:lnTo>
                  <a:pt x="674" y="91"/>
                </a:lnTo>
                <a:lnTo>
                  <a:pt x="681" y="111"/>
                </a:lnTo>
                <a:lnTo>
                  <a:pt x="681" y="112"/>
                </a:lnTo>
                <a:lnTo>
                  <a:pt x="682" y="114"/>
                </a:lnTo>
                <a:lnTo>
                  <a:pt x="688" y="126"/>
                </a:lnTo>
                <a:lnTo>
                  <a:pt x="698" y="118"/>
                </a:lnTo>
                <a:lnTo>
                  <a:pt x="707" y="108"/>
                </a:lnTo>
                <a:moveTo>
                  <a:pt x="961" y="410"/>
                </a:moveTo>
                <a:lnTo>
                  <a:pt x="961" y="392"/>
                </a:lnTo>
                <a:lnTo>
                  <a:pt x="961" y="391"/>
                </a:lnTo>
                <a:lnTo>
                  <a:pt x="960" y="389"/>
                </a:lnTo>
                <a:lnTo>
                  <a:pt x="958" y="381"/>
                </a:lnTo>
                <a:lnTo>
                  <a:pt x="949" y="388"/>
                </a:lnTo>
                <a:lnTo>
                  <a:pt x="953" y="402"/>
                </a:lnTo>
                <a:lnTo>
                  <a:pt x="961" y="410"/>
                </a:lnTo>
                <a:moveTo>
                  <a:pt x="1061" y="585"/>
                </a:moveTo>
                <a:lnTo>
                  <a:pt x="1059" y="576"/>
                </a:lnTo>
                <a:lnTo>
                  <a:pt x="1051" y="567"/>
                </a:lnTo>
                <a:lnTo>
                  <a:pt x="1038" y="558"/>
                </a:lnTo>
                <a:lnTo>
                  <a:pt x="1001" y="545"/>
                </a:lnTo>
                <a:lnTo>
                  <a:pt x="976" y="560"/>
                </a:lnTo>
                <a:lnTo>
                  <a:pt x="952" y="585"/>
                </a:lnTo>
                <a:lnTo>
                  <a:pt x="922" y="605"/>
                </a:lnTo>
                <a:lnTo>
                  <a:pt x="899" y="609"/>
                </a:lnTo>
                <a:lnTo>
                  <a:pt x="881" y="604"/>
                </a:lnTo>
                <a:lnTo>
                  <a:pt x="866" y="590"/>
                </a:lnTo>
                <a:lnTo>
                  <a:pt x="854" y="564"/>
                </a:lnTo>
                <a:lnTo>
                  <a:pt x="849" y="547"/>
                </a:lnTo>
                <a:lnTo>
                  <a:pt x="845" y="527"/>
                </a:lnTo>
                <a:lnTo>
                  <a:pt x="841" y="502"/>
                </a:lnTo>
                <a:lnTo>
                  <a:pt x="838" y="475"/>
                </a:lnTo>
                <a:lnTo>
                  <a:pt x="836" y="460"/>
                </a:lnTo>
                <a:lnTo>
                  <a:pt x="833" y="447"/>
                </a:lnTo>
                <a:lnTo>
                  <a:pt x="830" y="436"/>
                </a:lnTo>
                <a:lnTo>
                  <a:pt x="805" y="395"/>
                </a:lnTo>
                <a:lnTo>
                  <a:pt x="796" y="390"/>
                </a:lnTo>
                <a:lnTo>
                  <a:pt x="775" y="377"/>
                </a:lnTo>
                <a:lnTo>
                  <a:pt x="771" y="377"/>
                </a:lnTo>
                <a:lnTo>
                  <a:pt x="749" y="374"/>
                </a:lnTo>
                <a:lnTo>
                  <a:pt x="738" y="375"/>
                </a:lnTo>
                <a:lnTo>
                  <a:pt x="698" y="385"/>
                </a:lnTo>
                <a:lnTo>
                  <a:pt x="660" y="389"/>
                </a:lnTo>
                <a:lnTo>
                  <a:pt x="623" y="388"/>
                </a:lnTo>
                <a:lnTo>
                  <a:pt x="590" y="384"/>
                </a:lnTo>
                <a:lnTo>
                  <a:pt x="590" y="382"/>
                </a:lnTo>
                <a:lnTo>
                  <a:pt x="589" y="381"/>
                </a:lnTo>
                <a:lnTo>
                  <a:pt x="589" y="379"/>
                </a:lnTo>
                <a:lnTo>
                  <a:pt x="589" y="367"/>
                </a:lnTo>
                <a:lnTo>
                  <a:pt x="593" y="356"/>
                </a:lnTo>
                <a:lnTo>
                  <a:pt x="599" y="348"/>
                </a:lnTo>
                <a:lnTo>
                  <a:pt x="607" y="342"/>
                </a:lnTo>
                <a:lnTo>
                  <a:pt x="607" y="341"/>
                </a:lnTo>
                <a:lnTo>
                  <a:pt x="606" y="340"/>
                </a:lnTo>
                <a:lnTo>
                  <a:pt x="575" y="316"/>
                </a:lnTo>
                <a:lnTo>
                  <a:pt x="567" y="314"/>
                </a:lnTo>
                <a:lnTo>
                  <a:pt x="529" y="308"/>
                </a:lnTo>
                <a:lnTo>
                  <a:pt x="485" y="302"/>
                </a:lnTo>
                <a:lnTo>
                  <a:pt x="462" y="288"/>
                </a:lnTo>
                <a:lnTo>
                  <a:pt x="434" y="205"/>
                </a:lnTo>
                <a:lnTo>
                  <a:pt x="433" y="207"/>
                </a:lnTo>
                <a:lnTo>
                  <a:pt x="396" y="235"/>
                </a:lnTo>
                <a:lnTo>
                  <a:pt x="369" y="235"/>
                </a:lnTo>
                <a:lnTo>
                  <a:pt x="346" y="223"/>
                </a:lnTo>
                <a:lnTo>
                  <a:pt x="329" y="203"/>
                </a:lnTo>
                <a:lnTo>
                  <a:pt x="316" y="176"/>
                </a:lnTo>
                <a:lnTo>
                  <a:pt x="312" y="161"/>
                </a:lnTo>
                <a:lnTo>
                  <a:pt x="310" y="146"/>
                </a:lnTo>
                <a:lnTo>
                  <a:pt x="308" y="130"/>
                </a:lnTo>
                <a:lnTo>
                  <a:pt x="309" y="115"/>
                </a:lnTo>
                <a:lnTo>
                  <a:pt x="323" y="83"/>
                </a:lnTo>
                <a:lnTo>
                  <a:pt x="347" y="66"/>
                </a:lnTo>
                <a:lnTo>
                  <a:pt x="367" y="51"/>
                </a:lnTo>
                <a:lnTo>
                  <a:pt x="371" y="25"/>
                </a:lnTo>
                <a:lnTo>
                  <a:pt x="371" y="23"/>
                </a:lnTo>
                <a:lnTo>
                  <a:pt x="370" y="22"/>
                </a:lnTo>
                <a:lnTo>
                  <a:pt x="346" y="0"/>
                </a:lnTo>
                <a:lnTo>
                  <a:pt x="309" y="5"/>
                </a:lnTo>
                <a:lnTo>
                  <a:pt x="278" y="43"/>
                </a:lnTo>
                <a:lnTo>
                  <a:pt x="277" y="59"/>
                </a:lnTo>
                <a:lnTo>
                  <a:pt x="274" y="117"/>
                </a:lnTo>
                <a:lnTo>
                  <a:pt x="269" y="188"/>
                </a:lnTo>
                <a:lnTo>
                  <a:pt x="231" y="221"/>
                </a:lnTo>
                <a:lnTo>
                  <a:pt x="174" y="239"/>
                </a:lnTo>
                <a:lnTo>
                  <a:pt x="110" y="264"/>
                </a:lnTo>
                <a:lnTo>
                  <a:pt x="57" y="288"/>
                </a:lnTo>
                <a:lnTo>
                  <a:pt x="16" y="293"/>
                </a:lnTo>
                <a:lnTo>
                  <a:pt x="0" y="291"/>
                </a:lnTo>
                <a:lnTo>
                  <a:pt x="0" y="941"/>
                </a:lnTo>
                <a:lnTo>
                  <a:pt x="1057" y="941"/>
                </a:lnTo>
                <a:lnTo>
                  <a:pt x="1011" y="929"/>
                </a:lnTo>
                <a:lnTo>
                  <a:pt x="961" y="897"/>
                </a:lnTo>
                <a:lnTo>
                  <a:pt x="925" y="839"/>
                </a:lnTo>
                <a:lnTo>
                  <a:pt x="923" y="833"/>
                </a:lnTo>
                <a:lnTo>
                  <a:pt x="922" y="827"/>
                </a:lnTo>
                <a:lnTo>
                  <a:pt x="920" y="820"/>
                </a:lnTo>
                <a:lnTo>
                  <a:pt x="920" y="745"/>
                </a:lnTo>
                <a:lnTo>
                  <a:pt x="943" y="690"/>
                </a:lnTo>
                <a:lnTo>
                  <a:pt x="970" y="657"/>
                </a:lnTo>
                <a:lnTo>
                  <a:pt x="983" y="646"/>
                </a:lnTo>
                <a:lnTo>
                  <a:pt x="1013" y="641"/>
                </a:lnTo>
                <a:lnTo>
                  <a:pt x="1041" y="628"/>
                </a:lnTo>
                <a:lnTo>
                  <a:pt x="1059" y="608"/>
                </a:lnTo>
                <a:lnTo>
                  <a:pt x="1061" y="585"/>
                </a:lnTo>
                <a:moveTo>
                  <a:pt x="1118" y="941"/>
                </a:moveTo>
                <a:lnTo>
                  <a:pt x="1110" y="936"/>
                </a:lnTo>
                <a:lnTo>
                  <a:pt x="1096" y="940"/>
                </a:lnTo>
                <a:lnTo>
                  <a:pt x="1079" y="941"/>
                </a:lnTo>
                <a:lnTo>
                  <a:pt x="1118" y="941"/>
                </a:lnTo>
                <a:moveTo>
                  <a:pt x="1123" y="112"/>
                </a:moveTo>
                <a:lnTo>
                  <a:pt x="1122" y="95"/>
                </a:lnTo>
                <a:lnTo>
                  <a:pt x="1122" y="93"/>
                </a:lnTo>
                <a:lnTo>
                  <a:pt x="1122" y="92"/>
                </a:lnTo>
                <a:lnTo>
                  <a:pt x="1119" y="84"/>
                </a:lnTo>
                <a:lnTo>
                  <a:pt x="1111" y="91"/>
                </a:lnTo>
                <a:lnTo>
                  <a:pt x="1114" y="105"/>
                </a:lnTo>
                <a:lnTo>
                  <a:pt x="1123" y="112"/>
                </a:lnTo>
                <a:moveTo>
                  <a:pt x="1185" y="808"/>
                </a:moveTo>
                <a:lnTo>
                  <a:pt x="1185" y="805"/>
                </a:lnTo>
                <a:lnTo>
                  <a:pt x="1184" y="802"/>
                </a:lnTo>
                <a:lnTo>
                  <a:pt x="1176" y="788"/>
                </a:lnTo>
                <a:lnTo>
                  <a:pt x="1164" y="778"/>
                </a:lnTo>
                <a:lnTo>
                  <a:pt x="1152" y="774"/>
                </a:lnTo>
                <a:lnTo>
                  <a:pt x="1141" y="782"/>
                </a:lnTo>
                <a:lnTo>
                  <a:pt x="1134" y="792"/>
                </a:lnTo>
                <a:lnTo>
                  <a:pt x="1133" y="801"/>
                </a:lnTo>
                <a:lnTo>
                  <a:pt x="1138" y="814"/>
                </a:lnTo>
                <a:lnTo>
                  <a:pt x="1145" y="818"/>
                </a:lnTo>
                <a:lnTo>
                  <a:pt x="1150" y="820"/>
                </a:lnTo>
                <a:lnTo>
                  <a:pt x="1155" y="821"/>
                </a:lnTo>
                <a:lnTo>
                  <a:pt x="1166" y="822"/>
                </a:lnTo>
                <a:lnTo>
                  <a:pt x="1178" y="820"/>
                </a:lnTo>
                <a:lnTo>
                  <a:pt x="1185" y="811"/>
                </a:lnTo>
                <a:lnTo>
                  <a:pt x="1185" y="808"/>
                </a:lnTo>
                <a:moveTo>
                  <a:pt x="1231" y="681"/>
                </a:moveTo>
                <a:lnTo>
                  <a:pt x="1230" y="664"/>
                </a:lnTo>
                <a:lnTo>
                  <a:pt x="1230" y="662"/>
                </a:lnTo>
                <a:lnTo>
                  <a:pt x="1229" y="661"/>
                </a:lnTo>
                <a:lnTo>
                  <a:pt x="1227" y="653"/>
                </a:lnTo>
                <a:lnTo>
                  <a:pt x="1218" y="660"/>
                </a:lnTo>
                <a:lnTo>
                  <a:pt x="1222" y="674"/>
                </a:lnTo>
                <a:lnTo>
                  <a:pt x="1231" y="681"/>
                </a:lnTo>
              </a:path>
            </a:pathLst>
          </a:custGeom>
          <a:solidFill>
            <a:srgbClr val="FFD23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0480" tIns="15240" rIns="30480" bIns="15240" numCol="1" anchor="t" anchorCtr="0" compatLnSpc="1">
            <a:prstTxWarp prst="textNoShape">
              <a:avLst/>
            </a:prstTxWarp>
          </a:bodyPr>
          <a:lstStyle/>
          <a:p>
            <a:endParaRPr lang="fr-FR" sz="207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4BF9BE16-831A-48F8-B6A4-AAC779B14611}"/>
              </a:ext>
            </a:extLst>
          </p:cNvPr>
          <p:cNvSpPr txBox="1">
            <a:spLocks/>
          </p:cNvSpPr>
          <p:nvPr/>
        </p:nvSpPr>
        <p:spPr>
          <a:xfrm>
            <a:off x="344479" y="958334"/>
            <a:ext cx="2551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 dirty="0">
                <a:solidFill>
                  <a:srgbClr val="215868"/>
                </a:solidFill>
                <a:latin typeface="Gotham Bold" pitchFamily="50" charset="0"/>
                <a:cs typeface="Gotham Bold" pitchFamily="50" charset="0"/>
              </a:rPr>
              <a:t>USURPATION D’IDENTITÉ</a:t>
            </a:r>
          </a:p>
        </p:txBody>
      </p:sp>
      <p:pic>
        <p:nvPicPr>
          <p:cNvPr id="14" name="image4.png">
            <a:extLst>
              <a:ext uri="{FF2B5EF4-FFF2-40B4-BE49-F238E27FC236}">
                <a16:creationId xmlns:a16="http://schemas.microsoft.com/office/drawing/2014/main" id="{B9353E3C-DEF9-457F-9D69-FEAD62B4678F}"/>
              </a:ext>
            </a:extLst>
          </p:cNvPr>
          <p:cNvPicPr>
            <a:picLocks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491651" y="514571"/>
            <a:ext cx="256786" cy="305551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18A51853-4A5A-48A4-9A91-F31F89033FC7}"/>
              </a:ext>
            </a:extLst>
          </p:cNvPr>
          <p:cNvSpPr txBox="1">
            <a:spLocks/>
          </p:cNvSpPr>
          <p:nvPr/>
        </p:nvSpPr>
        <p:spPr>
          <a:xfrm>
            <a:off x="1435538" y="1303911"/>
            <a:ext cx="3690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 dirty="0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Vol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E990B36B-C163-418F-A254-68A22134B630}"/>
              </a:ext>
            </a:extLst>
          </p:cNvPr>
          <p:cNvSpPr txBox="1">
            <a:spLocks/>
          </p:cNvSpPr>
          <p:nvPr/>
        </p:nvSpPr>
        <p:spPr>
          <a:xfrm>
            <a:off x="789533" y="1547012"/>
            <a:ext cx="16610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 dirty="0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Informations personnelles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E22EB5C5-6E4D-4214-8F1C-9F8C81352F11}"/>
              </a:ext>
            </a:extLst>
          </p:cNvPr>
          <p:cNvSpPr txBox="1">
            <a:spLocks/>
          </p:cNvSpPr>
          <p:nvPr/>
        </p:nvSpPr>
        <p:spPr>
          <a:xfrm>
            <a:off x="1247185" y="1790114"/>
            <a:ext cx="7457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 dirty="0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Prétendre</a:t>
            </a:r>
          </a:p>
        </p:txBody>
      </p:sp>
    </p:spTree>
    <p:extLst>
      <p:ext uri="{BB962C8B-B14F-4D97-AF65-F5344CB8AC3E}">
        <p14:creationId xmlns:p14="http://schemas.microsoft.com/office/powerpoint/2010/main" val="42698530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F1409238-5CCF-410B-BDA9-73B48B0CCB50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1223094" cy="1132124"/>
            <a:chOff x="0" y="0"/>
            <a:chExt cx="1368" cy="1047"/>
          </a:xfrm>
        </p:grpSpPr>
        <p:sp>
          <p:nvSpPr>
            <p:cNvPr id="5" name="AutoShape 3">
              <a:extLst>
                <a:ext uri="{FF2B5EF4-FFF2-40B4-BE49-F238E27FC236}">
                  <a16:creationId xmlns:a16="http://schemas.microsoft.com/office/drawing/2014/main" id="{CAE4FC14-795A-43E4-B542-F8C0416FD17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1368" cy="1047"/>
            </a:xfrm>
            <a:custGeom>
              <a:avLst/>
              <a:gdLst>
                <a:gd name="T0" fmla="*/ 16 w 1368"/>
                <a:gd name="T1" fmla="*/ 587 h 1047"/>
                <a:gd name="T2" fmla="*/ 4 w 1368"/>
                <a:gd name="T3" fmla="*/ 686 h 1047"/>
                <a:gd name="T4" fmla="*/ 33 w 1368"/>
                <a:gd name="T5" fmla="*/ 620 h 1047"/>
                <a:gd name="T6" fmla="*/ 217 w 1368"/>
                <a:gd name="T7" fmla="*/ 509 h 1047"/>
                <a:gd name="T8" fmla="*/ 152 w 1368"/>
                <a:gd name="T9" fmla="*/ 643 h 1047"/>
                <a:gd name="T10" fmla="*/ 13 w 1368"/>
                <a:gd name="T11" fmla="*/ 866 h 1047"/>
                <a:gd name="T12" fmla="*/ 38 w 1368"/>
                <a:gd name="T13" fmla="*/ 935 h 1047"/>
                <a:gd name="T14" fmla="*/ 131 w 1368"/>
                <a:gd name="T15" fmla="*/ 817 h 1047"/>
                <a:gd name="T16" fmla="*/ 208 w 1368"/>
                <a:gd name="T17" fmla="*/ 575 h 1047"/>
                <a:gd name="T18" fmla="*/ 550 w 1368"/>
                <a:gd name="T19" fmla="*/ 862 h 1047"/>
                <a:gd name="T20" fmla="*/ 518 w 1368"/>
                <a:gd name="T21" fmla="*/ 770 h 1047"/>
                <a:gd name="T22" fmla="*/ 468 w 1368"/>
                <a:gd name="T23" fmla="*/ 688 h 1047"/>
                <a:gd name="T24" fmla="*/ 0 w 1368"/>
                <a:gd name="T25" fmla="*/ 439 h 1047"/>
                <a:gd name="T26" fmla="*/ 148 w 1368"/>
                <a:gd name="T27" fmla="*/ 431 h 1047"/>
                <a:gd name="T28" fmla="*/ 351 w 1368"/>
                <a:gd name="T29" fmla="*/ 498 h 1047"/>
                <a:gd name="T30" fmla="*/ 449 w 1368"/>
                <a:gd name="T31" fmla="*/ 685 h 1047"/>
                <a:gd name="T32" fmla="*/ 474 w 1368"/>
                <a:gd name="T33" fmla="*/ 824 h 1047"/>
                <a:gd name="T34" fmla="*/ 511 w 1368"/>
                <a:gd name="T35" fmla="*/ 897 h 1047"/>
                <a:gd name="T36" fmla="*/ 550 w 1368"/>
                <a:gd name="T37" fmla="*/ 862 h 1047"/>
                <a:gd name="T38" fmla="*/ 865 w 1368"/>
                <a:gd name="T39" fmla="*/ 517 h 1047"/>
                <a:gd name="T40" fmla="*/ 670 w 1368"/>
                <a:gd name="T41" fmla="*/ 0 h 1047"/>
                <a:gd name="T42" fmla="*/ 527 w 1368"/>
                <a:gd name="T43" fmla="*/ 595 h 1047"/>
                <a:gd name="T44" fmla="*/ 731 w 1368"/>
                <a:gd name="T45" fmla="*/ 529 h 1047"/>
                <a:gd name="T46" fmla="*/ 867 w 1368"/>
                <a:gd name="T47" fmla="*/ 554 h 1047"/>
                <a:gd name="T48" fmla="*/ 952 w 1368"/>
                <a:gd name="T49" fmla="*/ 998 h 1047"/>
                <a:gd name="T50" fmla="*/ 832 w 1368"/>
                <a:gd name="T51" fmla="*/ 858 h 1047"/>
                <a:gd name="T52" fmla="*/ 716 w 1368"/>
                <a:gd name="T53" fmla="*/ 712 h 1047"/>
                <a:gd name="T54" fmla="*/ 699 w 1368"/>
                <a:gd name="T55" fmla="*/ 679 h 1047"/>
                <a:gd name="T56" fmla="*/ 681 w 1368"/>
                <a:gd name="T57" fmla="*/ 652 h 1047"/>
                <a:gd name="T58" fmla="*/ 668 w 1368"/>
                <a:gd name="T59" fmla="*/ 693 h 1047"/>
                <a:gd name="T60" fmla="*/ 758 w 1368"/>
                <a:gd name="T61" fmla="*/ 818 h 1047"/>
                <a:gd name="T62" fmla="*/ 788 w 1368"/>
                <a:gd name="T63" fmla="*/ 899 h 1047"/>
                <a:gd name="T64" fmla="*/ 797 w 1368"/>
                <a:gd name="T65" fmla="*/ 945 h 1047"/>
                <a:gd name="T66" fmla="*/ 941 w 1368"/>
                <a:gd name="T67" fmla="*/ 1039 h 1047"/>
                <a:gd name="T68" fmla="*/ 1001 w 1368"/>
                <a:gd name="T69" fmla="*/ 71 h 1047"/>
                <a:gd name="T70" fmla="*/ 978 w 1368"/>
                <a:gd name="T71" fmla="*/ 0 h 1047"/>
                <a:gd name="T72" fmla="*/ 1198 w 1368"/>
                <a:gd name="T73" fmla="*/ 181 h 1047"/>
                <a:gd name="T74" fmla="*/ 1089 w 1368"/>
                <a:gd name="T75" fmla="*/ 167 h 1047"/>
                <a:gd name="T76" fmla="*/ 670 w 1368"/>
                <a:gd name="T77" fmla="*/ 0 h 1047"/>
                <a:gd name="T78" fmla="*/ 899 w 1368"/>
                <a:gd name="T79" fmla="*/ 380 h 1047"/>
                <a:gd name="T80" fmla="*/ 1108 w 1368"/>
                <a:gd name="T81" fmla="*/ 217 h 1047"/>
                <a:gd name="T82" fmla="*/ 1201 w 1368"/>
                <a:gd name="T83" fmla="*/ 199 h 1047"/>
                <a:gd name="T84" fmla="*/ 1347 w 1368"/>
                <a:gd name="T85" fmla="*/ 410 h 1047"/>
                <a:gd name="T86" fmla="*/ 1220 w 1368"/>
                <a:gd name="T87" fmla="*/ 407 h 1047"/>
                <a:gd name="T88" fmla="*/ 1051 w 1368"/>
                <a:gd name="T89" fmla="*/ 370 h 1047"/>
                <a:gd name="T90" fmla="*/ 1011 w 1368"/>
                <a:gd name="T91" fmla="*/ 387 h 1047"/>
                <a:gd name="T92" fmla="*/ 1058 w 1368"/>
                <a:gd name="T93" fmla="*/ 402 h 1047"/>
                <a:gd name="T94" fmla="*/ 1250 w 1368"/>
                <a:gd name="T95" fmla="*/ 454 h 1047"/>
                <a:gd name="T96" fmla="*/ 1362 w 1368"/>
                <a:gd name="T97" fmla="*/ 451 h 10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368" h="1047">
                  <a:moveTo>
                    <a:pt x="33" y="620"/>
                  </a:moveTo>
                  <a:lnTo>
                    <a:pt x="31" y="607"/>
                  </a:lnTo>
                  <a:lnTo>
                    <a:pt x="25" y="596"/>
                  </a:lnTo>
                  <a:lnTo>
                    <a:pt x="16" y="587"/>
                  </a:lnTo>
                  <a:lnTo>
                    <a:pt x="4" y="581"/>
                  </a:lnTo>
                  <a:lnTo>
                    <a:pt x="0" y="581"/>
                  </a:lnTo>
                  <a:lnTo>
                    <a:pt x="0" y="686"/>
                  </a:lnTo>
                  <a:lnTo>
                    <a:pt x="4" y="686"/>
                  </a:lnTo>
                  <a:lnTo>
                    <a:pt x="24" y="666"/>
                  </a:lnTo>
                  <a:lnTo>
                    <a:pt x="30" y="650"/>
                  </a:lnTo>
                  <a:lnTo>
                    <a:pt x="33" y="634"/>
                  </a:lnTo>
                  <a:lnTo>
                    <a:pt x="33" y="620"/>
                  </a:lnTo>
                  <a:moveTo>
                    <a:pt x="238" y="524"/>
                  </a:moveTo>
                  <a:lnTo>
                    <a:pt x="236" y="517"/>
                  </a:lnTo>
                  <a:lnTo>
                    <a:pt x="229" y="509"/>
                  </a:lnTo>
                  <a:lnTo>
                    <a:pt x="217" y="509"/>
                  </a:lnTo>
                  <a:lnTo>
                    <a:pt x="202" y="520"/>
                  </a:lnTo>
                  <a:lnTo>
                    <a:pt x="188" y="545"/>
                  </a:lnTo>
                  <a:lnTo>
                    <a:pt x="172" y="590"/>
                  </a:lnTo>
                  <a:lnTo>
                    <a:pt x="152" y="643"/>
                  </a:lnTo>
                  <a:lnTo>
                    <a:pt x="122" y="697"/>
                  </a:lnTo>
                  <a:lnTo>
                    <a:pt x="43" y="782"/>
                  </a:lnTo>
                  <a:lnTo>
                    <a:pt x="21" y="824"/>
                  </a:lnTo>
                  <a:lnTo>
                    <a:pt x="13" y="866"/>
                  </a:lnTo>
                  <a:lnTo>
                    <a:pt x="17" y="904"/>
                  </a:lnTo>
                  <a:lnTo>
                    <a:pt x="22" y="916"/>
                  </a:lnTo>
                  <a:lnTo>
                    <a:pt x="29" y="926"/>
                  </a:lnTo>
                  <a:lnTo>
                    <a:pt x="38" y="935"/>
                  </a:lnTo>
                  <a:lnTo>
                    <a:pt x="48" y="941"/>
                  </a:lnTo>
                  <a:lnTo>
                    <a:pt x="85" y="934"/>
                  </a:lnTo>
                  <a:lnTo>
                    <a:pt x="112" y="885"/>
                  </a:lnTo>
                  <a:lnTo>
                    <a:pt x="131" y="817"/>
                  </a:lnTo>
                  <a:lnTo>
                    <a:pt x="143" y="753"/>
                  </a:lnTo>
                  <a:lnTo>
                    <a:pt x="159" y="693"/>
                  </a:lnTo>
                  <a:lnTo>
                    <a:pt x="183" y="629"/>
                  </a:lnTo>
                  <a:lnTo>
                    <a:pt x="208" y="575"/>
                  </a:lnTo>
                  <a:lnTo>
                    <a:pt x="226" y="546"/>
                  </a:lnTo>
                  <a:lnTo>
                    <a:pt x="236" y="535"/>
                  </a:lnTo>
                  <a:lnTo>
                    <a:pt x="238" y="524"/>
                  </a:lnTo>
                  <a:moveTo>
                    <a:pt x="550" y="862"/>
                  </a:moveTo>
                  <a:lnTo>
                    <a:pt x="549" y="845"/>
                  </a:lnTo>
                  <a:lnTo>
                    <a:pt x="544" y="825"/>
                  </a:lnTo>
                  <a:lnTo>
                    <a:pt x="533" y="799"/>
                  </a:lnTo>
                  <a:lnTo>
                    <a:pt x="518" y="770"/>
                  </a:lnTo>
                  <a:lnTo>
                    <a:pt x="499" y="737"/>
                  </a:lnTo>
                  <a:lnTo>
                    <a:pt x="476" y="702"/>
                  </a:lnTo>
                  <a:lnTo>
                    <a:pt x="471" y="695"/>
                  </a:lnTo>
                  <a:lnTo>
                    <a:pt x="468" y="688"/>
                  </a:lnTo>
                  <a:lnTo>
                    <a:pt x="238" y="0"/>
                  </a:lnTo>
                  <a:lnTo>
                    <a:pt x="223" y="0"/>
                  </a:lnTo>
                  <a:lnTo>
                    <a:pt x="0" y="0"/>
                  </a:lnTo>
                  <a:lnTo>
                    <a:pt x="0" y="439"/>
                  </a:lnTo>
                  <a:lnTo>
                    <a:pt x="19" y="449"/>
                  </a:lnTo>
                  <a:lnTo>
                    <a:pt x="46" y="452"/>
                  </a:lnTo>
                  <a:lnTo>
                    <a:pt x="57" y="451"/>
                  </a:lnTo>
                  <a:lnTo>
                    <a:pt x="148" y="431"/>
                  </a:lnTo>
                  <a:lnTo>
                    <a:pt x="227" y="438"/>
                  </a:lnTo>
                  <a:lnTo>
                    <a:pt x="283" y="454"/>
                  </a:lnTo>
                  <a:lnTo>
                    <a:pt x="304" y="463"/>
                  </a:lnTo>
                  <a:lnTo>
                    <a:pt x="351" y="498"/>
                  </a:lnTo>
                  <a:lnTo>
                    <a:pt x="388" y="539"/>
                  </a:lnTo>
                  <a:lnTo>
                    <a:pt x="415" y="585"/>
                  </a:lnTo>
                  <a:lnTo>
                    <a:pt x="435" y="634"/>
                  </a:lnTo>
                  <a:lnTo>
                    <a:pt x="449" y="685"/>
                  </a:lnTo>
                  <a:lnTo>
                    <a:pt x="458" y="733"/>
                  </a:lnTo>
                  <a:lnTo>
                    <a:pt x="465" y="776"/>
                  </a:lnTo>
                  <a:lnTo>
                    <a:pt x="471" y="811"/>
                  </a:lnTo>
                  <a:lnTo>
                    <a:pt x="474" y="824"/>
                  </a:lnTo>
                  <a:lnTo>
                    <a:pt x="477" y="835"/>
                  </a:lnTo>
                  <a:lnTo>
                    <a:pt x="480" y="846"/>
                  </a:lnTo>
                  <a:lnTo>
                    <a:pt x="495" y="878"/>
                  </a:lnTo>
                  <a:lnTo>
                    <a:pt x="511" y="897"/>
                  </a:lnTo>
                  <a:lnTo>
                    <a:pt x="527" y="901"/>
                  </a:lnTo>
                  <a:lnTo>
                    <a:pt x="542" y="889"/>
                  </a:lnTo>
                  <a:lnTo>
                    <a:pt x="548" y="877"/>
                  </a:lnTo>
                  <a:lnTo>
                    <a:pt x="550" y="862"/>
                  </a:lnTo>
                  <a:moveTo>
                    <a:pt x="883" y="537"/>
                  </a:moveTo>
                  <a:lnTo>
                    <a:pt x="880" y="531"/>
                  </a:lnTo>
                  <a:lnTo>
                    <a:pt x="874" y="524"/>
                  </a:lnTo>
                  <a:lnTo>
                    <a:pt x="865" y="517"/>
                  </a:lnTo>
                  <a:lnTo>
                    <a:pt x="853" y="510"/>
                  </a:lnTo>
                  <a:lnTo>
                    <a:pt x="842" y="504"/>
                  </a:lnTo>
                  <a:lnTo>
                    <a:pt x="836" y="497"/>
                  </a:lnTo>
                  <a:lnTo>
                    <a:pt x="670" y="0"/>
                  </a:lnTo>
                  <a:lnTo>
                    <a:pt x="238" y="0"/>
                  </a:lnTo>
                  <a:lnTo>
                    <a:pt x="466" y="682"/>
                  </a:lnTo>
                  <a:lnTo>
                    <a:pt x="476" y="632"/>
                  </a:lnTo>
                  <a:lnTo>
                    <a:pt x="527" y="595"/>
                  </a:lnTo>
                  <a:lnTo>
                    <a:pt x="589" y="570"/>
                  </a:lnTo>
                  <a:lnTo>
                    <a:pt x="635" y="553"/>
                  </a:lnTo>
                  <a:lnTo>
                    <a:pt x="690" y="532"/>
                  </a:lnTo>
                  <a:lnTo>
                    <a:pt x="731" y="529"/>
                  </a:lnTo>
                  <a:lnTo>
                    <a:pt x="769" y="537"/>
                  </a:lnTo>
                  <a:lnTo>
                    <a:pt x="812" y="550"/>
                  </a:lnTo>
                  <a:lnTo>
                    <a:pt x="843" y="556"/>
                  </a:lnTo>
                  <a:lnTo>
                    <a:pt x="867" y="554"/>
                  </a:lnTo>
                  <a:lnTo>
                    <a:pt x="881" y="548"/>
                  </a:lnTo>
                  <a:lnTo>
                    <a:pt x="883" y="537"/>
                  </a:lnTo>
                  <a:moveTo>
                    <a:pt x="955" y="1010"/>
                  </a:moveTo>
                  <a:lnTo>
                    <a:pt x="952" y="998"/>
                  </a:lnTo>
                  <a:lnTo>
                    <a:pt x="933" y="962"/>
                  </a:lnTo>
                  <a:lnTo>
                    <a:pt x="901" y="924"/>
                  </a:lnTo>
                  <a:lnTo>
                    <a:pt x="865" y="888"/>
                  </a:lnTo>
                  <a:lnTo>
                    <a:pt x="832" y="858"/>
                  </a:lnTo>
                  <a:lnTo>
                    <a:pt x="790" y="814"/>
                  </a:lnTo>
                  <a:lnTo>
                    <a:pt x="749" y="761"/>
                  </a:lnTo>
                  <a:lnTo>
                    <a:pt x="741" y="749"/>
                  </a:lnTo>
                  <a:lnTo>
                    <a:pt x="716" y="712"/>
                  </a:lnTo>
                  <a:lnTo>
                    <a:pt x="700" y="680"/>
                  </a:lnTo>
                  <a:lnTo>
                    <a:pt x="699" y="679"/>
                  </a:lnTo>
                  <a:lnTo>
                    <a:pt x="699" y="676"/>
                  </a:lnTo>
                  <a:lnTo>
                    <a:pt x="693" y="658"/>
                  </a:lnTo>
                  <a:lnTo>
                    <a:pt x="692" y="658"/>
                  </a:lnTo>
                  <a:lnTo>
                    <a:pt x="681" y="652"/>
                  </a:lnTo>
                  <a:lnTo>
                    <a:pt x="674" y="654"/>
                  </a:lnTo>
                  <a:lnTo>
                    <a:pt x="665" y="657"/>
                  </a:lnTo>
                  <a:lnTo>
                    <a:pt x="659" y="668"/>
                  </a:lnTo>
                  <a:lnTo>
                    <a:pt x="668" y="693"/>
                  </a:lnTo>
                  <a:lnTo>
                    <a:pt x="672" y="701"/>
                  </a:lnTo>
                  <a:lnTo>
                    <a:pt x="678" y="710"/>
                  </a:lnTo>
                  <a:lnTo>
                    <a:pt x="731" y="776"/>
                  </a:lnTo>
                  <a:lnTo>
                    <a:pt x="758" y="818"/>
                  </a:lnTo>
                  <a:lnTo>
                    <a:pt x="780" y="865"/>
                  </a:lnTo>
                  <a:lnTo>
                    <a:pt x="783" y="876"/>
                  </a:lnTo>
                  <a:lnTo>
                    <a:pt x="786" y="887"/>
                  </a:lnTo>
                  <a:lnTo>
                    <a:pt x="788" y="899"/>
                  </a:lnTo>
                  <a:lnTo>
                    <a:pt x="790" y="911"/>
                  </a:lnTo>
                  <a:lnTo>
                    <a:pt x="791" y="922"/>
                  </a:lnTo>
                  <a:lnTo>
                    <a:pt x="794" y="934"/>
                  </a:lnTo>
                  <a:lnTo>
                    <a:pt x="797" y="945"/>
                  </a:lnTo>
                  <a:lnTo>
                    <a:pt x="824" y="995"/>
                  </a:lnTo>
                  <a:lnTo>
                    <a:pt x="861" y="1030"/>
                  </a:lnTo>
                  <a:lnTo>
                    <a:pt x="902" y="1046"/>
                  </a:lnTo>
                  <a:lnTo>
                    <a:pt x="941" y="1039"/>
                  </a:lnTo>
                  <a:lnTo>
                    <a:pt x="950" y="1031"/>
                  </a:lnTo>
                  <a:lnTo>
                    <a:pt x="954" y="1021"/>
                  </a:lnTo>
                  <a:lnTo>
                    <a:pt x="955" y="1010"/>
                  </a:lnTo>
                  <a:moveTo>
                    <a:pt x="1001" y="71"/>
                  </a:moveTo>
                  <a:lnTo>
                    <a:pt x="1000" y="65"/>
                  </a:lnTo>
                  <a:lnTo>
                    <a:pt x="998" y="58"/>
                  </a:lnTo>
                  <a:lnTo>
                    <a:pt x="998" y="0"/>
                  </a:lnTo>
                  <a:lnTo>
                    <a:pt x="978" y="0"/>
                  </a:lnTo>
                  <a:lnTo>
                    <a:pt x="1001" y="71"/>
                  </a:lnTo>
                  <a:moveTo>
                    <a:pt x="1201" y="199"/>
                  </a:moveTo>
                  <a:lnTo>
                    <a:pt x="1201" y="189"/>
                  </a:lnTo>
                  <a:lnTo>
                    <a:pt x="1198" y="181"/>
                  </a:lnTo>
                  <a:lnTo>
                    <a:pt x="1188" y="174"/>
                  </a:lnTo>
                  <a:lnTo>
                    <a:pt x="1174" y="178"/>
                  </a:lnTo>
                  <a:lnTo>
                    <a:pt x="1138" y="180"/>
                  </a:lnTo>
                  <a:lnTo>
                    <a:pt x="1089" y="167"/>
                  </a:lnTo>
                  <a:lnTo>
                    <a:pt x="1039" y="135"/>
                  </a:lnTo>
                  <a:lnTo>
                    <a:pt x="1003" y="77"/>
                  </a:lnTo>
                  <a:lnTo>
                    <a:pt x="978" y="0"/>
                  </a:lnTo>
                  <a:lnTo>
                    <a:pt x="670" y="0"/>
                  </a:lnTo>
                  <a:lnTo>
                    <a:pt x="833" y="490"/>
                  </a:lnTo>
                  <a:lnTo>
                    <a:pt x="838" y="461"/>
                  </a:lnTo>
                  <a:lnTo>
                    <a:pt x="864" y="425"/>
                  </a:lnTo>
                  <a:lnTo>
                    <a:pt x="899" y="380"/>
                  </a:lnTo>
                  <a:lnTo>
                    <a:pt x="935" y="326"/>
                  </a:lnTo>
                  <a:lnTo>
                    <a:pt x="984" y="267"/>
                  </a:lnTo>
                  <a:lnTo>
                    <a:pt x="1045" y="233"/>
                  </a:lnTo>
                  <a:lnTo>
                    <a:pt x="1108" y="217"/>
                  </a:lnTo>
                  <a:lnTo>
                    <a:pt x="1160" y="215"/>
                  </a:lnTo>
                  <a:lnTo>
                    <a:pt x="1182" y="214"/>
                  </a:lnTo>
                  <a:lnTo>
                    <a:pt x="1195" y="208"/>
                  </a:lnTo>
                  <a:lnTo>
                    <a:pt x="1201" y="199"/>
                  </a:lnTo>
                  <a:moveTo>
                    <a:pt x="1368" y="441"/>
                  </a:moveTo>
                  <a:lnTo>
                    <a:pt x="1367" y="430"/>
                  </a:lnTo>
                  <a:lnTo>
                    <a:pt x="1360" y="419"/>
                  </a:lnTo>
                  <a:lnTo>
                    <a:pt x="1347" y="410"/>
                  </a:lnTo>
                  <a:lnTo>
                    <a:pt x="1329" y="404"/>
                  </a:lnTo>
                  <a:lnTo>
                    <a:pt x="1307" y="404"/>
                  </a:lnTo>
                  <a:lnTo>
                    <a:pt x="1263" y="407"/>
                  </a:lnTo>
                  <a:lnTo>
                    <a:pt x="1220" y="407"/>
                  </a:lnTo>
                  <a:lnTo>
                    <a:pt x="1177" y="402"/>
                  </a:lnTo>
                  <a:lnTo>
                    <a:pt x="1133" y="392"/>
                  </a:lnTo>
                  <a:lnTo>
                    <a:pt x="1089" y="379"/>
                  </a:lnTo>
                  <a:lnTo>
                    <a:pt x="1051" y="370"/>
                  </a:lnTo>
                  <a:lnTo>
                    <a:pt x="1023" y="370"/>
                  </a:lnTo>
                  <a:lnTo>
                    <a:pt x="1011" y="383"/>
                  </a:lnTo>
                  <a:lnTo>
                    <a:pt x="1011" y="385"/>
                  </a:lnTo>
                  <a:lnTo>
                    <a:pt x="1011" y="387"/>
                  </a:lnTo>
                  <a:lnTo>
                    <a:pt x="1015" y="398"/>
                  </a:lnTo>
                  <a:lnTo>
                    <a:pt x="1029" y="400"/>
                  </a:lnTo>
                  <a:lnTo>
                    <a:pt x="1041" y="401"/>
                  </a:lnTo>
                  <a:lnTo>
                    <a:pt x="1058" y="402"/>
                  </a:lnTo>
                  <a:lnTo>
                    <a:pt x="1098" y="407"/>
                  </a:lnTo>
                  <a:lnTo>
                    <a:pt x="1147" y="415"/>
                  </a:lnTo>
                  <a:lnTo>
                    <a:pt x="1189" y="426"/>
                  </a:lnTo>
                  <a:lnTo>
                    <a:pt x="1250" y="454"/>
                  </a:lnTo>
                  <a:lnTo>
                    <a:pt x="1285" y="463"/>
                  </a:lnTo>
                  <a:lnTo>
                    <a:pt x="1329" y="463"/>
                  </a:lnTo>
                  <a:lnTo>
                    <a:pt x="1349" y="459"/>
                  </a:lnTo>
                  <a:lnTo>
                    <a:pt x="1362" y="451"/>
                  </a:lnTo>
                  <a:lnTo>
                    <a:pt x="1368" y="441"/>
                  </a:lnTo>
                </a:path>
              </a:pathLst>
            </a:custGeom>
            <a:solidFill>
              <a:srgbClr val="FFD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pic>
          <p:nvPicPr>
            <p:cNvPr id="6" name="Picture 4">
              <a:extLst>
                <a:ext uri="{FF2B5EF4-FFF2-40B4-BE49-F238E27FC236}">
                  <a16:creationId xmlns:a16="http://schemas.microsoft.com/office/drawing/2014/main" id="{007F564B-89EC-4621-9551-82B98651D8D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" y="732"/>
              <a:ext cx="107" cy="1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5">
              <a:extLst>
                <a:ext uri="{FF2B5EF4-FFF2-40B4-BE49-F238E27FC236}">
                  <a16:creationId xmlns:a16="http://schemas.microsoft.com/office/drawing/2014/main" id="{A817185F-A4C7-4785-B8E9-1591C13C78D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3" y="542"/>
              <a:ext cx="107" cy="1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AutoShape 6">
              <a:extLst>
                <a:ext uri="{FF2B5EF4-FFF2-40B4-BE49-F238E27FC236}">
                  <a16:creationId xmlns:a16="http://schemas.microsoft.com/office/drawing/2014/main" id="{9C3D72EA-2887-4D34-9DF3-2737DE2D556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" y="12"/>
              <a:ext cx="1280" cy="948"/>
            </a:xfrm>
            <a:custGeom>
              <a:avLst/>
              <a:gdLst>
                <a:gd name="T0" fmla="+- 0 112 61"/>
                <a:gd name="T1" fmla="*/ T0 w 1280"/>
                <a:gd name="T2" fmla="+- 0 544 12"/>
                <a:gd name="T3" fmla="*/ 544 h 948"/>
                <a:gd name="T4" fmla="+- 0 103 61"/>
                <a:gd name="T5" fmla="*/ T4 w 1280"/>
                <a:gd name="T6" fmla="+- 0 528 12"/>
                <a:gd name="T7" fmla="*/ 528 h 948"/>
                <a:gd name="T8" fmla="+- 0 79 61"/>
                <a:gd name="T9" fmla="*/ T8 w 1280"/>
                <a:gd name="T10" fmla="+- 0 514 12"/>
                <a:gd name="T11" fmla="*/ 514 h 948"/>
                <a:gd name="T12" fmla="+- 0 61 61"/>
                <a:gd name="T13" fmla="*/ T12 w 1280"/>
                <a:gd name="T14" fmla="+- 0 532 12"/>
                <a:gd name="T15" fmla="*/ 532 h 948"/>
                <a:gd name="T16" fmla="+- 0 65 61"/>
                <a:gd name="T17" fmla="*/ T16 w 1280"/>
                <a:gd name="T18" fmla="+- 0 554 12"/>
                <a:gd name="T19" fmla="*/ 554 h 948"/>
                <a:gd name="T20" fmla="+- 0 77 61"/>
                <a:gd name="T21" fmla="*/ T20 w 1280"/>
                <a:gd name="T22" fmla="+- 0 559 12"/>
                <a:gd name="T23" fmla="*/ 559 h 948"/>
                <a:gd name="T24" fmla="+- 0 94 61"/>
                <a:gd name="T25" fmla="*/ T24 w 1280"/>
                <a:gd name="T26" fmla="+- 0 561 12"/>
                <a:gd name="T27" fmla="*/ 561 h 948"/>
                <a:gd name="T28" fmla="+- 0 112 61"/>
                <a:gd name="T29" fmla="*/ T28 w 1280"/>
                <a:gd name="T30" fmla="+- 0 550 12"/>
                <a:gd name="T31" fmla="*/ 550 h 948"/>
                <a:gd name="T32" fmla="+- 0 709 61"/>
                <a:gd name="T33" fmla="*/ T32 w 1280"/>
                <a:gd name="T34" fmla="+- 0 960 12"/>
                <a:gd name="T35" fmla="*/ 960 h 948"/>
                <a:gd name="T36" fmla="+- 0 709 61"/>
                <a:gd name="T37" fmla="*/ T36 w 1280"/>
                <a:gd name="T38" fmla="+- 0 940 12"/>
                <a:gd name="T39" fmla="*/ 940 h 948"/>
                <a:gd name="T40" fmla="+- 0 697 61"/>
                <a:gd name="T41" fmla="*/ T40 w 1280"/>
                <a:gd name="T42" fmla="+- 0 938 12"/>
                <a:gd name="T43" fmla="*/ 938 h 948"/>
                <a:gd name="T44" fmla="+- 0 709 61"/>
                <a:gd name="T45" fmla="*/ T44 w 1280"/>
                <a:gd name="T46" fmla="+- 0 960 12"/>
                <a:gd name="T47" fmla="*/ 960 h 948"/>
                <a:gd name="T48" fmla="+- 0 1078 61"/>
                <a:gd name="T49" fmla="*/ T48 w 1280"/>
                <a:gd name="T50" fmla="+- 0 819 12"/>
                <a:gd name="T51" fmla="*/ 819 h 948"/>
                <a:gd name="T52" fmla="+- 0 1077 61"/>
                <a:gd name="T53" fmla="*/ T52 w 1280"/>
                <a:gd name="T54" fmla="+- 0 816 12"/>
                <a:gd name="T55" fmla="*/ 816 h 948"/>
                <a:gd name="T56" fmla="+- 0 1066 61"/>
                <a:gd name="T57" fmla="*/ T56 w 1280"/>
                <a:gd name="T58" fmla="+- 0 815 12"/>
                <a:gd name="T59" fmla="*/ 815 h 948"/>
                <a:gd name="T60" fmla="+- 0 1079 61"/>
                <a:gd name="T61" fmla="*/ T60 w 1280"/>
                <a:gd name="T62" fmla="+- 0 836 12"/>
                <a:gd name="T63" fmla="*/ 836 h 948"/>
                <a:gd name="T64" fmla="+- 0 1261 61"/>
                <a:gd name="T65" fmla="*/ T64 w 1280"/>
                <a:gd name="T66" fmla="+- 0 610 12"/>
                <a:gd name="T67" fmla="*/ 610 h 948"/>
                <a:gd name="T68" fmla="+- 0 1253 61"/>
                <a:gd name="T69" fmla="*/ T68 w 1280"/>
                <a:gd name="T70" fmla="+- 0 593 12"/>
                <a:gd name="T71" fmla="*/ 593 h 948"/>
                <a:gd name="T72" fmla="+- 0 1228 61"/>
                <a:gd name="T73" fmla="*/ T72 w 1280"/>
                <a:gd name="T74" fmla="+- 0 579 12"/>
                <a:gd name="T75" fmla="*/ 579 h 948"/>
                <a:gd name="T76" fmla="+- 0 1211 61"/>
                <a:gd name="T77" fmla="*/ T76 w 1280"/>
                <a:gd name="T78" fmla="+- 0 597 12"/>
                <a:gd name="T79" fmla="*/ 597 h 948"/>
                <a:gd name="T80" fmla="+- 0 1215 61"/>
                <a:gd name="T81" fmla="*/ T80 w 1280"/>
                <a:gd name="T82" fmla="+- 0 619 12"/>
                <a:gd name="T83" fmla="*/ 619 h 948"/>
                <a:gd name="T84" fmla="+- 0 1227 61"/>
                <a:gd name="T85" fmla="*/ T84 w 1280"/>
                <a:gd name="T86" fmla="+- 0 624 12"/>
                <a:gd name="T87" fmla="*/ 624 h 948"/>
                <a:gd name="T88" fmla="+- 0 1243 61"/>
                <a:gd name="T89" fmla="*/ T88 w 1280"/>
                <a:gd name="T90" fmla="+- 0 627 12"/>
                <a:gd name="T91" fmla="*/ 627 h 948"/>
                <a:gd name="T92" fmla="+- 0 1261 61"/>
                <a:gd name="T93" fmla="*/ T92 w 1280"/>
                <a:gd name="T94" fmla="+- 0 616 12"/>
                <a:gd name="T95" fmla="*/ 616 h 948"/>
                <a:gd name="T96" fmla="+- 0 1263 61"/>
                <a:gd name="T97" fmla="*/ T96 w 1280"/>
                <a:gd name="T98" fmla="+- 0 46 12"/>
                <a:gd name="T99" fmla="*/ 46 h 948"/>
                <a:gd name="T100" fmla="+- 0 1262 61"/>
                <a:gd name="T101" fmla="*/ T100 w 1280"/>
                <a:gd name="T102" fmla="+- 0 40 12"/>
                <a:gd name="T103" fmla="*/ 40 h 948"/>
                <a:gd name="T104" fmla="+- 0 1242 61"/>
                <a:gd name="T105" fmla="*/ T104 w 1280"/>
                <a:gd name="T106" fmla="+- 0 16 12"/>
                <a:gd name="T107" fmla="*/ 16 h 948"/>
                <a:gd name="T108" fmla="+- 0 1218 61"/>
                <a:gd name="T109" fmla="*/ T108 w 1280"/>
                <a:gd name="T110" fmla="+- 0 20 12"/>
                <a:gd name="T111" fmla="*/ 20 h 948"/>
                <a:gd name="T112" fmla="+- 0 1211 61"/>
                <a:gd name="T113" fmla="*/ T112 w 1280"/>
                <a:gd name="T114" fmla="+- 0 39 12"/>
                <a:gd name="T115" fmla="*/ 39 h 948"/>
                <a:gd name="T116" fmla="+- 0 1222 61"/>
                <a:gd name="T117" fmla="*/ T116 w 1280"/>
                <a:gd name="T118" fmla="+- 0 56 12"/>
                <a:gd name="T119" fmla="*/ 56 h 948"/>
                <a:gd name="T120" fmla="+- 0 1233 61"/>
                <a:gd name="T121" fmla="*/ T120 w 1280"/>
                <a:gd name="T122" fmla="+- 0 59 12"/>
                <a:gd name="T123" fmla="*/ 59 h 948"/>
                <a:gd name="T124" fmla="+- 0 1256 61"/>
                <a:gd name="T125" fmla="*/ T124 w 1280"/>
                <a:gd name="T126" fmla="+- 0 58 12"/>
                <a:gd name="T127" fmla="*/ 58 h 948"/>
                <a:gd name="T128" fmla="+- 0 1263 61"/>
                <a:gd name="T129" fmla="*/ T128 w 1280"/>
                <a:gd name="T130" fmla="+- 0 46 12"/>
                <a:gd name="T131" fmla="*/ 46 h 948"/>
                <a:gd name="T132" fmla="+- 0 1339 61"/>
                <a:gd name="T133" fmla="*/ T132 w 1280"/>
                <a:gd name="T134" fmla="+- 0 238 12"/>
                <a:gd name="T135" fmla="*/ 238 h 948"/>
                <a:gd name="T136" fmla="+- 0 1339 61"/>
                <a:gd name="T137" fmla="*/ T136 w 1280"/>
                <a:gd name="T138" fmla="+- 0 235 12"/>
                <a:gd name="T139" fmla="*/ 235 h 948"/>
                <a:gd name="T140" fmla="+- 0 1327 61"/>
                <a:gd name="T141" fmla="*/ T140 w 1280"/>
                <a:gd name="T142" fmla="+- 0 235 12"/>
                <a:gd name="T143" fmla="*/ 235 h 948"/>
                <a:gd name="T144" fmla="+- 0 1340 61"/>
                <a:gd name="T145" fmla="*/ T144 w 1280"/>
                <a:gd name="T146" fmla="+- 0 256 12"/>
                <a:gd name="T147" fmla="*/ 256 h 94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</a:cxnLst>
              <a:rect l="0" t="0" r="r" b="b"/>
              <a:pathLst>
                <a:path w="1280" h="948">
                  <a:moveTo>
                    <a:pt x="52" y="536"/>
                  </a:moveTo>
                  <a:lnTo>
                    <a:pt x="51" y="532"/>
                  </a:lnTo>
                  <a:lnTo>
                    <a:pt x="50" y="529"/>
                  </a:lnTo>
                  <a:lnTo>
                    <a:pt x="42" y="516"/>
                  </a:lnTo>
                  <a:lnTo>
                    <a:pt x="31" y="505"/>
                  </a:lnTo>
                  <a:lnTo>
                    <a:pt x="18" y="502"/>
                  </a:lnTo>
                  <a:lnTo>
                    <a:pt x="7" y="509"/>
                  </a:lnTo>
                  <a:lnTo>
                    <a:pt x="0" y="520"/>
                  </a:lnTo>
                  <a:lnTo>
                    <a:pt x="0" y="528"/>
                  </a:lnTo>
                  <a:lnTo>
                    <a:pt x="4" y="542"/>
                  </a:lnTo>
                  <a:lnTo>
                    <a:pt x="11" y="546"/>
                  </a:lnTo>
                  <a:lnTo>
                    <a:pt x="16" y="547"/>
                  </a:lnTo>
                  <a:lnTo>
                    <a:pt x="21" y="548"/>
                  </a:lnTo>
                  <a:lnTo>
                    <a:pt x="33" y="549"/>
                  </a:lnTo>
                  <a:lnTo>
                    <a:pt x="45" y="547"/>
                  </a:lnTo>
                  <a:lnTo>
                    <a:pt x="51" y="538"/>
                  </a:lnTo>
                  <a:lnTo>
                    <a:pt x="52" y="536"/>
                  </a:lnTo>
                  <a:moveTo>
                    <a:pt x="648" y="948"/>
                  </a:moveTo>
                  <a:lnTo>
                    <a:pt x="648" y="930"/>
                  </a:lnTo>
                  <a:lnTo>
                    <a:pt x="648" y="928"/>
                  </a:lnTo>
                  <a:lnTo>
                    <a:pt x="644" y="919"/>
                  </a:lnTo>
                  <a:lnTo>
                    <a:pt x="636" y="926"/>
                  </a:lnTo>
                  <a:lnTo>
                    <a:pt x="640" y="940"/>
                  </a:lnTo>
                  <a:lnTo>
                    <a:pt x="648" y="948"/>
                  </a:lnTo>
                  <a:moveTo>
                    <a:pt x="1018" y="824"/>
                  </a:moveTo>
                  <a:lnTo>
                    <a:pt x="1017" y="807"/>
                  </a:lnTo>
                  <a:lnTo>
                    <a:pt x="1017" y="805"/>
                  </a:lnTo>
                  <a:lnTo>
                    <a:pt x="1016" y="804"/>
                  </a:lnTo>
                  <a:lnTo>
                    <a:pt x="1014" y="796"/>
                  </a:lnTo>
                  <a:lnTo>
                    <a:pt x="1005" y="803"/>
                  </a:lnTo>
                  <a:lnTo>
                    <a:pt x="1009" y="817"/>
                  </a:lnTo>
                  <a:lnTo>
                    <a:pt x="1018" y="824"/>
                  </a:lnTo>
                  <a:moveTo>
                    <a:pt x="1201" y="601"/>
                  </a:moveTo>
                  <a:lnTo>
                    <a:pt x="1200" y="598"/>
                  </a:lnTo>
                  <a:lnTo>
                    <a:pt x="1199" y="594"/>
                  </a:lnTo>
                  <a:lnTo>
                    <a:pt x="1192" y="581"/>
                  </a:lnTo>
                  <a:lnTo>
                    <a:pt x="1180" y="571"/>
                  </a:lnTo>
                  <a:lnTo>
                    <a:pt x="1167" y="567"/>
                  </a:lnTo>
                  <a:lnTo>
                    <a:pt x="1156" y="575"/>
                  </a:lnTo>
                  <a:lnTo>
                    <a:pt x="1150" y="585"/>
                  </a:lnTo>
                  <a:lnTo>
                    <a:pt x="1149" y="593"/>
                  </a:lnTo>
                  <a:lnTo>
                    <a:pt x="1154" y="607"/>
                  </a:lnTo>
                  <a:lnTo>
                    <a:pt x="1160" y="611"/>
                  </a:lnTo>
                  <a:lnTo>
                    <a:pt x="1166" y="612"/>
                  </a:lnTo>
                  <a:lnTo>
                    <a:pt x="1171" y="613"/>
                  </a:lnTo>
                  <a:lnTo>
                    <a:pt x="1182" y="615"/>
                  </a:lnTo>
                  <a:lnTo>
                    <a:pt x="1194" y="612"/>
                  </a:lnTo>
                  <a:lnTo>
                    <a:pt x="1200" y="604"/>
                  </a:lnTo>
                  <a:lnTo>
                    <a:pt x="1201" y="601"/>
                  </a:lnTo>
                  <a:moveTo>
                    <a:pt x="1202" y="34"/>
                  </a:moveTo>
                  <a:lnTo>
                    <a:pt x="1202" y="31"/>
                  </a:lnTo>
                  <a:lnTo>
                    <a:pt x="1201" y="28"/>
                  </a:lnTo>
                  <a:lnTo>
                    <a:pt x="1193" y="14"/>
                  </a:lnTo>
                  <a:lnTo>
                    <a:pt x="1181" y="4"/>
                  </a:lnTo>
                  <a:lnTo>
                    <a:pt x="1168" y="0"/>
                  </a:lnTo>
                  <a:lnTo>
                    <a:pt x="1157" y="8"/>
                  </a:lnTo>
                  <a:lnTo>
                    <a:pt x="1151" y="18"/>
                  </a:lnTo>
                  <a:lnTo>
                    <a:pt x="1150" y="27"/>
                  </a:lnTo>
                  <a:lnTo>
                    <a:pt x="1155" y="40"/>
                  </a:lnTo>
                  <a:lnTo>
                    <a:pt x="1161" y="44"/>
                  </a:lnTo>
                  <a:lnTo>
                    <a:pt x="1167" y="46"/>
                  </a:lnTo>
                  <a:lnTo>
                    <a:pt x="1172" y="47"/>
                  </a:lnTo>
                  <a:lnTo>
                    <a:pt x="1183" y="48"/>
                  </a:lnTo>
                  <a:lnTo>
                    <a:pt x="1195" y="46"/>
                  </a:lnTo>
                  <a:lnTo>
                    <a:pt x="1202" y="37"/>
                  </a:lnTo>
                  <a:lnTo>
                    <a:pt x="1202" y="34"/>
                  </a:lnTo>
                  <a:moveTo>
                    <a:pt x="1279" y="244"/>
                  </a:moveTo>
                  <a:lnTo>
                    <a:pt x="1278" y="226"/>
                  </a:lnTo>
                  <a:lnTo>
                    <a:pt x="1278" y="225"/>
                  </a:lnTo>
                  <a:lnTo>
                    <a:pt x="1278" y="223"/>
                  </a:lnTo>
                  <a:lnTo>
                    <a:pt x="1275" y="215"/>
                  </a:lnTo>
                  <a:lnTo>
                    <a:pt x="1266" y="223"/>
                  </a:lnTo>
                  <a:lnTo>
                    <a:pt x="1270" y="236"/>
                  </a:lnTo>
                  <a:lnTo>
                    <a:pt x="1279" y="244"/>
                  </a:lnTo>
                </a:path>
              </a:pathLst>
            </a:custGeom>
            <a:solidFill>
              <a:srgbClr val="FFD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</p:grpSp>
      <p:grpSp>
        <p:nvGrpSpPr>
          <p:cNvPr id="9" name="Group 7">
            <a:extLst>
              <a:ext uri="{FF2B5EF4-FFF2-40B4-BE49-F238E27FC236}">
                <a16:creationId xmlns:a16="http://schemas.microsoft.com/office/drawing/2014/main" id="{CF09D6DE-781B-4F16-8E12-FBF7CFF67F3D}"/>
              </a:ext>
            </a:extLst>
          </p:cNvPr>
          <p:cNvGrpSpPr>
            <a:grpSpLocks/>
          </p:cNvGrpSpPr>
          <p:nvPr/>
        </p:nvGrpSpPr>
        <p:grpSpPr bwMode="auto">
          <a:xfrm>
            <a:off x="2373925" y="564485"/>
            <a:ext cx="866165" cy="1296393"/>
            <a:chOff x="3903" y="482"/>
            <a:chExt cx="1137" cy="1704"/>
          </a:xfrm>
        </p:grpSpPr>
        <p:sp>
          <p:nvSpPr>
            <p:cNvPr id="10" name="AutoShape 8">
              <a:extLst>
                <a:ext uri="{FF2B5EF4-FFF2-40B4-BE49-F238E27FC236}">
                  <a16:creationId xmlns:a16="http://schemas.microsoft.com/office/drawing/2014/main" id="{A49750AF-F957-47F1-A171-386843BE844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3" y="481"/>
              <a:ext cx="1137" cy="1704"/>
            </a:xfrm>
            <a:custGeom>
              <a:avLst/>
              <a:gdLst>
                <a:gd name="T0" fmla="+- 0 4228 3903"/>
                <a:gd name="T1" fmla="*/ T0 w 1137"/>
                <a:gd name="T2" fmla="+- 0 942 482"/>
                <a:gd name="T3" fmla="*/ 942 h 1704"/>
                <a:gd name="T4" fmla="+- 0 4116 3903"/>
                <a:gd name="T5" fmla="*/ T4 w 1137"/>
                <a:gd name="T6" fmla="+- 0 905 482"/>
                <a:gd name="T7" fmla="*/ 905 h 1704"/>
                <a:gd name="T8" fmla="+- 0 3947 3903"/>
                <a:gd name="T9" fmla="*/ T8 w 1137"/>
                <a:gd name="T10" fmla="+- 0 823 482"/>
                <a:gd name="T11" fmla="*/ 823 h 1704"/>
                <a:gd name="T12" fmla="+- 0 3904 3903"/>
                <a:gd name="T13" fmla="*/ T12 w 1137"/>
                <a:gd name="T14" fmla="+- 0 853 482"/>
                <a:gd name="T15" fmla="*/ 853 h 1704"/>
                <a:gd name="T16" fmla="+- 0 3956 3903"/>
                <a:gd name="T17" fmla="*/ T16 w 1137"/>
                <a:gd name="T18" fmla="+- 0 885 482"/>
                <a:gd name="T19" fmla="*/ 885 h 1704"/>
                <a:gd name="T20" fmla="+- 0 4125 3903"/>
                <a:gd name="T21" fmla="*/ T20 w 1137"/>
                <a:gd name="T22" fmla="+- 0 930 482"/>
                <a:gd name="T23" fmla="*/ 930 h 1704"/>
                <a:gd name="T24" fmla="+- 0 4243 3903"/>
                <a:gd name="T25" fmla="*/ T24 w 1137"/>
                <a:gd name="T26" fmla="+- 0 962 482"/>
                <a:gd name="T27" fmla="*/ 962 h 1704"/>
                <a:gd name="T28" fmla="+- 0 4485 3903"/>
                <a:gd name="T29" fmla="*/ T28 w 1137"/>
                <a:gd name="T30" fmla="+- 0 1839 482"/>
                <a:gd name="T31" fmla="*/ 1839 h 1704"/>
                <a:gd name="T32" fmla="+- 0 4419 3903"/>
                <a:gd name="T33" fmla="*/ T32 w 1137"/>
                <a:gd name="T34" fmla="+- 0 1825 482"/>
                <a:gd name="T35" fmla="*/ 1825 h 1704"/>
                <a:gd name="T36" fmla="+- 0 4390 3903"/>
                <a:gd name="T37" fmla="*/ T36 w 1137"/>
                <a:gd name="T38" fmla="+- 0 1880 482"/>
                <a:gd name="T39" fmla="*/ 1880 h 1704"/>
                <a:gd name="T40" fmla="+- 0 4400 3903"/>
                <a:gd name="T41" fmla="*/ T40 w 1137"/>
                <a:gd name="T42" fmla="+- 0 1911 482"/>
                <a:gd name="T43" fmla="*/ 1911 h 1704"/>
                <a:gd name="T44" fmla="+- 0 4464 3903"/>
                <a:gd name="T45" fmla="*/ T44 w 1137"/>
                <a:gd name="T46" fmla="+- 0 1929 482"/>
                <a:gd name="T47" fmla="*/ 1929 h 1704"/>
                <a:gd name="T48" fmla="+- 0 4493 3903"/>
                <a:gd name="T49" fmla="*/ T48 w 1137"/>
                <a:gd name="T50" fmla="+- 0 1863 482"/>
                <a:gd name="T51" fmla="*/ 1863 h 1704"/>
                <a:gd name="T52" fmla="+- 0 4676 3903"/>
                <a:gd name="T53" fmla="*/ T52 w 1137"/>
                <a:gd name="T54" fmla="+- 0 1752 482"/>
                <a:gd name="T55" fmla="*/ 1752 h 1704"/>
                <a:gd name="T56" fmla="+- 0 4611 3903"/>
                <a:gd name="T57" fmla="*/ T56 w 1137"/>
                <a:gd name="T58" fmla="+- 0 1886 482"/>
                <a:gd name="T59" fmla="*/ 1886 h 1704"/>
                <a:gd name="T60" fmla="+- 0 4472 3903"/>
                <a:gd name="T61" fmla="*/ T60 w 1137"/>
                <a:gd name="T62" fmla="+- 0 2110 482"/>
                <a:gd name="T63" fmla="*/ 2110 h 1704"/>
                <a:gd name="T64" fmla="+- 0 4497 3903"/>
                <a:gd name="T65" fmla="*/ T64 w 1137"/>
                <a:gd name="T66" fmla="+- 0 2178 482"/>
                <a:gd name="T67" fmla="*/ 2178 h 1704"/>
                <a:gd name="T68" fmla="+- 0 4591 3903"/>
                <a:gd name="T69" fmla="*/ T68 w 1137"/>
                <a:gd name="T70" fmla="+- 0 2060 482"/>
                <a:gd name="T71" fmla="*/ 2060 h 1704"/>
                <a:gd name="T72" fmla="+- 0 4667 3903"/>
                <a:gd name="T73" fmla="*/ T72 w 1137"/>
                <a:gd name="T74" fmla="+- 0 1819 482"/>
                <a:gd name="T75" fmla="*/ 1819 h 1704"/>
                <a:gd name="T76" fmla="+- 0 5010 3903"/>
                <a:gd name="T77" fmla="*/ T76 w 1137"/>
                <a:gd name="T78" fmla="+- 0 2105 482"/>
                <a:gd name="T79" fmla="*/ 2105 h 1704"/>
                <a:gd name="T80" fmla="+- 0 4978 3903"/>
                <a:gd name="T81" fmla="*/ T80 w 1137"/>
                <a:gd name="T82" fmla="+- 0 2013 482"/>
                <a:gd name="T83" fmla="*/ 2013 h 1704"/>
                <a:gd name="T84" fmla="+- 0 4928 3903"/>
                <a:gd name="T85" fmla="*/ T84 w 1137"/>
                <a:gd name="T86" fmla="+- 0 1932 482"/>
                <a:gd name="T87" fmla="*/ 1932 h 1704"/>
                <a:gd name="T88" fmla="+- 0 4471 3903"/>
                <a:gd name="T89" fmla="*/ T88 w 1137"/>
                <a:gd name="T90" fmla="+- 0 758 482"/>
                <a:gd name="T91" fmla="*/ 758 h 1704"/>
                <a:gd name="T92" fmla="+- 0 4403 3903"/>
                <a:gd name="T93" fmla="*/ T92 w 1137"/>
                <a:gd name="T94" fmla="+- 0 763 482"/>
                <a:gd name="T95" fmla="*/ 763 h 1704"/>
                <a:gd name="T96" fmla="+- 0 4420 3903"/>
                <a:gd name="T97" fmla="*/ T96 w 1137"/>
                <a:gd name="T98" fmla="+- 0 793 482"/>
                <a:gd name="T99" fmla="*/ 793 h 1704"/>
                <a:gd name="T100" fmla="+- 0 4453 3903"/>
                <a:gd name="T101" fmla="*/ T100 w 1137"/>
                <a:gd name="T102" fmla="+- 0 820 482"/>
                <a:gd name="T103" fmla="*/ 820 h 1704"/>
                <a:gd name="T104" fmla="+- 0 4360 3903"/>
                <a:gd name="T105" fmla="*/ T104 w 1137"/>
                <a:gd name="T106" fmla="+- 0 988 482"/>
                <a:gd name="T107" fmla="*/ 988 h 1704"/>
                <a:gd name="T108" fmla="+- 0 4194 3903"/>
                <a:gd name="T109" fmla="*/ T108 w 1137"/>
                <a:gd name="T110" fmla="+- 0 1106 482"/>
                <a:gd name="T111" fmla="*/ 1106 h 1704"/>
                <a:gd name="T112" fmla="+- 0 4101 3903"/>
                <a:gd name="T113" fmla="*/ T112 w 1137"/>
                <a:gd name="T114" fmla="+- 0 1129 482"/>
                <a:gd name="T115" fmla="*/ 1129 h 1704"/>
                <a:gd name="T116" fmla="+- 0 4130 3903"/>
                <a:gd name="T117" fmla="*/ T116 w 1137"/>
                <a:gd name="T118" fmla="+- 0 1148 482"/>
                <a:gd name="T119" fmla="*/ 1148 h 1704"/>
                <a:gd name="T120" fmla="+- 0 4308 3903"/>
                <a:gd name="T121" fmla="*/ T120 w 1137"/>
                <a:gd name="T122" fmla="+- 0 1248 482"/>
                <a:gd name="T123" fmla="*/ 1248 h 1704"/>
                <a:gd name="T124" fmla="+- 0 4312 3903"/>
                <a:gd name="T125" fmla="*/ T124 w 1137"/>
                <a:gd name="T126" fmla="+- 0 1274 482"/>
                <a:gd name="T127" fmla="*/ 1274 h 1704"/>
                <a:gd name="T128" fmla="+- 0 4258 3903"/>
                <a:gd name="T129" fmla="*/ T128 w 1137"/>
                <a:gd name="T130" fmla="+- 0 1436 482"/>
                <a:gd name="T131" fmla="*/ 1436 h 1704"/>
                <a:gd name="T132" fmla="+- 0 4182 3903"/>
                <a:gd name="T133" fmla="*/ T132 w 1137"/>
                <a:gd name="T134" fmla="+- 0 1500 482"/>
                <a:gd name="T135" fmla="*/ 1500 h 1704"/>
                <a:gd name="T136" fmla="+- 0 4245 3903"/>
                <a:gd name="T137" fmla="*/ T136 w 1137"/>
                <a:gd name="T138" fmla="+- 0 1537 482"/>
                <a:gd name="T139" fmla="*/ 1537 h 1704"/>
                <a:gd name="T140" fmla="+- 0 4345 3903"/>
                <a:gd name="T141" fmla="*/ T140 w 1137"/>
                <a:gd name="T142" fmla="+- 0 1469 482"/>
                <a:gd name="T143" fmla="*/ 1469 h 1704"/>
                <a:gd name="T144" fmla="+- 0 4399 3903"/>
                <a:gd name="T145" fmla="*/ T144 w 1137"/>
                <a:gd name="T146" fmla="+- 0 1537 482"/>
                <a:gd name="T147" fmla="*/ 1537 h 1704"/>
                <a:gd name="T148" fmla="+- 0 4414 3903"/>
                <a:gd name="T149" fmla="*/ T148 w 1137"/>
                <a:gd name="T150" fmla="+- 0 1611 482"/>
                <a:gd name="T151" fmla="*/ 1611 h 1704"/>
                <a:gd name="T152" fmla="+- 0 4478 3903"/>
                <a:gd name="T153" fmla="*/ T152 w 1137"/>
                <a:gd name="T154" fmla="+- 0 1693 482"/>
                <a:gd name="T155" fmla="*/ 1693 h 1704"/>
                <a:gd name="T156" fmla="+- 0 4687 3903"/>
                <a:gd name="T157" fmla="*/ T156 w 1137"/>
                <a:gd name="T158" fmla="+- 0 1681 482"/>
                <a:gd name="T159" fmla="*/ 1681 h 1704"/>
                <a:gd name="T160" fmla="+- 0 4847 3903"/>
                <a:gd name="T161" fmla="*/ T160 w 1137"/>
                <a:gd name="T162" fmla="+- 0 1783 482"/>
                <a:gd name="T163" fmla="*/ 1783 h 1704"/>
                <a:gd name="T164" fmla="+- 0 4918 3903"/>
                <a:gd name="T165" fmla="*/ T164 w 1137"/>
                <a:gd name="T166" fmla="+- 0 1977 482"/>
                <a:gd name="T167" fmla="*/ 1977 h 1704"/>
                <a:gd name="T168" fmla="+- 0 4937 3903"/>
                <a:gd name="T169" fmla="*/ T168 w 1137"/>
                <a:gd name="T170" fmla="+- 0 2079 482"/>
                <a:gd name="T171" fmla="*/ 2079 h 1704"/>
                <a:gd name="T172" fmla="+- 0 4987 3903"/>
                <a:gd name="T173" fmla="*/ T172 w 1137"/>
                <a:gd name="T174" fmla="+- 0 2144 482"/>
                <a:gd name="T175" fmla="*/ 2144 h 1704"/>
                <a:gd name="T176" fmla="+- 0 5040 3903"/>
                <a:gd name="T177" fmla="*/ T176 w 1137"/>
                <a:gd name="T178" fmla="+- 0 786 482"/>
                <a:gd name="T179" fmla="*/ 786 h 1704"/>
                <a:gd name="T180" fmla="+- 0 4971 3903"/>
                <a:gd name="T181" fmla="*/ T180 w 1137"/>
                <a:gd name="T182" fmla="+- 0 688 482"/>
                <a:gd name="T183" fmla="*/ 688 h 1704"/>
                <a:gd name="T184" fmla="+- 0 4866 3903"/>
                <a:gd name="T185" fmla="*/ T184 w 1137"/>
                <a:gd name="T186" fmla="+- 0 684 482"/>
                <a:gd name="T187" fmla="*/ 684 h 1704"/>
                <a:gd name="T188" fmla="+- 0 4846 3903"/>
                <a:gd name="T189" fmla="*/ T188 w 1137"/>
                <a:gd name="T190" fmla="+- 0 612 482"/>
                <a:gd name="T191" fmla="*/ 612 h 1704"/>
                <a:gd name="T192" fmla="+- 0 4905 3903"/>
                <a:gd name="T193" fmla="*/ T192 w 1137"/>
                <a:gd name="T194" fmla="+- 0 533 482"/>
                <a:gd name="T195" fmla="*/ 533 h 1704"/>
                <a:gd name="T196" fmla="+- 0 4883 3903"/>
                <a:gd name="T197" fmla="*/ T196 w 1137"/>
                <a:gd name="T198" fmla="+- 0 482 482"/>
                <a:gd name="T199" fmla="*/ 482 h 1704"/>
                <a:gd name="T200" fmla="+- 0 4811 3903"/>
                <a:gd name="T201" fmla="*/ T200 w 1137"/>
                <a:gd name="T202" fmla="+- 0 599 482"/>
                <a:gd name="T203" fmla="*/ 599 h 1704"/>
                <a:gd name="T204" fmla="+- 0 4648 3903"/>
                <a:gd name="T205" fmla="*/ T204 w 1137"/>
                <a:gd name="T206" fmla="+- 0 746 482"/>
                <a:gd name="T207" fmla="*/ 746 h 1704"/>
                <a:gd name="T208" fmla="+- 0 4926 3903"/>
                <a:gd name="T209" fmla="*/ T208 w 1137"/>
                <a:gd name="T210" fmla="+- 0 1925 482"/>
                <a:gd name="T211" fmla="*/ 1925 h 1704"/>
                <a:gd name="T212" fmla="+- 0 5040 3903"/>
                <a:gd name="T213" fmla="*/ T212 w 1137"/>
                <a:gd name="T214" fmla="+- 0 786 482"/>
                <a:gd name="T215" fmla="*/ 786 h 1704"/>
                <a:gd name="T216" fmla="+- 0 4972 3903"/>
                <a:gd name="T217" fmla="*/ T216 w 1137"/>
                <a:gd name="T218" fmla="+- 0 686 482"/>
                <a:gd name="T219" fmla="*/ 686 h 1704"/>
                <a:gd name="T220" fmla="+- 0 5029 3903"/>
                <a:gd name="T221" fmla="*/ T220 w 1137"/>
                <a:gd name="T222" fmla="+- 0 701 482"/>
                <a:gd name="T223" fmla="*/ 701 h 1704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  <a:cxn ang="0">
                  <a:pos x="T165" y="T167"/>
                </a:cxn>
                <a:cxn ang="0">
                  <a:pos x="T169" y="T171"/>
                </a:cxn>
                <a:cxn ang="0">
                  <a:pos x="T173" y="T175"/>
                </a:cxn>
                <a:cxn ang="0">
                  <a:pos x="T177" y="T179"/>
                </a:cxn>
                <a:cxn ang="0">
                  <a:pos x="T181" y="T183"/>
                </a:cxn>
                <a:cxn ang="0">
                  <a:pos x="T185" y="T187"/>
                </a:cxn>
                <a:cxn ang="0">
                  <a:pos x="T189" y="T191"/>
                </a:cxn>
                <a:cxn ang="0">
                  <a:pos x="T193" y="T195"/>
                </a:cxn>
                <a:cxn ang="0">
                  <a:pos x="T197" y="T199"/>
                </a:cxn>
                <a:cxn ang="0">
                  <a:pos x="T201" y="T203"/>
                </a:cxn>
                <a:cxn ang="0">
                  <a:pos x="T205" y="T207"/>
                </a:cxn>
                <a:cxn ang="0">
                  <a:pos x="T209" y="T211"/>
                </a:cxn>
                <a:cxn ang="0">
                  <a:pos x="T213" y="T215"/>
                </a:cxn>
                <a:cxn ang="0">
                  <a:pos x="T217" y="T219"/>
                </a:cxn>
                <a:cxn ang="0">
                  <a:pos x="T221" y="T223"/>
                </a:cxn>
              </a:cxnLst>
              <a:rect l="0" t="0" r="r" b="b"/>
              <a:pathLst>
                <a:path w="1137" h="1704">
                  <a:moveTo>
                    <a:pt x="341" y="477"/>
                  </a:moveTo>
                  <a:lnTo>
                    <a:pt x="341" y="474"/>
                  </a:lnTo>
                  <a:lnTo>
                    <a:pt x="338" y="464"/>
                  </a:lnTo>
                  <a:lnTo>
                    <a:pt x="325" y="460"/>
                  </a:lnTo>
                  <a:lnTo>
                    <a:pt x="314" y="457"/>
                  </a:lnTo>
                  <a:lnTo>
                    <a:pt x="298" y="452"/>
                  </a:lnTo>
                  <a:lnTo>
                    <a:pt x="259" y="440"/>
                  </a:lnTo>
                  <a:lnTo>
                    <a:pt x="213" y="423"/>
                  </a:lnTo>
                  <a:lnTo>
                    <a:pt x="174" y="404"/>
                  </a:lnTo>
                  <a:lnTo>
                    <a:pt x="119" y="365"/>
                  </a:lnTo>
                  <a:lnTo>
                    <a:pt x="87" y="349"/>
                  </a:lnTo>
                  <a:lnTo>
                    <a:pt x="44" y="341"/>
                  </a:lnTo>
                  <a:lnTo>
                    <a:pt x="21" y="342"/>
                  </a:lnTo>
                  <a:lnTo>
                    <a:pt x="7" y="348"/>
                  </a:lnTo>
                  <a:lnTo>
                    <a:pt x="0" y="359"/>
                  </a:lnTo>
                  <a:lnTo>
                    <a:pt x="1" y="371"/>
                  </a:lnTo>
                  <a:lnTo>
                    <a:pt x="7" y="381"/>
                  </a:lnTo>
                  <a:lnTo>
                    <a:pt x="18" y="391"/>
                  </a:lnTo>
                  <a:lnTo>
                    <a:pt x="34" y="399"/>
                  </a:lnTo>
                  <a:lnTo>
                    <a:pt x="53" y="403"/>
                  </a:lnTo>
                  <a:lnTo>
                    <a:pt x="98" y="409"/>
                  </a:lnTo>
                  <a:lnTo>
                    <a:pt x="140" y="417"/>
                  </a:lnTo>
                  <a:lnTo>
                    <a:pt x="181" y="430"/>
                  </a:lnTo>
                  <a:lnTo>
                    <a:pt x="222" y="448"/>
                  </a:lnTo>
                  <a:lnTo>
                    <a:pt x="263" y="469"/>
                  </a:lnTo>
                  <a:lnTo>
                    <a:pt x="299" y="485"/>
                  </a:lnTo>
                  <a:lnTo>
                    <a:pt x="326" y="490"/>
                  </a:lnTo>
                  <a:lnTo>
                    <a:pt x="340" y="480"/>
                  </a:lnTo>
                  <a:lnTo>
                    <a:pt x="341" y="477"/>
                  </a:lnTo>
                  <a:moveTo>
                    <a:pt x="590" y="1381"/>
                  </a:moveTo>
                  <a:lnTo>
                    <a:pt x="587" y="1368"/>
                  </a:lnTo>
                  <a:lnTo>
                    <a:pt x="582" y="1357"/>
                  </a:lnTo>
                  <a:lnTo>
                    <a:pt x="573" y="1348"/>
                  </a:lnTo>
                  <a:lnTo>
                    <a:pt x="561" y="1343"/>
                  </a:lnTo>
                  <a:lnTo>
                    <a:pt x="545" y="1341"/>
                  </a:lnTo>
                  <a:lnTo>
                    <a:pt x="516" y="1343"/>
                  </a:lnTo>
                  <a:lnTo>
                    <a:pt x="496" y="1350"/>
                  </a:lnTo>
                  <a:lnTo>
                    <a:pt x="485" y="1361"/>
                  </a:lnTo>
                  <a:lnTo>
                    <a:pt x="483" y="1377"/>
                  </a:lnTo>
                  <a:lnTo>
                    <a:pt x="487" y="1398"/>
                  </a:lnTo>
                  <a:lnTo>
                    <a:pt x="488" y="1407"/>
                  </a:lnTo>
                  <a:lnTo>
                    <a:pt x="491" y="1416"/>
                  </a:lnTo>
                  <a:lnTo>
                    <a:pt x="493" y="1424"/>
                  </a:lnTo>
                  <a:lnTo>
                    <a:pt x="497" y="1429"/>
                  </a:lnTo>
                  <a:lnTo>
                    <a:pt x="502" y="1432"/>
                  </a:lnTo>
                  <a:lnTo>
                    <a:pt x="512" y="1438"/>
                  </a:lnTo>
                  <a:lnTo>
                    <a:pt x="534" y="1447"/>
                  </a:lnTo>
                  <a:lnTo>
                    <a:pt x="561" y="1447"/>
                  </a:lnTo>
                  <a:lnTo>
                    <a:pt x="581" y="1427"/>
                  </a:lnTo>
                  <a:lnTo>
                    <a:pt x="587" y="1411"/>
                  </a:lnTo>
                  <a:lnTo>
                    <a:pt x="590" y="1395"/>
                  </a:lnTo>
                  <a:lnTo>
                    <a:pt x="590" y="1381"/>
                  </a:lnTo>
                  <a:moveTo>
                    <a:pt x="795" y="1286"/>
                  </a:moveTo>
                  <a:lnTo>
                    <a:pt x="792" y="1278"/>
                  </a:lnTo>
                  <a:lnTo>
                    <a:pt x="785" y="1270"/>
                  </a:lnTo>
                  <a:lnTo>
                    <a:pt x="773" y="1270"/>
                  </a:lnTo>
                  <a:lnTo>
                    <a:pt x="759" y="1281"/>
                  </a:lnTo>
                  <a:lnTo>
                    <a:pt x="745" y="1306"/>
                  </a:lnTo>
                  <a:lnTo>
                    <a:pt x="729" y="1352"/>
                  </a:lnTo>
                  <a:lnTo>
                    <a:pt x="708" y="1404"/>
                  </a:lnTo>
                  <a:lnTo>
                    <a:pt x="678" y="1458"/>
                  </a:lnTo>
                  <a:lnTo>
                    <a:pt x="599" y="1543"/>
                  </a:lnTo>
                  <a:lnTo>
                    <a:pt x="578" y="1585"/>
                  </a:lnTo>
                  <a:lnTo>
                    <a:pt x="569" y="1628"/>
                  </a:lnTo>
                  <a:lnTo>
                    <a:pt x="574" y="1666"/>
                  </a:lnTo>
                  <a:lnTo>
                    <a:pt x="579" y="1677"/>
                  </a:lnTo>
                  <a:lnTo>
                    <a:pt x="586" y="1687"/>
                  </a:lnTo>
                  <a:lnTo>
                    <a:pt x="594" y="1696"/>
                  </a:lnTo>
                  <a:lnTo>
                    <a:pt x="605" y="1703"/>
                  </a:lnTo>
                  <a:lnTo>
                    <a:pt x="642" y="1695"/>
                  </a:lnTo>
                  <a:lnTo>
                    <a:pt x="669" y="1646"/>
                  </a:lnTo>
                  <a:lnTo>
                    <a:pt x="688" y="1578"/>
                  </a:lnTo>
                  <a:lnTo>
                    <a:pt x="700" y="1515"/>
                  </a:lnTo>
                  <a:lnTo>
                    <a:pt x="715" y="1454"/>
                  </a:lnTo>
                  <a:lnTo>
                    <a:pt x="740" y="1390"/>
                  </a:lnTo>
                  <a:lnTo>
                    <a:pt x="764" y="1337"/>
                  </a:lnTo>
                  <a:lnTo>
                    <a:pt x="782" y="1307"/>
                  </a:lnTo>
                  <a:lnTo>
                    <a:pt x="793" y="1296"/>
                  </a:lnTo>
                  <a:lnTo>
                    <a:pt x="795" y="1286"/>
                  </a:lnTo>
                  <a:moveTo>
                    <a:pt x="1107" y="1623"/>
                  </a:moveTo>
                  <a:lnTo>
                    <a:pt x="1105" y="1606"/>
                  </a:lnTo>
                  <a:lnTo>
                    <a:pt x="1100" y="1586"/>
                  </a:lnTo>
                  <a:lnTo>
                    <a:pt x="1090" y="1560"/>
                  </a:lnTo>
                  <a:lnTo>
                    <a:pt x="1075" y="1531"/>
                  </a:lnTo>
                  <a:lnTo>
                    <a:pt x="1056" y="1499"/>
                  </a:lnTo>
                  <a:lnTo>
                    <a:pt x="1032" y="1463"/>
                  </a:lnTo>
                  <a:lnTo>
                    <a:pt x="1028" y="1456"/>
                  </a:lnTo>
                  <a:lnTo>
                    <a:pt x="1025" y="1450"/>
                  </a:lnTo>
                  <a:lnTo>
                    <a:pt x="638" y="291"/>
                  </a:lnTo>
                  <a:lnTo>
                    <a:pt x="621" y="288"/>
                  </a:lnTo>
                  <a:lnTo>
                    <a:pt x="612" y="286"/>
                  </a:lnTo>
                  <a:lnTo>
                    <a:pt x="568" y="276"/>
                  </a:lnTo>
                  <a:lnTo>
                    <a:pt x="537" y="272"/>
                  </a:lnTo>
                  <a:lnTo>
                    <a:pt x="529" y="273"/>
                  </a:lnTo>
                  <a:lnTo>
                    <a:pt x="514" y="274"/>
                  </a:lnTo>
                  <a:lnTo>
                    <a:pt x="500" y="281"/>
                  </a:lnTo>
                  <a:lnTo>
                    <a:pt x="498" y="292"/>
                  </a:lnTo>
                  <a:lnTo>
                    <a:pt x="501" y="298"/>
                  </a:lnTo>
                  <a:lnTo>
                    <a:pt x="507" y="305"/>
                  </a:lnTo>
                  <a:lnTo>
                    <a:pt x="517" y="311"/>
                  </a:lnTo>
                  <a:lnTo>
                    <a:pt x="530" y="318"/>
                  </a:lnTo>
                  <a:lnTo>
                    <a:pt x="541" y="324"/>
                  </a:lnTo>
                  <a:lnTo>
                    <a:pt x="548" y="330"/>
                  </a:lnTo>
                  <a:lnTo>
                    <a:pt x="550" y="338"/>
                  </a:lnTo>
                  <a:lnTo>
                    <a:pt x="546" y="367"/>
                  </a:lnTo>
                  <a:lnTo>
                    <a:pt x="523" y="405"/>
                  </a:lnTo>
                  <a:lnTo>
                    <a:pt x="490" y="451"/>
                  </a:lnTo>
                  <a:lnTo>
                    <a:pt x="457" y="506"/>
                  </a:lnTo>
                  <a:lnTo>
                    <a:pt x="411" y="567"/>
                  </a:lnTo>
                  <a:lnTo>
                    <a:pt x="352" y="605"/>
                  </a:lnTo>
                  <a:lnTo>
                    <a:pt x="351" y="605"/>
                  </a:lnTo>
                  <a:lnTo>
                    <a:pt x="291" y="624"/>
                  </a:lnTo>
                  <a:lnTo>
                    <a:pt x="238" y="628"/>
                  </a:lnTo>
                  <a:lnTo>
                    <a:pt x="217" y="631"/>
                  </a:lnTo>
                  <a:lnTo>
                    <a:pt x="204" y="637"/>
                  </a:lnTo>
                  <a:lnTo>
                    <a:pt x="198" y="647"/>
                  </a:lnTo>
                  <a:lnTo>
                    <a:pt x="199" y="656"/>
                  </a:lnTo>
                  <a:lnTo>
                    <a:pt x="201" y="665"/>
                  </a:lnTo>
                  <a:lnTo>
                    <a:pt x="212" y="671"/>
                  </a:lnTo>
                  <a:lnTo>
                    <a:pt x="227" y="666"/>
                  </a:lnTo>
                  <a:lnTo>
                    <a:pt x="263" y="663"/>
                  </a:lnTo>
                  <a:lnTo>
                    <a:pt x="315" y="674"/>
                  </a:lnTo>
                  <a:lnTo>
                    <a:pt x="367" y="706"/>
                  </a:lnTo>
                  <a:lnTo>
                    <a:pt x="405" y="766"/>
                  </a:lnTo>
                  <a:lnTo>
                    <a:pt x="406" y="770"/>
                  </a:lnTo>
                  <a:lnTo>
                    <a:pt x="407" y="773"/>
                  </a:lnTo>
                  <a:lnTo>
                    <a:pt x="408" y="777"/>
                  </a:lnTo>
                  <a:lnTo>
                    <a:pt x="409" y="792"/>
                  </a:lnTo>
                  <a:lnTo>
                    <a:pt x="413" y="852"/>
                  </a:lnTo>
                  <a:lnTo>
                    <a:pt x="393" y="908"/>
                  </a:lnTo>
                  <a:lnTo>
                    <a:pt x="367" y="943"/>
                  </a:lnTo>
                  <a:lnTo>
                    <a:pt x="355" y="954"/>
                  </a:lnTo>
                  <a:lnTo>
                    <a:pt x="325" y="960"/>
                  </a:lnTo>
                  <a:lnTo>
                    <a:pt x="299" y="975"/>
                  </a:lnTo>
                  <a:lnTo>
                    <a:pt x="281" y="995"/>
                  </a:lnTo>
                  <a:lnTo>
                    <a:pt x="279" y="1018"/>
                  </a:lnTo>
                  <a:lnTo>
                    <a:pt x="282" y="1027"/>
                  </a:lnTo>
                  <a:lnTo>
                    <a:pt x="290" y="1036"/>
                  </a:lnTo>
                  <a:lnTo>
                    <a:pt x="304" y="1045"/>
                  </a:lnTo>
                  <a:lnTo>
                    <a:pt x="342" y="1055"/>
                  </a:lnTo>
                  <a:lnTo>
                    <a:pt x="367" y="1040"/>
                  </a:lnTo>
                  <a:lnTo>
                    <a:pt x="389" y="1013"/>
                  </a:lnTo>
                  <a:lnTo>
                    <a:pt x="418" y="992"/>
                  </a:lnTo>
                  <a:lnTo>
                    <a:pt x="442" y="987"/>
                  </a:lnTo>
                  <a:lnTo>
                    <a:pt x="462" y="992"/>
                  </a:lnTo>
                  <a:lnTo>
                    <a:pt x="478" y="1009"/>
                  </a:lnTo>
                  <a:lnTo>
                    <a:pt x="491" y="1039"/>
                  </a:lnTo>
                  <a:lnTo>
                    <a:pt x="496" y="1055"/>
                  </a:lnTo>
                  <a:lnTo>
                    <a:pt x="501" y="1073"/>
                  </a:lnTo>
                  <a:lnTo>
                    <a:pt x="505" y="1094"/>
                  </a:lnTo>
                  <a:lnTo>
                    <a:pt x="509" y="1117"/>
                  </a:lnTo>
                  <a:lnTo>
                    <a:pt x="511" y="1129"/>
                  </a:lnTo>
                  <a:lnTo>
                    <a:pt x="513" y="1139"/>
                  </a:lnTo>
                  <a:lnTo>
                    <a:pt x="516" y="1148"/>
                  </a:lnTo>
                  <a:lnTo>
                    <a:pt x="543" y="1193"/>
                  </a:lnTo>
                  <a:lnTo>
                    <a:pt x="575" y="1211"/>
                  </a:lnTo>
                  <a:lnTo>
                    <a:pt x="602" y="1214"/>
                  </a:lnTo>
                  <a:lnTo>
                    <a:pt x="614" y="1212"/>
                  </a:lnTo>
                  <a:lnTo>
                    <a:pt x="705" y="1193"/>
                  </a:lnTo>
                  <a:lnTo>
                    <a:pt x="784" y="1199"/>
                  </a:lnTo>
                  <a:lnTo>
                    <a:pt x="839" y="1215"/>
                  </a:lnTo>
                  <a:lnTo>
                    <a:pt x="861" y="1224"/>
                  </a:lnTo>
                  <a:lnTo>
                    <a:pt x="908" y="1259"/>
                  </a:lnTo>
                  <a:lnTo>
                    <a:pt x="944" y="1301"/>
                  </a:lnTo>
                  <a:lnTo>
                    <a:pt x="972" y="1347"/>
                  </a:lnTo>
                  <a:lnTo>
                    <a:pt x="991" y="1395"/>
                  </a:lnTo>
                  <a:lnTo>
                    <a:pt x="1005" y="1446"/>
                  </a:lnTo>
                  <a:lnTo>
                    <a:pt x="1015" y="1495"/>
                  </a:lnTo>
                  <a:lnTo>
                    <a:pt x="1022" y="1538"/>
                  </a:lnTo>
                  <a:lnTo>
                    <a:pt x="1028" y="1573"/>
                  </a:lnTo>
                  <a:lnTo>
                    <a:pt x="1030" y="1585"/>
                  </a:lnTo>
                  <a:lnTo>
                    <a:pt x="1034" y="1597"/>
                  </a:lnTo>
                  <a:lnTo>
                    <a:pt x="1037" y="1607"/>
                  </a:lnTo>
                  <a:lnTo>
                    <a:pt x="1051" y="1639"/>
                  </a:lnTo>
                  <a:lnTo>
                    <a:pt x="1067" y="1658"/>
                  </a:lnTo>
                  <a:lnTo>
                    <a:pt x="1084" y="1662"/>
                  </a:lnTo>
                  <a:lnTo>
                    <a:pt x="1099" y="1650"/>
                  </a:lnTo>
                  <a:lnTo>
                    <a:pt x="1105" y="1638"/>
                  </a:lnTo>
                  <a:lnTo>
                    <a:pt x="1107" y="1623"/>
                  </a:lnTo>
                  <a:moveTo>
                    <a:pt x="1137" y="304"/>
                  </a:moveTo>
                  <a:lnTo>
                    <a:pt x="1120" y="302"/>
                  </a:lnTo>
                  <a:lnTo>
                    <a:pt x="1096" y="287"/>
                  </a:lnTo>
                  <a:lnTo>
                    <a:pt x="1069" y="204"/>
                  </a:lnTo>
                  <a:lnTo>
                    <a:pt x="1068" y="206"/>
                  </a:lnTo>
                  <a:lnTo>
                    <a:pt x="1030" y="234"/>
                  </a:lnTo>
                  <a:lnTo>
                    <a:pt x="1003" y="234"/>
                  </a:lnTo>
                  <a:lnTo>
                    <a:pt x="981" y="223"/>
                  </a:lnTo>
                  <a:lnTo>
                    <a:pt x="963" y="202"/>
                  </a:lnTo>
                  <a:lnTo>
                    <a:pt x="951" y="175"/>
                  </a:lnTo>
                  <a:lnTo>
                    <a:pt x="947" y="160"/>
                  </a:lnTo>
                  <a:lnTo>
                    <a:pt x="944" y="145"/>
                  </a:lnTo>
                  <a:lnTo>
                    <a:pt x="943" y="130"/>
                  </a:lnTo>
                  <a:lnTo>
                    <a:pt x="943" y="114"/>
                  </a:lnTo>
                  <a:lnTo>
                    <a:pt x="957" y="83"/>
                  </a:lnTo>
                  <a:lnTo>
                    <a:pt x="981" y="66"/>
                  </a:lnTo>
                  <a:lnTo>
                    <a:pt x="1002" y="51"/>
                  </a:lnTo>
                  <a:lnTo>
                    <a:pt x="1005" y="24"/>
                  </a:lnTo>
                  <a:lnTo>
                    <a:pt x="1005" y="23"/>
                  </a:lnTo>
                  <a:lnTo>
                    <a:pt x="1005" y="22"/>
                  </a:lnTo>
                  <a:lnTo>
                    <a:pt x="980" y="0"/>
                  </a:lnTo>
                  <a:lnTo>
                    <a:pt x="943" y="5"/>
                  </a:lnTo>
                  <a:lnTo>
                    <a:pt x="913" y="42"/>
                  </a:lnTo>
                  <a:lnTo>
                    <a:pt x="912" y="59"/>
                  </a:lnTo>
                  <a:lnTo>
                    <a:pt x="908" y="117"/>
                  </a:lnTo>
                  <a:lnTo>
                    <a:pt x="903" y="187"/>
                  </a:lnTo>
                  <a:lnTo>
                    <a:pt x="866" y="220"/>
                  </a:lnTo>
                  <a:lnTo>
                    <a:pt x="809" y="238"/>
                  </a:lnTo>
                  <a:lnTo>
                    <a:pt x="745" y="264"/>
                  </a:lnTo>
                  <a:lnTo>
                    <a:pt x="691" y="288"/>
                  </a:lnTo>
                  <a:lnTo>
                    <a:pt x="650" y="293"/>
                  </a:lnTo>
                  <a:lnTo>
                    <a:pt x="638" y="291"/>
                  </a:lnTo>
                  <a:lnTo>
                    <a:pt x="1023" y="1443"/>
                  </a:lnTo>
                  <a:lnTo>
                    <a:pt x="1033" y="1393"/>
                  </a:lnTo>
                  <a:lnTo>
                    <a:pt x="1083" y="1357"/>
                  </a:lnTo>
                  <a:lnTo>
                    <a:pt x="1137" y="1335"/>
                  </a:lnTo>
                  <a:lnTo>
                    <a:pt x="1137" y="304"/>
                  </a:lnTo>
                  <a:moveTo>
                    <a:pt x="1137" y="101"/>
                  </a:moveTo>
                  <a:lnTo>
                    <a:pt x="1120" y="113"/>
                  </a:lnTo>
                  <a:lnTo>
                    <a:pt x="1095" y="158"/>
                  </a:lnTo>
                  <a:lnTo>
                    <a:pt x="1069" y="204"/>
                  </a:lnTo>
                  <a:lnTo>
                    <a:pt x="1094" y="281"/>
                  </a:lnTo>
                  <a:lnTo>
                    <a:pt x="1096" y="273"/>
                  </a:lnTo>
                  <a:lnTo>
                    <a:pt x="1102" y="263"/>
                  </a:lnTo>
                  <a:lnTo>
                    <a:pt x="1126" y="219"/>
                  </a:lnTo>
                  <a:lnTo>
                    <a:pt x="1137" y="196"/>
                  </a:lnTo>
                  <a:lnTo>
                    <a:pt x="1137" y="101"/>
                  </a:lnTo>
                </a:path>
              </a:pathLst>
            </a:custGeom>
            <a:solidFill>
              <a:srgbClr val="FFD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pic>
          <p:nvPicPr>
            <p:cNvPr id="11" name="Picture 9">
              <a:extLst>
                <a:ext uri="{FF2B5EF4-FFF2-40B4-BE49-F238E27FC236}">
                  <a16:creationId xmlns:a16="http://schemas.microsoft.com/office/drawing/2014/main" id="{24388CC2-2223-4E85-A362-F561A3D85F0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34" y="1975"/>
              <a:ext cx="107" cy="1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AutoShape 10">
              <a:extLst>
                <a:ext uri="{FF2B5EF4-FFF2-40B4-BE49-F238E27FC236}">
                  <a16:creationId xmlns:a16="http://schemas.microsoft.com/office/drawing/2014/main" id="{C6A68DB5-E56D-4A45-8870-94D1672950F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75" y="622"/>
              <a:ext cx="597" cy="1459"/>
            </a:xfrm>
            <a:custGeom>
              <a:avLst/>
              <a:gdLst>
                <a:gd name="T0" fmla="+- 0 3988 3976"/>
                <a:gd name="T1" fmla="*/ T0 w 597"/>
                <a:gd name="T2" fmla="+- 0 1069 622"/>
                <a:gd name="T3" fmla="*/ 1069 h 1459"/>
                <a:gd name="T4" fmla="+- 0 3984 3976"/>
                <a:gd name="T5" fmla="*/ T4 w 597"/>
                <a:gd name="T6" fmla="+- 0 1058 622"/>
                <a:gd name="T7" fmla="*/ 1058 h 1459"/>
                <a:gd name="T8" fmla="+- 0 3980 3976"/>
                <a:gd name="T9" fmla="*/ T8 w 597"/>
                <a:gd name="T10" fmla="+- 0 1079 622"/>
                <a:gd name="T11" fmla="*/ 1079 h 1459"/>
                <a:gd name="T12" fmla="+- 0 4010 3976"/>
                <a:gd name="T13" fmla="*/ T12 w 597"/>
                <a:gd name="T14" fmla="+- 0 1435 622"/>
                <a:gd name="T15" fmla="*/ 1435 h 1459"/>
                <a:gd name="T16" fmla="+- 0 4009 3976"/>
                <a:gd name="T17" fmla="*/ T16 w 597"/>
                <a:gd name="T18" fmla="+- 0 1416 622"/>
                <a:gd name="T19" fmla="*/ 1416 h 1459"/>
                <a:gd name="T20" fmla="+- 0 3997 3976"/>
                <a:gd name="T21" fmla="*/ T20 w 597"/>
                <a:gd name="T22" fmla="+- 0 1414 622"/>
                <a:gd name="T23" fmla="*/ 1414 h 1459"/>
                <a:gd name="T24" fmla="+- 0 4010 3976"/>
                <a:gd name="T25" fmla="*/ T24 w 597"/>
                <a:gd name="T26" fmla="+- 0 1435 622"/>
                <a:gd name="T27" fmla="*/ 1435 h 1459"/>
                <a:gd name="T28" fmla="+- 0 4218 3976"/>
                <a:gd name="T29" fmla="*/ T28 w 597"/>
                <a:gd name="T30" fmla="+- 0 1864 622"/>
                <a:gd name="T31" fmla="*/ 1864 h 1459"/>
                <a:gd name="T32" fmla="+- 0 4218 3976"/>
                <a:gd name="T33" fmla="*/ T32 w 597"/>
                <a:gd name="T34" fmla="+- 0 1861 622"/>
                <a:gd name="T35" fmla="*/ 1861 h 1459"/>
                <a:gd name="T36" fmla="+- 0 4215 3976"/>
                <a:gd name="T37" fmla="*/ T36 w 597"/>
                <a:gd name="T38" fmla="+- 0 1851 622"/>
                <a:gd name="T39" fmla="*/ 1851 h 1459"/>
                <a:gd name="T40" fmla="+- 0 4210 3976"/>
                <a:gd name="T41" fmla="*/ T40 w 597"/>
                <a:gd name="T42" fmla="+- 0 1872 622"/>
                <a:gd name="T43" fmla="*/ 1872 h 1459"/>
                <a:gd name="T44" fmla="+- 0 4250 3976"/>
                <a:gd name="T45" fmla="*/ T44 w 597"/>
                <a:gd name="T46" fmla="+- 0 1619 622"/>
                <a:gd name="T47" fmla="*/ 1619 h 1459"/>
                <a:gd name="T48" fmla="+- 0 4249 3976"/>
                <a:gd name="T49" fmla="*/ T48 w 597"/>
                <a:gd name="T50" fmla="+- 0 1599 622"/>
                <a:gd name="T51" fmla="*/ 1599 h 1459"/>
                <a:gd name="T52" fmla="+- 0 4238 3976"/>
                <a:gd name="T53" fmla="*/ T52 w 597"/>
                <a:gd name="T54" fmla="+- 0 1597 622"/>
                <a:gd name="T55" fmla="*/ 1597 h 1459"/>
                <a:gd name="T56" fmla="+- 0 4250 3976"/>
                <a:gd name="T57" fmla="*/ T56 w 597"/>
                <a:gd name="T58" fmla="+- 0 1619 622"/>
                <a:gd name="T59" fmla="*/ 1619 h 1459"/>
                <a:gd name="T60" fmla="+- 0 4273 3976"/>
                <a:gd name="T61" fmla="*/ T60 w 597"/>
                <a:gd name="T62" fmla="+- 0 820 622"/>
                <a:gd name="T63" fmla="*/ 820 h 1459"/>
                <a:gd name="T64" fmla="+- 0 4265 3976"/>
                <a:gd name="T65" fmla="*/ T64 w 597"/>
                <a:gd name="T66" fmla="+- 0 803 622"/>
                <a:gd name="T67" fmla="*/ 803 h 1459"/>
                <a:gd name="T68" fmla="+- 0 4240 3976"/>
                <a:gd name="T69" fmla="*/ T68 w 597"/>
                <a:gd name="T70" fmla="+- 0 789 622"/>
                <a:gd name="T71" fmla="*/ 789 h 1459"/>
                <a:gd name="T72" fmla="+- 0 4223 3976"/>
                <a:gd name="T73" fmla="*/ T72 w 597"/>
                <a:gd name="T74" fmla="+- 0 807 622"/>
                <a:gd name="T75" fmla="*/ 807 h 1459"/>
                <a:gd name="T76" fmla="+- 0 4227 3976"/>
                <a:gd name="T77" fmla="*/ T76 w 597"/>
                <a:gd name="T78" fmla="+- 0 829 622"/>
                <a:gd name="T79" fmla="*/ 829 h 1459"/>
                <a:gd name="T80" fmla="+- 0 4239 3976"/>
                <a:gd name="T81" fmla="*/ T80 w 597"/>
                <a:gd name="T82" fmla="+- 0 834 622"/>
                <a:gd name="T83" fmla="*/ 834 h 1459"/>
                <a:gd name="T84" fmla="+- 0 4255 3976"/>
                <a:gd name="T85" fmla="*/ T84 w 597"/>
                <a:gd name="T86" fmla="+- 0 837 622"/>
                <a:gd name="T87" fmla="*/ 837 h 1459"/>
                <a:gd name="T88" fmla="+- 0 4273 3976"/>
                <a:gd name="T89" fmla="*/ T88 w 597"/>
                <a:gd name="T90" fmla="+- 0 826 622"/>
                <a:gd name="T91" fmla="*/ 826 h 1459"/>
                <a:gd name="T92" fmla="+- 0 4325 3976"/>
                <a:gd name="T93" fmla="*/ T92 w 597"/>
                <a:gd name="T94" fmla="+- 0 651 622"/>
                <a:gd name="T95" fmla="*/ 651 h 1459"/>
                <a:gd name="T96" fmla="+- 0 4324 3976"/>
                <a:gd name="T97" fmla="*/ T96 w 597"/>
                <a:gd name="T98" fmla="+- 0 631 622"/>
                <a:gd name="T99" fmla="*/ 631 h 1459"/>
                <a:gd name="T100" fmla="+- 0 4313 3976"/>
                <a:gd name="T101" fmla="*/ T100 w 597"/>
                <a:gd name="T102" fmla="+- 0 629 622"/>
                <a:gd name="T103" fmla="*/ 629 h 1459"/>
                <a:gd name="T104" fmla="+- 0 4325 3976"/>
                <a:gd name="T105" fmla="*/ T104 w 597"/>
                <a:gd name="T106" fmla="+- 0 651 622"/>
                <a:gd name="T107" fmla="*/ 651 h 1459"/>
                <a:gd name="T108" fmla="+- 0 4398 3976"/>
                <a:gd name="T109" fmla="*/ T108 w 597"/>
                <a:gd name="T110" fmla="+- 0 2064 622"/>
                <a:gd name="T111" fmla="*/ 2064 h 1459"/>
                <a:gd name="T112" fmla="+- 0 4395 3976"/>
                <a:gd name="T113" fmla="*/ T112 w 597"/>
                <a:gd name="T114" fmla="+- 0 2053 622"/>
                <a:gd name="T115" fmla="*/ 2053 h 1459"/>
                <a:gd name="T116" fmla="+- 0 4390 3976"/>
                <a:gd name="T117" fmla="*/ T116 w 597"/>
                <a:gd name="T118" fmla="+- 0 2074 622"/>
                <a:gd name="T119" fmla="*/ 2074 h 1459"/>
                <a:gd name="T120" fmla="+- 0 4572 3976"/>
                <a:gd name="T121" fmla="*/ T120 w 597"/>
                <a:gd name="T122" fmla="+- 0 1791 622"/>
                <a:gd name="T123" fmla="*/ 1791 h 1459"/>
                <a:gd name="T124" fmla="+- 0 4571 3976"/>
                <a:gd name="T125" fmla="*/ T124 w 597"/>
                <a:gd name="T126" fmla="+- 0 1785 622"/>
                <a:gd name="T127" fmla="*/ 1785 h 1459"/>
                <a:gd name="T128" fmla="+- 0 4551 3976"/>
                <a:gd name="T129" fmla="*/ T128 w 597"/>
                <a:gd name="T130" fmla="+- 0 1761 622"/>
                <a:gd name="T131" fmla="*/ 1761 h 1459"/>
                <a:gd name="T132" fmla="+- 0 4527 3976"/>
                <a:gd name="T133" fmla="*/ T132 w 597"/>
                <a:gd name="T134" fmla="+- 0 1765 622"/>
                <a:gd name="T135" fmla="*/ 1765 h 1459"/>
                <a:gd name="T136" fmla="+- 0 4520 3976"/>
                <a:gd name="T137" fmla="*/ T136 w 597"/>
                <a:gd name="T138" fmla="+- 0 1783 622"/>
                <a:gd name="T139" fmla="*/ 1783 h 1459"/>
                <a:gd name="T140" fmla="+- 0 4531 3976"/>
                <a:gd name="T141" fmla="*/ T140 w 597"/>
                <a:gd name="T142" fmla="+- 0 1801 622"/>
                <a:gd name="T143" fmla="*/ 1801 h 1459"/>
                <a:gd name="T144" fmla="+- 0 4542 3976"/>
                <a:gd name="T145" fmla="*/ T144 w 597"/>
                <a:gd name="T146" fmla="+- 0 1803 622"/>
                <a:gd name="T147" fmla="*/ 1803 h 1459"/>
                <a:gd name="T148" fmla="+- 0 4565 3976"/>
                <a:gd name="T149" fmla="*/ T148 w 597"/>
                <a:gd name="T150" fmla="+- 0 1803 622"/>
                <a:gd name="T151" fmla="*/ 1803 h 1459"/>
                <a:gd name="T152" fmla="+- 0 4572 3976"/>
                <a:gd name="T153" fmla="*/ T152 w 597"/>
                <a:gd name="T154" fmla="+- 0 1791 622"/>
                <a:gd name="T155" fmla="*/ 1791 h 145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</a:cxnLst>
              <a:rect l="0" t="0" r="r" b="b"/>
              <a:pathLst>
                <a:path w="597" h="1459">
                  <a:moveTo>
                    <a:pt x="12" y="465"/>
                  </a:moveTo>
                  <a:lnTo>
                    <a:pt x="12" y="447"/>
                  </a:lnTo>
                  <a:lnTo>
                    <a:pt x="11" y="446"/>
                  </a:lnTo>
                  <a:lnTo>
                    <a:pt x="8" y="436"/>
                  </a:lnTo>
                  <a:lnTo>
                    <a:pt x="0" y="444"/>
                  </a:lnTo>
                  <a:lnTo>
                    <a:pt x="4" y="457"/>
                  </a:lnTo>
                  <a:lnTo>
                    <a:pt x="12" y="465"/>
                  </a:lnTo>
                  <a:moveTo>
                    <a:pt x="34" y="813"/>
                  </a:moveTo>
                  <a:lnTo>
                    <a:pt x="33" y="795"/>
                  </a:lnTo>
                  <a:lnTo>
                    <a:pt x="33" y="794"/>
                  </a:lnTo>
                  <a:lnTo>
                    <a:pt x="30" y="784"/>
                  </a:lnTo>
                  <a:lnTo>
                    <a:pt x="21" y="792"/>
                  </a:lnTo>
                  <a:lnTo>
                    <a:pt x="25" y="806"/>
                  </a:lnTo>
                  <a:lnTo>
                    <a:pt x="34" y="813"/>
                  </a:lnTo>
                  <a:moveTo>
                    <a:pt x="243" y="1258"/>
                  </a:moveTo>
                  <a:lnTo>
                    <a:pt x="242" y="1242"/>
                  </a:lnTo>
                  <a:lnTo>
                    <a:pt x="242" y="1240"/>
                  </a:lnTo>
                  <a:lnTo>
                    <a:pt x="242" y="1239"/>
                  </a:lnTo>
                  <a:lnTo>
                    <a:pt x="241" y="1237"/>
                  </a:lnTo>
                  <a:lnTo>
                    <a:pt x="239" y="1229"/>
                  </a:lnTo>
                  <a:lnTo>
                    <a:pt x="230" y="1237"/>
                  </a:lnTo>
                  <a:lnTo>
                    <a:pt x="234" y="1250"/>
                  </a:lnTo>
                  <a:lnTo>
                    <a:pt x="243" y="1258"/>
                  </a:lnTo>
                  <a:moveTo>
                    <a:pt x="274" y="997"/>
                  </a:moveTo>
                  <a:lnTo>
                    <a:pt x="274" y="979"/>
                  </a:lnTo>
                  <a:lnTo>
                    <a:pt x="273" y="977"/>
                  </a:lnTo>
                  <a:lnTo>
                    <a:pt x="270" y="968"/>
                  </a:lnTo>
                  <a:lnTo>
                    <a:pt x="262" y="975"/>
                  </a:lnTo>
                  <a:lnTo>
                    <a:pt x="266" y="989"/>
                  </a:lnTo>
                  <a:lnTo>
                    <a:pt x="274" y="997"/>
                  </a:lnTo>
                  <a:moveTo>
                    <a:pt x="298" y="201"/>
                  </a:moveTo>
                  <a:lnTo>
                    <a:pt x="297" y="198"/>
                  </a:lnTo>
                  <a:lnTo>
                    <a:pt x="296" y="195"/>
                  </a:lnTo>
                  <a:lnTo>
                    <a:pt x="289" y="181"/>
                  </a:lnTo>
                  <a:lnTo>
                    <a:pt x="277" y="171"/>
                  </a:lnTo>
                  <a:lnTo>
                    <a:pt x="264" y="167"/>
                  </a:lnTo>
                  <a:lnTo>
                    <a:pt x="253" y="175"/>
                  </a:lnTo>
                  <a:lnTo>
                    <a:pt x="247" y="185"/>
                  </a:lnTo>
                  <a:lnTo>
                    <a:pt x="246" y="193"/>
                  </a:lnTo>
                  <a:lnTo>
                    <a:pt x="251" y="207"/>
                  </a:lnTo>
                  <a:lnTo>
                    <a:pt x="257" y="211"/>
                  </a:lnTo>
                  <a:lnTo>
                    <a:pt x="263" y="212"/>
                  </a:lnTo>
                  <a:lnTo>
                    <a:pt x="268" y="213"/>
                  </a:lnTo>
                  <a:lnTo>
                    <a:pt x="279" y="215"/>
                  </a:lnTo>
                  <a:lnTo>
                    <a:pt x="291" y="213"/>
                  </a:lnTo>
                  <a:lnTo>
                    <a:pt x="297" y="204"/>
                  </a:lnTo>
                  <a:lnTo>
                    <a:pt x="298" y="201"/>
                  </a:lnTo>
                  <a:moveTo>
                    <a:pt x="349" y="29"/>
                  </a:moveTo>
                  <a:lnTo>
                    <a:pt x="349" y="11"/>
                  </a:lnTo>
                  <a:lnTo>
                    <a:pt x="348" y="9"/>
                  </a:lnTo>
                  <a:lnTo>
                    <a:pt x="345" y="0"/>
                  </a:lnTo>
                  <a:lnTo>
                    <a:pt x="337" y="7"/>
                  </a:lnTo>
                  <a:lnTo>
                    <a:pt x="341" y="21"/>
                  </a:lnTo>
                  <a:lnTo>
                    <a:pt x="349" y="29"/>
                  </a:lnTo>
                  <a:moveTo>
                    <a:pt x="423" y="1459"/>
                  </a:moveTo>
                  <a:lnTo>
                    <a:pt x="422" y="1442"/>
                  </a:lnTo>
                  <a:lnTo>
                    <a:pt x="422" y="1440"/>
                  </a:lnTo>
                  <a:lnTo>
                    <a:pt x="419" y="1431"/>
                  </a:lnTo>
                  <a:lnTo>
                    <a:pt x="410" y="1438"/>
                  </a:lnTo>
                  <a:lnTo>
                    <a:pt x="414" y="1452"/>
                  </a:lnTo>
                  <a:lnTo>
                    <a:pt x="423" y="1459"/>
                  </a:lnTo>
                  <a:moveTo>
                    <a:pt x="596" y="1169"/>
                  </a:moveTo>
                  <a:lnTo>
                    <a:pt x="596" y="1166"/>
                  </a:lnTo>
                  <a:lnTo>
                    <a:pt x="595" y="1163"/>
                  </a:lnTo>
                  <a:lnTo>
                    <a:pt x="587" y="1149"/>
                  </a:lnTo>
                  <a:lnTo>
                    <a:pt x="575" y="1139"/>
                  </a:lnTo>
                  <a:lnTo>
                    <a:pt x="562" y="1135"/>
                  </a:lnTo>
                  <a:lnTo>
                    <a:pt x="551" y="1143"/>
                  </a:lnTo>
                  <a:lnTo>
                    <a:pt x="545" y="1153"/>
                  </a:lnTo>
                  <a:lnTo>
                    <a:pt x="544" y="1161"/>
                  </a:lnTo>
                  <a:lnTo>
                    <a:pt x="549" y="1175"/>
                  </a:lnTo>
                  <a:lnTo>
                    <a:pt x="555" y="1179"/>
                  </a:lnTo>
                  <a:lnTo>
                    <a:pt x="561" y="1180"/>
                  </a:lnTo>
                  <a:lnTo>
                    <a:pt x="566" y="1181"/>
                  </a:lnTo>
                  <a:lnTo>
                    <a:pt x="577" y="1183"/>
                  </a:lnTo>
                  <a:lnTo>
                    <a:pt x="589" y="1181"/>
                  </a:lnTo>
                  <a:lnTo>
                    <a:pt x="596" y="1172"/>
                  </a:lnTo>
                  <a:lnTo>
                    <a:pt x="596" y="1169"/>
                  </a:lnTo>
                </a:path>
              </a:pathLst>
            </a:custGeom>
            <a:solidFill>
              <a:srgbClr val="FFD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</p:grpSp>
      <p:sp>
        <p:nvSpPr>
          <p:cNvPr id="13" name="AutoShape 11">
            <a:extLst>
              <a:ext uri="{FF2B5EF4-FFF2-40B4-BE49-F238E27FC236}">
                <a16:creationId xmlns:a16="http://schemas.microsoft.com/office/drawing/2014/main" id="{1A7D62D3-50A0-41C7-BAF0-3B0D8079D06D}"/>
              </a:ext>
            </a:extLst>
          </p:cNvPr>
          <p:cNvSpPr>
            <a:spLocks/>
          </p:cNvSpPr>
          <p:nvPr/>
        </p:nvSpPr>
        <p:spPr bwMode="auto">
          <a:xfrm>
            <a:off x="0" y="1382224"/>
            <a:ext cx="1184320" cy="903776"/>
          </a:xfrm>
          <a:custGeom>
            <a:avLst/>
            <a:gdLst>
              <a:gd name="T0" fmla="*/ 210080225 w 1231"/>
              <a:gd name="T1" fmla="*/ 819756425 h 941"/>
              <a:gd name="T2" fmla="*/ 185886725 w 1231"/>
              <a:gd name="T3" fmla="*/ 845966050 h 941"/>
              <a:gd name="T4" fmla="*/ 185886725 w 1231"/>
              <a:gd name="T5" fmla="*/ 892336925 h 941"/>
              <a:gd name="T6" fmla="*/ 206854425 w 1231"/>
              <a:gd name="T7" fmla="*/ 852014425 h 941"/>
              <a:gd name="T8" fmla="*/ 242741450 w 1231"/>
              <a:gd name="T9" fmla="*/ 879030500 h 941"/>
              <a:gd name="T10" fmla="*/ 239112425 w 1231"/>
              <a:gd name="T11" fmla="*/ 870966000 h 941"/>
              <a:gd name="T12" fmla="*/ 224999550 w 1231"/>
              <a:gd name="T13" fmla="*/ 868546650 h 941"/>
              <a:gd name="T14" fmla="*/ 223789875 w 1231"/>
              <a:gd name="T15" fmla="*/ 881449850 h 941"/>
              <a:gd name="T16" fmla="*/ 230644700 w 1231"/>
              <a:gd name="T17" fmla="*/ 884272425 h 941"/>
              <a:gd name="T18" fmla="*/ 242741450 w 1231"/>
              <a:gd name="T19" fmla="*/ 880240175 h 941"/>
              <a:gd name="T20" fmla="*/ 245160800 w 1231"/>
              <a:gd name="T21" fmla="*/ 794353250 h 941"/>
              <a:gd name="T22" fmla="*/ 243547900 w 1231"/>
              <a:gd name="T23" fmla="*/ 789917775 h 941"/>
              <a:gd name="T24" fmla="*/ 245160800 w 1231"/>
              <a:gd name="T25" fmla="*/ 801611300 h 941"/>
              <a:gd name="T26" fmla="*/ 283063950 w 1231"/>
              <a:gd name="T27" fmla="*/ 820159650 h 941"/>
              <a:gd name="T28" fmla="*/ 274596225 w 1231"/>
              <a:gd name="T29" fmla="*/ 826611250 h 941"/>
              <a:gd name="T30" fmla="*/ 277418800 w 1231"/>
              <a:gd name="T31" fmla="*/ 832659625 h 941"/>
              <a:gd name="T32" fmla="*/ 387499225 w 1231"/>
              <a:gd name="T33" fmla="*/ 947175525 h 941"/>
              <a:gd name="T34" fmla="*/ 387096000 w 1231"/>
              <a:gd name="T35" fmla="*/ 938707800 h 941"/>
              <a:gd name="T36" fmla="*/ 384273425 w 1231"/>
              <a:gd name="T37" fmla="*/ 943949725 h 941"/>
              <a:gd name="T38" fmla="*/ 427015275 w 1231"/>
              <a:gd name="T39" fmla="*/ 1014110875 h 941"/>
              <a:gd name="T40" fmla="*/ 403628225 w 1231"/>
              <a:gd name="T41" fmla="*/ 1001610900 h 941"/>
              <a:gd name="T42" fmla="*/ 371773450 w 1231"/>
              <a:gd name="T43" fmla="*/ 1025804400 h 941"/>
              <a:gd name="T44" fmla="*/ 349192850 w 1231"/>
              <a:gd name="T45" fmla="*/ 1019756025 h 941"/>
              <a:gd name="T46" fmla="*/ 340725125 w 1231"/>
              <a:gd name="T47" fmla="*/ 994352850 h 941"/>
              <a:gd name="T48" fmla="*/ 337096100 w 1231"/>
              <a:gd name="T49" fmla="*/ 967336775 h 941"/>
              <a:gd name="T50" fmla="*/ 324596125 w 1231"/>
              <a:gd name="T51" fmla="*/ 941127150 h 941"/>
              <a:gd name="T52" fmla="*/ 310886475 w 1231"/>
              <a:gd name="T53" fmla="*/ 933869100 h 941"/>
              <a:gd name="T54" fmla="*/ 281451050 w 1231"/>
              <a:gd name="T55" fmla="*/ 937094900 h 941"/>
              <a:gd name="T56" fmla="*/ 237902750 w 1231"/>
              <a:gd name="T57" fmla="*/ 936691675 h 941"/>
              <a:gd name="T58" fmla="*/ 237499525 w 1231"/>
              <a:gd name="T59" fmla="*/ 934675550 h 941"/>
              <a:gd name="T60" fmla="*/ 241531775 w 1231"/>
              <a:gd name="T61" fmla="*/ 922175575 h 941"/>
              <a:gd name="T62" fmla="*/ 244354350 w 1231"/>
              <a:gd name="T63" fmla="*/ 918949775 h 941"/>
              <a:gd name="T64" fmla="*/ 228628575 w 1231"/>
              <a:gd name="T65" fmla="*/ 908465925 h 941"/>
              <a:gd name="T66" fmla="*/ 186289950 w 1231"/>
              <a:gd name="T67" fmla="*/ 897982075 h 941"/>
              <a:gd name="T68" fmla="*/ 159677100 w 1231"/>
              <a:gd name="T69" fmla="*/ 876611150 h 941"/>
              <a:gd name="T70" fmla="*/ 132661025 w 1231"/>
              <a:gd name="T71" fmla="*/ 863707950 h 941"/>
              <a:gd name="T72" fmla="*/ 124999750 w 1231"/>
              <a:gd name="T73" fmla="*/ 840724125 h 941"/>
              <a:gd name="T74" fmla="*/ 130241675 w 1231"/>
              <a:gd name="T75" fmla="*/ 815320950 h 941"/>
              <a:gd name="T76" fmla="*/ 149596475 w 1231"/>
              <a:gd name="T77" fmla="*/ 791933900 h 941"/>
              <a:gd name="T78" fmla="*/ 139515850 w 1231"/>
              <a:gd name="T79" fmla="*/ 781853275 h 941"/>
              <a:gd name="T80" fmla="*/ 111693325 w 1231"/>
              <a:gd name="T81" fmla="*/ 805643550 h 941"/>
              <a:gd name="T82" fmla="*/ 93144975 w 1231"/>
              <a:gd name="T83" fmla="*/ 870966000 h 941"/>
              <a:gd name="T84" fmla="*/ 22983825 w 1231"/>
              <a:gd name="T85" fmla="*/ 897982075 h 941"/>
              <a:gd name="T86" fmla="*/ 0 w 1231"/>
              <a:gd name="T87" fmla="*/ 1161288000 h 941"/>
              <a:gd name="T88" fmla="*/ 387499225 w 1231"/>
              <a:gd name="T89" fmla="*/ 1143546100 h 941"/>
              <a:gd name="T90" fmla="*/ 372176675 w 1231"/>
              <a:gd name="T91" fmla="*/ 1117739700 h 941"/>
              <a:gd name="T92" fmla="*/ 370967000 w 1231"/>
              <a:gd name="T93" fmla="*/ 1082255900 h 941"/>
              <a:gd name="T94" fmla="*/ 396370175 w 1231"/>
              <a:gd name="T95" fmla="*/ 1042336625 h 941"/>
              <a:gd name="T96" fmla="*/ 427015275 w 1231"/>
              <a:gd name="T97" fmla="*/ 1027014075 h 941"/>
              <a:gd name="T98" fmla="*/ 447579750 w 1231"/>
              <a:gd name="T99" fmla="*/ 1159271875 h 941"/>
              <a:gd name="T100" fmla="*/ 450805550 w 1231"/>
              <a:gd name="T101" fmla="*/ 1161288000 h 941"/>
              <a:gd name="T102" fmla="*/ 452418450 w 1231"/>
              <a:gd name="T103" fmla="*/ 819353200 h 941"/>
              <a:gd name="T104" fmla="*/ 447982975 w 1231"/>
              <a:gd name="T105" fmla="*/ 818546750 h 941"/>
              <a:gd name="T106" fmla="*/ 477821625 w 1231"/>
              <a:gd name="T107" fmla="*/ 1107659075 h 941"/>
              <a:gd name="T108" fmla="*/ 474192600 w 1231"/>
              <a:gd name="T109" fmla="*/ 1099594575 h 941"/>
              <a:gd name="T110" fmla="*/ 460079725 w 1231"/>
              <a:gd name="T111" fmla="*/ 1097175225 h 941"/>
              <a:gd name="T112" fmla="*/ 458870050 w 1231"/>
              <a:gd name="T113" fmla="*/ 1110078425 h 941"/>
              <a:gd name="T114" fmla="*/ 465724875 w 1231"/>
              <a:gd name="T115" fmla="*/ 1112901000 h 941"/>
              <a:gd name="T116" fmla="*/ 477821625 w 1231"/>
              <a:gd name="T117" fmla="*/ 1108868750 h 941"/>
              <a:gd name="T118" fmla="*/ 495966750 w 1231"/>
              <a:gd name="T119" fmla="*/ 1049594675 h 941"/>
              <a:gd name="T120" fmla="*/ 494757075 w 1231"/>
              <a:gd name="T121" fmla="*/ 1045159200 h 941"/>
              <a:gd name="T122" fmla="*/ 496369975 w 1231"/>
              <a:gd name="T123" fmla="*/ 1056449500 h 941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231" h="941">
                <a:moveTo>
                  <a:pt x="527" y="105"/>
                </a:moveTo>
                <a:lnTo>
                  <a:pt x="525" y="98"/>
                </a:lnTo>
                <a:lnTo>
                  <a:pt x="521" y="94"/>
                </a:lnTo>
                <a:lnTo>
                  <a:pt x="513" y="94"/>
                </a:lnTo>
                <a:lnTo>
                  <a:pt x="485" y="114"/>
                </a:lnTo>
                <a:lnTo>
                  <a:pt x="461" y="159"/>
                </a:lnTo>
                <a:lnTo>
                  <a:pt x="434" y="205"/>
                </a:lnTo>
                <a:lnTo>
                  <a:pt x="460" y="282"/>
                </a:lnTo>
                <a:lnTo>
                  <a:pt x="461" y="274"/>
                </a:lnTo>
                <a:lnTo>
                  <a:pt x="468" y="263"/>
                </a:lnTo>
                <a:lnTo>
                  <a:pt x="492" y="219"/>
                </a:lnTo>
                <a:lnTo>
                  <a:pt x="513" y="174"/>
                </a:lnTo>
                <a:lnTo>
                  <a:pt x="526" y="133"/>
                </a:lnTo>
                <a:lnTo>
                  <a:pt x="527" y="105"/>
                </a:lnTo>
                <a:moveTo>
                  <a:pt x="602" y="241"/>
                </a:moveTo>
                <a:lnTo>
                  <a:pt x="602" y="238"/>
                </a:lnTo>
                <a:lnTo>
                  <a:pt x="601" y="235"/>
                </a:lnTo>
                <a:lnTo>
                  <a:pt x="593" y="221"/>
                </a:lnTo>
                <a:lnTo>
                  <a:pt x="581" y="211"/>
                </a:lnTo>
                <a:lnTo>
                  <a:pt x="569" y="207"/>
                </a:lnTo>
                <a:lnTo>
                  <a:pt x="558" y="215"/>
                </a:lnTo>
                <a:lnTo>
                  <a:pt x="551" y="225"/>
                </a:lnTo>
                <a:lnTo>
                  <a:pt x="551" y="233"/>
                </a:lnTo>
                <a:lnTo>
                  <a:pt x="555" y="247"/>
                </a:lnTo>
                <a:lnTo>
                  <a:pt x="562" y="251"/>
                </a:lnTo>
                <a:lnTo>
                  <a:pt x="567" y="252"/>
                </a:lnTo>
                <a:lnTo>
                  <a:pt x="572" y="254"/>
                </a:lnTo>
                <a:lnTo>
                  <a:pt x="584" y="255"/>
                </a:lnTo>
                <a:lnTo>
                  <a:pt x="595" y="253"/>
                </a:lnTo>
                <a:lnTo>
                  <a:pt x="602" y="244"/>
                </a:lnTo>
                <a:lnTo>
                  <a:pt x="602" y="241"/>
                </a:lnTo>
                <a:moveTo>
                  <a:pt x="608" y="49"/>
                </a:moveTo>
                <a:lnTo>
                  <a:pt x="608" y="31"/>
                </a:lnTo>
                <a:lnTo>
                  <a:pt x="607" y="30"/>
                </a:lnTo>
                <a:lnTo>
                  <a:pt x="607" y="28"/>
                </a:lnTo>
                <a:lnTo>
                  <a:pt x="604" y="20"/>
                </a:lnTo>
                <a:lnTo>
                  <a:pt x="596" y="28"/>
                </a:lnTo>
                <a:lnTo>
                  <a:pt x="599" y="41"/>
                </a:lnTo>
                <a:lnTo>
                  <a:pt x="608" y="49"/>
                </a:lnTo>
                <a:moveTo>
                  <a:pt x="707" y="108"/>
                </a:moveTo>
                <a:lnTo>
                  <a:pt x="704" y="98"/>
                </a:lnTo>
                <a:lnTo>
                  <a:pt x="702" y="95"/>
                </a:lnTo>
                <a:lnTo>
                  <a:pt x="694" y="90"/>
                </a:lnTo>
                <a:lnTo>
                  <a:pt x="674" y="91"/>
                </a:lnTo>
                <a:lnTo>
                  <a:pt x="681" y="111"/>
                </a:lnTo>
                <a:lnTo>
                  <a:pt x="681" y="112"/>
                </a:lnTo>
                <a:lnTo>
                  <a:pt x="682" y="114"/>
                </a:lnTo>
                <a:lnTo>
                  <a:pt x="688" y="126"/>
                </a:lnTo>
                <a:lnTo>
                  <a:pt x="698" y="118"/>
                </a:lnTo>
                <a:lnTo>
                  <a:pt x="707" y="108"/>
                </a:lnTo>
                <a:moveTo>
                  <a:pt x="961" y="410"/>
                </a:moveTo>
                <a:lnTo>
                  <a:pt x="961" y="392"/>
                </a:lnTo>
                <a:lnTo>
                  <a:pt x="961" y="391"/>
                </a:lnTo>
                <a:lnTo>
                  <a:pt x="960" y="389"/>
                </a:lnTo>
                <a:lnTo>
                  <a:pt x="958" y="381"/>
                </a:lnTo>
                <a:lnTo>
                  <a:pt x="949" y="388"/>
                </a:lnTo>
                <a:lnTo>
                  <a:pt x="953" y="402"/>
                </a:lnTo>
                <a:lnTo>
                  <a:pt x="961" y="410"/>
                </a:lnTo>
                <a:moveTo>
                  <a:pt x="1061" y="585"/>
                </a:moveTo>
                <a:lnTo>
                  <a:pt x="1059" y="576"/>
                </a:lnTo>
                <a:lnTo>
                  <a:pt x="1051" y="567"/>
                </a:lnTo>
                <a:lnTo>
                  <a:pt x="1038" y="558"/>
                </a:lnTo>
                <a:lnTo>
                  <a:pt x="1001" y="545"/>
                </a:lnTo>
                <a:lnTo>
                  <a:pt x="976" y="560"/>
                </a:lnTo>
                <a:lnTo>
                  <a:pt x="952" y="585"/>
                </a:lnTo>
                <a:lnTo>
                  <a:pt x="922" y="605"/>
                </a:lnTo>
                <a:lnTo>
                  <a:pt x="899" y="609"/>
                </a:lnTo>
                <a:lnTo>
                  <a:pt x="881" y="604"/>
                </a:lnTo>
                <a:lnTo>
                  <a:pt x="866" y="590"/>
                </a:lnTo>
                <a:lnTo>
                  <a:pt x="854" y="564"/>
                </a:lnTo>
                <a:lnTo>
                  <a:pt x="849" y="547"/>
                </a:lnTo>
                <a:lnTo>
                  <a:pt x="845" y="527"/>
                </a:lnTo>
                <a:lnTo>
                  <a:pt x="841" y="502"/>
                </a:lnTo>
                <a:lnTo>
                  <a:pt x="838" y="475"/>
                </a:lnTo>
                <a:lnTo>
                  <a:pt x="836" y="460"/>
                </a:lnTo>
                <a:lnTo>
                  <a:pt x="833" y="447"/>
                </a:lnTo>
                <a:lnTo>
                  <a:pt x="830" y="436"/>
                </a:lnTo>
                <a:lnTo>
                  <a:pt x="805" y="395"/>
                </a:lnTo>
                <a:lnTo>
                  <a:pt x="796" y="390"/>
                </a:lnTo>
                <a:lnTo>
                  <a:pt x="775" y="377"/>
                </a:lnTo>
                <a:lnTo>
                  <a:pt x="771" y="377"/>
                </a:lnTo>
                <a:lnTo>
                  <a:pt x="749" y="374"/>
                </a:lnTo>
                <a:lnTo>
                  <a:pt x="738" y="375"/>
                </a:lnTo>
                <a:lnTo>
                  <a:pt x="698" y="385"/>
                </a:lnTo>
                <a:lnTo>
                  <a:pt x="660" y="389"/>
                </a:lnTo>
                <a:lnTo>
                  <a:pt x="623" y="388"/>
                </a:lnTo>
                <a:lnTo>
                  <a:pt x="590" y="384"/>
                </a:lnTo>
                <a:lnTo>
                  <a:pt x="590" y="382"/>
                </a:lnTo>
                <a:lnTo>
                  <a:pt x="589" y="381"/>
                </a:lnTo>
                <a:lnTo>
                  <a:pt x="589" y="379"/>
                </a:lnTo>
                <a:lnTo>
                  <a:pt x="589" y="367"/>
                </a:lnTo>
                <a:lnTo>
                  <a:pt x="593" y="356"/>
                </a:lnTo>
                <a:lnTo>
                  <a:pt x="599" y="348"/>
                </a:lnTo>
                <a:lnTo>
                  <a:pt x="607" y="342"/>
                </a:lnTo>
                <a:lnTo>
                  <a:pt x="607" y="341"/>
                </a:lnTo>
                <a:lnTo>
                  <a:pt x="606" y="340"/>
                </a:lnTo>
                <a:lnTo>
                  <a:pt x="575" y="316"/>
                </a:lnTo>
                <a:lnTo>
                  <a:pt x="567" y="314"/>
                </a:lnTo>
                <a:lnTo>
                  <a:pt x="529" y="308"/>
                </a:lnTo>
                <a:lnTo>
                  <a:pt x="485" y="302"/>
                </a:lnTo>
                <a:lnTo>
                  <a:pt x="462" y="288"/>
                </a:lnTo>
                <a:lnTo>
                  <a:pt x="434" y="205"/>
                </a:lnTo>
                <a:lnTo>
                  <a:pt x="433" y="207"/>
                </a:lnTo>
                <a:lnTo>
                  <a:pt x="396" y="235"/>
                </a:lnTo>
                <a:lnTo>
                  <a:pt x="369" y="235"/>
                </a:lnTo>
                <a:lnTo>
                  <a:pt x="346" y="223"/>
                </a:lnTo>
                <a:lnTo>
                  <a:pt x="329" y="203"/>
                </a:lnTo>
                <a:lnTo>
                  <a:pt x="316" y="176"/>
                </a:lnTo>
                <a:lnTo>
                  <a:pt x="312" y="161"/>
                </a:lnTo>
                <a:lnTo>
                  <a:pt x="310" y="146"/>
                </a:lnTo>
                <a:lnTo>
                  <a:pt x="308" y="130"/>
                </a:lnTo>
                <a:lnTo>
                  <a:pt x="309" y="115"/>
                </a:lnTo>
                <a:lnTo>
                  <a:pt x="323" y="83"/>
                </a:lnTo>
                <a:lnTo>
                  <a:pt x="347" y="66"/>
                </a:lnTo>
                <a:lnTo>
                  <a:pt x="367" y="51"/>
                </a:lnTo>
                <a:lnTo>
                  <a:pt x="371" y="25"/>
                </a:lnTo>
                <a:lnTo>
                  <a:pt x="371" y="23"/>
                </a:lnTo>
                <a:lnTo>
                  <a:pt x="370" y="22"/>
                </a:lnTo>
                <a:lnTo>
                  <a:pt x="346" y="0"/>
                </a:lnTo>
                <a:lnTo>
                  <a:pt x="309" y="5"/>
                </a:lnTo>
                <a:lnTo>
                  <a:pt x="278" y="43"/>
                </a:lnTo>
                <a:lnTo>
                  <a:pt x="277" y="59"/>
                </a:lnTo>
                <a:lnTo>
                  <a:pt x="274" y="117"/>
                </a:lnTo>
                <a:lnTo>
                  <a:pt x="269" y="188"/>
                </a:lnTo>
                <a:lnTo>
                  <a:pt x="231" y="221"/>
                </a:lnTo>
                <a:lnTo>
                  <a:pt x="174" y="239"/>
                </a:lnTo>
                <a:lnTo>
                  <a:pt x="110" y="264"/>
                </a:lnTo>
                <a:lnTo>
                  <a:pt x="57" y="288"/>
                </a:lnTo>
                <a:lnTo>
                  <a:pt x="16" y="293"/>
                </a:lnTo>
                <a:lnTo>
                  <a:pt x="0" y="291"/>
                </a:lnTo>
                <a:lnTo>
                  <a:pt x="0" y="941"/>
                </a:lnTo>
                <a:lnTo>
                  <a:pt x="1057" y="941"/>
                </a:lnTo>
                <a:lnTo>
                  <a:pt x="1011" y="929"/>
                </a:lnTo>
                <a:lnTo>
                  <a:pt x="961" y="897"/>
                </a:lnTo>
                <a:lnTo>
                  <a:pt x="925" y="839"/>
                </a:lnTo>
                <a:lnTo>
                  <a:pt x="923" y="833"/>
                </a:lnTo>
                <a:lnTo>
                  <a:pt x="922" y="827"/>
                </a:lnTo>
                <a:lnTo>
                  <a:pt x="920" y="820"/>
                </a:lnTo>
                <a:lnTo>
                  <a:pt x="920" y="745"/>
                </a:lnTo>
                <a:lnTo>
                  <a:pt x="943" y="690"/>
                </a:lnTo>
                <a:lnTo>
                  <a:pt x="970" y="657"/>
                </a:lnTo>
                <a:lnTo>
                  <a:pt x="983" y="646"/>
                </a:lnTo>
                <a:lnTo>
                  <a:pt x="1013" y="641"/>
                </a:lnTo>
                <a:lnTo>
                  <a:pt x="1041" y="628"/>
                </a:lnTo>
                <a:lnTo>
                  <a:pt x="1059" y="608"/>
                </a:lnTo>
                <a:lnTo>
                  <a:pt x="1061" y="585"/>
                </a:lnTo>
                <a:moveTo>
                  <a:pt x="1118" y="941"/>
                </a:moveTo>
                <a:lnTo>
                  <a:pt x="1110" y="936"/>
                </a:lnTo>
                <a:lnTo>
                  <a:pt x="1096" y="940"/>
                </a:lnTo>
                <a:lnTo>
                  <a:pt x="1079" y="941"/>
                </a:lnTo>
                <a:lnTo>
                  <a:pt x="1118" y="941"/>
                </a:lnTo>
                <a:moveTo>
                  <a:pt x="1123" y="112"/>
                </a:moveTo>
                <a:lnTo>
                  <a:pt x="1122" y="95"/>
                </a:lnTo>
                <a:lnTo>
                  <a:pt x="1122" y="93"/>
                </a:lnTo>
                <a:lnTo>
                  <a:pt x="1122" y="92"/>
                </a:lnTo>
                <a:lnTo>
                  <a:pt x="1119" y="84"/>
                </a:lnTo>
                <a:lnTo>
                  <a:pt x="1111" y="91"/>
                </a:lnTo>
                <a:lnTo>
                  <a:pt x="1114" y="105"/>
                </a:lnTo>
                <a:lnTo>
                  <a:pt x="1123" y="112"/>
                </a:lnTo>
                <a:moveTo>
                  <a:pt x="1185" y="808"/>
                </a:moveTo>
                <a:lnTo>
                  <a:pt x="1185" y="805"/>
                </a:lnTo>
                <a:lnTo>
                  <a:pt x="1184" y="802"/>
                </a:lnTo>
                <a:lnTo>
                  <a:pt x="1176" y="788"/>
                </a:lnTo>
                <a:lnTo>
                  <a:pt x="1164" y="778"/>
                </a:lnTo>
                <a:lnTo>
                  <a:pt x="1152" y="774"/>
                </a:lnTo>
                <a:lnTo>
                  <a:pt x="1141" y="782"/>
                </a:lnTo>
                <a:lnTo>
                  <a:pt x="1134" y="792"/>
                </a:lnTo>
                <a:lnTo>
                  <a:pt x="1133" y="801"/>
                </a:lnTo>
                <a:lnTo>
                  <a:pt x="1138" y="814"/>
                </a:lnTo>
                <a:lnTo>
                  <a:pt x="1145" y="818"/>
                </a:lnTo>
                <a:lnTo>
                  <a:pt x="1150" y="820"/>
                </a:lnTo>
                <a:lnTo>
                  <a:pt x="1155" y="821"/>
                </a:lnTo>
                <a:lnTo>
                  <a:pt x="1166" y="822"/>
                </a:lnTo>
                <a:lnTo>
                  <a:pt x="1178" y="820"/>
                </a:lnTo>
                <a:lnTo>
                  <a:pt x="1185" y="811"/>
                </a:lnTo>
                <a:lnTo>
                  <a:pt x="1185" y="808"/>
                </a:lnTo>
                <a:moveTo>
                  <a:pt x="1231" y="681"/>
                </a:moveTo>
                <a:lnTo>
                  <a:pt x="1230" y="664"/>
                </a:lnTo>
                <a:lnTo>
                  <a:pt x="1230" y="662"/>
                </a:lnTo>
                <a:lnTo>
                  <a:pt x="1229" y="661"/>
                </a:lnTo>
                <a:lnTo>
                  <a:pt x="1227" y="653"/>
                </a:lnTo>
                <a:lnTo>
                  <a:pt x="1218" y="660"/>
                </a:lnTo>
                <a:lnTo>
                  <a:pt x="1222" y="674"/>
                </a:lnTo>
                <a:lnTo>
                  <a:pt x="1231" y="681"/>
                </a:lnTo>
              </a:path>
            </a:pathLst>
          </a:custGeom>
          <a:solidFill>
            <a:srgbClr val="FFD23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0480" tIns="15240" rIns="30480" bIns="15240" numCol="1" anchor="t" anchorCtr="0" compatLnSpc="1">
            <a:prstTxWarp prst="textNoShape">
              <a:avLst/>
            </a:prstTxWarp>
          </a:bodyPr>
          <a:lstStyle/>
          <a:p>
            <a:endParaRPr lang="fr-FR" sz="207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4BF9BE16-831A-48F8-B6A4-AAC779B14611}"/>
              </a:ext>
            </a:extLst>
          </p:cNvPr>
          <p:cNvSpPr txBox="1">
            <a:spLocks/>
          </p:cNvSpPr>
          <p:nvPr/>
        </p:nvSpPr>
        <p:spPr>
          <a:xfrm>
            <a:off x="1129366" y="958334"/>
            <a:ext cx="981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 dirty="0">
                <a:solidFill>
                  <a:srgbClr val="215868"/>
                </a:solidFill>
                <a:latin typeface="Gotham Bold" pitchFamily="50" charset="0"/>
                <a:cs typeface="Gotham Bold" pitchFamily="50" charset="0"/>
              </a:rPr>
              <a:t>TÉMOIN</a:t>
            </a:r>
          </a:p>
        </p:txBody>
      </p:sp>
      <p:pic>
        <p:nvPicPr>
          <p:cNvPr id="14" name="image4.png">
            <a:extLst>
              <a:ext uri="{FF2B5EF4-FFF2-40B4-BE49-F238E27FC236}">
                <a16:creationId xmlns:a16="http://schemas.microsoft.com/office/drawing/2014/main" id="{B9353E3C-DEF9-457F-9D69-FEAD62B4678F}"/>
              </a:ext>
            </a:extLst>
          </p:cNvPr>
          <p:cNvPicPr>
            <a:picLocks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491651" y="514571"/>
            <a:ext cx="256786" cy="305551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18A51853-4A5A-48A4-9A91-F31F89033FC7}"/>
              </a:ext>
            </a:extLst>
          </p:cNvPr>
          <p:cNvSpPr txBox="1">
            <a:spLocks/>
          </p:cNvSpPr>
          <p:nvPr/>
        </p:nvSpPr>
        <p:spPr>
          <a:xfrm>
            <a:off x="1145395" y="1303911"/>
            <a:ext cx="94929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 dirty="0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Harcèlement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E990B36B-C163-418F-A254-68A22134B630}"/>
              </a:ext>
            </a:extLst>
          </p:cNvPr>
          <p:cNvSpPr txBox="1">
            <a:spLocks/>
          </p:cNvSpPr>
          <p:nvPr/>
        </p:nvSpPr>
        <p:spPr>
          <a:xfrm>
            <a:off x="1411495" y="1547012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 dirty="0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Voir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E22EB5C5-6E4D-4214-8F1C-9F8C81352F11}"/>
              </a:ext>
            </a:extLst>
          </p:cNvPr>
          <p:cNvSpPr txBox="1">
            <a:spLocks/>
          </p:cNvSpPr>
          <p:nvPr/>
        </p:nvSpPr>
        <p:spPr>
          <a:xfrm>
            <a:off x="1282452" y="1790114"/>
            <a:ext cx="6751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 dirty="0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Accident</a:t>
            </a:r>
          </a:p>
        </p:txBody>
      </p:sp>
    </p:spTree>
    <p:extLst>
      <p:ext uri="{BB962C8B-B14F-4D97-AF65-F5344CB8AC3E}">
        <p14:creationId xmlns:p14="http://schemas.microsoft.com/office/powerpoint/2010/main" val="599691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F1409238-5CCF-410B-BDA9-73B48B0CCB50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1223094" cy="1132124"/>
            <a:chOff x="0" y="0"/>
            <a:chExt cx="1368" cy="1047"/>
          </a:xfrm>
        </p:grpSpPr>
        <p:sp>
          <p:nvSpPr>
            <p:cNvPr id="5" name="AutoShape 3">
              <a:extLst>
                <a:ext uri="{FF2B5EF4-FFF2-40B4-BE49-F238E27FC236}">
                  <a16:creationId xmlns:a16="http://schemas.microsoft.com/office/drawing/2014/main" id="{CAE4FC14-795A-43E4-B542-F8C0416FD17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1368" cy="1047"/>
            </a:xfrm>
            <a:custGeom>
              <a:avLst/>
              <a:gdLst>
                <a:gd name="T0" fmla="*/ 16 w 1368"/>
                <a:gd name="T1" fmla="*/ 587 h 1047"/>
                <a:gd name="T2" fmla="*/ 4 w 1368"/>
                <a:gd name="T3" fmla="*/ 686 h 1047"/>
                <a:gd name="T4" fmla="*/ 33 w 1368"/>
                <a:gd name="T5" fmla="*/ 620 h 1047"/>
                <a:gd name="T6" fmla="*/ 217 w 1368"/>
                <a:gd name="T7" fmla="*/ 509 h 1047"/>
                <a:gd name="T8" fmla="*/ 152 w 1368"/>
                <a:gd name="T9" fmla="*/ 643 h 1047"/>
                <a:gd name="T10" fmla="*/ 13 w 1368"/>
                <a:gd name="T11" fmla="*/ 866 h 1047"/>
                <a:gd name="T12" fmla="*/ 38 w 1368"/>
                <a:gd name="T13" fmla="*/ 935 h 1047"/>
                <a:gd name="T14" fmla="*/ 131 w 1368"/>
                <a:gd name="T15" fmla="*/ 817 h 1047"/>
                <a:gd name="T16" fmla="*/ 208 w 1368"/>
                <a:gd name="T17" fmla="*/ 575 h 1047"/>
                <a:gd name="T18" fmla="*/ 550 w 1368"/>
                <a:gd name="T19" fmla="*/ 862 h 1047"/>
                <a:gd name="T20" fmla="*/ 518 w 1368"/>
                <a:gd name="T21" fmla="*/ 770 h 1047"/>
                <a:gd name="T22" fmla="*/ 468 w 1368"/>
                <a:gd name="T23" fmla="*/ 688 h 1047"/>
                <a:gd name="T24" fmla="*/ 0 w 1368"/>
                <a:gd name="T25" fmla="*/ 439 h 1047"/>
                <a:gd name="T26" fmla="*/ 148 w 1368"/>
                <a:gd name="T27" fmla="*/ 431 h 1047"/>
                <a:gd name="T28" fmla="*/ 351 w 1368"/>
                <a:gd name="T29" fmla="*/ 498 h 1047"/>
                <a:gd name="T30" fmla="*/ 449 w 1368"/>
                <a:gd name="T31" fmla="*/ 685 h 1047"/>
                <a:gd name="T32" fmla="*/ 474 w 1368"/>
                <a:gd name="T33" fmla="*/ 824 h 1047"/>
                <a:gd name="T34" fmla="*/ 511 w 1368"/>
                <a:gd name="T35" fmla="*/ 897 h 1047"/>
                <a:gd name="T36" fmla="*/ 550 w 1368"/>
                <a:gd name="T37" fmla="*/ 862 h 1047"/>
                <a:gd name="T38" fmla="*/ 865 w 1368"/>
                <a:gd name="T39" fmla="*/ 517 h 1047"/>
                <a:gd name="T40" fmla="*/ 670 w 1368"/>
                <a:gd name="T41" fmla="*/ 0 h 1047"/>
                <a:gd name="T42" fmla="*/ 527 w 1368"/>
                <a:gd name="T43" fmla="*/ 595 h 1047"/>
                <a:gd name="T44" fmla="*/ 731 w 1368"/>
                <a:gd name="T45" fmla="*/ 529 h 1047"/>
                <a:gd name="T46" fmla="*/ 867 w 1368"/>
                <a:gd name="T47" fmla="*/ 554 h 1047"/>
                <a:gd name="T48" fmla="*/ 952 w 1368"/>
                <a:gd name="T49" fmla="*/ 998 h 1047"/>
                <a:gd name="T50" fmla="*/ 832 w 1368"/>
                <a:gd name="T51" fmla="*/ 858 h 1047"/>
                <a:gd name="T52" fmla="*/ 716 w 1368"/>
                <a:gd name="T53" fmla="*/ 712 h 1047"/>
                <a:gd name="T54" fmla="*/ 699 w 1368"/>
                <a:gd name="T55" fmla="*/ 679 h 1047"/>
                <a:gd name="T56" fmla="*/ 681 w 1368"/>
                <a:gd name="T57" fmla="*/ 652 h 1047"/>
                <a:gd name="T58" fmla="*/ 668 w 1368"/>
                <a:gd name="T59" fmla="*/ 693 h 1047"/>
                <a:gd name="T60" fmla="*/ 758 w 1368"/>
                <a:gd name="T61" fmla="*/ 818 h 1047"/>
                <a:gd name="T62" fmla="*/ 788 w 1368"/>
                <a:gd name="T63" fmla="*/ 899 h 1047"/>
                <a:gd name="T64" fmla="*/ 797 w 1368"/>
                <a:gd name="T65" fmla="*/ 945 h 1047"/>
                <a:gd name="T66" fmla="*/ 941 w 1368"/>
                <a:gd name="T67" fmla="*/ 1039 h 1047"/>
                <a:gd name="T68" fmla="*/ 1001 w 1368"/>
                <a:gd name="T69" fmla="*/ 71 h 1047"/>
                <a:gd name="T70" fmla="*/ 978 w 1368"/>
                <a:gd name="T71" fmla="*/ 0 h 1047"/>
                <a:gd name="T72" fmla="*/ 1198 w 1368"/>
                <a:gd name="T73" fmla="*/ 181 h 1047"/>
                <a:gd name="T74" fmla="*/ 1089 w 1368"/>
                <a:gd name="T75" fmla="*/ 167 h 1047"/>
                <a:gd name="T76" fmla="*/ 670 w 1368"/>
                <a:gd name="T77" fmla="*/ 0 h 1047"/>
                <a:gd name="T78" fmla="*/ 899 w 1368"/>
                <a:gd name="T79" fmla="*/ 380 h 1047"/>
                <a:gd name="T80" fmla="*/ 1108 w 1368"/>
                <a:gd name="T81" fmla="*/ 217 h 1047"/>
                <a:gd name="T82" fmla="*/ 1201 w 1368"/>
                <a:gd name="T83" fmla="*/ 199 h 1047"/>
                <a:gd name="T84" fmla="*/ 1347 w 1368"/>
                <a:gd name="T85" fmla="*/ 410 h 1047"/>
                <a:gd name="T86" fmla="*/ 1220 w 1368"/>
                <a:gd name="T87" fmla="*/ 407 h 1047"/>
                <a:gd name="T88" fmla="*/ 1051 w 1368"/>
                <a:gd name="T89" fmla="*/ 370 h 1047"/>
                <a:gd name="T90" fmla="*/ 1011 w 1368"/>
                <a:gd name="T91" fmla="*/ 387 h 1047"/>
                <a:gd name="T92" fmla="*/ 1058 w 1368"/>
                <a:gd name="T93" fmla="*/ 402 h 1047"/>
                <a:gd name="T94" fmla="*/ 1250 w 1368"/>
                <a:gd name="T95" fmla="*/ 454 h 1047"/>
                <a:gd name="T96" fmla="*/ 1362 w 1368"/>
                <a:gd name="T97" fmla="*/ 451 h 10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368" h="1047">
                  <a:moveTo>
                    <a:pt x="33" y="620"/>
                  </a:moveTo>
                  <a:lnTo>
                    <a:pt x="31" y="607"/>
                  </a:lnTo>
                  <a:lnTo>
                    <a:pt x="25" y="596"/>
                  </a:lnTo>
                  <a:lnTo>
                    <a:pt x="16" y="587"/>
                  </a:lnTo>
                  <a:lnTo>
                    <a:pt x="4" y="581"/>
                  </a:lnTo>
                  <a:lnTo>
                    <a:pt x="0" y="581"/>
                  </a:lnTo>
                  <a:lnTo>
                    <a:pt x="0" y="686"/>
                  </a:lnTo>
                  <a:lnTo>
                    <a:pt x="4" y="686"/>
                  </a:lnTo>
                  <a:lnTo>
                    <a:pt x="24" y="666"/>
                  </a:lnTo>
                  <a:lnTo>
                    <a:pt x="30" y="650"/>
                  </a:lnTo>
                  <a:lnTo>
                    <a:pt x="33" y="634"/>
                  </a:lnTo>
                  <a:lnTo>
                    <a:pt x="33" y="620"/>
                  </a:lnTo>
                  <a:moveTo>
                    <a:pt x="238" y="524"/>
                  </a:moveTo>
                  <a:lnTo>
                    <a:pt x="236" y="517"/>
                  </a:lnTo>
                  <a:lnTo>
                    <a:pt x="229" y="509"/>
                  </a:lnTo>
                  <a:lnTo>
                    <a:pt x="217" y="509"/>
                  </a:lnTo>
                  <a:lnTo>
                    <a:pt x="202" y="520"/>
                  </a:lnTo>
                  <a:lnTo>
                    <a:pt x="188" y="545"/>
                  </a:lnTo>
                  <a:lnTo>
                    <a:pt x="172" y="590"/>
                  </a:lnTo>
                  <a:lnTo>
                    <a:pt x="152" y="643"/>
                  </a:lnTo>
                  <a:lnTo>
                    <a:pt x="122" y="697"/>
                  </a:lnTo>
                  <a:lnTo>
                    <a:pt x="43" y="782"/>
                  </a:lnTo>
                  <a:lnTo>
                    <a:pt x="21" y="824"/>
                  </a:lnTo>
                  <a:lnTo>
                    <a:pt x="13" y="866"/>
                  </a:lnTo>
                  <a:lnTo>
                    <a:pt x="17" y="904"/>
                  </a:lnTo>
                  <a:lnTo>
                    <a:pt x="22" y="916"/>
                  </a:lnTo>
                  <a:lnTo>
                    <a:pt x="29" y="926"/>
                  </a:lnTo>
                  <a:lnTo>
                    <a:pt x="38" y="935"/>
                  </a:lnTo>
                  <a:lnTo>
                    <a:pt x="48" y="941"/>
                  </a:lnTo>
                  <a:lnTo>
                    <a:pt x="85" y="934"/>
                  </a:lnTo>
                  <a:lnTo>
                    <a:pt x="112" y="885"/>
                  </a:lnTo>
                  <a:lnTo>
                    <a:pt x="131" y="817"/>
                  </a:lnTo>
                  <a:lnTo>
                    <a:pt x="143" y="753"/>
                  </a:lnTo>
                  <a:lnTo>
                    <a:pt x="159" y="693"/>
                  </a:lnTo>
                  <a:lnTo>
                    <a:pt x="183" y="629"/>
                  </a:lnTo>
                  <a:lnTo>
                    <a:pt x="208" y="575"/>
                  </a:lnTo>
                  <a:lnTo>
                    <a:pt x="226" y="546"/>
                  </a:lnTo>
                  <a:lnTo>
                    <a:pt x="236" y="535"/>
                  </a:lnTo>
                  <a:lnTo>
                    <a:pt x="238" y="524"/>
                  </a:lnTo>
                  <a:moveTo>
                    <a:pt x="550" y="862"/>
                  </a:moveTo>
                  <a:lnTo>
                    <a:pt x="549" y="845"/>
                  </a:lnTo>
                  <a:lnTo>
                    <a:pt x="544" y="825"/>
                  </a:lnTo>
                  <a:lnTo>
                    <a:pt x="533" y="799"/>
                  </a:lnTo>
                  <a:lnTo>
                    <a:pt x="518" y="770"/>
                  </a:lnTo>
                  <a:lnTo>
                    <a:pt x="499" y="737"/>
                  </a:lnTo>
                  <a:lnTo>
                    <a:pt x="476" y="702"/>
                  </a:lnTo>
                  <a:lnTo>
                    <a:pt x="471" y="695"/>
                  </a:lnTo>
                  <a:lnTo>
                    <a:pt x="468" y="688"/>
                  </a:lnTo>
                  <a:lnTo>
                    <a:pt x="238" y="0"/>
                  </a:lnTo>
                  <a:lnTo>
                    <a:pt x="223" y="0"/>
                  </a:lnTo>
                  <a:lnTo>
                    <a:pt x="0" y="0"/>
                  </a:lnTo>
                  <a:lnTo>
                    <a:pt x="0" y="439"/>
                  </a:lnTo>
                  <a:lnTo>
                    <a:pt x="19" y="449"/>
                  </a:lnTo>
                  <a:lnTo>
                    <a:pt x="46" y="452"/>
                  </a:lnTo>
                  <a:lnTo>
                    <a:pt x="57" y="451"/>
                  </a:lnTo>
                  <a:lnTo>
                    <a:pt x="148" y="431"/>
                  </a:lnTo>
                  <a:lnTo>
                    <a:pt x="227" y="438"/>
                  </a:lnTo>
                  <a:lnTo>
                    <a:pt x="283" y="454"/>
                  </a:lnTo>
                  <a:lnTo>
                    <a:pt x="304" y="463"/>
                  </a:lnTo>
                  <a:lnTo>
                    <a:pt x="351" y="498"/>
                  </a:lnTo>
                  <a:lnTo>
                    <a:pt x="388" y="539"/>
                  </a:lnTo>
                  <a:lnTo>
                    <a:pt x="415" y="585"/>
                  </a:lnTo>
                  <a:lnTo>
                    <a:pt x="435" y="634"/>
                  </a:lnTo>
                  <a:lnTo>
                    <a:pt x="449" y="685"/>
                  </a:lnTo>
                  <a:lnTo>
                    <a:pt x="458" y="733"/>
                  </a:lnTo>
                  <a:lnTo>
                    <a:pt x="465" y="776"/>
                  </a:lnTo>
                  <a:lnTo>
                    <a:pt x="471" y="811"/>
                  </a:lnTo>
                  <a:lnTo>
                    <a:pt x="474" y="824"/>
                  </a:lnTo>
                  <a:lnTo>
                    <a:pt x="477" y="835"/>
                  </a:lnTo>
                  <a:lnTo>
                    <a:pt x="480" y="846"/>
                  </a:lnTo>
                  <a:lnTo>
                    <a:pt x="495" y="878"/>
                  </a:lnTo>
                  <a:lnTo>
                    <a:pt x="511" y="897"/>
                  </a:lnTo>
                  <a:lnTo>
                    <a:pt x="527" y="901"/>
                  </a:lnTo>
                  <a:lnTo>
                    <a:pt x="542" y="889"/>
                  </a:lnTo>
                  <a:lnTo>
                    <a:pt x="548" y="877"/>
                  </a:lnTo>
                  <a:lnTo>
                    <a:pt x="550" y="862"/>
                  </a:lnTo>
                  <a:moveTo>
                    <a:pt x="883" y="537"/>
                  </a:moveTo>
                  <a:lnTo>
                    <a:pt x="880" y="531"/>
                  </a:lnTo>
                  <a:lnTo>
                    <a:pt x="874" y="524"/>
                  </a:lnTo>
                  <a:lnTo>
                    <a:pt x="865" y="517"/>
                  </a:lnTo>
                  <a:lnTo>
                    <a:pt x="853" y="510"/>
                  </a:lnTo>
                  <a:lnTo>
                    <a:pt x="842" y="504"/>
                  </a:lnTo>
                  <a:lnTo>
                    <a:pt x="836" y="497"/>
                  </a:lnTo>
                  <a:lnTo>
                    <a:pt x="670" y="0"/>
                  </a:lnTo>
                  <a:lnTo>
                    <a:pt x="238" y="0"/>
                  </a:lnTo>
                  <a:lnTo>
                    <a:pt x="466" y="682"/>
                  </a:lnTo>
                  <a:lnTo>
                    <a:pt x="476" y="632"/>
                  </a:lnTo>
                  <a:lnTo>
                    <a:pt x="527" y="595"/>
                  </a:lnTo>
                  <a:lnTo>
                    <a:pt x="589" y="570"/>
                  </a:lnTo>
                  <a:lnTo>
                    <a:pt x="635" y="553"/>
                  </a:lnTo>
                  <a:lnTo>
                    <a:pt x="690" y="532"/>
                  </a:lnTo>
                  <a:lnTo>
                    <a:pt x="731" y="529"/>
                  </a:lnTo>
                  <a:lnTo>
                    <a:pt x="769" y="537"/>
                  </a:lnTo>
                  <a:lnTo>
                    <a:pt x="812" y="550"/>
                  </a:lnTo>
                  <a:lnTo>
                    <a:pt x="843" y="556"/>
                  </a:lnTo>
                  <a:lnTo>
                    <a:pt x="867" y="554"/>
                  </a:lnTo>
                  <a:lnTo>
                    <a:pt x="881" y="548"/>
                  </a:lnTo>
                  <a:lnTo>
                    <a:pt x="883" y="537"/>
                  </a:lnTo>
                  <a:moveTo>
                    <a:pt x="955" y="1010"/>
                  </a:moveTo>
                  <a:lnTo>
                    <a:pt x="952" y="998"/>
                  </a:lnTo>
                  <a:lnTo>
                    <a:pt x="933" y="962"/>
                  </a:lnTo>
                  <a:lnTo>
                    <a:pt x="901" y="924"/>
                  </a:lnTo>
                  <a:lnTo>
                    <a:pt x="865" y="888"/>
                  </a:lnTo>
                  <a:lnTo>
                    <a:pt x="832" y="858"/>
                  </a:lnTo>
                  <a:lnTo>
                    <a:pt x="790" y="814"/>
                  </a:lnTo>
                  <a:lnTo>
                    <a:pt x="749" y="761"/>
                  </a:lnTo>
                  <a:lnTo>
                    <a:pt x="741" y="749"/>
                  </a:lnTo>
                  <a:lnTo>
                    <a:pt x="716" y="712"/>
                  </a:lnTo>
                  <a:lnTo>
                    <a:pt x="700" y="680"/>
                  </a:lnTo>
                  <a:lnTo>
                    <a:pt x="699" y="679"/>
                  </a:lnTo>
                  <a:lnTo>
                    <a:pt x="699" y="676"/>
                  </a:lnTo>
                  <a:lnTo>
                    <a:pt x="693" y="658"/>
                  </a:lnTo>
                  <a:lnTo>
                    <a:pt x="692" y="658"/>
                  </a:lnTo>
                  <a:lnTo>
                    <a:pt x="681" y="652"/>
                  </a:lnTo>
                  <a:lnTo>
                    <a:pt x="674" y="654"/>
                  </a:lnTo>
                  <a:lnTo>
                    <a:pt x="665" y="657"/>
                  </a:lnTo>
                  <a:lnTo>
                    <a:pt x="659" y="668"/>
                  </a:lnTo>
                  <a:lnTo>
                    <a:pt x="668" y="693"/>
                  </a:lnTo>
                  <a:lnTo>
                    <a:pt x="672" y="701"/>
                  </a:lnTo>
                  <a:lnTo>
                    <a:pt x="678" y="710"/>
                  </a:lnTo>
                  <a:lnTo>
                    <a:pt x="731" y="776"/>
                  </a:lnTo>
                  <a:lnTo>
                    <a:pt x="758" y="818"/>
                  </a:lnTo>
                  <a:lnTo>
                    <a:pt x="780" y="865"/>
                  </a:lnTo>
                  <a:lnTo>
                    <a:pt x="783" y="876"/>
                  </a:lnTo>
                  <a:lnTo>
                    <a:pt x="786" y="887"/>
                  </a:lnTo>
                  <a:lnTo>
                    <a:pt x="788" y="899"/>
                  </a:lnTo>
                  <a:lnTo>
                    <a:pt x="790" y="911"/>
                  </a:lnTo>
                  <a:lnTo>
                    <a:pt x="791" y="922"/>
                  </a:lnTo>
                  <a:lnTo>
                    <a:pt x="794" y="934"/>
                  </a:lnTo>
                  <a:lnTo>
                    <a:pt x="797" y="945"/>
                  </a:lnTo>
                  <a:lnTo>
                    <a:pt x="824" y="995"/>
                  </a:lnTo>
                  <a:lnTo>
                    <a:pt x="861" y="1030"/>
                  </a:lnTo>
                  <a:lnTo>
                    <a:pt x="902" y="1046"/>
                  </a:lnTo>
                  <a:lnTo>
                    <a:pt x="941" y="1039"/>
                  </a:lnTo>
                  <a:lnTo>
                    <a:pt x="950" y="1031"/>
                  </a:lnTo>
                  <a:lnTo>
                    <a:pt x="954" y="1021"/>
                  </a:lnTo>
                  <a:lnTo>
                    <a:pt x="955" y="1010"/>
                  </a:lnTo>
                  <a:moveTo>
                    <a:pt x="1001" y="71"/>
                  </a:moveTo>
                  <a:lnTo>
                    <a:pt x="1000" y="65"/>
                  </a:lnTo>
                  <a:lnTo>
                    <a:pt x="998" y="58"/>
                  </a:lnTo>
                  <a:lnTo>
                    <a:pt x="998" y="0"/>
                  </a:lnTo>
                  <a:lnTo>
                    <a:pt x="978" y="0"/>
                  </a:lnTo>
                  <a:lnTo>
                    <a:pt x="1001" y="71"/>
                  </a:lnTo>
                  <a:moveTo>
                    <a:pt x="1201" y="199"/>
                  </a:moveTo>
                  <a:lnTo>
                    <a:pt x="1201" y="189"/>
                  </a:lnTo>
                  <a:lnTo>
                    <a:pt x="1198" y="181"/>
                  </a:lnTo>
                  <a:lnTo>
                    <a:pt x="1188" y="174"/>
                  </a:lnTo>
                  <a:lnTo>
                    <a:pt x="1174" y="178"/>
                  </a:lnTo>
                  <a:lnTo>
                    <a:pt x="1138" y="180"/>
                  </a:lnTo>
                  <a:lnTo>
                    <a:pt x="1089" y="167"/>
                  </a:lnTo>
                  <a:lnTo>
                    <a:pt x="1039" y="135"/>
                  </a:lnTo>
                  <a:lnTo>
                    <a:pt x="1003" y="77"/>
                  </a:lnTo>
                  <a:lnTo>
                    <a:pt x="978" y="0"/>
                  </a:lnTo>
                  <a:lnTo>
                    <a:pt x="670" y="0"/>
                  </a:lnTo>
                  <a:lnTo>
                    <a:pt x="833" y="490"/>
                  </a:lnTo>
                  <a:lnTo>
                    <a:pt x="838" y="461"/>
                  </a:lnTo>
                  <a:lnTo>
                    <a:pt x="864" y="425"/>
                  </a:lnTo>
                  <a:lnTo>
                    <a:pt x="899" y="380"/>
                  </a:lnTo>
                  <a:lnTo>
                    <a:pt x="935" y="326"/>
                  </a:lnTo>
                  <a:lnTo>
                    <a:pt x="984" y="267"/>
                  </a:lnTo>
                  <a:lnTo>
                    <a:pt x="1045" y="233"/>
                  </a:lnTo>
                  <a:lnTo>
                    <a:pt x="1108" y="217"/>
                  </a:lnTo>
                  <a:lnTo>
                    <a:pt x="1160" y="215"/>
                  </a:lnTo>
                  <a:lnTo>
                    <a:pt x="1182" y="214"/>
                  </a:lnTo>
                  <a:lnTo>
                    <a:pt x="1195" y="208"/>
                  </a:lnTo>
                  <a:lnTo>
                    <a:pt x="1201" y="199"/>
                  </a:lnTo>
                  <a:moveTo>
                    <a:pt x="1368" y="441"/>
                  </a:moveTo>
                  <a:lnTo>
                    <a:pt x="1367" y="430"/>
                  </a:lnTo>
                  <a:lnTo>
                    <a:pt x="1360" y="419"/>
                  </a:lnTo>
                  <a:lnTo>
                    <a:pt x="1347" y="410"/>
                  </a:lnTo>
                  <a:lnTo>
                    <a:pt x="1329" y="404"/>
                  </a:lnTo>
                  <a:lnTo>
                    <a:pt x="1307" y="404"/>
                  </a:lnTo>
                  <a:lnTo>
                    <a:pt x="1263" y="407"/>
                  </a:lnTo>
                  <a:lnTo>
                    <a:pt x="1220" y="407"/>
                  </a:lnTo>
                  <a:lnTo>
                    <a:pt x="1177" y="402"/>
                  </a:lnTo>
                  <a:lnTo>
                    <a:pt x="1133" y="392"/>
                  </a:lnTo>
                  <a:lnTo>
                    <a:pt x="1089" y="379"/>
                  </a:lnTo>
                  <a:lnTo>
                    <a:pt x="1051" y="370"/>
                  </a:lnTo>
                  <a:lnTo>
                    <a:pt x="1023" y="370"/>
                  </a:lnTo>
                  <a:lnTo>
                    <a:pt x="1011" y="383"/>
                  </a:lnTo>
                  <a:lnTo>
                    <a:pt x="1011" y="385"/>
                  </a:lnTo>
                  <a:lnTo>
                    <a:pt x="1011" y="387"/>
                  </a:lnTo>
                  <a:lnTo>
                    <a:pt x="1015" y="398"/>
                  </a:lnTo>
                  <a:lnTo>
                    <a:pt x="1029" y="400"/>
                  </a:lnTo>
                  <a:lnTo>
                    <a:pt x="1041" y="401"/>
                  </a:lnTo>
                  <a:lnTo>
                    <a:pt x="1058" y="402"/>
                  </a:lnTo>
                  <a:lnTo>
                    <a:pt x="1098" y="407"/>
                  </a:lnTo>
                  <a:lnTo>
                    <a:pt x="1147" y="415"/>
                  </a:lnTo>
                  <a:lnTo>
                    <a:pt x="1189" y="426"/>
                  </a:lnTo>
                  <a:lnTo>
                    <a:pt x="1250" y="454"/>
                  </a:lnTo>
                  <a:lnTo>
                    <a:pt x="1285" y="463"/>
                  </a:lnTo>
                  <a:lnTo>
                    <a:pt x="1329" y="463"/>
                  </a:lnTo>
                  <a:lnTo>
                    <a:pt x="1349" y="459"/>
                  </a:lnTo>
                  <a:lnTo>
                    <a:pt x="1362" y="451"/>
                  </a:lnTo>
                  <a:lnTo>
                    <a:pt x="1368" y="441"/>
                  </a:lnTo>
                </a:path>
              </a:pathLst>
            </a:custGeom>
            <a:solidFill>
              <a:srgbClr val="FFD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pic>
          <p:nvPicPr>
            <p:cNvPr id="6" name="Picture 4">
              <a:extLst>
                <a:ext uri="{FF2B5EF4-FFF2-40B4-BE49-F238E27FC236}">
                  <a16:creationId xmlns:a16="http://schemas.microsoft.com/office/drawing/2014/main" id="{007F564B-89EC-4621-9551-82B98651D8D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" y="732"/>
              <a:ext cx="107" cy="1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5">
              <a:extLst>
                <a:ext uri="{FF2B5EF4-FFF2-40B4-BE49-F238E27FC236}">
                  <a16:creationId xmlns:a16="http://schemas.microsoft.com/office/drawing/2014/main" id="{A817185F-A4C7-4785-B8E9-1591C13C78D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3" y="542"/>
              <a:ext cx="107" cy="1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AutoShape 6">
              <a:extLst>
                <a:ext uri="{FF2B5EF4-FFF2-40B4-BE49-F238E27FC236}">
                  <a16:creationId xmlns:a16="http://schemas.microsoft.com/office/drawing/2014/main" id="{9C3D72EA-2887-4D34-9DF3-2737DE2D556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" y="12"/>
              <a:ext cx="1280" cy="948"/>
            </a:xfrm>
            <a:custGeom>
              <a:avLst/>
              <a:gdLst>
                <a:gd name="T0" fmla="+- 0 112 61"/>
                <a:gd name="T1" fmla="*/ T0 w 1280"/>
                <a:gd name="T2" fmla="+- 0 544 12"/>
                <a:gd name="T3" fmla="*/ 544 h 948"/>
                <a:gd name="T4" fmla="+- 0 103 61"/>
                <a:gd name="T5" fmla="*/ T4 w 1280"/>
                <a:gd name="T6" fmla="+- 0 528 12"/>
                <a:gd name="T7" fmla="*/ 528 h 948"/>
                <a:gd name="T8" fmla="+- 0 79 61"/>
                <a:gd name="T9" fmla="*/ T8 w 1280"/>
                <a:gd name="T10" fmla="+- 0 514 12"/>
                <a:gd name="T11" fmla="*/ 514 h 948"/>
                <a:gd name="T12" fmla="+- 0 61 61"/>
                <a:gd name="T13" fmla="*/ T12 w 1280"/>
                <a:gd name="T14" fmla="+- 0 532 12"/>
                <a:gd name="T15" fmla="*/ 532 h 948"/>
                <a:gd name="T16" fmla="+- 0 65 61"/>
                <a:gd name="T17" fmla="*/ T16 w 1280"/>
                <a:gd name="T18" fmla="+- 0 554 12"/>
                <a:gd name="T19" fmla="*/ 554 h 948"/>
                <a:gd name="T20" fmla="+- 0 77 61"/>
                <a:gd name="T21" fmla="*/ T20 w 1280"/>
                <a:gd name="T22" fmla="+- 0 559 12"/>
                <a:gd name="T23" fmla="*/ 559 h 948"/>
                <a:gd name="T24" fmla="+- 0 94 61"/>
                <a:gd name="T25" fmla="*/ T24 w 1280"/>
                <a:gd name="T26" fmla="+- 0 561 12"/>
                <a:gd name="T27" fmla="*/ 561 h 948"/>
                <a:gd name="T28" fmla="+- 0 112 61"/>
                <a:gd name="T29" fmla="*/ T28 w 1280"/>
                <a:gd name="T30" fmla="+- 0 550 12"/>
                <a:gd name="T31" fmla="*/ 550 h 948"/>
                <a:gd name="T32" fmla="+- 0 709 61"/>
                <a:gd name="T33" fmla="*/ T32 w 1280"/>
                <a:gd name="T34" fmla="+- 0 960 12"/>
                <a:gd name="T35" fmla="*/ 960 h 948"/>
                <a:gd name="T36" fmla="+- 0 709 61"/>
                <a:gd name="T37" fmla="*/ T36 w 1280"/>
                <a:gd name="T38" fmla="+- 0 940 12"/>
                <a:gd name="T39" fmla="*/ 940 h 948"/>
                <a:gd name="T40" fmla="+- 0 697 61"/>
                <a:gd name="T41" fmla="*/ T40 w 1280"/>
                <a:gd name="T42" fmla="+- 0 938 12"/>
                <a:gd name="T43" fmla="*/ 938 h 948"/>
                <a:gd name="T44" fmla="+- 0 709 61"/>
                <a:gd name="T45" fmla="*/ T44 w 1280"/>
                <a:gd name="T46" fmla="+- 0 960 12"/>
                <a:gd name="T47" fmla="*/ 960 h 948"/>
                <a:gd name="T48" fmla="+- 0 1078 61"/>
                <a:gd name="T49" fmla="*/ T48 w 1280"/>
                <a:gd name="T50" fmla="+- 0 819 12"/>
                <a:gd name="T51" fmla="*/ 819 h 948"/>
                <a:gd name="T52" fmla="+- 0 1077 61"/>
                <a:gd name="T53" fmla="*/ T52 w 1280"/>
                <a:gd name="T54" fmla="+- 0 816 12"/>
                <a:gd name="T55" fmla="*/ 816 h 948"/>
                <a:gd name="T56" fmla="+- 0 1066 61"/>
                <a:gd name="T57" fmla="*/ T56 w 1280"/>
                <a:gd name="T58" fmla="+- 0 815 12"/>
                <a:gd name="T59" fmla="*/ 815 h 948"/>
                <a:gd name="T60" fmla="+- 0 1079 61"/>
                <a:gd name="T61" fmla="*/ T60 w 1280"/>
                <a:gd name="T62" fmla="+- 0 836 12"/>
                <a:gd name="T63" fmla="*/ 836 h 948"/>
                <a:gd name="T64" fmla="+- 0 1261 61"/>
                <a:gd name="T65" fmla="*/ T64 w 1280"/>
                <a:gd name="T66" fmla="+- 0 610 12"/>
                <a:gd name="T67" fmla="*/ 610 h 948"/>
                <a:gd name="T68" fmla="+- 0 1253 61"/>
                <a:gd name="T69" fmla="*/ T68 w 1280"/>
                <a:gd name="T70" fmla="+- 0 593 12"/>
                <a:gd name="T71" fmla="*/ 593 h 948"/>
                <a:gd name="T72" fmla="+- 0 1228 61"/>
                <a:gd name="T73" fmla="*/ T72 w 1280"/>
                <a:gd name="T74" fmla="+- 0 579 12"/>
                <a:gd name="T75" fmla="*/ 579 h 948"/>
                <a:gd name="T76" fmla="+- 0 1211 61"/>
                <a:gd name="T77" fmla="*/ T76 w 1280"/>
                <a:gd name="T78" fmla="+- 0 597 12"/>
                <a:gd name="T79" fmla="*/ 597 h 948"/>
                <a:gd name="T80" fmla="+- 0 1215 61"/>
                <a:gd name="T81" fmla="*/ T80 w 1280"/>
                <a:gd name="T82" fmla="+- 0 619 12"/>
                <a:gd name="T83" fmla="*/ 619 h 948"/>
                <a:gd name="T84" fmla="+- 0 1227 61"/>
                <a:gd name="T85" fmla="*/ T84 w 1280"/>
                <a:gd name="T86" fmla="+- 0 624 12"/>
                <a:gd name="T87" fmla="*/ 624 h 948"/>
                <a:gd name="T88" fmla="+- 0 1243 61"/>
                <a:gd name="T89" fmla="*/ T88 w 1280"/>
                <a:gd name="T90" fmla="+- 0 627 12"/>
                <a:gd name="T91" fmla="*/ 627 h 948"/>
                <a:gd name="T92" fmla="+- 0 1261 61"/>
                <a:gd name="T93" fmla="*/ T92 w 1280"/>
                <a:gd name="T94" fmla="+- 0 616 12"/>
                <a:gd name="T95" fmla="*/ 616 h 948"/>
                <a:gd name="T96" fmla="+- 0 1263 61"/>
                <a:gd name="T97" fmla="*/ T96 w 1280"/>
                <a:gd name="T98" fmla="+- 0 46 12"/>
                <a:gd name="T99" fmla="*/ 46 h 948"/>
                <a:gd name="T100" fmla="+- 0 1262 61"/>
                <a:gd name="T101" fmla="*/ T100 w 1280"/>
                <a:gd name="T102" fmla="+- 0 40 12"/>
                <a:gd name="T103" fmla="*/ 40 h 948"/>
                <a:gd name="T104" fmla="+- 0 1242 61"/>
                <a:gd name="T105" fmla="*/ T104 w 1280"/>
                <a:gd name="T106" fmla="+- 0 16 12"/>
                <a:gd name="T107" fmla="*/ 16 h 948"/>
                <a:gd name="T108" fmla="+- 0 1218 61"/>
                <a:gd name="T109" fmla="*/ T108 w 1280"/>
                <a:gd name="T110" fmla="+- 0 20 12"/>
                <a:gd name="T111" fmla="*/ 20 h 948"/>
                <a:gd name="T112" fmla="+- 0 1211 61"/>
                <a:gd name="T113" fmla="*/ T112 w 1280"/>
                <a:gd name="T114" fmla="+- 0 39 12"/>
                <a:gd name="T115" fmla="*/ 39 h 948"/>
                <a:gd name="T116" fmla="+- 0 1222 61"/>
                <a:gd name="T117" fmla="*/ T116 w 1280"/>
                <a:gd name="T118" fmla="+- 0 56 12"/>
                <a:gd name="T119" fmla="*/ 56 h 948"/>
                <a:gd name="T120" fmla="+- 0 1233 61"/>
                <a:gd name="T121" fmla="*/ T120 w 1280"/>
                <a:gd name="T122" fmla="+- 0 59 12"/>
                <a:gd name="T123" fmla="*/ 59 h 948"/>
                <a:gd name="T124" fmla="+- 0 1256 61"/>
                <a:gd name="T125" fmla="*/ T124 w 1280"/>
                <a:gd name="T126" fmla="+- 0 58 12"/>
                <a:gd name="T127" fmla="*/ 58 h 948"/>
                <a:gd name="T128" fmla="+- 0 1263 61"/>
                <a:gd name="T129" fmla="*/ T128 w 1280"/>
                <a:gd name="T130" fmla="+- 0 46 12"/>
                <a:gd name="T131" fmla="*/ 46 h 948"/>
                <a:gd name="T132" fmla="+- 0 1339 61"/>
                <a:gd name="T133" fmla="*/ T132 w 1280"/>
                <a:gd name="T134" fmla="+- 0 238 12"/>
                <a:gd name="T135" fmla="*/ 238 h 948"/>
                <a:gd name="T136" fmla="+- 0 1339 61"/>
                <a:gd name="T137" fmla="*/ T136 w 1280"/>
                <a:gd name="T138" fmla="+- 0 235 12"/>
                <a:gd name="T139" fmla="*/ 235 h 948"/>
                <a:gd name="T140" fmla="+- 0 1327 61"/>
                <a:gd name="T141" fmla="*/ T140 w 1280"/>
                <a:gd name="T142" fmla="+- 0 235 12"/>
                <a:gd name="T143" fmla="*/ 235 h 948"/>
                <a:gd name="T144" fmla="+- 0 1340 61"/>
                <a:gd name="T145" fmla="*/ T144 w 1280"/>
                <a:gd name="T146" fmla="+- 0 256 12"/>
                <a:gd name="T147" fmla="*/ 256 h 94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</a:cxnLst>
              <a:rect l="0" t="0" r="r" b="b"/>
              <a:pathLst>
                <a:path w="1280" h="948">
                  <a:moveTo>
                    <a:pt x="52" y="536"/>
                  </a:moveTo>
                  <a:lnTo>
                    <a:pt x="51" y="532"/>
                  </a:lnTo>
                  <a:lnTo>
                    <a:pt x="50" y="529"/>
                  </a:lnTo>
                  <a:lnTo>
                    <a:pt x="42" y="516"/>
                  </a:lnTo>
                  <a:lnTo>
                    <a:pt x="31" y="505"/>
                  </a:lnTo>
                  <a:lnTo>
                    <a:pt x="18" y="502"/>
                  </a:lnTo>
                  <a:lnTo>
                    <a:pt x="7" y="509"/>
                  </a:lnTo>
                  <a:lnTo>
                    <a:pt x="0" y="520"/>
                  </a:lnTo>
                  <a:lnTo>
                    <a:pt x="0" y="528"/>
                  </a:lnTo>
                  <a:lnTo>
                    <a:pt x="4" y="542"/>
                  </a:lnTo>
                  <a:lnTo>
                    <a:pt x="11" y="546"/>
                  </a:lnTo>
                  <a:lnTo>
                    <a:pt x="16" y="547"/>
                  </a:lnTo>
                  <a:lnTo>
                    <a:pt x="21" y="548"/>
                  </a:lnTo>
                  <a:lnTo>
                    <a:pt x="33" y="549"/>
                  </a:lnTo>
                  <a:lnTo>
                    <a:pt x="45" y="547"/>
                  </a:lnTo>
                  <a:lnTo>
                    <a:pt x="51" y="538"/>
                  </a:lnTo>
                  <a:lnTo>
                    <a:pt x="52" y="536"/>
                  </a:lnTo>
                  <a:moveTo>
                    <a:pt x="648" y="948"/>
                  </a:moveTo>
                  <a:lnTo>
                    <a:pt x="648" y="930"/>
                  </a:lnTo>
                  <a:lnTo>
                    <a:pt x="648" y="928"/>
                  </a:lnTo>
                  <a:lnTo>
                    <a:pt x="644" y="919"/>
                  </a:lnTo>
                  <a:lnTo>
                    <a:pt x="636" y="926"/>
                  </a:lnTo>
                  <a:lnTo>
                    <a:pt x="640" y="940"/>
                  </a:lnTo>
                  <a:lnTo>
                    <a:pt x="648" y="948"/>
                  </a:lnTo>
                  <a:moveTo>
                    <a:pt x="1018" y="824"/>
                  </a:moveTo>
                  <a:lnTo>
                    <a:pt x="1017" y="807"/>
                  </a:lnTo>
                  <a:lnTo>
                    <a:pt x="1017" y="805"/>
                  </a:lnTo>
                  <a:lnTo>
                    <a:pt x="1016" y="804"/>
                  </a:lnTo>
                  <a:lnTo>
                    <a:pt x="1014" y="796"/>
                  </a:lnTo>
                  <a:lnTo>
                    <a:pt x="1005" y="803"/>
                  </a:lnTo>
                  <a:lnTo>
                    <a:pt x="1009" y="817"/>
                  </a:lnTo>
                  <a:lnTo>
                    <a:pt x="1018" y="824"/>
                  </a:lnTo>
                  <a:moveTo>
                    <a:pt x="1201" y="601"/>
                  </a:moveTo>
                  <a:lnTo>
                    <a:pt x="1200" y="598"/>
                  </a:lnTo>
                  <a:lnTo>
                    <a:pt x="1199" y="594"/>
                  </a:lnTo>
                  <a:lnTo>
                    <a:pt x="1192" y="581"/>
                  </a:lnTo>
                  <a:lnTo>
                    <a:pt x="1180" y="571"/>
                  </a:lnTo>
                  <a:lnTo>
                    <a:pt x="1167" y="567"/>
                  </a:lnTo>
                  <a:lnTo>
                    <a:pt x="1156" y="575"/>
                  </a:lnTo>
                  <a:lnTo>
                    <a:pt x="1150" y="585"/>
                  </a:lnTo>
                  <a:lnTo>
                    <a:pt x="1149" y="593"/>
                  </a:lnTo>
                  <a:lnTo>
                    <a:pt x="1154" y="607"/>
                  </a:lnTo>
                  <a:lnTo>
                    <a:pt x="1160" y="611"/>
                  </a:lnTo>
                  <a:lnTo>
                    <a:pt x="1166" y="612"/>
                  </a:lnTo>
                  <a:lnTo>
                    <a:pt x="1171" y="613"/>
                  </a:lnTo>
                  <a:lnTo>
                    <a:pt x="1182" y="615"/>
                  </a:lnTo>
                  <a:lnTo>
                    <a:pt x="1194" y="612"/>
                  </a:lnTo>
                  <a:lnTo>
                    <a:pt x="1200" y="604"/>
                  </a:lnTo>
                  <a:lnTo>
                    <a:pt x="1201" y="601"/>
                  </a:lnTo>
                  <a:moveTo>
                    <a:pt x="1202" y="34"/>
                  </a:moveTo>
                  <a:lnTo>
                    <a:pt x="1202" y="31"/>
                  </a:lnTo>
                  <a:lnTo>
                    <a:pt x="1201" y="28"/>
                  </a:lnTo>
                  <a:lnTo>
                    <a:pt x="1193" y="14"/>
                  </a:lnTo>
                  <a:lnTo>
                    <a:pt x="1181" y="4"/>
                  </a:lnTo>
                  <a:lnTo>
                    <a:pt x="1168" y="0"/>
                  </a:lnTo>
                  <a:lnTo>
                    <a:pt x="1157" y="8"/>
                  </a:lnTo>
                  <a:lnTo>
                    <a:pt x="1151" y="18"/>
                  </a:lnTo>
                  <a:lnTo>
                    <a:pt x="1150" y="27"/>
                  </a:lnTo>
                  <a:lnTo>
                    <a:pt x="1155" y="40"/>
                  </a:lnTo>
                  <a:lnTo>
                    <a:pt x="1161" y="44"/>
                  </a:lnTo>
                  <a:lnTo>
                    <a:pt x="1167" y="46"/>
                  </a:lnTo>
                  <a:lnTo>
                    <a:pt x="1172" y="47"/>
                  </a:lnTo>
                  <a:lnTo>
                    <a:pt x="1183" y="48"/>
                  </a:lnTo>
                  <a:lnTo>
                    <a:pt x="1195" y="46"/>
                  </a:lnTo>
                  <a:lnTo>
                    <a:pt x="1202" y="37"/>
                  </a:lnTo>
                  <a:lnTo>
                    <a:pt x="1202" y="34"/>
                  </a:lnTo>
                  <a:moveTo>
                    <a:pt x="1279" y="244"/>
                  </a:moveTo>
                  <a:lnTo>
                    <a:pt x="1278" y="226"/>
                  </a:lnTo>
                  <a:lnTo>
                    <a:pt x="1278" y="225"/>
                  </a:lnTo>
                  <a:lnTo>
                    <a:pt x="1278" y="223"/>
                  </a:lnTo>
                  <a:lnTo>
                    <a:pt x="1275" y="215"/>
                  </a:lnTo>
                  <a:lnTo>
                    <a:pt x="1266" y="223"/>
                  </a:lnTo>
                  <a:lnTo>
                    <a:pt x="1270" y="236"/>
                  </a:lnTo>
                  <a:lnTo>
                    <a:pt x="1279" y="244"/>
                  </a:lnTo>
                </a:path>
              </a:pathLst>
            </a:custGeom>
            <a:solidFill>
              <a:srgbClr val="FFD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</p:grpSp>
      <p:grpSp>
        <p:nvGrpSpPr>
          <p:cNvPr id="9" name="Group 7">
            <a:extLst>
              <a:ext uri="{FF2B5EF4-FFF2-40B4-BE49-F238E27FC236}">
                <a16:creationId xmlns:a16="http://schemas.microsoft.com/office/drawing/2014/main" id="{CF09D6DE-781B-4F16-8E12-FBF7CFF67F3D}"/>
              </a:ext>
            </a:extLst>
          </p:cNvPr>
          <p:cNvGrpSpPr>
            <a:grpSpLocks/>
          </p:cNvGrpSpPr>
          <p:nvPr/>
        </p:nvGrpSpPr>
        <p:grpSpPr bwMode="auto">
          <a:xfrm>
            <a:off x="2373925" y="564485"/>
            <a:ext cx="866165" cy="1296393"/>
            <a:chOff x="3903" y="482"/>
            <a:chExt cx="1137" cy="1704"/>
          </a:xfrm>
        </p:grpSpPr>
        <p:sp>
          <p:nvSpPr>
            <p:cNvPr id="10" name="AutoShape 8">
              <a:extLst>
                <a:ext uri="{FF2B5EF4-FFF2-40B4-BE49-F238E27FC236}">
                  <a16:creationId xmlns:a16="http://schemas.microsoft.com/office/drawing/2014/main" id="{A49750AF-F957-47F1-A171-386843BE844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3" y="481"/>
              <a:ext cx="1137" cy="1704"/>
            </a:xfrm>
            <a:custGeom>
              <a:avLst/>
              <a:gdLst>
                <a:gd name="T0" fmla="+- 0 4228 3903"/>
                <a:gd name="T1" fmla="*/ T0 w 1137"/>
                <a:gd name="T2" fmla="+- 0 942 482"/>
                <a:gd name="T3" fmla="*/ 942 h 1704"/>
                <a:gd name="T4" fmla="+- 0 4116 3903"/>
                <a:gd name="T5" fmla="*/ T4 w 1137"/>
                <a:gd name="T6" fmla="+- 0 905 482"/>
                <a:gd name="T7" fmla="*/ 905 h 1704"/>
                <a:gd name="T8" fmla="+- 0 3947 3903"/>
                <a:gd name="T9" fmla="*/ T8 w 1137"/>
                <a:gd name="T10" fmla="+- 0 823 482"/>
                <a:gd name="T11" fmla="*/ 823 h 1704"/>
                <a:gd name="T12" fmla="+- 0 3904 3903"/>
                <a:gd name="T13" fmla="*/ T12 w 1137"/>
                <a:gd name="T14" fmla="+- 0 853 482"/>
                <a:gd name="T15" fmla="*/ 853 h 1704"/>
                <a:gd name="T16" fmla="+- 0 3956 3903"/>
                <a:gd name="T17" fmla="*/ T16 w 1137"/>
                <a:gd name="T18" fmla="+- 0 885 482"/>
                <a:gd name="T19" fmla="*/ 885 h 1704"/>
                <a:gd name="T20" fmla="+- 0 4125 3903"/>
                <a:gd name="T21" fmla="*/ T20 w 1137"/>
                <a:gd name="T22" fmla="+- 0 930 482"/>
                <a:gd name="T23" fmla="*/ 930 h 1704"/>
                <a:gd name="T24" fmla="+- 0 4243 3903"/>
                <a:gd name="T25" fmla="*/ T24 w 1137"/>
                <a:gd name="T26" fmla="+- 0 962 482"/>
                <a:gd name="T27" fmla="*/ 962 h 1704"/>
                <a:gd name="T28" fmla="+- 0 4485 3903"/>
                <a:gd name="T29" fmla="*/ T28 w 1137"/>
                <a:gd name="T30" fmla="+- 0 1839 482"/>
                <a:gd name="T31" fmla="*/ 1839 h 1704"/>
                <a:gd name="T32" fmla="+- 0 4419 3903"/>
                <a:gd name="T33" fmla="*/ T32 w 1137"/>
                <a:gd name="T34" fmla="+- 0 1825 482"/>
                <a:gd name="T35" fmla="*/ 1825 h 1704"/>
                <a:gd name="T36" fmla="+- 0 4390 3903"/>
                <a:gd name="T37" fmla="*/ T36 w 1137"/>
                <a:gd name="T38" fmla="+- 0 1880 482"/>
                <a:gd name="T39" fmla="*/ 1880 h 1704"/>
                <a:gd name="T40" fmla="+- 0 4400 3903"/>
                <a:gd name="T41" fmla="*/ T40 w 1137"/>
                <a:gd name="T42" fmla="+- 0 1911 482"/>
                <a:gd name="T43" fmla="*/ 1911 h 1704"/>
                <a:gd name="T44" fmla="+- 0 4464 3903"/>
                <a:gd name="T45" fmla="*/ T44 w 1137"/>
                <a:gd name="T46" fmla="+- 0 1929 482"/>
                <a:gd name="T47" fmla="*/ 1929 h 1704"/>
                <a:gd name="T48" fmla="+- 0 4493 3903"/>
                <a:gd name="T49" fmla="*/ T48 w 1137"/>
                <a:gd name="T50" fmla="+- 0 1863 482"/>
                <a:gd name="T51" fmla="*/ 1863 h 1704"/>
                <a:gd name="T52" fmla="+- 0 4676 3903"/>
                <a:gd name="T53" fmla="*/ T52 w 1137"/>
                <a:gd name="T54" fmla="+- 0 1752 482"/>
                <a:gd name="T55" fmla="*/ 1752 h 1704"/>
                <a:gd name="T56" fmla="+- 0 4611 3903"/>
                <a:gd name="T57" fmla="*/ T56 w 1137"/>
                <a:gd name="T58" fmla="+- 0 1886 482"/>
                <a:gd name="T59" fmla="*/ 1886 h 1704"/>
                <a:gd name="T60" fmla="+- 0 4472 3903"/>
                <a:gd name="T61" fmla="*/ T60 w 1137"/>
                <a:gd name="T62" fmla="+- 0 2110 482"/>
                <a:gd name="T63" fmla="*/ 2110 h 1704"/>
                <a:gd name="T64" fmla="+- 0 4497 3903"/>
                <a:gd name="T65" fmla="*/ T64 w 1137"/>
                <a:gd name="T66" fmla="+- 0 2178 482"/>
                <a:gd name="T67" fmla="*/ 2178 h 1704"/>
                <a:gd name="T68" fmla="+- 0 4591 3903"/>
                <a:gd name="T69" fmla="*/ T68 w 1137"/>
                <a:gd name="T70" fmla="+- 0 2060 482"/>
                <a:gd name="T71" fmla="*/ 2060 h 1704"/>
                <a:gd name="T72" fmla="+- 0 4667 3903"/>
                <a:gd name="T73" fmla="*/ T72 w 1137"/>
                <a:gd name="T74" fmla="+- 0 1819 482"/>
                <a:gd name="T75" fmla="*/ 1819 h 1704"/>
                <a:gd name="T76" fmla="+- 0 5010 3903"/>
                <a:gd name="T77" fmla="*/ T76 w 1137"/>
                <a:gd name="T78" fmla="+- 0 2105 482"/>
                <a:gd name="T79" fmla="*/ 2105 h 1704"/>
                <a:gd name="T80" fmla="+- 0 4978 3903"/>
                <a:gd name="T81" fmla="*/ T80 w 1137"/>
                <a:gd name="T82" fmla="+- 0 2013 482"/>
                <a:gd name="T83" fmla="*/ 2013 h 1704"/>
                <a:gd name="T84" fmla="+- 0 4928 3903"/>
                <a:gd name="T85" fmla="*/ T84 w 1137"/>
                <a:gd name="T86" fmla="+- 0 1932 482"/>
                <a:gd name="T87" fmla="*/ 1932 h 1704"/>
                <a:gd name="T88" fmla="+- 0 4471 3903"/>
                <a:gd name="T89" fmla="*/ T88 w 1137"/>
                <a:gd name="T90" fmla="+- 0 758 482"/>
                <a:gd name="T91" fmla="*/ 758 h 1704"/>
                <a:gd name="T92" fmla="+- 0 4403 3903"/>
                <a:gd name="T93" fmla="*/ T92 w 1137"/>
                <a:gd name="T94" fmla="+- 0 763 482"/>
                <a:gd name="T95" fmla="*/ 763 h 1704"/>
                <a:gd name="T96" fmla="+- 0 4420 3903"/>
                <a:gd name="T97" fmla="*/ T96 w 1137"/>
                <a:gd name="T98" fmla="+- 0 793 482"/>
                <a:gd name="T99" fmla="*/ 793 h 1704"/>
                <a:gd name="T100" fmla="+- 0 4453 3903"/>
                <a:gd name="T101" fmla="*/ T100 w 1137"/>
                <a:gd name="T102" fmla="+- 0 820 482"/>
                <a:gd name="T103" fmla="*/ 820 h 1704"/>
                <a:gd name="T104" fmla="+- 0 4360 3903"/>
                <a:gd name="T105" fmla="*/ T104 w 1137"/>
                <a:gd name="T106" fmla="+- 0 988 482"/>
                <a:gd name="T107" fmla="*/ 988 h 1704"/>
                <a:gd name="T108" fmla="+- 0 4194 3903"/>
                <a:gd name="T109" fmla="*/ T108 w 1137"/>
                <a:gd name="T110" fmla="+- 0 1106 482"/>
                <a:gd name="T111" fmla="*/ 1106 h 1704"/>
                <a:gd name="T112" fmla="+- 0 4101 3903"/>
                <a:gd name="T113" fmla="*/ T112 w 1137"/>
                <a:gd name="T114" fmla="+- 0 1129 482"/>
                <a:gd name="T115" fmla="*/ 1129 h 1704"/>
                <a:gd name="T116" fmla="+- 0 4130 3903"/>
                <a:gd name="T117" fmla="*/ T116 w 1137"/>
                <a:gd name="T118" fmla="+- 0 1148 482"/>
                <a:gd name="T119" fmla="*/ 1148 h 1704"/>
                <a:gd name="T120" fmla="+- 0 4308 3903"/>
                <a:gd name="T121" fmla="*/ T120 w 1137"/>
                <a:gd name="T122" fmla="+- 0 1248 482"/>
                <a:gd name="T123" fmla="*/ 1248 h 1704"/>
                <a:gd name="T124" fmla="+- 0 4312 3903"/>
                <a:gd name="T125" fmla="*/ T124 w 1137"/>
                <a:gd name="T126" fmla="+- 0 1274 482"/>
                <a:gd name="T127" fmla="*/ 1274 h 1704"/>
                <a:gd name="T128" fmla="+- 0 4258 3903"/>
                <a:gd name="T129" fmla="*/ T128 w 1137"/>
                <a:gd name="T130" fmla="+- 0 1436 482"/>
                <a:gd name="T131" fmla="*/ 1436 h 1704"/>
                <a:gd name="T132" fmla="+- 0 4182 3903"/>
                <a:gd name="T133" fmla="*/ T132 w 1137"/>
                <a:gd name="T134" fmla="+- 0 1500 482"/>
                <a:gd name="T135" fmla="*/ 1500 h 1704"/>
                <a:gd name="T136" fmla="+- 0 4245 3903"/>
                <a:gd name="T137" fmla="*/ T136 w 1137"/>
                <a:gd name="T138" fmla="+- 0 1537 482"/>
                <a:gd name="T139" fmla="*/ 1537 h 1704"/>
                <a:gd name="T140" fmla="+- 0 4345 3903"/>
                <a:gd name="T141" fmla="*/ T140 w 1137"/>
                <a:gd name="T142" fmla="+- 0 1469 482"/>
                <a:gd name="T143" fmla="*/ 1469 h 1704"/>
                <a:gd name="T144" fmla="+- 0 4399 3903"/>
                <a:gd name="T145" fmla="*/ T144 w 1137"/>
                <a:gd name="T146" fmla="+- 0 1537 482"/>
                <a:gd name="T147" fmla="*/ 1537 h 1704"/>
                <a:gd name="T148" fmla="+- 0 4414 3903"/>
                <a:gd name="T149" fmla="*/ T148 w 1137"/>
                <a:gd name="T150" fmla="+- 0 1611 482"/>
                <a:gd name="T151" fmla="*/ 1611 h 1704"/>
                <a:gd name="T152" fmla="+- 0 4478 3903"/>
                <a:gd name="T153" fmla="*/ T152 w 1137"/>
                <a:gd name="T154" fmla="+- 0 1693 482"/>
                <a:gd name="T155" fmla="*/ 1693 h 1704"/>
                <a:gd name="T156" fmla="+- 0 4687 3903"/>
                <a:gd name="T157" fmla="*/ T156 w 1137"/>
                <a:gd name="T158" fmla="+- 0 1681 482"/>
                <a:gd name="T159" fmla="*/ 1681 h 1704"/>
                <a:gd name="T160" fmla="+- 0 4847 3903"/>
                <a:gd name="T161" fmla="*/ T160 w 1137"/>
                <a:gd name="T162" fmla="+- 0 1783 482"/>
                <a:gd name="T163" fmla="*/ 1783 h 1704"/>
                <a:gd name="T164" fmla="+- 0 4918 3903"/>
                <a:gd name="T165" fmla="*/ T164 w 1137"/>
                <a:gd name="T166" fmla="+- 0 1977 482"/>
                <a:gd name="T167" fmla="*/ 1977 h 1704"/>
                <a:gd name="T168" fmla="+- 0 4937 3903"/>
                <a:gd name="T169" fmla="*/ T168 w 1137"/>
                <a:gd name="T170" fmla="+- 0 2079 482"/>
                <a:gd name="T171" fmla="*/ 2079 h 1704"/>
                <a:gd name="T172" fmla="+- 0 4987 3903"/>
                <a:gd name="T173" fmla="*/ T172 w 1137"/>
                <a:gd name="T174" fmla="+- 0 2144 482"/>
                <a:gd name="T175" fmla="*/ 2144 h 1704"/>
                <a:gd name="T176" fmla="+- 0 5040 3903"/>
                <a:gd name="T177" fmla="*/ T176 w 1137"/>
                <a:gd name="T178" fmla="+- 0 786 482"/>
                <a:gd name="T179" fmla="*/ 786 h 1704"/>
                <a:gd name="T180" fmla="+- 0 4971 3903"/>
                <a:gd name="T181" fmla="*/ T180 w 1137"/>
                <a:gd name="T182" fmla="+- 0 688 482"/>
                <a:gd name="T183" fmla="*/ 688 h 1704"/>
                <a:gd name="T184" fmla="+- 0 4866 3903"/>
                <a:gd name="T185" fmla="*/ T184 w 1137"/>
                <a:gd name="T186" fmla="+- 0 684 482"/>
                <a:gd name="T187" fmla="*/ 684 h 1704"/>
                <a:gd name="T188" fmla="+- 0 4846 3903"/>
                <a:gd name="T189" fmla="*/ T188 w 1137"/>
                <a:gd name="T190" fmla="+- 0 612 482"/>
                <a:gd name="T191" fmla="*/ 612 h 1704"/>
                <a:gd name="T192" fmla="+- 0 4905 3903"/>
                <a:gd name="T193" fmla="*/ T192 w 1137"/>
                <a:gd name="T194" fmla="+- 0 533 482"/>
                <a:gd name="T195" fmla="*/ 533 h 1704"/>
                <a:gd name="T196" fmla="+- 0 4883 3903"/>
                <a:gd name="T197" fmla="*/ T196 w 1137"/>
                <a:gd name="T198" fmla="+- 0 482 482"/>
                <a:gd name="T199" fmla="*/ 482 h 1704"/>
                <a:gd name="T200" fmla="+- 0 4811 3903"/>
                <a:gd name="T201" fmla="*/ T200 w 1137"/>
                <a:gd name="T202" fmla="+- 0 599 482"/>
                <a:gd name="T203" fmla="*/ 599 h 1704"/>
                <a:gd name="T204" fmla="+- 0 4648 3903"/>
                <a:gd name="T205" fmla="*/ T204 w 1137"/>
                <a:gd name="T206" fmla="+- 0 746 482"/>
                <a:gd name="T207" fmla="*/ 746 h 1704"/>
                <a:gd name="T208" fmla="+- 0 4926 3903"/>
                <a:gd name="T209" fmla="*/ T208 w 1137"/>
                <a:gd name="T210" fmla="+- 0 1925 482"/>
                <a:gd name="T211" fmla="*/ 1925 h 1704"/>
                <a:gd name="T212" fmla="+- 0 5040 3903"/>
                <a:gd name="T213" fmla="*/ T212 w 1137"/>
                <a:gd name="T214" fmla="+- 0 786 482"/>
                <a:gd name="T215" fmla="*/ 786 h 1704"/>
                <a:gd name="T216" fmla="+- 0 4972 3903"/>
                <a:gd name="T217" fmla="*/ T216 w 1137"/>
                <a:gd name="T218" fmla="+- 0 686 482"/>
                <a:gd name="T219" fmla="*/ 686 h 1704"/>
                <a:gd name="T220" fmla="+- 0 5029 3903"/>
                <a:gd name="T221" fmla="*/ T220 w 1137"/>
                <a:gd name="T222" fmla="+- 0 701 482"/>
                <a:gd name="T223" fmla="*/ 701 h 1704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  <a:cxn ang="0">
                  <a:pos x="T165" y="T167"/>
                </a:cxn>
                <a:cxn ang="0">
                  <a:pos x="T169" y="T171"/>
                </a:cxn>
                <a:cxn ang="0">
                  <a:pos x="T173" y="T175"/>
                </a:cxn>
                <a:cxn ang="0">
                  <a:pos x="T177" y="T179"/>
                </a:cxn>
                <a:cxn ang="0">
                  <a:pos x="T181" y="T183"/>
                </a:cxn>
                <a:cxn ang="0">
                  <a:pos x="T185" y="T187"/>
                </a:cxn>
                <a:cxn ang="0">
                  <a:pos x="T189" y="T191"/>
                </a:cxn>
                <a:cxn ang="0">
                  <a:pos x="T193" y="T195"/>
                </a:cxn>
                <a:cxn ang="0">
                  <a:pos x="T197" y="T199"/>
                </a:cxn>
                <a:cxn ang="0">
                  <a:pos x="T201" y="T203"/>
                </a:cxn>
                <a:cxn ang="0">
                  <a:pos x="T205" y="T207"/>
                </a:cxn>
                <a:cxn ang="0">
                  <a:pos x="T209" y="T211"/>
                </a:cxn>
                <a:cxn ang="0">
                  <a:pos x="T213" y="T215"/>
                </a:cxn>
                <a:cxn ang="0">
                  <a:pos x="T217" y="T219"/>
                </a:cxn>
                <a:cxn ang="0">
                  <a:pos x="T221" y="T223"/>
                </a:cxn>
              </a:cxnLst>
              <a:rect l="0" t="0" r="r" b="b"/>
              <a:pathLst>
                <a:path w="1137" h="1704">
                  <a:moveTo>
                    <a:pt x="341" y="477"/>
                  </a:moveTo>
                  <a:lnTo>
                    <a:pt x="341" y="474"/>
                  </a:lnTo>
                  <a:lnTo>
                    <a:pt x="338" y="464"/>
                  </a:lnTo>
                  <a:lnTo>
                    <a:pt x="325" y="460"/>
                  </a:lnTo>
                  <a:lnTo>
                    <a:pt x="314" y="457"/>
                  </a:lnTo>
                  <a:lnTo>
                    <a:pt x="298" y="452"/>
                  </a:lnTo>
                  <a:lnTo>
                    <a:pt x="259" y="440"/>
                  </a:lnTo>
                  <a:lnTo>
                    <a:pt x="213" y="423"/>
                  </a:lnTo>
                  <a:lnTo>
                    <a:pt x="174" y="404"/>
                  </a:lnTo>
                  <a:lnTo>
                    <a:pt x="119" y="365"/>
                  </a:lnTo>
                  <a:lnTo>
                    <a:pt x="87" y="349"/>
                  </a:lnTo>
                  <a:lnTo>
                    <a:pt x="44" y="341"/>
                  </a:lnTo>
                  <a:lnTo>
                    <a:pt x="21" y="342"/>
                  </a:lnTo>
                  <a:lnTo>
                    <a:pt x="7" y="348"/>
                  </a:lnTo>
                  <a:lnTo>
                    <a:pt x="0" y="359"/>
                  </a:lnTo>
                  <a:lnTo>
                    <a:pt x="1" y="371"/>
                  </a:lnTo>
                  <a:lnTo>
                    <a:pt x="7" y="381"/>
                  </a:lnTo>
                  <a:lnTo>
                    <a:pt x="18" y="391"/>
                  </a:lnTo>
                  <a:lnTo>
                    <a:pt x="34" y="399"/>
                  </a:lnTo>
                  <a:lnTo>
                    <a:pt x="53" y="403"/>
                  </a:lnTo>
                  <a:lnTo>
                    <a:pt x="98" y="409"/>
                  </a:lnTo>
                  <a:lnTo>
                    <a:pt x="140" y="417"/>
                  </a:lnTo>
                  <a:lnTo>
                    <a:pt x="181" y="430"/>
                  </a:lnTo>
                  <a:lnTo>
                    <a:pt x="222" y="448"/>
                  </a:lnTo>
                  <a:lnTo>
                    <a:pt x="263" y="469"/>
                  </a:lnTo>
                  <a:lnTo>
                    <a:pt x="299" y="485"/>
                  </a:lnTo>
                  <a:lnTo>
                    <a:pt x="326" y="490"/>
                  </a:lnTo>
                  <a:lnTo>
                    <a:pt x="340" y="480"/>
                  </a:lnTo>
                  <a:lnTo>
                    <a:pt x="341" y="477"/>
                  </a:lnTo>
                  <a:moveTo>
                    <a:pt x="590" y="1381"/>
                  </a:moveTo>
                  <a:lnTo>
                    <a:pt x="587" y="1368"/>
                  </a:lnTo>
                  <a:lnTo>
                    <a:pt x="582" y="1357"/>
                  </a:lnTo>
                  <a:lnTo>
                    <a:pt x="573" y="1348"/>
                  </a:lnTo>
                  <a:lnTo>
                    <a:pt x="561" y="1343"/>
                  </a:lnTo>
                  <a:lnTo>
                    <a:pt x="545" y="1341"/>
                  </a:lnTo>
                  <a:lnTo>
                    <a:pt x="516" y="1343"/>
                  </a:lnTo>
                  <a:lnTo>
                    <a:pt x="496" y="1350"/>
                  </a:lnTo>
                  <a:lnTo>
                    <a:pt x="485" y="1361"/>
                  </a:lnTo>
                  <a:lnTo>
                    <a:pt x="483" y="1377"/>
                  </a:lnTo>
                  <a:lnTo>
                    <a:pt x="487" y="1398"/>
                  </a:lnTo>
                  <a:lnTo>
                    <a:pt x="488" y="1407"/>
                  </a:lnTo>
                  <a:lnTo>
                    <a:pt x="491" y="1416"/>
                  </a:lnTo>
                  <a:lnTo>
                    <a:pt x="493" y="1424"/>
                  </a:lnTo>
                  <a:lnTo>
                    <a:pt x="497" y="1429"/>
                  </a:lnTo>
                  <a:lnTo>
                    <a:pt x="502" y="1432"/>
                  </a:lnTo>
                  <a:lnTo>
                    <a:pt x="512" y="1438"/>
                  </a:lnTo>
                  <a:lnTo>
                    <a:pt x="534" y="1447"/>
                  </a:lnTo>
                  <a:lnTo>
                    <a:pt x="561" y="1447"/>
                  </a:lnTo>
                  <a:lnTo>
                    <a:pt x="581" y="1427"/>
                  </a:lnTo>
                  <a:lnTo>
                    <a:pt x="587" y="1411"/>
                  </a:lnTo>
                  <a:lnTo>
                    <a:pt x="590" y="1395"/>
                  </a:lnTo>
                  <a:lnTo>
                    <a:pt x="590" y="1381"/>
                  </a:lnTo>
                  <a:moveTo>
                    <a:pt x="795" y="1286"/>
                  </a:moveTo>
                  <a:lnTo>
                    <a:pt x="792" y="1278"/>
                  </a:lnTo>
                  <a:lnTo>
                    <a:pt x="785" y="1270"/>
                  </a:lnTo>
                  <a:lnTo>
                    <a:pt x="773" y="1270"/>
                  </a:lnTo>
                  <a:lnTo>
                    <a:pt x="759" y="1281"/>
                  </a:lnTo>
                  <a:lnTo>
                    <a:pt x="745" y="1306"/>
                  </a:lnTo>
                  <a:lnTo>
                    <a:pt x="729" y="1352"/>
                  </a:lnTo>
                  <a:lnTo>
                    <a:pt x="708" y="1404"/>
                  </a:lnTo>
                  <a:lnTo>
                    <a:pt x="678" y="1458"/>
                  </a:lnTo>
                  <a:lnTo>
                    <a:pt x="599" y="1543"/>
                  </a:lnTo>
                  <a:lnTo>
                    <a:pt x="578" y="1585"/>
                  </a:lnTo>
                  <a:lnTo>
                    <a:pt x="569" y="1628"/>
                  </a:lnTo>
                  <a:lnTo>
                    <a:pt x="574" y="1666"/>
                  </a:lnTo>
                  <a:lnTo>
                    <a:pt x="579" y="1677"/>
                  </a:lnTo>
                  <a:lnTo>
                    <a:pt x="586" y="1687"/>
                  </a:lnTo>
                  <a:lnTo>
                    <a:pt x="594" y="1696"/>
                  </a:lnTo>
                  <a:lnTo>
                    <a:pt x="605" y="1703"/>
                  </a:lnTo>
                  <a:lnTo>
                    <a:pt x="642" y="1695"/>
                  </a:lnTo>
                  <a:lnTo>
                    <a:pt x="669" y="1646"/>
                  </a:lnTo>
                  <a:lnTo>
                    <a:pt x="688" y="1578"/>
                  </a:lnTo>
                  <a:lnTo>
                    <a:pt x="700" y="1515"/>
                  </a:lnTo>
                  <a:lnTo>
                    <a:pt x="715" y="1454"/>
                  </a:lnTo>
                  <a:lnTo>
                    <a:pt x="740" y="1390"/>
                  </a:lnTo>
                  <a:lnTo>
                    <a:pt x="764" y="1337"/>
                  </a:lnTo>
                  <a:lnTo>
                    <a:pt x="782" y="1307"/>
                  </a:lnTo>
                  <a:lnTo>
                    <a:pt x="793" y="1296"/>
                  </a:lnTo>
                  <a:lnTo>
                    <a:pt x="795" y="1286"/>
                  </a:lnTo>
                  <a:moveTo>
                    <a:pt x="1107" y="1623"/>
                  </a:moveTo>
                  <a:lnTo>
                    <a:pt x="1105" y="1606"/>
                  </a:lnTo>
                  <a:lnTo>
                    <a:pt x="1100" y="1586"/>
                  </a:lnTo>
                  <a:lnTo>
                    <a:pt x="1090" y="1560"/>
                  </a:lnTo>
                  <a:lnTo>
                    <a:pt x="1075" y="1531"/>
                  </a:lnTo>
                  <a:lnTo>
                    <a:pt x="1056" y="1499"/>
                  </a:lnTo>
                  <a:lnTo>
                    <a:pt x="1032" y="1463"/>
                  </a:lnTo>
                  <a:lnTo>
                    <a:pt x="1028" y="1456"/>
                  </a:lnTo>
                  <a:lnTo>
                    <a:pt x="1025" y="1450"/>
                  </a:lnTo>
                  <a:lnTo>
                    <a:pt x="638" y="291"/>
                  </a:lnTo>
                  <a:lnTo>
                    <a:pt x="621" y="288"/>
                  </a:lnTo>
                  <a:lnTo>
                    <a:pt x="612" y="286"/>
                  </a:lnTo>
                  <a:lnTo>
                    <a:pt x="568" y="276"/>
                  </a:lnTo>
                  <a:lnTo>
                    <a:pt x="537" y="272"/>
                  </a:lnTo>
                  <a:lnTo>
                    <a:pt x="529" y="273"/>
                  </a:lnTo>
                  <a:lnTo>
                    <a:pt x="514" y="274"/>
                  </a:lnTo>
                  <a:lnTo>
                    <a:pt x="500" y="281"/>
                  </a:lnTo>
                  <a:lnTo>
                    <a:pt x="498" y="292"/>
                  </a:lnTo>
                  <a:lnTo>
                    <a:pt x="501" y="298"/>
                  </a:lnTo>
                  <a:lnTo>
                    <a:pt x="507" y="305"/>
                  </a:lnTo>
                  <a:lnTo>
                    <a:pt x="517" y="311"/>
                  </a:lnTo>
                  <a:lnTo>
                    <a:pt x="530" y="318"/>
                  </a:lnTo>
                  <a:lnTo>
                    <a:pt x="541" y="324"/>
                  </a:lnTo>
                  <a:lnTo>
                    <a:pt x="548" y="330"/>
                  </a:lnTo>
                  <a:lnTo>
                    <a:pt x="550" y="338"/>
                  </a:lnTo>
                  <a:lnTo>
                    <a:pt x="546" y="367"/>
                  </a:lnTo>
                  <a:lnTo>
                    <a:pt x="523" y="405"/>
                  </a:lnTo>
                  <a:lnTo>
                    <a:pt x="490" y="451"/>
                  </a:lnTo>
                  <a:lnTo>
                    <a:pt x="457" y="506"/>
                  </a:lnTo>
                  <a:lnTo>
                    <a:pt x="411" y="567"/>
                  </a:lnTo>
                  <a:lnTo>
                    <a:pt x="352" y="605"/>
                  </a:lnTo>
                  <a:lnTo>
                    <a:pt x="351" y="605"/>
                  </a:lnTo>
                  <a:lnTo>
                    <a:pt x="291" y="624"/>
                  </a:lnTo>
                  <a:lnTo>
                    <a:pt x="238" y="628"/>
                  </a:lnTo>
                  <a:lnTo>
                    <a:pt x="217" y="631"/>
                  </a:lnTo>
                  <a:lnTo>
                    <a:pt x="204" y="637"/>
                  </a:lnTo>
                  <a:lnTo>
                    <a:pt x="198" y="647"/>
                  </a:lnTo>
                  <a:lnTo>
                    <a:pt x="199" y="656"/>
                  </a:lnTo>
                  <a:lnTo>
                    <a:pt x="201" y="665"/>
                  </a:lnTo>
                  <a:lnTo>
                    <a:pt x="212" y="671"/>
                  </a:lnTo>
                  <a:lnTo>
                    <a:pt x="227" y="666"/>
                  </a:lnTo>
                  <a:lnTo>
                    <a:pt x="263" y="663"/>
                  </a:lnTo>
                  <a:lnTo>
                    <a:pt x="315" y="674"/>
                  </a:lnTo>
                  <a:lnTo>
                    <a:pt x="367" y="706"/>
                  </a:lnTo>
                  <a:lnTo>
                    <a:pt x="405" y="766"/>
                  </a:lnTo>
                  <a:lnTo>
                    <a:pt x="406" y="770"/>
                  </a:lnTo>
                  <a:lnTo>
                    <a:pt x="407" y="773"/>
                  </a:lnTo>
                  <a:lnTo>
                    <a:pt x="408" y="777"/>
                  </a:lnTo>
                  <a:lnTo>
                    <a:pt x="409" y="792"/>
                  </a:lnTo>
                  <a:lnTo>
                    <a:pt x="413" y="852"/>
                  </a:lnTo>
                  <a:lnTo>
                    <a:pt x="393" y="908"/>
                  </a:lnTo>
                  <a:lnTo>
                    <a:pt x="367" y="943"/>
                  </a:lnTo>
                  <a:lnTo>
                    <a:pt x="355" y="954"/>
                  </a:lnTo>
                  <a:lnTo>
                    <a:pt x="325" y="960"/>
                  </a:lnTo>
                  <a:lnTo>
                    <a:pt x="299" y="975"/>
                  </a:lnTo>
                  <a:lnTo>
                    <a:pt x="281" y="995"/>
                  </a:lnTo>
                  <a:lnTo>
                    <a:pt x="279" y="1018"/>
                  </a:lnTo>
                  <a:lnTo>
                    <a:pt x="282" y="1027"/>
                  </a:lnTo>
                  <a:lnTo>
                    <a:pt x="290" y="1036"/>
                  </a:lnTo>
                  <a:lnTo>
                    <a:pt x="304" y="1045"/>
                  </a:lnTo>
                  <a:lnTo>
                    <a:pt x="342" y="1055"/>
                  </a:lnTo>
                  <a:lnTo>
                    <a:pt x="367" y="1040"/>
                  </a:lnTo>
                  <a:lnTo>
                    <a:pt x="389" y="1013"/>
                  </a:lnTo>
                  <a:lnTo>
                    <a:pt x="418" y="992"/>
                  </a:lnTo>
                  <a:lnTo>
                    <a:pt x="442" y="987"/>
                  </a:lnTo>
                  <a:lnTo>
                    <a:pt x="462" y="992"/>
                  </a:lnTo>
                  <a:lnTo>
                    <a:pt x="478" y="1009"/>
                  </a:lnTo>
                  <a:lnTo>
                    <a:pt x="491" y="1039"/>
                  </a:lnTo>
                  <a:lnTo>
                    <a:pt x="496" y="1055"/>
                  </a:lnTo>
                  <a:lnTo>
                    <a:pt x="501" y="1073"/>
                  </a:lnTo>
                  <a:lnTo>
                    <a:pt x="505" y="1094"/>
                  </a:lnTo>
                  <a:lnTo>
                    <a:pt x="509" y="1117"/>
                  </a:lnTo>
                  <a:lnTo>
                    <a:pt x="511" y="1129"/>
                  </a:lnTo>
                  <a:lnTo>
                    <a:pt x="513" y="1139"/>
                  </a:lnTo>
                  <a:lnTo>
                    <a:pt x="516" y="1148"/>
                  </a:lnTo>
                  <a:lnTo>
                    <a:pt x="543" y="1193"/>
                  </a:lnTo>
                  <a:lnTo>
                    <a:pt x="575" y="1211"/>
                  </a:lnTo>
                  <a:lnTo>
                    <a:pt x="602" y="1214"/>
                  </a:lnTo>
                  <a:lnTo>
                    <a:pt x="614" y="1212"/>
                  </a:lnTo>
                  <a:lnTo>
                    <a:pt x="705" y="1193"/>
                  </a:lnTo>
                  <a:lnTo>
                    <a:pt x="784" y="1199"/>
                  </a:lnTo>
                  <a:lnTo>
                    <a:pt x="839" y="1215"/>
                  </a:lnTo>
                  <a:lnTo>
                    <a:pt x="861" y="1224"/>
                  </a:lnTo>
                  <a:lnTo>
                    <a:pt x="908" y="1259"/>
                  </a:lnTo>
                  <a:lnTo>
                    <a:pt x="944" y="1301"/>
                  </a:lnTo>
                  <a:lnTo>
                    <a:pt x="972" y="1347"/>
                  </a:lnTo>
                  <a:lnTo>
                    <a:pt x="991" y="1395"/>
                  </a:lnTo>
                  <a:lnTo>
                    <a:pt x="1005" y="1446"/>
                  </a:lnTo>
                  <a:lnTo>
                    <a:pt x="1015" y="1495"/>
                  </a:lnTo>
                  <a:lnTo>
                    <a:pt x="1022" y="1538"/>
                  </a:lnTo>
                  <a:lnTo>
                    <a:pt x="1028" y="1573"/>
                  </a:lnTo>
                  <a:lnTo>
                    <a:pt x="1030" y="1585"/>
                  </a:lnTo>
                  <a:lnTo>
                    <a:pt x="1034" y="1597"/>
                  </a:lnTo>
                  <a:lnTo>
                    <a:pt x="1037" y="1607"/>
                  </a:lnTo>
                  <a:lnTo>
                    <a:pt x="1051" y="1639"/>
                  </a:lnTo>
                  <a:lnTo>
                    <a:pt x="1067" y="1658"/>
                  </a:lnTo>
                  <a:lnTo>
                    <a:pt x="1084" y="1662"/>
                  </a:lnTo>
                  <a:lnTo>
                    <a:pt x="1099" y="1650"/>
                  </a:lnTo>
                  <a:lnTo>
                    <a:pt x="1105" y="1638"/>
                  </a:lnTo>
                  <a:lnTo>
                    <a:pt x="1107" y="1623"/>
                  </a:lnTo>
                  <a:moveTo>
                    <a:pt x="1137" y="304"/>
                  </a:moveTo>
                  <a:lnTo>
                    <a:pt x="1120" y="302"/>
                  </a:lnTo>
                  <a:lnTo>
                    <a:pt x="1096" y="287"/>
                  </a:lnTo>
                  <a:lnTo>
                    <a:pt x="1069" y="204"/>
                  </a:lnTo>
                  <a:lnTo>
                    <a:pt x="1068" y="206"/>
                  </a:lnTo>
                  <a:lnTo>
                    <a:pt x="1030" y="234"/>
                  </a:lnTo>
                  <a:lnTo>
                    <a:pt x="1003" y="234"/>
                  </a:lnTo>
                  <a:lnTo>
                    <a:pt x="981" y="223"/>
                  </a:lnTo>
                  <a:lnTo>
                    <a:pt x="963" y="202"/>
                  </a:lnTo>
                  <a:lnTo>
                    <a:pt x="951" y="175"/>
                  </a:lnTo>
                  <a:lnTo>
                    <a:pt x="947" y="160"/>
                  </a:lnTo>
                  <a:lnTo>
                    <a:pt x="944" y="145"/>
                  </a:lnTo>
                  <a:lnTo>
                    <a:pt x="943" y="130"/>
                  </a:lnTo>
                  <a:lnTo>
                    <a:pt x="943" y="114"/>
                  </a:lnTo>
                  <a:lnTo>
                    <a:pt x="957" y="83"/>
                  </a:lnTo>
                  <a:lnTo>
                    <a:pt x="981" y="66"/>
                  </a:lnTo>
                  <a:lnTo>
                    <a:pt x="1002" y="51"/>
                  </a:lnTo>
                  <a:lnTo>
                    <a:pt x="1005" y="24"/>
                  </a:lnTo>
                  <a:lnTo>
                    <a:pt x="1005" y="23"/>
                  </a:lnTo>
                  <a:lnTo>
                    <a:pt x="1005" y="22"/>
                  </a:lnTo>
                  <a:lnTo>
                    <a:pt x="980" y="0"/>
                  </a:lnTo>
                  <a:lnTo>
                    <a:pt x="943" y="5"/>
                  </a:lnTo>
                  <a:lnTo>
                    <a:pt x="913" y="42"/>
                  </a:lnTo>
                  <a:lnTo>
                    <a:pt x="912" y="59"/>
                  </a:lnTo>
                  <a:lnTo>
                    <a:pt x="908" y="117"/>
                  </a:lnTo>
                  <a:lnTo>
                    <a:pt x="903" y="187"/>
                  </a:lnTo>
                  <a:lnTo>
                    <a:pt x="866" y="220"/>
                  </a:lnTo>
                  <a:lnTo>
                    <a:pt x="809" y="238"/>
                  </a:lnTo>
                  <a:lnTo>
                    <a:pt x="745" y="264"/>
                  </a:lnTo>
                  <a:lnTo>
                    <a:pt x="691" y="288"/>
                  </a:lnTo>
                  <a:lnTo>
                    <a:pt x="650" y="293"/>
                  </a:lnTo>
                  <a:lnTo>
                    <a:pt x="638" y="291"/>
                  </a:lnTo>
                  <a:lnTo>
                    <a:pt x="1023" y="1443"/>
                  </a:lnTo>
                  <a:lnTo>
                    <a:pt x="1033" y="1393"/>
                  </a:lnTo>
                  <a:lnTo>
                    <a:pt x="1083" y="1357"/>
                  </a:lnTo>
                  <a:lnTo>
                    <a:pt x="1137" y="1335"/>
                  </a:lnTo>
                  <a:lnTo>
                    <a:pt x="1137" y="304"/>
                  </a:lnTo>
                  <a:moveTo>
                    <a:pt x="1137" y="101"/>
                  </a:moveTo>
                  <a:lnTo>
                    <a:pt x="1120" y="113"/>
                  </a:lnTo>
                  <a:lnTo>
                    <a:pt x="1095" y="158"/>
                  </a:lnTo>
                  <a:lnTo>
                    <a:pt x="1069" y="204"/>
                  </a:lnTo>
                  <a:lnTo>
                    <a:pt x="1094" y="281"/>
                  </a:lnTo>
                  <a:lnTo>
                    <a:pt x="1096" y="273"/>
                  </a:lnTo>
                  <a:lnTo>
                    <a:pt x="1102" y="263"/>
                  </a:lnTo>
                  <a:lnTo>
                    <a:pt x="1126" y="219"/>
                  </a:lnTo>
                  <a:lnTo>
                    <a:pt x="1137" y="196"/>
                  </a:lnTo>
                  <a:lnTo>
                    <a:pt x="1137" y="101"/>
                  </a:lnTo>
                </a:path>
              </a:pathLst>
            </a:custGeom>
            <a:solidFill>
              <a:srgbClr val="FFD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pic>
          <p:nvPicPr>
            <p:cNvPr id="11" name="Picture 9">
              <a:extLst>
                <a:ext uri="{FF2B5EF4-FFF2-40B4-BE49-F238E27FC236}">
                  <a16:creationId xmlns:a16="http://schemas.microsoft.com/office/drawing/2014/main" id="{24388CC2-2223-4E85-A362-F561A3D85F0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34" y="1975"/>
              <a:ext cx="107" cy="1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AutoShape 10">
              <a:extLst>
                <a:ext uri="{FF2B5EF4-FFF2-40B4-BE49-F238E27FC236}">
                  <a16:creationId xmlns:a16="http://schemas.microsoft.com/office/drawing/2014/main" id="{C6A68DB5-E56D-4A45-8870-94D1672950F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75" y="622"/>
              <a:ext cx="597" cy="1459"/>
            </a:xfrm>
            <a:custGeom>
              <a:avLst/>
              <a:gdLst>
                <a:gd name="T0" fmla="+- 0 3988 3976"/>
                <a:gd name="T1" fmla="*/ T0 w 597"/>
                <a:gd name="T2" fmla="+- 0 1069 622"/>
                <a:gd name="T3" fmla="*/ 1069 h 1459"/>
                <a:gd name="T4" fmla="+- 0 3984 3976"/>
                <a:gd name="T5" fmla="*/ T4 w 597"/>
                <a:gd name="T6" fmla="+- 0 1058 622"/>
                <a:gd name="T7" fmla="*/ 1058 h 1459"/>
                <a:gd name="T8" fmla="+- 0 3980 3976"/>
                <a:gd name="T9" fmla="*/ T8 w 597"/>
                <a:gd name="T10" fmla="+- 0 1079 622"/>
                <a:gd name="T11" fmla="*/ 1079 h 1459"/>
                <a:gd name="T12" fmla="+- 0 4010 3976"/>
                <a:gd name="T13" fmla="*/ T12 w 597"/>
                <a:gd name="T14" fmla="+- 0 1435 622"/>
                <a:gd name="T15" fmla="*/ 1435 h 1459"/>
                <a:gd name="T16" fmla="+- 0 4009 3976"/>
                <a:gd name="T17" fmla="*/ T16 w 597"/>
                <a:gd name="T18" fmla="+- 0 1416 622"/>
                <a:gd name="T19" fmla="*/ 1416 h 1459"/>
                <a:gd name="T20" fmla="+- 0 3997 3976"/>
                <a:gd name="T21" fmla="*/ T20 w 597"/>
                <a:gd name="T22" fmla="+- 0 1414 622"/>
                <a:gd name="T23" fmla="*/ 1414 h 1459"/>
                <a:gd name="T24" fmla="+- 0 4010 3976"/>
                <a:gd name="T25" fmla="*/ T24 w 597"/>
                <a:gd name="T26" fmla="+- 0 1435 622"/>
                <a:gd name="T27" fmla="*/ 1435 h 1459"/>
                <a:gd name="T28" fmla="+- 0 4218 3976"/>
                <a:gd name="T29" fmla="*/ T28 w 597"/>
                <a:gd name="T30" fmla="+- 0 1864 622"/>
                <a:gd name="T31" fmla="*/ 1864 h 1459"/>
                <a:gd name="T32" fmla="+- 0 4218 3976"/>
                <a:gd name="T33" fmla="*/ T32 w 597"/>
                <a:gd name="T34" fmla="+- 0 1861 622"/>
                <a:gd name="T35" fmla="*/ 1861 h 1459"/>
                <a:gd name="T36" fmla="+- 0 4215 3976"/>
                <a:gd name="T37" fmla="*/ T36 w 597"/>
                <a:gd name="T38" fmla="+- 0 1851 622"/>
                <a:gd name="T39" fmla="*/ 1851 h 1459"/>
                <a:gd name="T40" fmla="+- 0 4210 3976"/>
                <a:gd name="T41" fmla="*/ T40 w 597"/>
                <a:gd name="T42" fmla="+- 0 1872 622"/>
                <a:gd name="T43" fmla="*/ 1872 h 1459"/>
                <a:gd name="T44" fmla="+- 0 4250 3976"/>
                <a:gd name="T45" fmla="*/ T44 w 597"/>
                <a:gd name="T46" fmla="+- 0 1619 622"/>
                <a:gd name="T47" fmla="*/ 1619 h 1459"/>
                <a:gd name="T48" fmla="+- 0 4249 3976"/>
                <a:gd name="T49" fmla="*/ T48 w 597"/>
                <a:gd name="T50" fmla="+- 0 1599 622"/>
                <a:gd name="T51" fmla="*/ 1599 h 1459"/>
                <a:gd name="T52" fmla="+- 0 4238 3976"/>
                <a:gd name="T53" fmla="*/ T52 w 597"/>
                <a:gd name="T54" fmla="+- 0 1597 622"/>
                <a:gd name="T55" fmla="*/ 1597 h 1459"/>
                <a:gd name="T56" fmla="+- 0 4250 3976"/>
                <a:gd name="T57" fmla="*/ T56 w 597"/>
                <a:gd name="T58" fmla="+- 0 1619 622"/>
                <a:gd name="T59" fmla="*/ 1619 h 1459"/>
                <a:gd name="T60" fmla="+- 0 4273 3976"/>
                <a:gd name="T61" fmla="*/ T60 w 597"/>
                <a:gd name="T62" fmla="+- 0 820 622"/>
                <a:gd name="T63" fmla="*/ 820 h 1459"/>
                <a:gd name="T64" fmla="+- 0 4265 3976"/>
                <a:gd name="T65" fmla="*/ T64 w 597"/>
                <a:gd name="T66" fmla="+- 0 803 622"/>
                <a:gd name="T67" fmla="*/ 803 h 1459"/>
                <a:gd name="T68" fmla="+- 0 4240 3976"/>
                <a:gd name="T69" fmla="*/ T68 w 597"/>
                <a:gd name="T70" fmla="+- 0 789 622"/>
                <a:gd name="T71" fmla="*/ 789 h 1459"/>
                <a:gd name="T72" fmla="+- 0 4223 3976"/>
                <a:gd name="T73" fmla="*/ T72 w 597"/>
                <a:gd name="T74" fmla="+- 0 807 622"/>
                <a:gd name="T75" fmla="*/ 807 h 1459"/>
                <a:gd name="T76" fmla="+- 0 4227 3976"/>
                <a:gd name="T77" fmla="*/ T76 w 597"/>
                <a:gd name="T78" fmla="+- 0 829 622"/>
                <a:gd name="T79" fmla="*/ 829 h 1459"/>
                <a:gd name="T80" fmla="+- 0 4239 3976"/>
                <a:gd name="T81" fmla="*/ T80 w 597"/>
                <a:gd name="T82" fmla="+- 0 834 622"/>
                <a:gd name="T83" fmla="*/ 834 h 1459"/>
                <a:gd name="T84" fmla="+- 0 4255 3976"/>
                <a:gd name="T85" fmla="*/ T84 w 597"/>
                <a:gd name="T86" fmla="+- 0 837 622"/>
                <a:gd name="T87" fmla="*/ 837 h 1459"/>
                <a:gd name="T88" fmla="+- 0 4273 3976"/>
                <a:gd name="T89" fmla="*/ T88 w 597"/>
                <a:gd name="T90" fmla="+- 0 826 622"/>
                <a:gd name="T91" fmla="*/ 826 h 1459"/>
                <a:gd name="T92" fmla="+- 0 4325 3976"/>
                <a:gd name="T93" fmla="*/ T92 w 597"/>
                <a:gd name="T94" fmla="+- 0 651 622"/>
                <a:gd name="T95" fmla="*/ 651 h 1459"/>
                <a:gd name="T96" fmla="+- 0 4324 3976"/>
                <a:gd name="T97" fmla="*/ T96 w 597"/>
                <a:gd name="T98" fmla="+- 0 631 622"/>
                <a:gd name="T99" fmla="*/ 631 h 1459"/>
                <a:gd name="T100" fmla="+- 0 4313 3976"/>
                <a:gd name="T101" fmla="*/ T100 w 597"/>
                <a:gd name="T102" fmla="+- 0 629 622"/>
                <a:gd name="T103" fmla="*/ 629 h 1459"/>
                <a:gd name="T104" fmla="+- 0 4325 3976"/>
                <a:gd name="T105" fmla="*/ T104 w 597"/>
                <a:gd name="T106" fmla="+- 0 651 622"/>
                <a:gd name="T107" fmla="*/ 651 h 1459"/>
                <a:gd name="T108" fmla="+- 0 4398 3976"/>
                <a:gd name="T109" fmla="*/ T108 w 597"/>
                <a:gd name="T110" fmla="+- 0 2064 622"/>
                <a:gd name="T111" fmla="*/ 2064 h 1459"/>
                <a:gd name="T112" fmla="+- 0 4395 3976"/>
                <a:gd name="T113" fmla="*/ T112 w 597"/>
                <a:gd name="T114" fmla="+- 0 2053 622"/>
                <a:gd name="T115" fmla="*/ 2053 h 1459"/>
                <a:gd name="T116" fmla="+- 0 4390 3976"/>
                <a:gd name="T117" fmla="*/ T116 w 597"/>
                <a:gd name="T118" fmla="+- 0 2074 622"/>
                <a:gd name="T119" fmla="*/ 2074 h 1459"/>
                <a:gd name="T120" fmla="+- 0 4572 3976"/>
                <a:gd name="T121" fmla="*/ T120 w 597"/>
                <a:gd name="T122" fmla="+- 0 1791 622"/>
                <a:gd name="T123" fmla="*/ 1791 h 1459"/>
                <a:gd name="T124" fmla="+- 0 4571 3976"/>
                <a:gd name="T125" fmla="*/ T124 w 597"/>
                <a:gd name="T126" fmla="+- 0 1785 622"/>
                <a:gd name="T127" fmla="*/ 1785 h 1459"/>
                <a:gd name="T128" fmla="+- 0 4551 3976"/>
                <a:gd name="T129" fmla="*/ T128 w 597"/>
                <a:gd name="T130" fmla="+- 0 1761 622"/>
                <a:gd name="T131" fmla="*/ 1761 h 1459"/>
                <a:gd name="T132" fmla="+- 0 4527 3976"/>
                <a:gd name="T133" fmla="*/ T132 w 597"/>
                <a:gd name="T134" fmla="+- 0 1765 622"/>
                <a:gd name="T135" fmla="*/ 1765 h 1459"/>
                <a:gd name="T136" fmla="+- 0 4520 3976"/>
                <a:gd name="T137" fmla="*/ T136 w 597"/>
                <a:gd name="T138" fmla="+- 0 1783 622"/>
                <a:gd name="T139" fmla="*/ 1783 h 1459"/>
                <a:gd name="T140" fmla="+- 0 4531 3976"/>
                <a:gd name="T141" fmla="*/ T140 w 597"/>
                <a:gd name="T142" fmla="+- 0 1801 622"/>
                <a:gd name="T143" fmla="*/ 1801 h 1459"/>
                <a:gd name="T144" fmla="+- 0 4542 3976"/>
                <a:gd name="T145" fmla="*/ T144 w 597"/>
                <a:gd name="T146" fmla="+- 0 1803 622"/>
                <a:gd name="T147" fmla="*/ 1803 h 1459"/>
                <a:gd name="T148" fmla="+- 0 4565 3976"/>
                <a:gd name="T149" fmla="*/ T148 w 597"/>
                <a:gd name="T150" fmla="+- 0 1803 622"/>
                <a:gd name="T151" fmla="*/ 1803 h 1459"/>
                <a:gd name="T152" fmla="+- 0 4572 3976"/>
                <a:gd name="T153" fmla="*/ T152 w 597"/>
                <a:gd name="T154" fmla="+- 0 1791 622"/>
                <a:gd name="T155" fmla="*/ 1791 h 145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</a:cxnLst>
              <a:rect l="0" t="0" r="r" b="b"/>
              <a:pathLst>
                <a:path w="597" h="1459">
                  <a:moveTo>
                    <a:pt x="12" y="465"/>
                  </a:moveTo>
                  <a:lnTo>
                    <a:pt x="12" y="447"/>
                  </a:lnTo>
                  <a:lnTo>
                    <a:pt x="11" y="446"/>
                  </a:lnTo>
                  <a:lnTo>
                    <a:pt x="8" y="436"/>
                  </a:lnTo>
                  <a:lnTo>
                    <a:pt x="0" y="444"/>
                  </a:lnTo>
                  <a:lnTo>
                    <a:pt x="4" y="457"/>
                  </a:lnTo>
                  <a:lnTo>
                    <a:pt x="12" y="465"/>
                  </a:lnTo>
                  <a:moveTo>
                    <a:pt x="34" y="813"/>
                  </a:moveTo>
                  <a:lnTo>
                    <a:pt x="33" y="795"/>
                  </a:lnTo>
                  <a:lnTo>
                    <a:pt x="33" y="794"/>
                  </a:lnTo>
                  <a:lnTo>
                    <a:pt x="30" y="784"/>
                  </a:lnTo>
                  <a:lnTo>
                    <a:pt x="21" y="792"/>
                  </a:lnTo>
                  <a:lnTo>
                    <a:pt x="25" y="806"/>
                  </a:lnTo>
                  <a:lnTo>
                    <a:pt x="34" y="813"/>
                  </a:lnTo>
                  <a:moveTo>
                    <a:pt x="243" y="1258"/>
                  </a:moveTo>
                  <a:lnTo>
                    <a:pt x="242" y="1242"/>
                  </a:lnTo>
                  <a:lnTo>
                    <a:pt x="242" y="1240"/>
                  </a:lnTo>
                  <a:lnTo>
                    <a:pt x="242" y="1239"/>
                  </a:lnTo>
                  <a:lnTo>
                    <a:pt x="241" y="1237"/>
                  </a:lnTo>
                  <a:lnTo>
                    <a:pt x="239" y="1229"/>
                  </a:lnTo>
                  <a:lnTo>
                    <a:pt x="230" y="1237"/>
                  </a:lnTo>
                  <a:lnTo>
                    <a:pt x="234" y="1250"/>
                  </a:lnTo>
                  <a:lnTo>
                    <a:pt x="243" y="1258"/>
                  </a:lnTo>
                  <a:moveTo>
                    <a:pt x="274" y="997"/>
                  </a:moveTo>
                  <a:lnTo>
                    <a:pt x="274" y="979"/>
                  </a:lnTo>
                  <a:lnTo>
                    <a:pt x="273" y="977"/>
                  </a:lnTo>
                  <a:lnTo>
                    <a:pt x="270" y="968"/>
                  </a:lnTo>
                  <a:lnTo>
                    <a:pt x="262" y="975"/>
                  </a:lnTo>
                  <a:lnTo>
                    <a:pt x="266" y="989"/>
                  </a:lnTo>
                  <a:lnTo>
                    <a:pt x="274" y="997"/>
                  </a:lnTo>
                  <a:moveTo>
                    <a:pt x="298" y="201"/>
                  </a:moveTo>
                  <a:lnTo>
                    <a:pt x="297" y="198"/>
                  </a:lnTo>
                  <a:lnTo>
                    <a:pt x="296" y="195"/>
                  </a:lnTo>
                  <a:lnTo>
                    <a:pt x="289" y="181"/>
                  </a:lnTo>
                  <a:lnTo>
                    <a:pt x="277" y="171"/>
                  </a:lnTo>
                  <a:lnTo>
                    <a:pt x="264" y="167"/>
                  </a:lnTo>
                  <a:lnTo>
                    <a:pt x="253" y="175"/>
                  </a:lnTo>
                  <a:lnTo>
                    <a:pt x="247" y="185"/>
                  </a:lnTo>
                  <a:lnTo>
                    <a:pt x="246" y="193"/>
                  </a:lnTo>
                  <a:lnTo>
                    <a:pt x="251" y="207"/>
                  </a:lnTo>
                  <a:lnTo>
                    <a:pt x="257" y="211"/>
                  </a:lnTo>
                  <a:lnTo>
                    <a:pt x="263" y="212"/>
                  </a:lnTo>
                  <a:lnTo>
                    <a:pt x="268" y="213"/>
                  </a:lnTo>
                  <a:lnTo>
                    <a:pt x="279" y="215"/>
                  </a:lnTo>
                  <a:lnTo>
                    <a:pt x="291" y="213"/>
                  </a:lnTo>
                  <a:lnTo>
                    <a:pt x="297" y="204"/>
                  </a:lnTo>
                  <a:lnTo>
                    <a:pt x="298" y="201"/>
                  </a:lnTo>
                  <a:moveTo>
                    <a:pt x="349" y="29"/>
                  </a:moveTo>
                  <a:lnTo>
                    <a:pt x="349" y="11"/>
                  </a:lnTo>
                  <a:lnTo>
                    <a:pt x="348" y="9"/>
                  </a:lnTo>
                  <a:lnTo>
                    <a:pt x="345" y="0"/>
                  </a:lnTo>
                  <a:lnTo>
                    <a:pt x="337" y="7"/>
                  </a:lnTo>
                  <a:lnTo>
                    <a:pt x="341" y="21"/>
                  </a:lnTo>
                  <a:lnTo>
                    <a:pt x="349" y="29"/>
                  </a:lnTo>
                  <a:moveTo>
                    <a:pt x="423" y="1459"/>
                  </a:moveTo>
                  <a:lnTo>
                    <a:pt x="422" y="1442"/>
                  </a:lnTo>
                  <a:lnTo>
                    <a:pt x="422" y="1440"/>
                  </a:lnTo>
                  <a:lnTo>
                    <a:pt x="419" y="1431"/>
                  </a:lnTo>
                  <a:lnTo>
                    <a:pt x="410" y="1438"/>
                  </a:lnTo>
                  <a:lnTo>
                    <a:pt x="414" y="1452"/>
                  </a:lnTo>
                  <a:lnTo>
                    <a:pt x="423" y="1459"/>
                  </a:lnTo>
                  <a:moveTo>
                    <a:pt x="596" y="1169"/>
                  </a:moveTo>
                  <a:lnTo>
                    <a:pt x="596" y="1166"/>
                  </a:lnTo>
                  <a:lnTo>
                    <a:pt x="595" y="1163"/>
                  </a:lnTo>
                  <a:lnTo>
                    <a:pt x="587" y="1149"/>
                  </a:lnTo>
                  <a:lnTo>
                    <a:pt x="575" y="1139"/>
                  </a:lnTo>
                  <a:lnTo>
                    <a:pt x="562" y="1135"/>
                  </a:lnTo>
                  <a:lnTo>
                    <a:pt x="551" y="1143"/>
                  </a:lnTo>
                  <a:lnTo>
                    <a:pt x="545" y="1153"/>
                  </a:lnTo>
                  <a:lnTo>
                    <a:pt x="544" y="1161"/>
                  </a:lnTo>
                  <a:lnTo>
                    <a:pt x="549" y="1175"/>
                  </a:lnTo>
                  <a:lnTo>
                    <a:pt x="555" y="1179"/>
                  </a:lnTo>
                  <a:lnTo>
                    <a:pt x="561" y="1180"/>
                  </a:lnTo>
                  <a:lnTo>
                    <a:pt x="566" y="1181"/>
                  </a:lnTo>
                  <a:lnTo>
                    <a:pt x="577" y="1183"/>
                  </a:lnTo>
                  <a:lnTo>
                    <a:pt x="589" y="1181"/>
                  </a:lnTo>
                  <a:lnTo>
                    <a:pt x="596" y="1172"/>
                  </a:lnTo>
                  <a:lnTo>
                    <a:pt x="596" y="1169"/>
                  </a:lnTo>
                </a:path>
              </a:pathLst>
            </a:custGeom>
            <a:solidFill>
              <a:srgbClr val="FFD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</p:grpSp>
      <p:sp>
        <p:nvSpPr>
          <p:cNvPr id="13" name="AutoShape 11">
            <a:extLst>
              <a:ext uri="{FF2B5EF4-FFF2-40B4-BE49-F238E27FC236}">
                <a16:creationId xmlns:a16="http://schemas.microsoft.com/office/drawing/2014/main" id="{1A7D62D3-50A0-41C7-BAF0-3B0D8079D06D}"/>
              </a:ext>
            </a:extLst>
          </p:cNvPr>
          <p:cNvSpPr>
            <a:spLocks/>
          </p:cNvSpPr>
          <p:nvPr/>
        </p:nvSpPr>
        <p:spPr bwMode="auto">
          <a:xfrm>
            <a:off x="0" y="1382224"/>
            <a:ext cx="1184320" cy="903776"/>
          </a:xfrm>
          <a:custGeom>
            <a:avLst/>
            <a:gdLst>
              <a:gd name="T0" fmla="*/ 210080225 w 1231"/>
              <a:gd name="T1" fmla="*/ 819756425 h 941"/>
              <a:gd name="T2" fmla="*/ 185886725 w 1231"/>
              <a:gd name="T3" fmla="*/ 845966050 h 941"/>
              <a:gd name="T4" fmla="*/ 185886725 w 1231"/>
              <a:gd name="T5" fmla="*/ 892336925 h 941"/>
              <a:gd name="T6" fmla="*/ 206854425 w 1231"/>
              <a:gd name="T7" fmla="*/ 852014425 h 941"/>
              <a:gd name="T8" fmla="*/ 242741450 w 1231"/>
              <a:gd name="T9" fmla="*/ 879030500 h 941"/>
              <a:gd name="T10" fmla="*/ 239112425 w 1231"/>
              <a:gd name="T11" fmla="*/ 870966000 h 941"/>
              <a:gd name="T12" fmla="*/ 224999550 w 1231"/>
              <a:gd name="T13" fmla="*/ 868546650 h 941"/>
              <a:gd name="T14" fmla="*/ 223789875 w 1231"/>
              <a:gd name="T15" fmla="*/ 881449850 h 941"/>
              <a:gd name="T16" fmla="*/ 230644700 w 1231"/>
              <a:gd name="T17" fmla="*/ 884272425 h 941"/>
              <a:gd name="T18" fmla="*/ 242741450 w 1231"/>
              <a:gd name="T19" fmla="*/ 880240175 h 941"/>
              <a:gd name="T20" fmla="*/ 245160800 w 1231"/>
              <a:gd name="T21" fmla="*/ 794353250 h 941"/>
              <a:gd name="T22" fmla="*/ 243547900 w 1231"/>
              <a:gd name="T23" fmla="*/ 789917775 h 941"/>
              <a:gd name="T24" fmla="*/ 245160800 w 1231"/>
              <a:gd name="T25" fmla="*/ 801611300 h 941"/>
              <a:gd name="T26" fmla="*/ 283063950 w 1231"/>
              <a:gd name="T27" fmla="*/ 820159650 h 941"/>
              <a:gd name="T28" fmla="*/ 274596225 w 1231"/>
              <a:gd name="T29" fmla="*/ 826611250 h 941"/>
              <a:gd name="T30" fmla="*/ 277418800 w 1231"/>
              <a:gd name="T31" fmla="*/ 832659625 h 941"/>
              <a:gd name="T32" fmla="*/ 387499225 w 1231"/>
              <a:gd name="T33" fmla="*/ 947175525 h 941"/>
              <a:gd name="T34" fmla="*/ 387096000 w 1231"/>
              <a:gd name="T35" fmla="*/ 938707800 h 941"/>
              <a:gd name="T36" fmla="*/ 384273425 w 1231"/>
              <a:gd name="T37" fmla="*/ 943949725 h 941"/>
              <a:gd name="T38" fmla="*/ 427015275 w 1231"/>
              <a:gd name="T39" fmla="*/ 1014110875 h 941"/>
              <a:gd name="T40" fmla="*/ 403628225 w 1231"/>
              <a:gd name="T41" fmla="*/ 1001610900 h 941"/>
              <a:gd name="T42" fmla="*/ 371773450 w 1231"/>
              <a:gd name="T43" fmla="*/ 1025804400 h 941"/>
              <a:gd name="T44" fmla="*/ 349192850 w 1231"/>
              <a:gd name="T45" fmla="*/ 1019756025 h 941"/>
              <a:gd name="T46" fmla="*/ 340725125 w 1231"/>
              <a:gd name="T47" fmla="*/ 994352850 h 941"/>
              <a:gd name="T48" fmla="*/ 337096100 w 1231"/>
              <a:gd name="T49" fmla="*/ 967336775 h 941"/>
              <a:gd name="T50" fmla="*/ 324596125 w 1231"/>
              <a:gd name="T51" fmla="*/ 941127150 h 941"/>
              <a:gd name="T52" fmla="*/ 310886475 w 1231"/>
              <a:gd name="T53" fmla="*/ 933869100 h 941"/>
              <a:gd name="T54" fmla="*/ 281451050 w 1231"/>
              <a:gd name="T55" fmla="*/ 937094900 h 941"/>
              <a:gd name="T56" fmla="*/ 237902750 w 1231"/>
              <a:gd name="T57" fmla="*/ 936691675 h 941"/>
              <a:gd name="T58" fmla="*/ 237499525 w 1231"/>
              <a:gd name="T59" fmla="*/ 934675550 h 941"/>
              <a:gd name="T60" fmla="*/ 241531775 w 1231"/>
              <a:gd name="T61" fmla="*/ 922175575 h 941"/>
              <a:gd name="T62" fmla="*/ 244354350 w 1231"/>
              <a:gd name="T63" fmla="*/ 918949775 h 941"/>
              <a:gd name="T64" fmla="*/ 228628575 w 1231"/>
              <a:gd name="T65" fmla="*/ 908465925 h 941"/>
              <a:gd name="T66" fmla="*/ 186289950 w 1231"/>
              <a:gd name="T67" fmla="*/ 897982075 h 941"/>
              <a:gd name="T68" fmla="*/ 159677100 w 1231"/>
              <a:gd name="T69" fmla="*/ 876611150 h 941"/>
              <a:gd name="T70" fmla="*/ 132661025 w 1231"/>
              <a:gd name="T71" fmla="*/ 863707950 h 941"/>
              <a:gd name="T72" fmla="*/ 124999750 w 1231"/>
              <a:gd name="T73" fmla="*/ 840724125 h 941"/>
              <a:gd name="T74" fmla="*/ 130241675 w 1231"/>
              <a:gd name="T75" fmla="*/ 815320950 h 941"/>
              <a:gd name="T76" fmla="*/ 149596475 w 1231"/>
              <a:gd name="T77" fmla="*/ 791933900 h 941"/>
              <a:gd name="T78" fmla="*/ 139515850 w 1231"/>
              <a:gd name="T79" fmla="*/ 781853275 h 941"/>
              <a:gd name="T80" fmla="*/ 111693325 w 1231"/>
              <a:gd name="T81" fmla="*/ 805643550 h 941"/>
              <a:gd name="T82" fmla="*/ 93144975 w 1231"/>
              <a:gd name="T83" fmla="*/ 870966000 h 941"/>
              <a:gd name="T84" fmla="*/ 22983825 w 1231"/>
              <a:gd name="T85" fmla="*/ 897982075 h 941"/>
              <a:gd name="T86" fmla="*/ 0 w 1231"/>
              <a:gd name="T87" fmla="*/ 1161288000 h 941"/>
              <a:gd name="T88" fmla="*/ 387499225 w 1231"/>
              <a:gd name="T89" fmla="*/ 1143546100 h 941"/>
              <a:gd name="T90" fmla="*/ 372176675 w 1231"/>
              <a:gd name="T91" fmla="*/ 1117739700 h 941"/>
              <a:gd name="T92" fmla="*/ 370967000 w 1231"/>
              <a:gd name="T93" fmla="*/ 1082255900 h 941"/>
              <a:gd name="T94" fmla="*/ 396370175 w 1231"/>
              <a:gd name="T95" fmla="*/ 1042336625 h 941"/>
              <a:gd name="T96" fmla="*/ 427015275 w 1231"/>
              <a:gd name="T97" fmla="*/ 1027014075 h 941"/>
              <a:gd name="T98" fmla="*/ 447579750 w 1231"/>
              <a:gd name="T99" fmla="*/ 1159271875 h 941"/>
              <a:gd name="T100" fmla="*/ 450805550 w 1231"/>
              <a:gd name="T101" fmla="*/ 1161288000 h 941"/>
              <a:gd name="T102" fmla="*/ 452418450 w 1231"/>
              <a:gd name="T103" fmla="*/ 819353200 h 941"/>
              <a:gd name="T104" fmla="*/ 447982975 w 1231"/>
              <a:gd name="T105" fmla="*/ 818546750 h 941"/>
              <a:gd name="T106" fmla="*/ 477821625 w 1231"/>
              <a:gd name="T107" fmla="*/ 1107659075 h 941"/>
              <a:gd name="T108" fmla="*/ 474192600 w 1231"/>
              <a:gd name="T109" fmla="*/ 1099594575 h 941"/>
              <a:gd name="T110" fmla="*/ 460079725 w 1231"/>
              <a:gd name="T111" fmla="*/ 1097175225 h 941"/>
              <a:gd name="T112" fmla="*/ 458870050 w 1231"/>
              <a:gd name="T113" fmla="*/ 1110078425 h 941"/>
              <a:gd name="T114" fmla="*/ 465724875 w 1231"/>
              <a:gd name="T115" fmla="*/ 1112901000 h 941"/>
              <a:gd name="T116" fmla="*/ 477821625 w 1231"/>
              <a:gd name="T117" fmla="*/ 1108868750 h 941"/>
              <a:gd name="T118" fmla="*/ 495966750 w 1231"/>
              <a:gd name="T119" fmla="*/ 1049594675 h 941"/>
              <a:gd name="T120" fmla="*/ 494757075 w 1231"/>
              <a:gd name="T121" fmla="*/ 1045159200 h 941"/>
              <a:gd name="T122" fmla="*/ 496369975 w 1231"/>
              <a:gd name="T123" fmla="*/ 1056449500 h 941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231" h="941">
                <a:moveTo>
                  <a:pt x="527" y="105"/>
                </a:moveTo>
                <a:lnTo>
                  <a:pt x="525" y="98"/>
                </a:lnTo>
                <a:lnTo>
                  <a:pt x="521" y="94"/>
                </a:lnTo>
                <a:lnTo>
                  <a:pt x="513" y="94"/>
                </a:lnTo>
                <a:lnTo>
                  <a:pt x="485" y="114"/>
                </a:lnTo>
                <a:lnTo>
                  <a:pt x="461" y="159"/>
                </a:lnTo>
                <a:lnTo>
                  <a:pt x="434" y="205"/>
                </a:lnTo>
                <a:lnTo>
                  <a:pt x="460" y="282"/>
                </a:lnTo>
                <a:lnTo>
                  <a:pt x="461" y="274"/>
                </a:lnTo>
                <a:lnTo>
                  <a:pt x="468" y="263"/>
                </a:lnTo>
                <a:lnTo>
                  <a:pt x="492" y="219"/>
                </a:lnTo>
                <a:lnTo>
                  <a:pt x="513" y="174"/>
                </a:lnTo>
                <a:lnTo>
                  <a:pt x="526" y="133"/>
                </a:lnTo>
                <a:lnTo>
                  <a:pt x="527" y="105"/>
                </a:lnTo>
                <a:moveTo>
                  <a:pt x="602" y="241"/>
                </a:moveTo>
                <a:lnTo>
                  <a:pt x="602" y="238"/>
                </a:lnTo>
                <a:lnTo>
                  <a:pt x="601" y="235"/>
                </a:lnTo>
                <a:lnTo>
                  <a:pt x="593" y="221"/>
                </a:lnTo>
                <a:lnTo>
                  <a:pt x="581" y="211"/>
                </a:lnTo>
                <a:lnTo>
                  <a:pt x="569" y="207"/>
                </a:lnTo>
                <a:lnTo>
                  <a:pt x="558" y="215"/>
                </a:lnTo>
                <a:lnTo>
                  <a:pt x="551" y="225"/>
                </a:lnTo>
                <a:lnTo>
                  <a:pt x="551" y="233"/>
                </a:lnTo>
                <a:lnTo>
                  <a:pt x="555" y="247"/>
                </a:lnTo>
                <a:lnTo>
                  <a:pt x="562" y="251"/>
                </a:lnTo>
                <a:lnTo>
                  <a:pt x="567" y="252"/>
                </a:lnTo>
                <a:lnTo>
                  <a:pt x="572" y="254"/>
                </a:lnTo>
                <a:lnTo>
                  <a:pt x="584" y="255"/>
                </a:lnTo>
                <a:lnTo>
                  <a:pt x="595" y="253"/>
                </a:lnTo>
                <a:lnTo>
                  <a:pt x="602" y="244"/>
                </a:lnTo>
                <a:lnTo>
                  <a:pt x="602" y="241"/>
                </a:lnTo>
                <a:moveTo>
                  <a:pt x="608" y="49"/>
                </a:moveTo>
                <a:lnTo>
                  <a:pt x="608" y="31"/>
                </a:lnTo>
                <a:lnTo>
                  <a:pt x="607" y="30"/>
                </a:lnTo>
                <a:lnTo>
                  <a:pt x="607" y="28"/>
                </a:lnTo>
                <a:lnTo>
                  <a:pt x="604" y="20"/>
                </a:lnTo>
                <a:lnTo>
                  <a:pt x="596" y="28"/>
                </a:lnTo>
                <a:lnTo>
                  <a:pt x="599" y="41"/>
                </a:lnTo>
                <a:lnTo>
                  <a:pt x="608" y="49"/>
                </a:lnTo>
                <a:moveTo>
                  <a:pt x="707" y="108"/>
                </a:moveTo>
                <a:lnTo>
                  <a:pt x="704" y="98"/>
                </a:lnTo>
                <a:lnTo>
                  <a:pt x="702" y="95"/>
                </a:lnTo>
                <a:lnTo>
                  <a:pt x="694" y="90"/>
                </a:lnTo>
                <a:lnTo>
                  <a:pt x="674" y="91"/>
                </a:lnTo>
                <a:lnTo>
                  <a:pt x="681" y="111"/>
                </a:lnTo>
                <a:lnTo>
                  <a:pt x="681" y="112"/>
                </a:lnTo>
                <a:lnTo>
                  <a:pt x="682" y="114"/>
                </a:lnTo>
                <a:lnTo>
                  <a:pt x="688" y="126"/>
                </a:lnTo>
                <a:lnTo>
                  <a:pt x="698" y="118"/>
                </a:lnTo>
                <a:lnTo>
                  <a:pt x="707" y="108"/>
                </a:lnTo>
                <a:moveTo>
                  <a:pt x="961" y="410"/>
                </a:moveTo>
                <a:lnTo>
                  <a:pt x="961" y="392"/>
                </a:lnTo>
                <a:lnTo>
                  <a:pt x="961" y="391"/>
                </a:lnTo>
                <a:lnTo>
                  <a:pt x="960" y="389"/>
                </a:lnTo>
                <a:lnTo>
                  <a:pt x="958" y="381"/>
                </a:lnTo>
                <a:lnTo>
                  <a:pt x="949" y="388"/>
                </a:lnTo>
                <a:lnTo>
                  <a:pt x="953" y="402"/>
                </a:lnTo>
                <a:lnTo>
                  <a:pt x="961" y="410"/>
                </a:lnTo>
                <a:moveTo>
                  <a:pt x="1061" y="585"/>
                </a:moveTo>
                <a:lnTo>
                  <a:pt x="1059" y="576"/>
                </a:lnTo>
                <a:lnTo>
                  <a:pt x="1051" y="567"/>
                </a:lnTo>
                <a:lnTo>
                  <a:pt x="1038" y="558"/>
                </a:lnTo>
                <a:lnTo>
                  <a:pt x="1001" y="545"/>
                </a:lnTo>
                <a:lnTo>
                  <a:pt x="976" y="560"/>
                </a:lnTo>
                <a:lnTo>
                  <a:pt x="952" y="585"/>
                </a:lnTo>
                <a:lnTo>
                  <a:pt x="922" y="605"/>
                </a:lnTo>
                <a:lnTo>
                  <a:pt x="899" y="609"/>
                </a:lnTo>
                <a:lnTo>
                  <a:pt x="881" y="604"/>
                </a:lnTo>
                <a:lnTo>
                  <a:pt x="866" y="590"/>
                </a:lnTo>
                <a:lnTo>
                  <a:pt x="854" y="564"/>
                </a:lnTo>
                <a:lnTo>
                  <a:pt x="849" y="547"/>
                </a:lnTo>
                <a:lnTo>
                  <a:pt x="845" y="527"/>
                </a:lnTo>
                <a:lnTo>
                  <a:pt x="841" y="502"/>
                </a:lnTo>
                <a:lnTo>
                  <a:pt x="838" y="475"/>
                </a:lnTo>
                <a:lnTo>
                  <a:pt x="836" y="460"/>
                </a:lnTo>
                <a:lnTo>
                  <a:pt x="833" y="447"/>
                </a:lnTo>
                <a:lnTo>
                  <a:pt x="830" y="436"/>
                </a:lnTo>
                <a:lnTo>
                  <a:pt x="805" y="395"/>
                </a:lnTo>
                <a:lnTo>
                  <a:pt x="796" y="390"/>
                </a:lnTo>
                <a:lnTo>
                  <a:pt x="775" y="377"/>
                </a:lnTo>
                <a:lnTo>
                  <a:pt x="771" y="377"/>
                </a:lnTo>
                <a:lnTo>
                  <a:pt x="749" y="374"/>
                </a:lnTo>
                <a:lnTo>
                  <a:pt x="738" y="375"/>
                </a:lnTo>
                <a:lnTo>
                  <a:pt x="698" y="385"/>
                </a:lnTo>
                <a:lnTo>
                  <a:pt x="660" y="389"/>
                </a:lnTo>
                <a:lnTo>
                  <a:pt x="623" y="388"/>
                </a:lnTo>
                <a:lnTo>
                  <a:pt x="590" y="384"/>
                </a:lnTo>
                <a:lnTo>
                  <a:pt x="590" y="382"/>
                </a:lnTo>
                <a:lnTo>
                  <a:pt x="589" y="381"/>
                </a:lnTo>
                <a:lnTo>
                  <a:pt x="589" y="379"/>
                </a:lnTo>
                <a:lnTo>
                  <a:pt x="589" y="367"/>
                </a:lnTo>
                <a:lnTo>
                  <a:pt x="593" y="356"/>
                </a:lnTo>
                <a:lnTo>
                  <a:pt x="599" y="348"/>
                </a:lnTo>
                <a:lnTo>
                  <a:pt x="607" y="342"/>
                </a:lnTo>
                <a:lnTo>
                  <a:pt x="607" y="341"/>
                </a:lnTo>
                <a:lnTo>
                  <a:pt x="606" y="340"/>
                </a:lnTo>
                <a:lnTo>
                  <a:pt x="575" y="316"/>
                </a:lnTo>
                <a:lnTo>
                  <a:pt x="567" y="314"/>
                </a:lnTo>
                <a:lnTo>
                  <a:pt x="529" y="308"/>
                </a:lnTo>
                <a:lnTo>
                  <a:pt x="485" y="302"/>
                </a:lnTo>
                <a:lnTo>
                  <a:pt x="462" y="288"/>
                </a:lnTo>
                <a:lnTo>
                  <a:pt x="434" y="205"/>
                </a:lnTo>
                <a:lnTo>
                  <a:pt x="433" y="207"/>
                </a:lnTo>
                <a:lnTo>
                  <a:pt x="396" y="235"/>
                </a:lnTo>
                <a:lnTo>
                  <a:pt x="369" y="235"/>
                </a:lnTo>
                <a:lnTo>
                  <a:pt x="346" y="223"/>
                </a:lnTo>
                <a:lnTo>
                  <a:pt x="329" y="203"/>
                </a:lnTo>
                <a:lnTo>
                  <a:pt x="316" y="176"/>
                </a:lnTo>
                <a:lnTo>
                  <a:pt x="312" y="161"/>
                </a:lnTo>
                <a:lnTo>
                  <a:pt x="310" y="146"/>
                </a:lnTo>
                <a:lnTo>
                  <a:pt x="308" y="130"/>
                </a:lnTo>
                <a:lnTo>
                  <a:pt x="309" y="115"/>
                </a:lnTo>
                <a:lnTo>
                  <a:pt x="323" y="83"/>
                </a:lnTo>
                <a:lnTo>
                  <a:pt x="347" y="66"/>
                </a:lnTo>
                <a:lnTo>
                  <a:pt x="367" y="51"/>
                </a:lnTo>
                <a:lnTo>
                  <a:pt x="371" y="25"/>
                </a:lnTo>
                <a:lnTo>
                  <a:pt x="371" y="23"/>
                </a:lnTo>
                <a:lnTo>
                  <a:pt x="370" y="22"/>
                </a:lnTo>
                <a:lnTo>
                  <a:pt x="346" y="0"/>
                </a:lnTo>
                <a:lnTo>
                  <a:pt x="309" y="5"/>
                </a:lnTo>
                <a:lnTo>
                  <a:pt x="278" y="43"/>
                </a:lnTo>
                <a:lnTo>
                  <a:pt x="277" y="59"/>
                </a:lnTo>
                <a:lnTo>
                  <a:pt x="274" y="117"/>
                </a:lnTo>
                <a:lnTo>
                  <a:pt x="269" y="188"/>
                </a:lnTo>
                <a:lnTo>
                  <a:pt x="231" y="221"/>
                </a:lnTo>
                <a:lnTo>
                  <a:pt x="174" y="239"/>
                </a:lnTo>
                <a:lnTo>
                  <a:pt x="110" y="264"/>
                </a:lnTo>
                <a:lnTo>
                  <a:pt x="57" y="288"/>
                </a:lnTo>
                <a:lnTo>
                  <a:pt x="16" y="293"/>
                </a:lnTo>
                <a:lnTo>
                  <a:pt x="0" y="291"/>
                </a:lnTo>
                <a:lnTo>
                  <a:pt x="0" y="941"/>
                </a:lnTo>
                <a:lnTo>
                  <a:pt x="1057" y="941"/>
                </a:lnTo>
                <a:lnTo>
                  <a:pt x="1011" y="929"/>
                </a:lnTo>
                <a:lnTo>
                  <a:pt x="961" y="897"/>
                </a:lnTo>
                <a:lnTo>
                  <a:pt x="925" y="839"/>
                </a:lnTo>
                <a:lnTo>
                  <a:pt x="923" y="833"/>
                </a:lnTo>
                <a:lnTo>
                  <a:pt x="922" y="827"/>
                </a:lnTo>
                <a:lnTo>
                  <a:pt x="920" y="820"/>
                </a:lnTo>
                <a:lnTo>
                  <a:pt x="920" y="745"/>
                </a:lnTo>
                <a:lnTo>
                  <a:pt x="943" y="690"/>
                </a:lnTo>
                <a:lnTo>
                  <a:pt x="970" y="657"/>
                </a:lnTo>
                <a:lnTo>
                  <a:pt x="983" y="646"/>
                </a:lnTo>
                <a:lnTo>
                  <a:pt x="1013" y="641"/>
                </a:lnTo>
                <a:lnTo>
                  <a:pt x="1041" y="628"/>
                </a:lnTo>
                <a:lnTo>
                  <a:pt x="1059" y="608"/>
                </a:lnTo>
                <a:lnTo>
                  <a:pt x="1061" y="585"/>
                </a:lnTo>
                <a:moveTo>
                  <a:pt x="1118" y="941"/>
                </a:moveTo>
                <a:lnTo>
                  <a:pt x="1110" y="936"/>
                </a:lnTo>
                <a:lnTo>
                  <a:pt x="1096" y="940"/>
                </a:lnTo>
                <a:lnTo>
                  <a:pt x="1079" y="941"/>
                </a:lnTo>
                <a:lnTo>
                  <a:pt x="1118" y="941"/>
                </a:lnTo>
                <a:moveTo>
                  <a:pt x="1123" y="112"/>
                </a:moveTo>
                <a:lnTo>
                  <a:pt x="1122" y="95"/>
                </a:lnTo>
                <a:lnTo>
                  <a:pt x="1122" y="93"/>
                </a:lnTo>
                <a:lnTo>
                  <a:pt x="1122" y="92"/>
                </a:lnTo>
                <a:lnTo>
                  <a:pt x="1119" y="84"/>
                </a:lnTo>
                <a:lnTo>
                  <a:pt x="1111" y="91"/>
                </a:lnTo>
                <a:lnTo>
                  <a:pt x="1114" y="105"/>
                </a:lnTo>
                <a:lnTo>
                  <a:pt x="1123" y="112"/>
                </a:lnTo>
                <a:moveTo>
                  <a:pt x="1185" y="808"/>
                </a:moveTo>
                <a:lnTo>
                  <a:pt x="1185" y="805"/>
                </a:lnTo>
                <a:lnTo>
                  <a:pt x="1184" y="802"/>
                </a:lnTo>
                <a:lnTo>
                  <a:pt x="1176" y="788"/>
                </a:lnTo>
                <a:lnTo>
                  <a:pt x="1164" y="778"/>
                </a:lnTo>
                <a:lnTo>
                  <a:pt x="1152" y="774"/>
                </a:lnTo>
                <a:lnTo>
                  <a:pt x="1141" y="782"/>
                </a:lnTo>
                <a:lnTo>
                  <a:pt x="1134" y="792"/>
                </a:lnTo>
                <a:lnTo>
                  <a:pt x="1133" y="801"/>
                </a:lnTo>
                <a:lnTo>
                  <a:pt x="1138" y="814"/>
                </a:lnTo>
                <a:lnTo>
                  <a:pt x="1145" y="818"/>
                </a:lnTo>
                <a:lnTo>
                  <a:pt x="1150" y="820"/>
                </a:lnTo>
                <a:lnTo>
                  <a:pt x="1155" y="821"/>
                </a:lnTo>
                <a:lnTo>
                  <a:pt x="1166" y="822"/>
                </a:lnTo>
                <a:lnTo>
                  <a:pt x="1178" y="820"/>
                </a:lnTo>
                <a:lnTo>
                  <a:pt x="1185" y="811"/>
                </a:lnTo>
                <a:lnTo>
                  <a:pt x="1185" y="808"/>
                </a:lnTo>
                <a:moveTo>
                  <a:pt x="1231" y="681"/>
                </a:moveTo>
                <a:lnTo>
                  <a:pt x="1230" y="664"/>
                </a:lnTo>
                <a:lnTo>
                  <a:pt x="1230" y="662"/>
                </a:lnTo>
                <a:lnTo>
                  <a:pt x="1229" y="661"/>
                </a:lnTo>
                <a:lnTo>
                  <a:pt x="1227" y="653"/>
                </a:lnTo>
                <a:lnTo>
                  <a:pt x="1218" y="660"/>
                </a:lnTo>
                <a:lnTo>
                  <a:pt x="1222" y="674"/>
                </a:lnTo>
                <a:lnTo>
                  <a:pt x="1231" y="681"/>
                </a:lnTo>
              </a:path>
            </a:pathLst>
          </a:custGeom>
          <a:solidFill>
            <a:srgbClr val="FFD23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0480" tIns="15240" rIns="30480" bIns="15240" numCol="1" anchor="t" anchorCtr="0" compatLnSpc="1">
            <a:prstTxWarp prst="textNoShape">
              <a:avLst/>
            </a:prstTxWarp>
          </a:bodyPr>
          <a:lstStyle/>
          <a:p>
            <a:endParaRPr lang="fr-FR" sz="207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4BF9BE16-831A-48F8-B6A4-AAC779B14611}"/>
              </a:ext>
            </a:extLst>
          </p:cNvPr>
          <p:cNvSpPr txBox="1">
            <a:spLocks/>
          </p:cNvSpPr>
          <p:nvPr/>
        </p:nvSpPr>
        <p:spPr>
          <a:xfrm>
            <a:off x="1234365" y="958334"/>
            <a:ext cx="77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 dirty="0">
                <a:solidFill>
                  <a:srgbClr val="215868"/>
                </a:solidFill>
                <a:latin typeface="Gotham Bold" pitchFamily="50" charset="0"/>
                <a:cs typeface="Gotham Bold" pitchFamily="50" charset="0"/>
              </a:rPr>
              <a:t>VIRUS</a:t>
            </a:r>
          </a:p>
        </p:txBody>
      </p:sp>
      <p:pic>
        <p:nvPicPr>
          <p:cNvPr id="14" name="image4.png">
            <a:extLst>
              <a:ext uri="{FF2B5EF4-FFF2-40B4-BE49-F238E27FC236}">
                <a16:creationId xmlns:a16="http://schemas.microsoft.com/office/drawing/2014/main" id="{B9353E3C-DEF9-457F-9D69-FEAD62B4678F}"/>
              </a:ext>
            </a:extLst>
          </p:cNvPr>
          <p:cNvPicPr>
            <a:picLocks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491651" y="514571"/>
            <a:ext cx="256786" cy="305551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18A51853-4A5A-48A4-9A91-F31F89033FC7}"/>
              </a:ext>
            </a:extLst>
          </p:cNvPr>
          <p:cNvSpPr txBox="1">
            <a:spLocks/>
          </p:cNvSpPr>
          <p:nvPr/>
        </p:nvSpPr>
        <p:spPr>
          <a:xfrm>
            <a:off x="1065246" y="1303911"/>
            <a:ext cx="110959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 dirty="0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Téléchargement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E990B36B-C163-418F-A254-68A22134B630}"/>
              </a:ext>
            </a:extLst>
          </p:cNvPr>
          <p:cNvSpPr txBox="1">
            <a:spLocks/>
          </p:cNvSpPr>
          <p:nvPr/>
        </p:nvSpPr>
        <p:spPr>
          <a:xfrm>
            <a:off x="1225548" y="1547012"/>
            <a:ext cx="78899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 dirty="0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Infiltration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E22EB5C5-6E4D-4214-8F1C-9F8C81352F11}"/>
              </a:ext>
            </a:extLst>
          </p:cNvPr>
          <p:cNvSpPr txBox="1">
            <a:spLocks/>
          </p:cNvSpPr>
          <p:nvPr/>
        </p:nvSpPr>
        <p:spPr>
          <a:xfrm>
            <a:off x="1314513" y="1790114"/>
            <a:ext cx="61106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 dirty="0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Logiciel</a:t>
            </a:r>
          </a:p>
        </p:txBody>
      </p:sp>
    </p:spTree>
    <p:extLst>
      <p:ext uri="{BB962C8B-B14F-4D97-AF65-F5344CB8AC3E}">
        <p14:creationId xmlns:p14="http://schemas.microsoft.com/office/powerpoint/2010/main" val="12896228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F1409238-5CCF-410B-BDA9-73B48B0CCB50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1223094" cy="1132124"/>
            <a:chOff x="0" y="0"/>
            <a:chExt cx="1368" cy="1047"/>
          </a:xfrm>
        </p:grpSpPr>
        <p:sp>
          <p:nvSpPr>
            <p:cNvPr id="5" name="AutoShape 3">
              <a:extLst>
                <a:ext uri="{FF2B5EF4-FFF2-40B4-BE49-F238E27FC236}">
                  <a16:creationId xmlns:a16="http://schemas.microsoft.com/office/drawing/2014/main" id="{CAE4FC14-795A-43E4-B542-F8C0416FD17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1368" cy="1047"/>
            </a:xfrm>
            <a:custGeom>
              <a:avLst/>
              <a:gdLst>
                <a:gd name="T0" fmla="*/ 16 w 1368"/>
                <a:gd name="T1" fmla="*/ 587 h 1047"/>
                <a:gd name="T2" fmla="*/ 4 w 1368"/>
                <a:gd name="T3" fmla="*/ 686 h 1047"/>
                <a:gd name="T4" fmla="*/ 33 w 1368"/>
                <a:gd name="T5" fmla="*/ 620 h 1047"/>
                <a:gd name="T6" fmla="*/ 217 w 1368"/>
                <a:gd name="T7" fmla="*/ 509 h 1047"/>
                <a:gd name="T8" fmla="*/ 152 w 1368"/>
                <a:gd name="T9" fmla="*/ 643 h 1047"/>
                <a:gd name="T10" fmla="*/ 13 w 1368"/>
                <a:gd name="T11" fmla="*/ 866 h 1047"/>
                <a:gd name="T12" fmla="*/ 38 w 1368"/>
                <a:gd name="T13" fmla="*/ 935 h 1047"/>
                <a:gd name="T14" fmla="*/ 131 w 1368"/>
                <a:gd name="T15" fmla="*/ 817 h 1047"/>
                <a:gd name="T16" fmla="*/ 208 w 1368"/>
                <a:gd name="T17" fmla="*/ 575 h 1047"/>
                <a:gd name="T18" fmla="*/ 550 w 1368"/>
                <a:gd name="T19" fmla="*/ 862 h 1047"/>
                <a:gd name="T20" fmla="*/ 518 w 1368"/>
                <a:gd name="T21" fmla="*/ 770 h 1047"/>
                <a:gd name="T22" fmla="*/ 468 w 1368"/>
                <a:gd name="T23" fmla="*/ 688 h 1047"/>
                <a:gd name="T24" fmla="*/ 0 w 1368"/>
                <a:gd name="T25" fmla="*/ 439 h 1047"/>
                <a:gd name="T26" fmla="*/ 148 w 1368"/>
                <a:gd name="T27" fmla="*/ 431 h 1047"/>
                <a:gd name="T28" fmla="*/ 351 w 1368"/>
                <a:gd name="T29" fmla="*/ 498 h 1047"/>
                <a:gd name="T30" fmla="*/ 449 w 1368"/>
                <a:gd name="T31" fmla="*/ 685 h 1047"/>
                <a:gd name="T32" fmla="*/ 474 w 1368"/>
                <a:gd name="T33" fmla="*/ 824 h 1047"/>
                <a:gd name="T34" fmla="*/ 511 w 1368"/>
                <a:gd name="T35" fmla="*/ 897 h 1047"/>
                <a:gd name="T36" fmla="*/ 550 w 1368"/>
                <a:gd name="T37" fmla="*/ 862 h 1047"/>
                <a:gd name="T38" fmla="*/ 865 w 1368"/>
                <a:gd name="T39" fmla="*/ 517 h 1047"/>
                <a:gd name="T40" fmla="*/ 670 w 1368"/>
                <a:gd name="T41" fmla="*/ 0 h 1047"/>
                <a:gd name="T42" fmla="*/ 527 w 1368"/>
                <a:gd name="T43" fmla="*/ 595 h 1047"/>
                <a:gd name="T44" fmla="*/ 731 w 1368"/>
                <a:gd name="T45" fmla="*/ 529 h 1047"/>
                <a:gd name="T46" fmla="*/ 867 w 1368"/>
                <a:gd name="T47" fmla="*/ 554 h 1047"/>
                <a:gd name="T48" fmla="*/ 952 w 1368"/>
                <a:gd name="T49" fmla="*/ 998 h 1047"/>
                <a:gd name="T50" fmla="*/ 832 w 1368"/>
                <a:gd name="T51" fmla="*/ 858 h 1047"/>
                <a:gd name="T52" fmla="*/ 716 w 1368"/>
                <a:gd name="T53" fmla="*/ 712 h 1047"/>
                <a:gd name="T54" fmla="*/ 699 w 1368"/>
                <a:gd name="T55" fmla="*/ 679 h 1047"/>
                <a:gd name="T56" fmla="*/ 681 w 1368"/>
                <a:gd name="T57" fmla="*/ 652 h 1047"/>
                <a:gd name="T58" fmla="*/ 668 w 1368"/>
                <a:gd name="T59" fmla="*/ 693 h 1047"/>
                <a:gd name="T60" fmla="*/ 758 w 1368"/>
                <a:gd name="T61" fmla="*/ 818 h 1047"/>
                <a:gd name="T62" fmla="*/ 788 w 1368"/>
                <a:gd name="T63" fmla="*/ 899 h 1047"/>
                <a:gd name="T64" fmla="*/ 797 w 1368"/>
                <a:gd name="T65" fmla="*/ 945 h 1047"/>
                <a:gd name="T66" fmla="*/ 941 w 1368"/>
                <a:gd name="T67" fmla="*/ 1039 h 1047"/>
                <a:gd name="T68" fmla="*/ 1001 w 1368"/>
                <a:gd name="T69" fmla="*/ 71 h 1047"/>
                <a:gd name="T70" fmla="*/ 978 w 1368"/>
                <a:gd name="T71" fmla="*/ 0 h 1047"/>
                <a:gd name="T72" fmla="*/ 1198 w 1368"/>
                <a:gd name="T73" fmla="*/ 181 h 1047"/>
                <a:gd name="T74" fmla="*/ 1089 w 1368"/>
                <a:gd name="T75" fmla="*/ 167 h 1047"/>
                <a:gd name="T76" fmla="*/ 670 w 1368"/>
                <a:gd name="T77" fmla="*/ 0 h 1047"/>
                <a:gd name="T78" fmla="*/ 899 w 1368"/>
                <a:gd name="T79" fmla="*/ 380 h 1047"/>
                <a:gd name="T80" fmla="*/ 1108 w 1368"/>
                <a:gd name="T81" fmla="*/ 217 h 1047"/>
                <a:gd name="T82" fmla="*/ 1201 w 1368"/>
                <a:gd name="T83" fmla="*/ 199 h 1047"/>
                <a:gd name="T84" fmla="*/ 1347 w 1368"/>
                <a:gd name="T85" fmla="*/ 410 h 1047"/>
                <a:gd name="T86" fmla="*/ 1220 w 1368"/>
                <a:gd name="T87" fmla="*/ 407 h 1047"/>
                <a:gd name="T88" fmla="*/ 1051 w 1368"/>
                <a:gd name="T89" fmla="*/ 370 h 1047"/>
                <a:gd name="T90" fmla="*/ 1011 w 1368"/>
                <a:gd name="T91" fmla="*/ 387 h 1047"/>
                <a:gd name="T92" fmla="*/ 1058 w 1368"/>
                <a:gd name="T93" fmla="*/ 402 h 1047"/>
                <a:gd name="T94" fmla="*/ 1250 w 1368"/>
                <a:gd name="T95" fmla="*/ 454 h 1047"/>
                <a:gd name="T96" fmla="*/ 1362 w 1368"/>
                <a:gd name="T97" fmla="*/ 451 h 10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368" h="1047">
                  <a:moveTo>
                    <a:pt x="33" y="620"/>
                  </a:moveTo>
                  <a:lnTo>
                    <a:pt x="31" y="607"/>
                  </a:lnTo>
                  <a:lnTo>
                    <a:pt x="25" y="596"/>
                  </a:lnTo>
                  <a:lnTo>
                    <a:pt x="16" y="587"/>
                  </a:lnTo>
                  <a:lnTo>
                    <a:pt x="4" y="581"/>
                  </a:lnTo>
                  <a:lnTo>
                    <a:pt x="0" y="581"/>
                  </a:lnTo>
                  <a:lnTo>
                    <a:pt x="0" y="686"/>
                  </a:lnTo>
                  <a:lnTo>
                    <a:pt x="4" y="686"/>
                  </a:lnTo>
                  <a:lnTo>
                    <a:pt x="24" y="666"/>
                  </a:lnTo>
                  <a:lnTo>
                    <a:pt x="30" y="650"/>
                  </a:lnTo>
                  <a:lnTo>
                    <a:pt x="33" y="634"/>
                  </a:lnTo>
                  <a:lnTo>
                    <a:pt x="33" y="620"/>
                  </a:lnTo>
                  <a:moveTo>
                    <a:pt x="238" y="524"/>
                  </a:moveTo>
                  <a:lnTo>
                    <a:pt x="236" y="517"/>
                  </a:lnTo>
                  <a:lnTo>
                    <a:pt x="229" y="509"/>
                  </a:lnTo>
                  <a:lnTo>
                    <a:pt x="217" y="509"/>
                  </a:lnTo>
                  <a:lnTo>
                    <a:pt x="202" y="520"/>
                  </a:lnTo>
                  <a:lnTo>
                    <a:pt x="188" y="545"/>
                  </a:lnTo>
                  <a:lnTo>
                    <a:pt x="172" y="590"/>
                  </a:lnTo>
                  <a:lnTo>
                    <a:pt x="152" y="643"/>
                  </a:lnTo>
                  <a:lnTo>
                    <a:pt x="122" y="697"/>
                  </a:lnTo>
                  <a:lnTo>
                    <a:pt x="43" y="782"/>
                  </a:lnTo>
                  <a:lnTo>
                    <a:pt x="21" y="824"/>
                  </a:lnTo>
                  <a:lnTo>
                    <a:pt x="13" y="866"/>
                  </a:lnTo>
                  <a:lnTo>
                    <a:pt x="17" y="904"/>
                  </a:lnTo>
                  <a:lnTo>
                    <a:pt x="22" y="916"/>
                  </a:lnTo>
                  <a:lnTo>
                    <a:pt x="29" y="926"/>
                  </a:lnTo>
                  <a:lnTo>
                    <a:pt x="38" y="935"/>
                  </a:lnTo>
                  <a:lnTo>
                    <a:pt x="48" y="941"/>
                  </a:lnTo>
                  <a:lnTo>
                    <a:pt x="85" y="934"/>
                  </a:lnTo>
                  <a:lnTo>
                    <a:pt x="112" y="885"/>
                  </a:lnTo>
                  <a:lnTo>
                    <a:pt x="131" y="817"/>
                  </a:lnTo>
                  <a:lnTo>
                    <a:pt x="143" y="753"/>
                  </a:lnTo>
                  <a:lnTo>
                    <a:pt x="159" y="693"/>
                  </a:lnTo>
                  <a:lnTo>
                    <a:pt x="183" y="629"/>
                  </a:lnTo>
                  <a:lnTo>
                    <a:pt x="208" y="575"/>
                  </a:lnTo>
                  <a:lnTo>
                    <a:pt x="226" y="546"/>
                  </a:lnTo>
                  <a:lnTo>
                    <a:pt x="236" y="535"/>
                  </a:lnTo>
                  <a:lnTo>
                    <a:pt x="238" y="524"/>
                  </a:lnTo>
                  <a:moveTo>
                    <a:pt x="550" y="862"/>
                  </a:moveTo>
                  <a:lnTo>
                    <a:pt x="549" y="845"/>
                  </a:lnTo>
                  <a:lnTo>
                    <a:pt x="544" y="825"/>
                  </a:lnTo>
                  <a:lnTo>
                    <a:pt x="533" y="799"/>
                  </a:lnTo>
                  <a:lnTo>
                    <a:pt x="518" y="770"/>
                  </a:lnTo>
                  <a:lnTo>
                    <a:pt x="499" y="737"/>
                  </a:lnTo>
                  <a:lnTo>
                    <a:pt x="476" y="702"/>
                  </a:lnTo>
                  <a:lnTo>
                    <a:pt x="471" y="695"/>
                  </a:lnTo>
                  <a:lnTo>
                    <a:pt x="468" y="688"/>
                  </a:lnTo>
                  <a:lnTo>
                    <a:pt x="238" y="0"/>
                  </a:lnTo>
                  <a:lnTo>
                    <a:pt x="223" y="0"/>
                  </a:lnTo>
                  <a:lnTo>
                    <a:pt x="0" y="0"/>
                  </a:lnTo>
                  <a:lnTo>
                    <a:pt x="0" y="439"/>
                  </a:lnTo>
                  <a:lnTo>
                    <a:pt x="19" y="449"/>
                  </a:lnTo>
                  <a:lnTo>
                    <a:pt x="46" y="452"/>
                  </a:lnTo>
                  <a:lnTo>
                    <a:pt x="57" y="451"/>
                  </a:lnTo>
                  <a:lnTo>
                    <a:pt x="148" y="431"/>
                  </a:lnTo>
                  <a:lnTo>
                    <a:pt x="227" y="438"/>
                  </a:lnTo>
                  <a:lnTo>
                    <a:pt x="283" y="454"/>
                  </a:lnTo>
                  <a:lnTo>
                    <a:pt x="304" y="463"/>
                  </a:lnTo>
                  <a:lnTo>
                    <a:pt x="351" y="498"/>
                  </a:lnTo>
                  <a:lnTo>
                    <a:pt x="388" y="539"/>
                  </a:lnTo>
                  <a:lnTo>
                    <a:pt x="415" y="585"/>
                  </a:lnTo>
                  <a:lnTo>
                    <a:pt x="435" y="634"/>
                  </a:lnTo>
                  <a:lnTo>
                    <a:pt x="449" y="685"/>
                  </a:lnTo>
                  <a:lnTo>
                    <a:pt x="458" y="733"/>
                  </a:lnTo>
                  <a:lnTo>
                    <a:pt x="465" y="776"/>
                  </a:lnTo>
                  <a:lnTo>
                    <a:pt x="471" y="811"/>
                  </a:lnTo>
                  <a:lnTo>
                    <a:pt x="474" y="824"/>
                  </a:lnTo>
                  <a:lnTo>
                    <a:pt x="477" y="835"/>
                  </a:lnTo>
                  <a:lnTo>
                    <a:pt x="480" y="846"/>
                  </a:lnTo>
                  <a:lnTo>
                    <a:pt x="495" y="878"/>
                  </a:lnTo>
                  <a:lnTo>
                    <a:pt x="511" y="897"/>
                  </a:lnTo>
                  <a:lnTo>
                    <a:pt x="527" y="901"/>
                  </a:lnTo>
                  <a:lnTo>
                    <a:pt x="542" y="889"/>
                  </a:lnTo>
                  <a:lnTo>
                    <a:pt x="548" y="877"/>
                  </a:lnTo>
                  <a:lnTo>
                    <a:pt x="550" y="862"/>
                  </a:lnTo>
                  <a:moveTo>
                    <a:pt x="883" y="537"/>
                  </a:moveTo>
                  <a:lnTo>
                    <a:pt x="880" y="531"/>
                  </a:lnTo>
                  <a:lnTo>
                    <a:pt x="874" y="524"/>
                  </a:lnTo>
                  <a:lnTo>
                    <a:pt x="865" y="517"/>
                  </a:lnTo>
                  <a:lnTo>
                    <a:pt x="853" y="510"/>
                  </a:lnTo>
                  <a:lnTo>
                    <a:pt x="842" y="504"/>
                  </a:lnTo>
                  <a:lnTo>
                    <a:pt x="836" y="497"/>
                  </a:lnTo>
                  <a:lnTo>
                    <a:pt x="670" y="0"/>
                  </a:lnTo>
                  <a:lnTo>
                    <a:pt x="238" y="0"/>
                  </a:lnTo>
                  <a:lnTo>
                    <a:pt x="466" y="682"/>
                  </a:lnTo>
                  <a:lnTo>
                    <a:pt x="476" y="632"/>
                  </a:lnTo>
                  <a:lnTo>
                    <a:pt x="527" y="595"/>
                  </a:lnTo>
                  <a:lnTo>
                    <a:pt x="589" y="570"/>
                  </a:lnTo>
                  <a:lnTo>
                    <a:pt x="635" y="553"/>
                  </a:lnTo>
                  <a:lnTo>
                    <a:pt x="690" y="532"/>
                  </a:lnTo>
                  <a:lnTo>
                    <a:pt x="731" y="529"/>
                  </a:lnTo>
                  <a:lnTo>
                    <a:pt x="769" y="537"/>
                  </a:lnTo>
                  <a:lnTo>
                    <a:pt x="812" y="550"/>
                  </a:lnTo>
                  <a:lnTo>
                    <a:pt x="843" y="556"/>
                  </a:lnTo>
                  <a:lnTo>
                    <a:pt x="867" y="554"/>
                  </a:lnTo>
                  <a:lnTo>
                    <a:pt x="881" y="548"/>
                  </a:lnTo>
                  <a:lnTo>
                    <a:pt x="883" y="537"/>
                  </a:lnTo>
                  <a:moveTo>
                    <a:pt x="955" y="1010"/>
                  </a:moveTo>
                  <a:lnTo>
                    <a:pt x="952" y="998"/>
                  </a:lnTo>
                  <a:lnTo>
                    <a:pt x="933" y="962"/>
                  </a:lnTo>
                  <a:lnTo>
                    <a:pt x="901" y="924"/>
                  </a:lnTo>
                  <a:lnTo>
                    <a:pt x="865" y="888"/>
                  </a:lnTo>
                  <a:lnTo>
                    <a:pt x="832" y="858"/>
                  </a:lnTo>
                  <a:lnTo>
                    <a:pt x="790" y="814"/>
                  </a:lnTo>
                  <a:lnTo>
                    <a:pt x="749" y="761"/>
                  </a:lnTo>
                  <a:lnTo>
                    <a:pt x="741" y="749"/>
                  </a:lnTo>
                  <a:lnTo>
                    <a:pt x="716" y="712"/>
                  </a:lnTo>
                  <a:lnTo>
                    <a:pt x="700" y="680"/>
                  </a:lnTo>
                  <a:lnTo>
                    <a:pt x="699" y="679"/>
                  </a:lnTo>
                  <a:lnTo>
                    <a:pt x="699" y="676"/>
                  </a:lnTo>
                  <a:lnTo>
                    <a:pt x="693" y="658"/>
                  </a:lnTo>
                  <a:lnTo>
                    <a:pt x="692" y="658"/>
                  </a:lnTo>
                  <a:lnTo>
                    <a:pt x="681" y="652"/>
                  </a:lnTo>
                  <a:lnTo>
                    <a:pt x="674" y="654"/>
                  </a:lnTo>
                  <a:lnTo>
                    <a:pt x="665" y="657"/>
                  </a:lnTo>
                  <a:lnTo>
                    <a:pt x="659" y="668"/>
                  </a:lnTo>
                  <a:lnTo>
                    <a:pt x="668" y="693"/>
                  </a:lnTo>
                  <a:lnTo>
                    <a:pt x="672" y="701"/>
                  </a:lnTo>
                  <a:lnTo>
                    <a:pt x="678" y="710"/>
                  </a:lnTo>
                  <a:lnTo>
                    <a:pt x="731" y="776"/>
                  </a:lnTo>
                  <a:lnTo>
                    <a:pt x="758" y="818"/>
                  </a:lnTo>
                  <a:lnTo>
                    <a:pt x="780" y="865"/>
                  </a:lnTo>
                  <a:lnTo>
                    <a:pt x="783" y="876"/>
                  </a:lnTo>
                  <a:lnTo>
                    <a:pt x="786" y="887"/>
                  </a:lnTo>
                  <a:lnTo>
                    <a:pt x="788" y="899"/>
                  </a:lnTo>
                  <a:lnTo>
                    <a:pt x="790" y="911"/>
                  </a:lnTo>
                  <a:lnTo>
                    <a:pt x="791" y="922"/>
                  </a:lnTo>
                  <a:lnTo>
                    <a:pt x="794" y="934"/>
                  </a:lnTo>
                  <a:lnTo>
                    <a:pt x="797" y="945"/>
                  </a:lnTo>
                  <a:lnTo>
                    <a:pt x="824" y="995"/>
                  </a:lnTo>
                  <a:lnTo>
                    <a:pt x="861" y="1030"/>
                  </a:lnTo>
                  <a:lnTo>
                    <a:pt x="902" y="1046"/>
                  </a:lnTo>
                  <a:lnTo>
                    <a:pt x="941" y="1039"/>
                  </a:lnTo>
                  <a:lnTo>
                    <a:pt x="950" y="1031"/>
                  </a:lnTo>
                  <a:lnTo>
                    <a:pt x="954" y="1021"/>
                  </a:lnTo>
                  <a:lnTo>
                    <a:pt x="955" y="1010"/>
                  </a:lnTo>
                  <a:moveTo>
                    <a:pt x="1001" y="71"/>
                  </a:moveTo>
                  <a:lnTo>
                    <a:pt x="1000" y="65"/>
                  </a:lnTo>
                  <a:lnTo>
                    <a:pt x="998" y="58"/>
                  </a:lnTo>
                  <a:lnTo>
                    <a:pt x="998" y="0"/>
                  </a:lnTo>
                  <a:lnTo>
                    <a:pt x="978" y="0"/>
                  </a:lnTo>
                  <a:lnTo>
                    <a:pt x="1001" y="71"/>
                  </a:lnTo>
                  <a:moveTo>
                    <a:pt x="1201" y="199"/>
                  </a:moveTo>
                  <a:lnTo>
                    <a:pt x="1201" y="189"/>
                  </a:lnTo>
                  <a:lnTo>
                    <a:pt x="1198" y="181"/>
                  </a:lnTo>
                  <a:lnTo>
                    <a:pt x="1188" y="174"/>
                  </a:lnTo>
                  <a:lnTo>
                    <a:pt x="1174" y="178"/>
                  </a:lnTo>
                  <a:lnTo>
                    <a:pt x="1138" y="180"/>
                  </a:lnTo>
                  <a:lnTo>
                    <a:pt x="1089" y="167"/>
                  </a:lnTo>
                  <a:lnTo>
                    <a:pt x="1039" y="135"/>
                  </a:lnTo>
                  <a:lnTo>
                    <a:pt x="1003" y="77"/>
                  </a:lnTo>
                  <a:lnTo>
                    <a:pt x="978" y="0"/>
                  </a:lnTo>
                  <a:lnTo>
                    <a:pt x="670" y="0"/>
                  </a:lnTo>
                  <a:lnTo>
                    <a:pt x="833" y="490"/>
                  </a:lnTo>
                  <a:lnTo>
                    <a:pt x="838" y="461"/>
                  </a:lnTo>
                  <a:lnTo>
                    <a:pt x="864" y="425"/>
                  </a:lnTo>
                  <a:lnTo>
                    <a:pt x="899" y="380"/>
                  </a:lnTo>
                  <a:lnTo>
                    <a:pt x="935" y="326"/>
                  </a:lnTo>
                  <a:lnTo>
                    <a:pt x="984" y="267"/>
                  </a:lnTo>
                  <a:lnTo>
                    <a:pt x="1045" y="233"/>
                  </a:lnTo>
                  <a:lnTo>
                    <a:pt x="1108" y="217"/>
                  </a:lnTo>
                  <a:lnTo>
                    <a:pt x="1160" y="215"/>
                  </a:lnTo>
                  <a:lnTo>
                    <a:pt x="1182" y="214"/>
                  </a:lnTo>
                  <a:lnTo>
                    <a:pt x="1195" y="208"/>
                  </a:lnTo>
                  <a:lnTo>
                    <a:pt x="1201" y="199"/>
                  </a:lnTo>
                  <a:moveTo>
                    <a:pt x="1368" y="441"/>
                  </a:moveTo>
                  <a:lnTo>
                    <a:pt x="1367" y="430"/>
                  </a:lnTo>
                  <a:lnTo>
                    <a:pt x="1360" y="419"/>
                  </a:lnTo>
                  <a:lnTo>
                    <a:pt x="1347" y="410"/>
                  </a:lnTo>
                  <a:lnTo>
                    <a:pt x="1329" y="404"/>
                  </a:lnTo>
                  <a:lnTo>
                    <a:pt x="1307" y="404"/>
                  </a:lnTo>
                  <a:lnTo>
                    <a:pt x="1263" y="407"/>
                  </a:lnTo>
                  <a:lnTo>
                    <a:pt x="1220" y="407"/>
                  </a:lnTo>
                  <a:lnTo>
                    <a:pt x="1177" y="402"/>
                  </a:lnTo>
                  <a:lnTo>
                    <a:pt x="1133" y="392"/>
                  </a:lnTo>
                  <a:lnTo>
                    <a:pt x="1089" y="379"/>
                  </a:lnTo>
                  <a:lnTo>
                    <a:pt x="1051" y="370"/>
                  </a:lnTo>
                  <a:lnTo>
                    <a:pt x="1023" y="370"/>
                  </a:lnTo>
                  <a:lnTo>
                    <a:pt x="1011" y="383"/>
                  </a:lnTo>
                  <a:lnTo>
                    <a:pt x="1011" y="385"/>
                  </a:lnTo>
                  <a:lnTo>
                    <a:pt x="1011" y="387"/>
                  </a:lnTo>
                  <a:lnTo>
                    <a:pt x="1015" y="398"/>
                  </a:lnTo>
                  <a:lnTo>
                    <a:pt x="1029" y="400"/>
                  </a:lnTo>
                  <a:lnTo>
                    <a:pt x="1041" y="401"/>
                  </a:lnTo>
                  <a:lnTo>
                    <a:pt x="1058" y="402"/>
                  </a:lnTo>
                  <a:lnTo>
                    <a:pt x="1098" y="407"/>
                  </a:lnTo>
                  <a:lnTo>
                    <a:pt x="1147" y="415"/>
                  </a:lnTo>
                  <a:lnTo>
                    <a:pt x="1189" y="426"/>
                  </a:lnTo>
                  <a:lnTo>
                    <a:pt x="1250" y="454"/>
                  </a:lnTo>
                  <a:lnTo>
                    <a:pt x="1285" y="463"/>
                  </a:lnTo>
                  <a:lnTo>
                    <a:pt x="1329" y="463"/>
                  </a:lnTo>
                  <a:lnTo>
                    <a:pt x="1349" y="459"/>
                  </a:lnTo>
                  <a:lnTo>
                    <a:pt x="1362" y="451"/>
                  </a:lnTo>
                  <a:lnTo>
                    <a:pt x="1368" y="441"/>
                  </a:lnTo>
                </a:path>
              </a:pathLst>
            </a:custGeom>
            <a:solidFill>
              <a:srgbClr val="FFD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pic>
          <p:nvPicPr>
            <p:cNvPr id="6" name="Picture 4">
              <a:extLst>
                <a:ext uri="{FF2B5EF4-FFF2-40B4-BE49-F238E27FC236}">
                  <a16:creationId xmlns:a16="http://schemas.microsoft.com/office/drawing/2014/main" id="{007F564B-89EC-4621-9551-82B98651D8D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" y="732"/>
              <a:ext cx="107" cy="1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5">
              <a:extLst>
                <a:ext uri="{FF2B5EF4-FFF2-40B4-BE49-F238E27FC236}">
                  <a16:creationId xmlns:a16="http://schemas.microsoft.com/office/drawing/2014/main" id="{A817185F-A4C7-4785-B8E9-1591C13C78D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3" y="542"/>
              <a:ext cx="107" cy="1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AutoShape 6">
              <a:extLst>
                <a:ext uri="{FF2B5EF4-FFF2-40B4-BE49-F238E27FC236}">
                  <a16:creationId xmlns:a16="http://schemas.microsoft.com/office/drawing/2014/main" id="{9C3D72EA-2887-4D34-9DF3-2737DE2D556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" y="12"/>
              <a:ext cx="1280" cy="948"/>
            </a:xfrm>
            <a:custGeom>
              <a:avLst/>
              <a:gdLst>
                <a:gd name="T0" fmla="+- 0 112 61"/>
                <a:gd name="T1" fmla="*/ T0 w 1280"/>
                <a:gd name="T2" fmla="+- 0 544 12"/>
                <a:gd name="T3" fmla="*/ 544 h 948"/>
                <a:gd name="T4" fmla="+- 0 103 61"/>
                <a:gd name="T5" fmla="*/ T4 w 1280"/>
                <a:gd name="T6" fmla="+- 0 528 12"/>
                <a:gd name="T7" fmla="*/ 528 h 948"/>
                <a:gd name="T8" fmla="+- 0 79 61"/>
                <a:gd name="T9" fmla="*/ T8 w 1280"/>
                <a:gd name="T10" fmla="+- 0 514 12"/>
                <a:gd name="T11" fmla="*/ 514 h 948"/>
                <a:gd name="T12" fmla="+- 0 61 61"/>
                <a:gd name="T13" fmla="*/ T12 w 1280"/>
                <a:gd name="T14" fmla="+- 0 532 12"/>
                <a:gd name="T15" fmla="*/ 532 h 948"/>
                <a:gd name="T16" fmla="+- 0 65 61"/>
                <a:gd name="T17" fmla="*/ T16 w 1280"/>
                <a:gd name="T18" fmla="+- 0 554 12"/>
                <a:gd name="T19" fmla="*/ 554 h 948"/>
                <a:gd name="T20" fmla="+- 0 77 61"/>
                <a:gd name="T21" fmla="*/ T20 w 1280"/>
                <a:gd name="T22" fmla="+- 0 559 12"/>
                <a:gd name="T23" fmla="*/ 559 h 948"/>
                <a:gd name="T24" fmla="+- 0 94 61"/>
                <a:gd name="T25" fmla="*/ T24 w 1280"/>
                <a:gd name="T26" fmla="+- 0 561 12"/>
                <a:gd name="T27" fmla="*/ 561 h 948"/>
                <a:gd name="T28" fmla="+- 0 112 61"/>
                <a:gd name="T29" fmla="*/ T28 w 1280"/>
                <a:gd name="T30" fmla="+- 0 550 12"/>
                <a:gd name="T31" fmla="*/ 550 h 948"/>
                <a:gd name="T32" fmla="+- 0 709 61"/>
                <a:gd name="T33" fmla="*/ T32 w 1280"/>
                <a:gd name="T34" fmla="+- 0 960 12"/>
                <a:gd name="T35" fmla="*/ 960 h 948"/>
                <a:gd name="T36" fmla="+- 0 709 61"/>
                <a:gd name="T37" fmla="*/ T36 w 1280"/>
                <a:gd name="T38" fmla="+- 0 940 12"/>
                <a:gd name="T39" fmla="*/ 940 h 948"/>
                <a:gd name="T40" fmla="+- 0 697 61"/>
                <a:gd name="T41" fmla="*/ T40 w 1280"/>
                <a:gd name="T42" fmla="+- 0 938 12"/>
                <a:gd name="T43" fmla="*/ 938 h 948"/>
                <a:gd name="T44" fmla="+- 0 709 61"/>
                <a:gd name="T45" fmla="*/ T44 w 1280"/>
                <a:gd name="T46" fmla="+- 0 960 12"/>
                <a:gd name="T47" fmla="*/ 960 h 948"/>
                <a:gd name="T48" fmla="+- 0 1078 61"/>
                <a:gd name="T49" fmla="*/ T48 w 1280"/>
                <a:gd name="T50" fmla="+- 0 819 12"/>
                <a:gd name="T51" fmla="*/ 819 h 948"/>
                <a:gd name="T52" fmla="+- 0 1077 61"/>
                <a:gd name="T53" fmla="*/ T52 w 1280"/>
                <a:gd name="T54" fmla="+- 0 816 12"/>
                <a:gd name="T55" fmla="*/ 816 h 948"/>
                <a:gd name="T56" fmla="+- 0 1066 61"/>
                <a:gd name="T57" fmla="*/ T56 w 1280"/>
                <a:gd name="T58" fmla="+- 0 815 12"/>
                <a:gd name="T59" fmla="*/ 815 h 948"/>
                <a:gd name="T60" fmla="+- 0 1079 61"/>
                <a:gd name="T61" fmla="*/ T60 w 1280"/>
                <a:gd name="T62" fmla="+- 0 836 12"/>
                <a:gd name="T63" fmla="*/ 836 h 948"/>
                <a:gd name="T64" fmla="+- 0 1261 61"/>
                <a:gd name="T65" fmla="*/ T64 w 1280"/>
                <a:gd name="T66" fmla="+- 0 610 12"/>
                <a:gd name="T67" fmla="*/ 610 h 948"/>
                <a:gd name="T68" fmla="+- 0 1253 61"/>
                <a:gd name="T69" fmla="*/ T68 w 1280"/>
                <a:gd name="T70" fmla="+- 0 593 12"/>
                <a:gd name="T71" fmla="*/ 593 h 948"/>
                <a:gd name="T72" fmla="+- 0 1228 61"/>
                <a:gd name="T73" fmla="*/ T72 w 1280"/>
                <a:gd name="T74" fmla="+- 0 579 12"/>
                <a:gd name="T75" fmla="*/ 579 h 948"/>
                <a:gd name="T76" fmla="+- 0 1211 61"/>
                <a:gd name="T77" fmla="*/ T76 w 1280"/>
                <a:gd name="T78" fmla="+- 0 597 12"/>
                <a:gd name="T79" fmla="*/ 597 h 948"/>
                <a:gd name="T80" fmla="+- 0 1215 61"/>
                <a:gd name="T81" fmla="*/ T80 w 1280"/>
                <a:gd name="T82" fmla="+- 0 619 12"/>
                <a:gd name="T83" fmla="*/ 619 h 948"/>
                <a:gd name="T84" fmla="+- 0 1227 61"/>
                <a:gd name="T85" fmla="*/ T84 w 1280"/>
                <a:gd name="T86" fmla="+- 0 624 12"/>
                <a:gd name="T87" fmla="*/ 624 h 948"/>
                <a:gd name="T88" fmla="+- 0 1243 61"/>
                <a:gd name="T89" fmla="*/ T88 w 1280"/>
                <a:gd name="T90" fmla="+- 0 627 12"/>
                <a:gd name="T91" fmla="*/ 627 h 948"/>
                <a:gd name="T92" fmla="+- 0 1261 61"/>
                <a:gd name="T93" fmla="*/ T92 w 1280"/>
                <a:gd name="T94" fmla="+- 0 616 12"/>
                <a:gd name="T95" fmla="*/ 616 h 948"/>
                <a:gd name="T96" fmla="+- 0 1263 61"/>
                <a:gd name="T97" fmla="*/ T96 w 1280"/>
                <a:gd name="T98" fmla="+- 0 46 12"/>
                <a:gd name="T99" fmla="*/ 46 h 948"/>
                <a:gd name="T100" fmla="+- 0 1262 61"/>
                <a:gd name="T101" fmla="*/ T100 w 1280"/>
                <a:gd name="T102" fmla="+- 0 40 12"/>
                <a:gd name="T103" fmla="*/ 40 h 948"/>
                <a:gd name="T104" fmla="+- 0 1242 61"/>
                <a:gd name="T105" fmla="*/ T104 w 1280"/>
                <a:gd name="T106" fmla="+- 0 16 12"/>
                <a:gd name="T107" fmla="*/ 16 h 948"/>
                <a:gd name="T108" fmla="+- 0 1218 61"/>
                <a:gd name="T109" fmla="*/ T108 w 1280"/>
                <a:gd name="T110" fmla="+- 0 20 12"/>
                <a:gd name="T111" fmla="*/ 20 h 948"/>
                <a:gd name="T112" fmla="+- 0 1211 61"/>
                <a:gd name="T113" fmla="*/ T112 w 1280"/>
                <a:gd name="T114" fmla="+- 0 39 12"/>
                <a:gd name="T115" fmla="*/ 39 h 948"/>
                <a:gd name="T116" fmla="+- 0 1222 61"/>
                <a:gd name="T117" fmla="*/ T116 w 1280"/>
                <a:gd name="T118" fmla="+- 0 56 12"/>
                <a:gd name="T119" fmla="*/ 56 h 948"/>
                <a:gd name="T120" fmla="+- 0 1233 61"/>
                <a:gd name="T121" fmla="*/ T120 w 1280"/>
                <a:gd name="T122" fmla="+- 0 59 12"/>
                <a:gd name="T123" fmla="*/ 59 h 948"/>
                <a:gd name="T124" fmla="+- 0 1256 61"/>
                <a:gd name="T125" fmla="*/ T124 w 1280"/>
                <a:gd name="T126" fmla="+- 0 58 12"/>
                <a:gd name="T127" fmla="*/ 58 h 948"/>
                <a:gd name="T128" fmla="+- 0 1263 61"/>
                <a:gd name="T129" fmla="*/ T128 w 1280"/>
                <a:gd name="T130" fmla="+- 0 46 12"/>
                <a:gd name="T131" fmla="*/ 46 h 948"/>
                <a:gd name="T132" fmla="+- 0 1339 61"/>
                <a:gd name="T133" fmla="*/ T132 w 1280"/>
                <a:gd name="T134" fmla="+- 0 238 12"/>
                <a:gd name="T135" fmla="*/ 238 h 948"/>
                <a:gd name="T136" fmla="+- 0 1339 61"/>
                <a:gd name="T137" fmla="*/ T136 w 1280"/>
                <a:gd name="T138" fmla="+- 0 235 12"/>
                <a:gd name="T139" fmla="*/ 235 h 948"/>
                <a:gd name="T140" fmla="+- 0 1327 61"/>
                <a:gd name="T141" fmla="*/ T140 w 1280"/>
                <a:gd name="T142" fmla="+- 0 235 12"/>
                <a:gd name="T143" fmla="*/ 235 h 948"/>
                <a:gd name="T144" fmla="+- 0 1340 61"/>
                <a:gd name="T145" fmla="*/ T144 w 1280"/>
                <a:gd name="T146" fmla="+- 0 256 12"/>
                <a:gd name="T147" fmla="*/ 256 h 94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</a:cxnLst>
              <a:rect l="0" t="0" r="r" b="b"/>
              <a:pathLst>
                <a:path w="1280" h="948">
                  <a:moveTo>
                    <a:pt x="52" y="536"/>
                  </a:moveTo>
                  <a:lnTo>
                    <a:pt x="51" y="532"/>
                  </a:lnTo>
                  <a:lnTo>
                    <a:pt x="50" y="529"/>
                  </a:lnTo>
                  <a:lnTo>
                    <a:pt x="42" y="516"/>
                  </a:lnTo>
                  <a:lnTo>
                    <a:pt x="31" y="505"/>
                  </a:lnTo>
                  <a:lnTo>
                    <a:pt x="18" y="502"/>
                  </a:lnTo>
                  <a:lnTo>
                    <a:pt x="7" y="509"/>
                  </a:lnTo>
                  <a:lnTo>
                    <a:pt x="0" y="520"/>
                  </a:lnTo>
                  <a:lnTo>
                    <a:pt x="0" y="528"/>
                  </a:lnTo>
                  <a:lnTo>
                    <a:pt x="4" y="542"/>
                  </a:lnTo>
                  <a:lnTo>
                    <a:pt x="11" y="546"/>
                  </a:lnTo>
                  <a:lnTo>
                    <a:pt x="16" y="547"/>
                  </a:lnTo>
                  <a:lnTo>
                    <a:pt x="21" y="548"/>
                  </a:lnTo>
                  <a:lnTo>
                    <a:pt x="33" y="549"/>
                  </a:lnTo>
                  <a:lnTo>
                    <a:pt x="45" y="547"/>
                  </a:lnTo>
                  <a:lnTo>
                    <a:pt x="51" y="538"/>
                  </a:lnTo>
                  <a:lnTo>
                    <a:pt x="52" y="536"/>
                  </a:lnTo>
                  <a:moveTo>
                    <a:pt x="648" y="948"/>
                  </a:moveTo>
                  <a:lnTo>
                    <a:pt x="648" y="930"/>
                  </a:lnTo>
                  <a:lnTo>
                    <a:pt x="648" y="928"/>
                  </a:lnTo>
                  <a:lnTo>
                    <a:pt x="644" y="919"/>
                  </a:lnTo>
                  <a:lnTo>
                    <a:pt x="636" y="926"/>
                  </a:lnTo>
                  <a:lnTo>
                    <a:pt x="640" y="940"/>
                  </a:lnTo>
                  <a:lnTo>
                    <a:pt x="648" y="948"/>
                  </a:lnTo>
                  <a:moveTo>
                    <a:pt x="1018" y="824"/>
                  </a:moveTo>
                  <a:lnTo>
                    <a:pt x="1017" y="807"/>
                  </a:lnTo>
                  <a:lnTo>
                    <a:pt x="1017" y="805"/>
                  </a:lnTo>
                  <a:lnTo>
                    <a:pt x="1016" y="804"/>
                  </a:lnTo>
                  <a:lnTo>
                    <a:pt x="1014" y="796"/>
                  </a:lnTo>
                  <a:lnTo>
                    <a:pt x="1005" y="803"/>
                  </a:lnTo>
                  <a:lnTo>
                    <a:pt x="1009" y="817"/>
                  </a:lnTo>
                  <a:lnTo>
                    <a:pt x="1018" y="824"/>
                  </a:lnTo>
                  <a:moveTo>
                    <a:pt x="1201" y="601"/>
                  </a:moveTo>
                  <a:lnTo>
                    <a:pt x="1200" y="598"/>
                  </a:lnTo>
                  <a:lnTo>
                    <a:pt x="1199" y="594"/>
                  </a:lnTo>
                  <a:lnTo>
                    <a:pt x="1192" y="581"/>
                  </a:lnTo>
                  <a:lnTo>
                    <a:pt x="1180" y="571"/>
                  </a:lnTo>
                  <a:lnTo>
                    <a:pt x="1167" y="567"/>
                  </a:lnTo>
                  <a:lnTo>
                    <a:pt x="1156" y="575"/>
                  </a:lnTo>
                  <a:lnTo>
                    <a:pt x="1150" y="585"/>
                  </a:lnTo>
                  <a:lnTo>
                    <a:pt x="1149" y="593"/>
                  </a:lnTo>
                  <a:lnTo>
                    <a:pt x="1154" y="607"/>
                  </a:lnTo>
                  <a:lnTo>
                    <a:pt x="1160" y="611"/>
                  </a:lnTo>
                  <a:lnTo>
                    <a:pt x="1166" y="612"/>
                  </a:lnTo>
                  <a:lnTo>
                    <a:pt x="1171" y="613"/>
                  </a:lnTo>
                  <a:lnTo>
                    <a:pt x="1182" y="615"/>
                  </a:lnTo>
                  <a:lnTo>
                    <a:pt x="1194" y="612"/>
                  </a:lnTo>
                  <a:lnTo>
                    <a:pt x="1200" y="604"/>
                  </a:lnTo>
                  <a:lnTo>
                    <a:pt x="1201" y="601"/>
                  </a:lnTo>
                  <a:moveTo>
                    <a:pt x="1202" y="34"/>
                  </a:moveTo>
                  <a:lnTo>
                    <a:pt x="1202" y="31"/>
                  </a:lnTo>
                  <a:lnTo>
                    <a:pt x="1201" y="28"/>
                  </a:lnTo>
                  <a:lnTo>
                    <a:pt x="1193" y="14"/>
                  </a:lnTo>
                  <a:lnTo>
                    <a:pt x="1181" y="4"/>
                  </a:lnTo>
                  <a:lnTo>
                    <a:pt x="1168" y="0"/>
                  </a:lnTo>
                  <a:lnTo>
                    <a:pt x="1157" y="8"/>
                  </a:lnTo>
                  <a:lnTo>
                    <a:pt x="1151" y="18"/>
                  </a:lnTo>
                  <a:lnTo>
                    <a:pt x="1150" y="27"/>
                  </a:lnTo>
                  <a:lnTo>
                    <a:pt x="1155" y="40"/>
                  </a:lnTo>
                  <a:lnTo>
                    <a:pt x="1161" y="44"/>
                  </a:lnTo>
                  <a:lnTo>
                    <a:pt x="1167" y="46"/>
                  </a:lnTo>
                  <a:lnTo>
                    <a:pt x="1172" y="47"/>
                  </a:lnTo>
                  <a:lnTo>
                    <a:pt x="1183" y="48"/>
                  </a:lnTo>
                  <a:lnTo>
                    <a:pt x="1195" y="46"/>
                  </a:lnTo>
                  <a:lnTo>
                    <a:pt x="1202" y="37"/>
                  </a:lnTo>
                  <a:lnTo>
                    <a:pt x="1202" y="34"/>
                  </a:lnTo>
                  <a:moveTo>
                    <a:pt x="1279" y="244"/>
                  </a:moveTo>
                  <a:lnTo>
                    <a:pt x="1278" y="226"/>
                  </a:lnTo>
                  <a:lnTo>
                    <a:pt x="1278" y="225"/>
                  </a:lnTo>
                  <a:lnTo>
                    <a:pt x="1278" y="223"/>
                  </a:lnTo>
                  <a:lnTo>
                    <a:pt x="1275" y="215"/>
                  </a:lnTo>
                  <a:lnTo>
                    <a:pt x="1266" y="223"/>
                  </a:lnTo>
                  <a:lnTo>
                    <a:pt x="1270" y="236"/>
                  </a:lnTo>
                  <a:lnTo>
                    <a:pt x="1279" y="244"/>
                  </a:lnTo>
                </a:path>
              </a:pathLst>
            </a:custGeom>
            <a:solidFill>
              <a:srgbClr val="FFD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</p:grpSp>
      <p:grpSp>
        <p:nvGrpSpPr>
          <p:cNvPr id="9" name="Group 7">
            <a:extLst>
              <a:ext uri="{FF2B5EF4-FFF2-40B4-BE49-F238E27FC236}">
                <a16:creationId xmlns:a16="http://schemas.microsoft.com/office/drawing/2014/main" id="{CF09D6DE-781B-4F16-8E12-FBF7CFF67F3D}"/>
              </a:ext>
            </a:extLst>
          </p:cNvPr>
          <p:cNvGrpSpPr>
            <a:grpSpLocks/>
          </p:cNvGrpSpPr>
          <p:nvPr/>
        </p:nvGrpSpPr>
        <p:grpSpPr bwMode="auto">
          <a:xfrm>
            <a:off x="2373925" y="564485"/>
            <a:ext cx="866165" cy="1296393"/>
            <a:chOff x="3903" y="482"/>
            <a:chExt cx="1137" cy="1704"/>
          </a:xfrm>
        </p:grpSpPr>
        <p:sp>
          <p:nvSpPr>
            <p:cNvPr id="10" name="AutoShape 8">
              <a:extLst>
                <a:ext uri="{FF2B5EF4-FFF2-40B4-BE49-F238E27FC236}">
                  <a16:creationId xmlns:a16="http://schemas.microsoft.com/office/drawing/2014/main" id="{A49750AF-F957-47F1-A171-386843BE844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3" y="481"/>
              <a:ext cx="1137" cy="1704"/>
            </a:xfrm>
            <a:custGeom>
              <a:avLst/>
              <a:gdLst>
                <a:gd name="T0" fmla="+- 0 4228 3903"/>
                <a:gd name="T1" fmla="*/ T0 w 1137"/>
                <a:gd name="T2" fmla="+- 0 942 482"/>
                <a:gd name="T3" fmla="*/ 942 h 1704"/>
                <a:gd name="T4" fmla="+- 0 4116 3903"/>
                <a:gd name="T5" fmla="*/ T4 w 1137"/>
                <a:gd name="T6" fmla="+- 0 905 482"/>
                <a:gd name="T7" fmla="*/ 905 h 1704"/>
                <a:gd name="T8" fmla="+- 0 3947 3903"/>
                <a:gd name="T9" fmla="*/ T8 w 1137"/>
                <a:gd name="T10" fmla="+- 0 823 482"/>
                <a:gd name="T11" fmla="*/ 823 h 1704"/>
                <a:gd name="T12" fmla="+- 0 3904 3903"/>
                <a:gd name="T13" fmla="*/ T12 w 1137"/>
                <a:gd name="T14" fmla="+- 0 853 482"/>
                <a:gd name="T15" fmla="*/ 853 h 1704"/>
                <a:gd name="T16" fmla="+- 0 3956 3903"/>
                <a:gd name="T17" fmla="*/ T16 w 1137"/>
                <a:gd name="T18" fmla="+- 0 885 482"/>
                <a:gd name="T19" fmla="*/ 885 h 1704"/>
                <a:gd name="T20" fmla="+- 0 4125 3903"/>
                <a:gd name="T21" fmla="*/ T20 w 1137"/>
                <a:gd name="T22" fmla="+- 0 930 482"/>
                <a:gd name="T23" fmla="*/ 930 h 1704"/>
                <a:gd name="T24" fmla="+- 0 4243 3903"/>
                <a:gd name="T25" fmla="*/ T24 w 1137"/>
                <a:gd name="T26" fmla="+- 0 962 482"/>
                <a:gd name="T27" fmla="*/ 962 h 1704"/>
                <a:gd name="T28" fmla="+- 0 4485 3903"/>
                <a:gd name="T29" fmla="*/ T28 w 1137"/>
                <a:gd name="T30" fmla="+- 0 1839 482"/>
                <a:gd name="T31" fmla="*/ 1839 h 1704"/>
                <a:gd name="T32" fmla="+- 0 4419 3903"/>
                <a:gd name="T33" fmla="*/ T32 w 1137"/>
                <a:gd name="T34" fmla="+- 0 1825 482"/>
                <a:gd name="T35" fmla="*/ 1825 h 1704"/>
                <a:gd name="T36" fmla="+- 0 4390 3903"/>
                <a:gd name="T37" fmla="*/ T36 w 1137"/>
                <a:gd name="T38" fmla="+- 0 1880 482"/>
                <a:gd name="T39" fmla="*/ 1880 h 1704"/>
                <a:gd name="T40" fmla="+- 0 4400 3903"/>
                <a:gd name="T41" fmla="*/ T40 w 1137"/>
                <a:gd name="T42" fmla="+- 0 1911 482"/>
                <a:gd name="T43" fmla="*/ 1911 h 1704"/>
                <a:gd name="T44" fmla="+- 0 4464 3903"/>
                <a:gd name="T45" fmla="*/ T44 w 1137"/>
                <a:gd name="T46" fmla="+- 0 1929 482"/>
                <a:gd name="T47" fmla="*/ 1929 h 1704"/>
                <a:gd name="T48" fmla="+- 0 4493 3903"/>
                <a:gd name="T49" fmla="*/ T48 w 1137"/>
                <a:gd name="T50" fmla="+- 0 1863 482"/>
                <a:gd name="T51" fmla="*/ 1863 h 1704"/>
                <a:gd name="T52" fmla="+- 0 4676 3903"/>
                <a:gd name="T53" fmla="*/ T52 w 1137"/>
                <a:gd name="T54" fmla="+- 0 1752 482"/>
                <a:gd name="T55" fmla="*/ 1752 h 1704"/>
                <a:gd name="T56" fmla="+- 0 4611 3903"/>
                <a:gd name="T57" fmla="*/ T56 w 1137"/>
                <a:gd name="T58" fmla="+- 0 1886 482"/>
                <a:gd name="T59" fmla="*/ 1886 h 1704"/>
                <a:gd name="T60" fmla="+- 0 4472 3903"/>
                <a:gd name="T61" fmla="*/ T60 w 1137"/>
                <a:gd name="T62" fmla="+- 0 2110 482"/>
                <a:gd name="T63" fmla="*/ 2110 h 1704"/>
                <a:gd name="T64" fmla="+- 0 4497 3903"/>
                <a:gd name="T65" fmla="*/ T64 w 1137"/>
                <a:gd name="T66" fmla="+- 0 2178 482"/>
                <a:gd name="T67" fmla="*/ 2178 h 1704"/>
                <a:gd name="T68" fmla="+- 0 4591 3903"/>
                <a:gd name="T69" fmla="*/ T68 w 1137"/>
                <a:gd name="T70" fmla="+- 0 2060 482"/>
                <a:gd name="T71" fmla="*/ 2060 h 1704"/>
                <a:gd name="T72" fmla="+- 0 4667 3903"/>
                <a:gd name="T73" fmla="*/ T72 w 1137"/>
                <a:gd name="T74" fmla="+- 0 1819 482"/>
                <a:gd name="T75" fmla="*/ 1819 h 1704"/>
                <a:gd name="T76" fmla="+- 0 5010 3903"/>
                <a:gd name="T77" fmla="*/ T76 w 1137"/>
                <a:gd name="T78" fmla="+- 0 2105 482"/>
                <a:gd name="T79" fmla="*/ 2105 h 1704"/>
                <a:gd name="T80" fmla="+- 0 4978 3903"/>
                <a:gd name="T81" fmla="*/ T80 w 1137"/>
                <a:gd name="T82" fmla="+- 0 2013 482"/>
                <a:gd name="T83" fmla="*/ 2013 h 1704"/>
                <a:gd name="T84" fmla="+- 0 4928 3903"/>
                <a:gd name="T85" fmla="*/ T84 w 1137"/>
                <a:gd name="T86" fmla="+- 0 1932 482"/>
                <a:gd name="T87" fmla="*/ 1932 h 1704"/>
                <a:gd name="T88" fmla="+- 0 4471 3903"/>
                <a:gd name="T89" fmla="*/ T88 w 1137"/>
                <a:gd name="T90" fmla="+- 0 758 482"/>
                <a:gd name="T91" fmla="*/ 758 h 1704"/>
                <a:gd name="T92" fmla="+- 0 4403 3903"/>
                <a:gd name="T93" fmla="*/ T92 w 1137"/>
                <a:gd name="T94" fmla="+- 0 763 482"/>
                <a:gd name="T95" fmla="*/ 763 h 1704"/>
                <a:gd name="T96" fmla="+- 0 4420 3903"/>
                <a:gd name="T97" fmla="*/ T96 w 1137"/>
                <a:gd name="T98" fmla="+- 0 793 482"/>
                <a:gd name="T99" fmla="*/ 793 h 1704"/>
                <a:gd name="T100" fmla="+- 0 4453 3903"/>
                <a:gd name="T101" fmla="*/ T100 w 1137"/>
                <a:gd name="T102" fmla="+- 0 820 482"/>
                <a:gd name="T103" fmla="*/ 820 h 1704"/>
                <a:gd name="T104" fmla="+- 0 4360 3903"/>
                <a:gd name="T105" fmla="*/ T104 w 1137"/>
                <a:gd name="T106" fmla="+- 0 988 482"/>
                <a:gd name="T107" fmla="*/ 988 h 1704"/>
                <a:gd name="T108" fmla="+- 0 4194 3903"/>
                <a:gd name="T109" fmla="*/ T108 w 1137"/>
                <a:gd name="T110" fmla="+- 0 1106 482"/>
                <a:gd name="T111" fmla="*/ 1106 h 1704"/>
                <a:gd name="T112" fmla="+- 0 4101 3903"/>
                <a:gd name="T113" fmla="*/ T112 w 1137"/>
                <a:gd name="T114" fmla="+- 0 1129 482"/>
                <a:gd name="T115" fmla="*/ 1129 h 1704"/>
                <a:gd name="T116" fmla="+- 0 4130 3903"/>
                <a:gd name="T117" fmla="*/ T116 w 1137"/>
                <a:gd name="T118" fmla="+- 0 1148 482"/>
                <a:gd name="T119" fmla="*/ 1148 h 1704"/>
                <a:gd name="T120" fmla="+- 0 4308 3903"/>
                <a:gd name="T121" fmla="*/ T120 w 1137"/>
                <a:gd name="T122" fmla="+- 0 1248 482"/>
                <a:gd name="T123" fmla="*/ 1248 h 1704"/>
                <a:gd name="T124" fmla="+- 0 4312 3903"/>
                <a:gd name="T125" fmla="*/ T124 w 1137"/>
                <a:gd name="T126" fmla="+- 0 1274 482"/>
                <a:gd name="T127" fmla="*/ 1274 h 1704"/>
                <a:gd name="T128" fmla="+- 0 4258 3903"/>
                <a:gd name="T129" fmla="*/ T128 w 1137"/>
                <a:gd name="T130" fmla="+- 0 1436 482"/>
                <a:gd name="T131" fmla="*/ 1436 h 1704"/>
                <a:gd name="T132" fmla="+- 0 4182 3903"/>
                <a:gd name="T133" fmla="*/ T132 w 1137"/>
                <a:gd name="T134" fmla="+- 0 1500 482"/>
                <a:gd name="T135" fmla="*/ 1500 h 1704"/>
                <a:gd name="T136" fmla="+- 0 4245 3903"/>
                <a:gd name="T137" fmla="*/ T136 w 1137"/>
                <a:gd name="T138" fmla="+- 0 1537 482"/>
                <a:gd name="T139" fmla="*/ 1537 h 1704"/>
                <a:gd name="T140" fmla="+- 0 4345 3903"/>
                <a:gd name="T141" fmla="*/ T140 w 1137"/>
                <a:gd name="T142" fmla="+- 0 1469 482"/>
                <a:gd name="T143" fmla="*/ 1469 h 1704"/>
                <a:gd name="T144" fmla="+- 0 4399 3903"/>
                <a:gd name="T145" fmla="*/ T144 w 1137"/>
                <a:gd name="T146" fmla="+- 0 1537 482"/>
                <a:gd name="T147" fmla="*/ 1537 h 1704"/>
                <a:gd name="T148" fmla="+- 0 4414 3903"/>
                <a:gd name="T149" fmla="*/ T148 w 1137"/>
                <a:gd name="T150" fmla="+- 0 1611 482"/>
                <a:gd name="T151" fmla="*/ 1611 h 1704"/>
                <a:gd name="T152" fmla="+- 0 4478 3903"/>
                <a:gd name="T153" fmla="*/ T152 w 1137"/>
                <a:gd name="T154" fmla="+- 0 1693 482"/>
                <a:gd name="T155" fmla="*/ 1693 h 1704"/>
                <a:gd name="T156" fmla="+- 0 4687 3903"/>
                <a:gd name="T157" fmla="*/ T156 w 1137"/>
                <a:gd name="T158" fmla="+- 0 1681 482"/>
                <a:gd name="T159" fmla="*/ 1681 h 1704"/>
                <a:gd name="T160" fmla="+- 0 4847 3903"/>
                <a:gd name="T161" fmla="*/ T160 w 1137"/>
                <a:gd name="T162" fmla="+- 0 1783 482"/>
                <a:gd name="T163" fmla="*/ 1783 h 1704"/>
                <a:gd name="T164" fmla="+- 0 4918 3903"/>
                <a:gd name="T165" fmla="*/ T164 w 1137"/>
                <a:gd name="T166" fmla="+- 0 1977 482"/>
                <a:gd name="T167" fmla="*/ 1977 h 1704"/>
                <a:gd name="T168" fmla="+- 0 4937 3903"/>
                <a:gd name="T169" fmla="*/ T168 w 1137"/>
                <a:gd name="T170" fmla="+- 0 2079 482"/>
                <a:gd name="T171" fmla="*/ 2079 h 1704"/>
                <a:gd name="T172" fmla="+- 0 4987 3903"/>
                <a:gd name="T173" fmla="*/ T172 w 1137"/>
                <a:gd name="T174" fmla="+- 0 2144 482"/>
                <a:gd name="T175" fmla="*/ 2144 h 1704"/>
                <a:gd name="T176" fmla="+- 0 5040 3903"/>
                <a:gd name="T177" fmla="*/ T176 w 1137"/>
                <a:gd name="T178" fmla="+- 0 786 482"/>
                <a:gd name="T179" fmla="*/ 786 h 1704"/>
                <a:gd name="T180" fmla="+- 0 4971 3903"/>
                <a:gd name="T181" fmla="*/ T180 w 1137"/>
                <a:gd name="T182" fmla="+- 0 688 482"/>
                <a:gd name="T183" fmla="*/ 688 h 1704"/>
                <a:gd name="T184" fmla="+- 0 4866 3903"/>
                <a:gd name="T185" fmla="*/ T184 w 1137"/>
                <a:gd name="T186" fmla="+- 0 684 482"/>
                <a:gd name="T187" fmla="*/ 684 h 1704"/>
                <a:gd name="T188" fmla="+- 0 4846 3903"/>
                <a:gd name="T189" fmla="*/ T188 w 1137"/>
                <a:gd name="T190" fmla="+- 0 612 482"/>
                <a:gd name="T191" fmla="*/ 612 h 1704"/>
                <a:gd name="T192" fmla="+- 0 4905 3903"/>
                <a:gd name="T193" fmla="*/ T192 w 1137"/>
                <a:gd name="T194" fmla="+- 0 533 482"/>
                <a:gd name="T195" fmla="*/ 533 h 1704"/>
                <a:gd name="T196" fmla="+- 0 4883 3903"/>
                <a:gd name="T197" fmla="*/ T196 w 1137"/>
                <a:gd name="T198" fmla="+- 0 482 482"/>
                <a:gd name="T199" fmla="*/ 482 h 1704"/>
                <a:gd name="T200" fmla="+- 0 4811 3903"/>
                <a:gd name="T201" fmla="*/ T200 w 1137"/>
                <a:gd name="T202" fmla="+- 0 599 482"/>
                <a:gd name="T203" fmla="*/ 599 h 1704"/>
                <a:gd name="T204" fmla="+- 0 4648 3903"/>
                <a:gd name="T205" fmla="*/ T204 w 1137"/>
                <a:gd name="T206" fmla="+- 0 746 482"/>
                <a:gd name="T207" fmla="*/ 746 h 1704"/>
                <a:gd name="T208" fmla="+- 0 4926 3903"/>
                <a:gd name="T209" fmla="*/ T208 w 1137"/>
                <a:gd name="T210" fmla="+- 0 1925 482"/>
                <a:gd name="T211" fmla="*/ 1925 h 1704"/>
                <a:gd name="T212" fmla="+- 0 5040 3903"/>
                <a:gd name="T213" fmla="*/ T212 w 1137"/>
                <a:gd name="T214" fmla="+- 0 786 482"/>
                <a:gd name="T215" fmla="*/ 786 h 1704"/>
                <a:gd name="T216" fmla="+- 0 4972 3903"/>
                <a:gd name="T217" fmla="*/ T216 w 1137"/>
                <a:gd name="T218" fmla="+- 0 686 482"/>
                <a:gd name="T219" fmla="*/ 686 h 1704"/>
                <a:gd name="T220" fmla="+- 0 5029 3903"/>
                <a:gd name="T221" fmla="*/ T220 w 1137"/>
                <a:gd name="T222" fmla="+- 0 701 482"/>
                <a:gd name="T223" fmla="*/ 701 h 1704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  <a:cxn ang="0">
                  <a:pos x="T165" y="T167"/>
                </a:cxn>
                <a:cxn ang="0">
                  <a:pos x="T169" y="T171"/>
                </a:cxn>
                <a:cxn ang="0">
                  <a:pos x="T173" y="T175"/>
                </a:cxn>
                <a:cxn ang="0">
                  <a:pos x="T177" y="T179"/>
                </a:cxn>
                <a:cxn ang="0">
                  <a:pos x="T181" y="T183"/>
                </a:cxn>
                <a:cxn ang="0">
                  <a:pos x="T185" y="T187"/>
                </a:cxn>
                <a:cxn ang="0">
                  <a:pos x="T189" y="T191"/>
                </a:cxn>
                <a:cxn ang="0">
                  <a:pos x="T193" y="T195"/>
                </a:cxn>
                <a:cxn ang="0">
                  <a:pos x="T197" y="T199"/>
                </a:cxn>
                <a:cxn ang="0">
                  <a:pos x="T201" y="T203"/>
                </a:cxn>
                <a:cxn ang="0">
                  <a:pos x="T205" y="T207"/>
                </a:cxn>
                <a:cxn ang="0">
                  <a:pos x="T209" y="T211"/>
                </a:cxn>
                <a:cxn ang="0">
                  <a:pos x="T213" y="T215"/>
                </a:cxn>
                <a:cxn ang="0">
                  <a:pos x="T217" y="T219"/>
                </a:cxn>
                <a:cxn ang="0">
                  <a:pos x="T221" y="T223"/>
                </a:cxn>
              </a:cxnLst>
              <a:rect l="0" t="0" r="r" b="b"/>
              <a:pathLst>
                <a:path w="1137" h="1704">
                  <a:moveTo>
                    <a:pt x="341" y="477"/>
                  </a:moveTo>
                  <a:lnTo>
                    <a:pt x="341" y="474"/>
                  </a:lnTo>
                  <a:lnTo>
                    <a:pt x="338" y="464"/>
                  </a:lnTo>
                  <a:lnTo>
                    <a:pt x="325" y="460"/>
                  </a:lnTo>
                  <a:lnTo>
                    <a:pt x="314" y="457"/>
                  </a:lnTo>
                  <a:lnTo>
                    <a:pt x="298" y="452"/>
                  </a:lnTo>
                  <a:lnTo>
                    <a:pt x="259" y="440"/>
                  </a:lnTo>
                  <a:lnTo>
                    <a:pt x="213" y="423"/>
                  </a:lnTo>
                  <a:lnTo>
                    <a:pt x="174" y="404"/>
                  </a:lnTo>
                  <a:lnTo>
                    <a:pt x="119" y="365"/>
                  </a:lnTo>
                  <a:lnTo>
                    <a:pt x="87" y="349"/>
                  </a:lnTo>
                  <a:lnTo>
                    <a:pt x="44" y="341"/>
                  </a:lnTo>
                  <a:lnTo>
                    <a:pt x="21" y="342"/>
                  </a:lnTo>
                  <a:lnTo>
                    <a:pt x="7" y="348"/>
                  </a:lnTo>
                  <a:lnTo>
                    <a:pt x="0" y="359"/>
                  </a:lnTo>
                  <a:lnTo>
                    <a:pt x="1" y="371"/>
                  </a:lnTo>
                  <a:lnTo>
                    <a:pt x="7" y="381"/>
                  </a:lnTo>
                  <a:lnTo>
                    <a:pt x="18" y="391"/>
                  </a:lnTo>
                  <a:lnTo>
                    <a:pt x="34" y="399"/>
                  </a:lnTo>
                  <a:lnTo>
                    <a:pt x="53" y="403"/>
                  </a:lnTo>
                  <a:lnTo>
                    <a:pt x="98" y="409"/>
                  </a:lnTo>
                  <a:lnTo>
                    <a:pt x="140" y="417"/>
                  </a:lnTo>
                  <a:lnTo>
                    <a:pt x="181" y="430"/>
                  </a:lnTo>
                  <a:lnTo>
                    <a:pt x="222" y="448"/>
                  </a:lnTo>
                  <a:lnTo>
                    <a:pt x="263" y="469"/>
                  </a:lnTo>
                  <a:lnTo>
                    <a:pt x="299" y="485"/>
                  </a:lnTo>
                  <a:lnTo>
                    <a:pt x="326" y="490"/>
                  </a:lnTo>
                  <a:lnTo>
                    <a:pt x="340" y="480"/>
                  </a:lnTo>
                  <a:lnTo>
                    <a:pt x="341" y="477"/>
                  </a:lnTo>
                  <a:moveTo>
                    <a:pt x="590" y="1381"/>
                  </a:moveTo>
                  <a:lnTo>
                    <a:pt x="587" y="1368"/>
                  </a:lnTo>
                  <a:lnTo>
                    <a:pt x="582" y="1357"/>
                  </a:lnTo>
                  <a:lnTo>
                    <a:pt x="573" y="1348"/>
                  </a:lnTo>
                  <a:lnTo>
                    <a:pt x="561" y="1343"/>
                  </a:lnTo>
                  <a:lnTo>
                    <a:pt x="545" y="1341"/>
                  </a:lnTo>
                  <a:lnTo>
                    <a:pt x="516" y="1343"/>
                  </a:lnTo>
                  <a:lnTo>
                    <a:pt x="496" y="1350"/>
                  </a:lnTo>
                  <a:lnTo>
                    <a:pt x="485" y="1361"/>
                  </a:lnTo>
                  <a:lnTo>
                    <a:pt x="483" y="1377"/>
                  </a:lnTo>
                  <a:lnTo>
                    <a:pt x="487" y="1398"/>
                  </a:lnTo>
                  <a:lnTo>
                    <a:pt x="488" y="1407"/>
                  </a:lnTo>
                  <a:lnTo>
                    <a:pt x="491" y="1416"/>
                  </a:lnTo>
                  <a:lnTo>
                    <a:pt x="493" y="1424"/>
                  </a:lnTo>
                  <a:lnTo>
                    <a:pt x="497" y="1429"/>
                  </a:lnTo>
                  <a:lnTo>
                    <a:pt x="502" y="1432"/>
                  </a:lnTo>
                  <a:lnTo>
                    <a:pt x="512" y="1438"/>
                  </a:lnTo>
                  <a:lnTo>
                    <a:pt x="534" y="1447"/>
                  </a:lnTo>
                  <a:lnTo>
                    <a:pt x="561" y="1447"/>
                  </a:lnTo>
                  <a:lnTo>
                    <a:pt x="581" y="1427"/>
                  </a:lnTo>
                  <a:lnTo>
                    <a:pt x="587" y="1411"/>
                  </a:lnTo>
                  <a:lnTo>
                    <a:pt x="590" y="1395"/>
                  </a:lnTo>
                  <a:lnTo>
                    <a:pt x="590" y="1381"/>
                  </a:lnTo>
                  <a:moveTo>
                    <a:pt x="795" y="1286"/>
                  </a:moveTo>
                  <a:lnTo>
                    <a:pt x="792" y="1278"/>
                  </a:lnTo>
                  <a:lnTo>
                    <a:pt x="785" y="1270"/>
                  </a:lnTo>
                  <a:lnTo>
                    <a:pt x="773" y="1270"/>
                  </a:lnTo>
                  <a:lnTo>
                    <a:pt x="759" y="1281"/>
                  </a:lnTo>
                  <a:lnTo>
                    <a:pt x="745" y="1306"/>
                  </a:lnTo>
                  <a:lnTo>
                    <a:pt x="729" y="1352"/>
                  </a:lnTo>
                  <a:lnTo>
                    <a:pt x="708" y="1404"/>
                  </a:lnTo>
                  <a:lnTo>
                    <a:pt x="678" y="1458"/>
                  </a:lnTo>
                  <a:lnTo>
                    <a:pt x="599" y="1543"/>
                  </a:lnTo>
                  <a:lnTo>
                    <a:pt x="578" y="1585"/>
                  </a:lnTo>
                  <a:lnTo>
                    <a:pt x="569" y="1628"/>
                  </a:lnTo>
                  <a:lnTo>
                    <a:pt x="574" y="1666"/>
                  </a:lnTo>
                  <a:lnTo>
                    <a:pt x="579" y="1677"/>
                  </a:lnTo>
                  <a:lnTo>
                    <a:pt x="586" y="1687"/>
                  </a:lnTo>
                  <a:lnTo>
                    <a:pt x="594" y="1696"/>
                  </a:lnTo>
                  <a:lnTo>
                    <a:pt x="605" y="1703"/>
                  </a:lnTo>
                  <a:lnTo>
                    <a:pt x="642" y="1695"/>
                  </a:lnTo>
                  <a:lnTo>
                    <a:pt x="669" y="1646"/>
                  </a:lnTo>
                  <a:lnTo>
                    <a:pt x="688" y="1578"/>
                  </a:lnTo>
                  <a:lnTo>
                    <a:pt x="700" y="1515"/>
                  </a:lnTo>
                  <a:lnTo>
                    <a:pt x="715" y="1454"/>
                  </a:lnTo>
                  <a:lnTo>
                    <a:pt x="740" y="1390"/>
                  </a:lnTo>
                  <a:lnTo>
                    <a:pt x="764" y="1337"/>
                  </a:lnTo>
                  <a:lnTo>
                    <a:pt x="782" y="1307"/>
                  </a:lnTo>
                  <a:lnTo>
                    <a:pt x="793" y="1296"/>
                  </a:lnTo>
                  <a:lnTo>
                    <a:pt x="795" y="1286"/>
                  </a:lnTo>
                  <a:moveTo>
                    <a:pt x="1107" y="1623"/>
                  </a:moveTo>
                  <a:lnTo>
                    <a:pt x="1105" y="1606"/>
                  </a:lnTo>
                  <a:lnTo>
                    <a:pt x="1100" y="1586"/>
                  </a:lnTo>
                  <a:lnTo>
                    <a:pt x="1090" y="1560"/>
                  </a:lnTo>
                  <a:lnTo>
                    <a:pt x="1075" y="1531"/>
                  </a:lnTo>
                  <a:lnTo>
                    <a:pt x="1056" y="1499"/>
                  </a:lnTo>
                  <a:lnTo>
                    <a:pt x="1032" y="1463"/>
                  </a:lnTo>
                  <a:lnTo>
                    <a:pt x="1028" y="1456"/>
                  </a:lnTo>
                  <a:lnTo>
                    <a:pt x="1025" y="1450"/>
                  </a:lnTo>
                  <a:lnTo>
                    <a:pt x="638" y="291"/>
                  </a:lnTo>
                  <a:lnTo>
                    <a:pt x="621" y="288"/>
                  </a:lnTo>
                  <a:lnTo>
                    <a:pt x="612" y="286"/>
                  </a:lnTo>
                  <a:lnTo>
                    <a:pt x="568" y="276"/>
                  </a:lnTo>
                  <a:lnTo>
                    <a:pt x="537" y="272"/>
                  </a:lnTo>
                  <a:lnTo>
                    <a:pt x="529" y="273"/>
                  </a:lnTo>
                  <a:lnTo>
                    <a:pt x="514" y="274"/>
                  </a:lnTo>
                  <a:lnTo>
                    <a:pt x="500" y="281"/>
                  </a:lnTo>
                  <a:lnTo>
                    <a:pt x="498" y="292"/>
                  </a:lnTo>
                  <a:lnTo>
                    <a:pt x="501" y="298"/>
                  </a:lnTo>
                  <a:lnTo>
                    <a:pt x="507" y="305"/>
                  </a:lnTo>
                  <a:lnTo>
                    <a:pt x="517" y="311"/>
                  </a:lnTo>
                  <a:lnTo>
                    <a:pt x="530" y="318"/>
                  </a:lnTo>
                  <a:lnTo>
                    <a:pt x="541" y="324"/>
                  </a:lnTo>
                  <a:lnTo>
                    <a:pt x="548" y="330"/>
                  </a:lnTo>
                  <a:lnTo>
                    <a:pt x="550" y="338"/>
                  </a:lnTo>
                  <a:lnTo>
                    <a:pt x="546" y="367"/>
                  </a:lnTo>
                  <a:lnTo>
                    <a:pt x="523" y="405"/>
                  </a:lnTo>
                  <a:lnTo>
                    <a:pt x="490" y="451"/>
                  </a:lnTo>
                  <a:lnTo>
                    <a:pt x="457" y="506"/>
                  </a:lnTo>
                  <a:lnTo>
                    <a:pt x="411" y="567"/>
                  </a:lnTo>
                  <a:lnTo>
                    <a:pt x="352" y="605"/>
                  </a:lnTo>
                  <a:lnTo>
                    <a:pt x="351" y="605"/>
                  </a:lnTo>
                  <a:lnTo>
                    <a:pt x="291" y="624"/>
                  </a:lnTo>
                  <a:lnTo>
                    <a:pt x="238" y="628"/>
                  </a:lnTo>
                  <a:lnTo>
                    <a:pt x="217" y="631"/>
                  </a:lnTo>
                  <a:lnTo>
                    <a:pt x="204" y="637"/>
                  </a:lnTo>
                  <a:lnTo>
                    <a:pt x="198" y="647"/>
                  </a:lnTo>
                  <a:lnTo>
                    <a:pt x="199" y="656"/>
                  </a:lnTo>
                  <a:lnTo>
                    <a:pt x="201" y="665"/>
                  </a:lnTo>
                  <a:lnTo>
                    <a:pt x="212" y="671"/>
                  </a:lnTo>
                  <a:lnTo>
                    <a:pt x="227" y="666"/>
                  </a:lnTo>
                  <a:lnTo>
                    <a:pt x="263" y="663"/>
                  </a:lnTo>
                  <a:lnTo>
                    <a:pt x="315" y="674"/>
                  </a:lnTo>
                  <a:lnTo>
                    <a:pt x="367" y="706"/>
                  </a:lnTo>
                  <a:lnTo>
                    <a:pt x="405" y="766"/>
                  </a:lnTo>
                  <a:lnTo>
                    <a:pt x="406" y="770"/>
                  </a:lnTo>
                  <a:lnTo>
                    <a:pt x="407" y="773"/>
                  </a:lnTo>
                  <a:lnTo>
                    <a:pt x="408" y="777"/>
                  </a:lnTo>
                  <a:lnTo>
                    <a:pt x="409" y="792"/>
                  </a:lnTo>
                  <a:lnTo>
                    <a:pt x="413" y="852"/>
                  </a:lnTo>
                  <a:lnTo>
                    <a:pt x="393" y="908"/>
                  </a:lnTo>
                  <a:lnTo>
                    <a:pt x="367" y="943"/>
                  </a:lnTo>
                  <a:lnTo>
                    <a:pt x="355" y="954"/>
                  </a:lnTo>
                  <a:lnTo>
                    <a:pt x="325" y="960"/>
                  </a:lnTo>
                  <a:lnTo>
                    <a:pt x="299" y="975"/>
                  </a:lnTo>
                  <a:lnTo>
                    <a:pt x="281" y="995"/>
                  </a:lnTo>
                  <a:lnTo>
                    <a:pt x="279" y="1018"/>
                  </a:lnTo>
                  <a:lnTo>
                    <a:pt x="282" y="1027"/>
                  </a:lnTo>
                  <a:lnTo>
                    <a:pt x="290" y="1036"/>
                  </a:lnTo>
                  <a:lnTo>
                    <a:pt x="304" y="1045"/>
                  </a:lnTo>
                  <a:lnTo>
                    <a:pt x="342" y="1055"/>
                  </a:lnTo>
                  <a:lnTo>
                    <a:pt x="367" y="1040"/>
                  </a:lnTo>
                  <a:lnTo>
                    <a:pt x="389" y="1013"/>
                  </a:lnTo>
                  <a:lnTo>
                    <a:pt x="418" y="992"/>
                  </a:lnTo>
                  <a:lnTo>
                    <a:pt x="442" y="987"/>
                  </a:lnTo>
                  <a:lnTo>
                    <a:pt x="462" y="992"/>
                  </a:lnTo>
                  <a:lnTo>
                    <a:pt x="478" y="1009"/>
                  </a:lnTo>
                  <a:lnTo>
                    <a:pt x="491" y="1039"/>
                  </a:lnTo>
                  <a:lnTo>
                    <a:pt x="496" y="1055"/>
                  </a:lnTo>
                  <a:lnTo>
                    <a:pt x="501" y="1073"/>
                  </a:lnTo>
                  <a:lnTo>
                    <a:pt x="505" y="1094"/>
                  </a:lnTo>
                  <a:lnTo>
                    <a:pt x="509" y="1117"/>
                  </a:lnTo>
                  <a:lnTo>
                    <a:pt x="511" y="1129"/>
                  </a:lnTo>
                  <a:lnTo>
                    <a:pt x="513" y="1139"/>
                  </a:lnTo>
                  <a:lnTo>
                    <a:pt x="516" y="1148"/>
                  </a:lnTo>
                  <a:lnTo>
                    <a:pt x="543" y="1193"/>
                  </a:lnTo>
                  <a:lnTo>
                    <a:pt x="575" y="1211"/>
                  </a:lnTo>
                  <a:lnTo>
                    <a:pt x="602" y="1214"/>
                  </a:lnTo>
                  <a:lnTo>
                    <a:pt x="614" y="1212"/>
                  </a:lnTo>
                  <a:lnTo>
                    <a:pt x="705" y="1193"/>
                  </a:lnTo>
                  <a:lnTo>
                    <a:pt x="784" y="1199"/>
                  </a:lnTo>
                  <a:lnTo>
                    <a:pt x="839" y="1215"/>
                  </a:lnTo>
                  <a:lnTo>
                    <a:pt x="861" y="1224"/>
                  </a:lnTo>
                  <a:lnTo>
                    <a:pt x="908" y="1259"/>
                  </a:lnTo>
                  <a:lnTo>
                    <a:pt x="944" y="1301"/>
                  </a:lnTo>
                  <a:lnTo>
                    <a:pt x="972" y="1347"/>
                  </a:lnTo>
                  <a:lnTo>
                    <a:pt x="991" y="1395"/>
                  </a:lnTo>
                  <a:lnTo>
                    <a:pt x="1005" y="1446"/>
                  </a:lnTo>
                  <a:lnTo>
                    <a:pt x="1015" y="1495"/>
                  </a:lnTo>
                  <a:lnTo>
                    <a:pt x="1022" y="1538"/>
                  </a:lnTo>
                  <a:lnTo>
                    <a:pt x="1028" y="1573"/>
                  </a:lnTo>
                  <a:lnTo>
                    <a:pt x="1030" y="1585"/>
                  </a:lnTo>
                  <a:lnTo>
                    <a:pt x="1034" y="1597"/>
                  </a:lnTo>
                  <a:lnTo>
                    <a:pt x="1037" y="1607"/>
                  </a:lnTo>
                  <a:lnTo>
                    <a:pt x="1051" y="1639"/>
                  </a:lnTo>
                  <a:lnTo>
                    <a:pt x="1067" y="1658"/>
                  </a:lnTo>
                  <a:lnTo>
                    <a:pt x="1084" y="1662"/>
                  </a:lnTo>
                  <a:lnTo>
                    <a:pt x="1099" y="1650"/>
                  </a:lnTo>
                  <a:lnTo>
                    <a:pt x="1105" y="1638"/>
                  </a:lnTo>
                  <a:lnTo>
                    <a:pt x="1107" y="1623"/>
                  </a:lnTo>
                  <a:moveTo>
                    <a:pt x="1137" y="304"/>
                  </a:moveTo>
                  <a:lnTo>
                    <a:pt x="1120" y="302"/>
                  </a:lnTo>
                  <a:lnTo>
                    <a:pt x="1096" y="287"/>
                  </a:lnTo>
                  <a:lnTo>
                    <a:pt x="1069" y="204"/>
                  </a:lnTo>
                  <a:lnTo>
                    <a:pt x="1068" y="206"/>
                  </a:lnTo>
                  <a:lnTo>
                    <a:pt x="1030" y="234"/>
                  </a:lnTo>
                  <a:lnTo>
                    <a:pt x="1003" y="234"/>
                  </a:lnTo>
                  <a:lnTo>
                    <a:pt x="981" y="223"/>
                  </a:lnTo>
                  <a:lnTo>
                    <a:pt x="963" y="202"/>
                  </a:lnTo>
                  <a:lnTo>
                    <a:pt x="951" y="175"/>
                  </a:lnTo>
                  <a:lnTo>
                    <a:pt x="947" y="160"/>
                  </a:lnTo>
                  <a:lnTo>
                    <a:pt x="944" y="145"/>
                  </a:lnTo>
                  <a:lnTo>
                    <a:pt x="943" y="130"/>
                  </a:lnTo>
                  <a:lnTo>
                    <a:pt x="943" y="114"/>
                  </a:lnTo>
                  <a:lnTo>
                    <a:pt x="957" y="83"/>
                  </a:lnTo>
                  <a:lnTo>
                    <a:pt x="981" y="66"/>
                  </a:lnTo>
                  <a:lnTo>
                    <a:pt x="1002" y="51"/>
                  </a:lnTo>
                  <a:lnTo>
                    <a:pt x="1005" y="24"/>
                  </a:lnTo>
                  <a:lnTo>
                    <a:pt x="1005" y="23"/>
                  </a:lnTo>
                  <a:lnTo>
                    <a:pt x="1005" y="22"/>
                  </a:lnTo>
                  <a:lnTo>
                    <a:pt x="980" y="0"/>
                  </a:lnTo>
                  <a:lnTo>
                    <a:pt x="943" y="5"/>
                  </a:lnTo>
                  <a:lnTo>
                    <a:pt x="913" y="42"/>
                  </a:lnTo>
                  <a:lnTo>
                    <a:pt x="912" y="59"/>
                  </a:lnTo>
                  <a:lnTo>
                    <a:pt x="908" y="117"/>
                  </a:lnTo>
                  <a:lnTo>
                    <a:pt x="903" y="187"/>
                  </a:lnTo>
                  <a:lnTo>
                    <a:pt x="866" y="220"/>
                  </a:lnTo>
                  <a:lnTo>
                    <a:pt x="809" y="238"/>
                  </a:lnTo>
                  <a:lnTo>
                    <a:pt x="745" y="264"/>
                  </a:lnTo>
                  <a:lnTo>
                    <a:pt x="691" y="288"/>
                  </a:lnTo>
                  <a:lnTo>
                    <a:pt x="650" y="293"/>
                  </a:lnTo>
                  <a:lnTo>
                    <a:pt x="638" y="291"/>
                  </a:lnTo>
                  <a:lnTo>
                    <a:pt x="1023" y="1443"/>
                  </a:lnTo>
                  <a:lnTo>
                    <a:pt x="1033" y="1393"/>
                  </a:lnTo>
                  <a:lnTo>
                    <a:pt x="1083" y="1357"/>
                  </a:lnTo>
                  <a:lnTo>
                    <a:pt x="1137" y="1335"/>
                  </a:lnTo>
                  <a:lnTo>
                    <a:pt x="1137" y="304"/>
                  </a:lnTo>
                  <a:moveTo>
                    <a:pt x="1137" y="101"/>
                  </a:moveTo>
                  <a:lnTo>
                    <a:pt x="1120" y="113"/>
                  </a:lnTo>
                  <a:lnTo>
                    <a:pt x="1095" y="158"/>
                  </a:lnTo>
                  <a:lnTo>
                    <a:pt x="1069" y="204"/>
                  </a:lnTo>
                  <a:lnTo>
                    <a:pt x="1094" y="281"/>
                  </a:lnTo>
                  <a:lnTo>
                    <a:pt x="1096" y="273"/>
                  </a:lnTo>
                  <a:lnTo>
                    <a:pt x="1102" y="263"/>
                  </a:lnTo>
                  <a:lnTo>
                    <a:pt x="1126" y="219"/>
                  </a:lnTo>
                  <a:lnTo>
                    <a:pt x="1137" y="196"/>
                  </a:lnTo>
                  <a:lnTo>
                    <a:pt x="1137" y="101"/>
                  </a:lnTo>
                </a:path>
              </a:pathLst>
            </a:custGeom>
            <a:solidFill>
              <a:srgbClr val="FFD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pic>
          <p:nvPicPr>
            <p:cNvPr id="11" name="Picture 9">
              <a:extLst>
                <a:ext uri="{FF2B5EF4-FFF2-40B4-BE49-F238E27FC236}">
                  <a16:creationId xmlns:a16="http://schemas.microsoft.com/office/drawing/2014/main" id="{24388CC2-2223-4E85-A362-F561A3D85F0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34" y="1975"/>
              <a:ext cx="107" cy="1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AutoShape 10">
              <a:extLst>
                <a:ext uri="{FF2B5EF4-FFF2-40B4-BE49-F238E27FC236}">
                  <a16:creationId xmlns:a16="http://schemas.microsoft.com/office/drawing/2014/main" id="{C6A68DB5-E56D-4A45-8870-94D1672950F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75" y="622"/>
              <a:ext cx="597" cy="1459"/>
            </a:xfrm>
            <a:custGeom>
              <a:avLst/>
              <a:gdLst>
                <a:gd name="T0" fmla="+- 0 3988 3976"/>
                <a:gd name="T1" fmla="*/ T0 w 597"/>
                <a:gd name="T2" fmla="+- 0 1069 622"/>
                <a:gd name="T3" fmla="*/ 1069 h 1459"/>
                <a:gd name="T4" fmla="+- 0 3984 3976"/>
                <a:gd name="T5" fmla="*/ T4 w 597"/>
                <a:gd name="T6" fmla="+- 0 1058 622"/>
                <a:gd name="T7" fmla="*/ 1058 h 1459"/>
                <a:gd name="T8" fmla="+- 0 3980 3976"/>
                <a:gd name="T9" fmla="*/ T8 w 597"/>
                <a:gd name="T10" fmla="+- 0 1079 622"/>
                <a:gd name="T11" fmla="*/ 1079 h 1459"/>
                <a:gd name="T12" fmla="+- 0 4010 3976"/>
                <a:gd name="T13" fmla="*/ T12 w 597"/>
                <a:gd name="T14" fmla="+- 0 1435 622"/>
                <a:gd name="T15" fmla="*/ 1435 h 1459"/>
                <a:gd name="T16" fmla="+- 0 4009 3976"/>
                <a:gd name="T17" fmla="*/ T16 w 597"/>
                <a:gd name="T18" fmla="+- 0 1416 622"/>
                <a:gd name="T19" fmla="*/ 1416 h 1459"/>
                <a:gd name="T20" fmla="+- 0 3997 3976"/>
                <a:gd name="T21" fmla="*/ T20 w 597"/>
                <a:gd name="T22" fmla="+- 0 1414 622"/>
                <a:gd name="T23" fmla="*/ 1414 h 1459"/>
                <a:gd name="T24" fmla="+- 0 4010 3976"/>
                <a:gd name="T25" fmla="*/ T24 w 597"/>
                <a:gd name="T26" fmla="+- 0 1435 622"/>
                <a:gd name="T27" fmla="*/ 1435 h 1459"/>
                <a:gd name="T28" fmla="+- 0 4218 3976"/>
                <a:gd name="T29" fmla="*/ T28 w 597"/>
                <a:gd name="T30" fmla="+- 0 1864 622"/>
                <a:gd name="T31" fmla="*/ 1864 h 1459"/>
                <a:gd name="T32" fmla="+- 0 4218 3976"/>
                <a:gd name="T33" fmla="*/ T32 w 597"/>
                <a:gd name="T34" fmla="+- 0 1861 622"/>
                <a:gd name="T35" fmla="*/ 1861 h 1459"/>
                <a:gd name="T36" fmla="+- 0 4215 3976"/>
                <a:gd name="T37" fmla="*/ T36 w 597"/>
                <a:gd name="T38" fmla="+- 0 1851 622"/>
                <a:gd name="T39" fmla="*/ 1851 h 1459"/>
                <a:gd name="T40" fmla="+- 0 4210 3976"/>
                <a:gd name="T41" fmla="*/ T40 w 597"/>
                <a:gd name="T42" fmla="+- 0 1872 622"/>
                <a:gd name="T43" fmla="*/ 1872 h 1459"/>
                <a:gd name="T44" fmla="+- 0 4250 3976"/>
                <a:gd name="T45" fmla="*/ T44 w 597"/>
                <a:gd name="T46" fmla="+- 0 1619 622"/>
                <a:gd name="T47" fmla="*/ 1619 h 1459"/>
                <a:gd name="T48" fmla="+- 0 4249 3976"/>
                <a:gd name="T49" fmla="*/ T48 w 597"/>
                <a:gd name="T50" fmla="+- 0 1599 622"/>
                <a:gd name="T51" fmla="*/ 1599 h 1459"/>
                <a:gd name="T52" fmla="+- 0 4238 3976"/>
                <a:gd name="T53" fmla="*/ T52 w 597"/>
                <a:gd name="T54" fmla="+- 0 1597 622"/>
                <a:gd name="T55" fmla="*/ 1597 h 1459"/>
                <a:gd name="T56" fmla="+- 0 4250 3976"/>
                <a:gd name="T57" fmla="*/ T56 w 597"/>
                <a:gd name="T58" fmla="+- 0 1619 622"/>
                <a:gd name="T59" fmla="*/ 1619 h 1459"/>
                <a:gd name="T60" fmla="+- 0 4273 3976"/>
                <a:gd name="T61" fmla="*/ T60 w 597"/>
                <a:gd name="T62" fmla="+- 0 820 622"/>
                <a:gd name="T63" fmla="*/ 820 h 1459"/>
                <a:gd name="T64" fmla="+- 0 4265 3976"/>
                <a:gd name="T65" fmla="*/ T64 w 597"/>
                <a:gd name="T66" fmla="+- 0 803 622"/>
                <a:gd name="T67" fmla="*/ 803 h 1459"/>
                <a:gd name="T68" fmla="+- 0 4240 3976"/>
                <a:gd name="T69" fmla="*/ T68 w 597"/>
                <a:gd name="T70" fmla="+- 0 789 622"/>
                <a:gd name="T71" fmla="*/ 789 h 1459"/>
                <a:gd name="T72" fmla="+- 0 4223 3976"/>
                <a:gd name="T73" fmla="*/ T72 w 597"/>
                <a:gd name="T74" fmla="+- 0 807 622"/>
                <a:gd name="T75" fmla="*/ 807 h 1459"/>
                <a:gd name="T76" fmla="+- 0 4227 3976"/>
                <a:gd name="T77" fmla="*/ T76 w 597"/>
                <a:gd name="T78" fmla="+- 0 829 622"/>
                <a:gd name="T79" fmla="*/ 829 h 1459"/>
                <a:gd name="T80" fmla="+- 0 4239 3976"/>
                <a:gd name="T81" fmla="*/ T80 w 597"/>
                <a:gd name="T82" fmla="+- 0 834 622"/>
                <a:gd name="T83" fmla="*/ 834 h 1459"/>
                <a:gd name="T84" fmla="+- 0 4255 3976"/>
                <a:gd name="T85" fmla="*/ T84 w 597"/>
                <a:gd name="T86" fmla="+- 0 837 622"/>
                <a:gd name="T87" fmla="*/ 837 h 1459"/>
                <a:gd name="T88" fmla="+- 0 4273 3976"/>
                <a:gd name="T89" fmla="*/ T88 w 597"/>
                <a:gd name="T90" fmla="+- 0 826 622"/>
                <a:gd name="T91" fmla="*/ 826 h 1459"/>
                <a:gd name="T92" fmla="+- 0 4325 3976"/>
                <a:gd name="T93" fmla="*/ T92 w 597"/>
                <a:gd name="T94" fmla="+- 0 651 622"/>
                <a:gd name="T95" fmla="*/ 651 h 1459"/>
                <a:gd name="T96" fmla="+- 0 4324 3976"/>
                <a:gd name="T97" fmla="*/ T96 w 597"/>
                <a:gd name="T98" fmla="+- 0 631 622"/>
                <a:gd name="T99" fmla="*/ 631 h 1459"/>
                <a:gd name="T100" fmla="+- 0 4313 3976"/>
                <a:gd name="T101" fmla="*/ T100 w 597"/>
                <a:gd name="T102" fmla="+- 0 629 622"/>
                <a:gd name="T103" fmla="*/ 629 h 1459"/>
                <a:gd name="T104" fmla="+- 0 4325 3976"/>
                <a:gd name="T105" fmla="*/ T104 w 597"/>
                <a:gd name="T106" fmla="+- 0 651 622"/>
                <a:gd name="T107" fmla="*/ 651 h 1459"/>
                <a:gd name="T108" fmla="+- 0 4398 3976"/>
                <a:gd name="T109" fmla="*/ T108 w 597"/>
                <a:gd name="T110" fmla="+- 0 2064 622"/>
                <a:gd name="T111" fmla="*/ 2064 h 1459"/>
                <a:gd name="T112" fmla="+- 0 4395 3976"/>
                <a:gd name="T113" fmla="*/ T112 w 597"/>
                <a:gd name="T114" fmla="+- 0 2053 622"/>
                <a:gd name="T115" fmla="*/ 2053 h 1459"/>
                <a:gd name="T116" fmla="+- 0 4390 3976"/>
                <a:gd name="T117" fmla="*/ T116 w 597"/>
                <a:gd name="T118" fmla="+- 0 2074 622"/>
                <a:gd name="T119" fmla="*/ 2074 h 1459"/>
                <a:gd name="T120" fmla="+- 0 4572 3976"/>
                <a:gd name="T121" fmla="*/ T120 w 597"/>
                <a:gd name="T122" fmla="+- 0 1791 622"/>
                <a:gd name="T123" fmla="*/ 1791 h 1459"/>
                <a:gd name="T124" fmla="+- 0 4571 3976"/>
                <a:gd name="T125" fmla="*/ T124 w 597"/>
                <a:gd name="T126" fmla="+- 0 1785 622"/>
                <a:gd name="T127" fmla="*/ 1785 h 1459"/>
                <a:gd name="T128" fmla="+- 0 4551 3976"/>
                <a:gd name="T129" fmla="*/ T128 w 597"/>
                <a:gd name="T130" fmla="+- 0 1761 622"/>
                <a:gd name="T131" fmla="*/ 1761 h 1459"/>
                <a:gd name="T132" fmla="+- 0 4527 3976"/>
                <a:gd name="T133" fmla="*/ T132 w 597"/>
                <a:gd name="T134" fmla="+- 0 1765 622"/>
                <a:gd name="T135" fmla="*/ 1765 h 1459"/>
                <a:gd name="T136" fmla="+- 0 4520 3976"/>
                <a:gd name="T137" fmla="*/ T136 w 597"/>
                <a:gd name="T138" fmla="+- 0 1783 622"/>
                <a:gd name="T139" fmla="*/ 1783 h 1459"/>
                <a:gd name="T140" fmla="+- 0 4531 3976"/>
                <a:gd name="T141" fmla="*/ T140 w 597"/>
                <a:gd name="T142" fmla="+- 0 1801 622"/>
                <a:gd name="T143" fmla="*/ 1801 h 1459"/>
                <a:gd name="T144" fmla="+- 0 4542 3976"/>
                <a:gd name="T145" fmla="*/ T144 w 597"/>
                <a:gd name="T146" fmla="+- 0 1803 622"/>
                <a:gd name="T147" fmla="*/ 1803 h 1459"/>
                <a:gd name="T148" fmla="+- 0 4565 3976"/>
                <a:gd name="T149" fmla="*/ T148 w 597"/>
                <a:gd name="T150" fmla="+- 0 1803 622"/>
                <a:gd name="T151" fmla="*/ 1803 h 1459"/>
                <a:gd name="T152" fmla="+- 0 4572 3976"/>
                <a:gd name="T153" fmla="*/ T152 w 597"/>
                <a:gd name="T154" fmla="+- 0 1791 622"/>
                <a:gd name="T155" fmla="*/ 1791 h 145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</a:cxnLst>
              <a:rect l="0" t="0" r="r" b="b"/>
              <a:pathLst>
                <a:path w="597" h="1459">
                  <a:moveTo>
                    <a:pt x="12" y="465"/>
                  </a:moveTo>
                  <a:lnTo>
                    <a:pt x="12" y="447"/>
                  </a:lnTo>
                  <a:lnTo>
                    <a:pt x="11" y="446"/>
                  </a:lnTo>
                  <a:lnTo>
                    <a:pt x="8" y="436"/>
                  </a:lnTo>
                  <a:lnTo>
                    <a:pt x="0" y="444"/>
                  </a:lnTo>
                  <a:lnTo>
                    <a:pt x="4" y="457"/>
                  </a:lnTo>
                  <a:lnTo>
                    <a:pt x="12" y="465"/>
                  </a:lnTo>
                  <a:moveTo>
                    <a:pt x="34" y="813"/>
                  </a:moveTo>
                  <a:lnTo>
                    <a:pt x="33" y="795"/>
                  </a:lnTo>
                  <a:lnTo>
                    <a:pt x="33" y="794"/>
                  </a:lnTo>
                  <a:lnTo>
                    <a:pt x="30" y="784"/>
                  </a:lnTo>
                  <a:lnTo>
                    <a:pt x="21" y="792"/>
                  </a:lnTo>
                  <a:lnTo>
                    <a:pt x="25" y="806"/>
                  </a:lnTo>
                  <a:lnTo>
                    <a:pt x="34" y="813"/>
                  </a:lnTo>
                  <a:moveTo>
                    <a:pt x="243" y="1258"/>
                  </a:moveTo>
                  <a:lnTo>
                    <a:pt x="242" y="1242"/>
                  </a:lnTo>
                  <a:lnTo>
                    <a:pt x="242" y="1240"/>
                  </a:lnTo>
                  <a:lnTo>
                    <a:pt x="242" y="1239"/>
                  </a:lnTo>
                  <a:lnTo>
                    <a:pt x="241" y="1237"/>
                  </a:lnTo>
                  <a:lnTo>
                    <a:pt x="239" y="1229"/>
                  </a:lnTo>
                  <a:lnTo>
                    <a:pt x="230" y="1237"/>
                  </a:lnTo>
                  <a:lnTo>
                    <a:pt x="234" y="1250"/>
                  </a:lnTo>
                  <a:lnTo>
                    <a:pt x="243" y="1258"/>
                  </a:lnTo>
                  <a:moveTo>
                    <a:pt x="274" y="997"/>
                  </a:moveTo>
                  <a:lnTo>
                    <a:pt x="274" y="979"/>
                  </a:lnTo>
                  <a:lnTo>
                    <a:pt x="273" y="977"/>
                  </a:lnTo>
                  <a:lnTo>
                    <a:pt x="270" y="968"/>
                  </a:lnTo>
                  <a:lnTo>
                    <a:pt x="262" y="975"/>
                  </a:lnTo>
                  <a:lnTo>
                    <a:pt x="266" y="989"/>
                  </a:lnTo>
                  <a:lnTo>
                    <a:pt x="274" y="997"/>
                  </a:lnTo>
                  <a:moveTo>
                    <a:pt x="298" y="201"/>
                  </a:moveTo>
                  <a:lnTo>
                    <a:pt x="297" y="198"/>
                  </a:lnTo>
                  <a:lnTo>
                    <a:pt x="296" y="195"/>
                  </a:lnTo>
                  <a:lnTo>
                    <a:pt x="289" y="181"/>
                  </a:lnTo>
                  <a:lnTo>
                    <a:pt x="277" y="171"/>
                  </a:lnTo>
                  <a:lnTo>
                    <a:pt x="264" y="167"/>
                  </a:lnTo>
                  <a:lnTo>
                    <a:pt x="253" y="175"/>
                  </a:lnTo>
                  <a:lnTo>
                    <a:pt x="247" y="185"/>
                  </a:lnTo>
                  <a:lnTo>
                    <a:pt x="246" y="193"/>
                  </a:lnTo>
                  <a:lnTo>
                    <a:pt x="251" y="207"/>
                  </a:lnTo>
                  <a:lnTo>
                    <a:pt x="257" y="211"/>
                  </a:lnTo>
                  <a:lnTo>
                    <a:pt x="263" y="212"/>
                  </a:lnTo>
                  <a:lnTo>
                    <a:pt x="268" y="213"/>
                  </a:lnTo>
                  <a:lnTo>
                    <a:pt x="279" y="215"/>
                  </a:lnTo>
                  <a:lnTo>
                    <a:pt x="291" y="213"/>
                  </a:lnTo>
                  <a:lnTo>
                    <a:pt x="297" y="204"/>
                  </a:lnTo>
                  <a:lnTo>
                    <a:pt x="298" y="201"/>
                  </a:lnTo>
                  <a:moveTo>
                    <a:pt x="349" y="29"/>
                  </a:moveTo>
                  <a:lnTo>
                    <a:pt x="349" y="11"/>
                  </a:lnTo>
                  <a:lnTo>
                    <a:pt x="348" y="9"/>
                  </a:lnTo>
                  <a:lnTo>
                    <a:pt x="345" y="0"/>
                  </a:lnTo>
                  <a:lnTo>
                    <a:pt x="337" y="7"/>
                  </a:lnTo>
                  <a:lnTo>
                    <a:pt x="341" y="21"/>
                  </a:lnTo>
                  <a:lnTo>
                    <a:pt x="349" y="29"/>
                  </a:lnTo>
                  <a:moveTo>
                    <a:pt x="423" y="1459"/>
                  </a:moveTo>
                  <a:lnTo>
                    <a:pt x="422" y="1442"/>
                  </a:lnTo>
                  <a:lnTo>
                    <a:pt x="422" y="1440"/>
                  </a:lnTo>
                  <a:lnTo>
                    <a:pt x="419" y="1431"/>
                  </a:lnTo>
                  <a:lnTo>
                    <a:pt x="410" y="1438"/>
                  </a:lnTo>
                  <a:lnTo>
                    <a:pt x="414" y="1452"/>
                  </a:lnTo>
                  <a:lnTo>
                    <a:pt x="423" y="1459"/>
                  </a:lnTo>
                  <a:moveTo>
                    <a:pt x="596" y="1169"/>
                  </a:moveTo>
                  <a:lnTo>
                    <a:pt x="596" y="1166"/>
                  </a:lnTo>
                  <a:lnTo>
                    <a:pt x="595" y="1163"/>
                  </a:lnTo>
                  <a:lnTo>
                    <a:pt x="587" y="1149"/>
                  </a:lnTo>
                  <a:lnTo>
                    <a:pt x="575" y="1139"/>
                  </a:lnTo>
                  <a:lnTo>
                    <a:pt x="562" y="1135"/>
                  </a:lnTo>
                  <a:lnTo>
                    <a:pt x="551" y="1143"/>
                  </a:lnTo>
                  <a:lnTo>
                    <a:pt x="545" y="1153"/>
                  </a:lnTo>
                  <a:lnTo>
                    <a:pt x="544" y="1161"/>
                  </a:lnTo>
                  <a:lnTo>
                    <a:pt x="549" y="1175"/>
                  </a:lnTo>
                  <a:lnTo>
                    <a:pt x="555" y="1179"/>
                  </a:lnTo>
                  <a:lnTo>
                    <a:pt x="561" y="1180"/>
                  </a:lnTo>
                  <a:lnTo>
                    <a:pt x="566" y="1181"/>
                  </a:lnTo>
                  <a:lnTo>
                    <a:pt x="577" y="1183"/>
                  </a:lnTo>
                  <a:lnTo>
                    <a:pt x="589" y="1181"/>
                  </a:lnTo>
                  <a:lnTo>
                    <a:pt x="596" y="1172"/>
                  </a:lnTo>
                  <a:lnTo>
                    <a:pt x="596" y="1169"/>
                  </a:lnTo>
                </a:path>
              </a:pathLst>
            </a:custGeom>
            <a:solidFill>
              <a:srgbClr val="FFD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</p:grpSp>
      <p:sp>
        <p:nvSpPr>
          <p:cNvPr id="13" name="AutoShape 11">
            <a:extLst>
              <a:ext uri="{FF2B5EF4-FFF2-40B4-BE49-F238E27FC236}">
                <a16:creationId xmlns:a16="http://schemas.microsoft.com/office/drawing/2014/main" id="{1A7D62D3-50A0-41C7-BAF0-3B0D8079D06D}"/>
              </a:ext>
            </a:extLst>
          </p:cNvPr>
          <p:cNvSpPr>
            <a:spLocks/>
          </p:cNvSpPr>
          <p:nvPr/>
        </p:nvSpPr>
        <p:spPr bwMode="auto">
          <a:xfrm>
            <a:off x="0" y="1382224"/>
            <a:ext cx="1184320" cy="903776"/>
          </a:xfrm>
          <a:custGeom>
            <a:avLst/>
            <a:gdLst>
              <a:gd name="T0" fmla="*/ 210080225 w 1231"/>
              <a:gd name="T1" fmla="*/ 819756425 h 941"/>
              <a:gd name="T2" fmla="*/ 185886725 w 1231"/>
              <a:gd name="T3" fmla="*/ 845966050 h 941"/>
              <a:gd name="T4" fmla="*/ 185886725 w 1231"/>
              <a:gd name="T5" fmla="*/ 892336925 h 941"/>
              <a:gd name="T6" fmla="*/ 206854425 w 1231"/>
              <a:gd name="T7" fmla="*/ 852014425 h 941"/>
              <a:gd name="T8" fmla="*/ 242741450 w 1231"/>
              <a:gd name="T9" fmla="*/ 879030500 h 941"/>
              <a:gd name="T10" fmla="*/ 239112425 w 1231"/>
              <a:gd name="T11" fmla="*/ 870966000 h 941"/>
              <a:gd name="T12" fmla="*/ 224999550 w 1231"/>
              <a:gd name="T13" fmla="*/ 868546650 h 941"/>
              <a:gd name="T14" fmla="*/ 223789875 w 1231"/>
              <a:gd name="T15" fmla="*/ 881449850 h 941"/>
              <a:gd name="T16" fmla="*/ 230644700 w 1231"/>
              <a:gd name="T17" fmla="*/ 884272425 h 941"/>
              <a:gd name="T18" fmla="*/ 242741450 w 1231"/>
              <a:gd name="T19" fmla="*/ 880240175 h 941"/>
              <a:gd name="T20" fmla="*/ 245160800 w 1231"/>
              <a:gd name="T21" fmla="*/ 794353250 h 941"/>
              <a:gd name="T22" fmla="*/ 243547900 w 1231"/>
              <a:gd name="T23" fmla="*/ 789917775 h 941"/>
              <a:gd name="T24" fmla="*/ 245160800 w 1231"/>
              <a:gd name="T25" fmla="*/ 801611300 h 941"/>
              <a:gd name="T26" fmla="*/ 283063950 w 1231"/>
              <a:gd name="T27" fmla="*/ 820159650 h 941"/>
              <a:gd name="T28" fmla="*/ 274596225 w 1231"/>
              <a:gd name="T29" fmla="*/ 826611250 h 941"/>
              <a:gd name="T30" fmla="*/ 277418800 w 1231"/>
              <a:gd name="T31" fmla="*/ 832659625 h 941"/>
              <a:gd name="T32" fmla="*/ 387499225 w 1231"/>
              <a:gd name="T33" fmla="*/ 947175525 h 941"/>
              <a:gd name="T34" fmla="*/ 387096000 w 1231"/>
              <a:gd name="T35" fmla="*/ 938707800 h 941"/>
              <a:gd name="T36" fmla="*/ 384273425 w 1231"/>
              <a:gd name="T37" fmla="*/ 943949725 h 941"/>
              <a:gd name="T38" fmla="*/ 427015275 w 1231"/>
              <a:gd name="T39" fmla="*/ 1014110875 h 941"/>
              <a:gd name="T40" fmla="*/ 403628225 w 1231"/>
              <a:gd name="T41" fmla="*/ 1001610900 h 941"/>
              <a:gd name="T42" fmla="*/ 371773450 w 1231"/>
              <a:gd name="T43" fmla="*/ 1025804400 h 941"/>
              <a:gd name="T44" fmla="*/ 349192850 w 1231"/>
              <a:gd name="T45" fmla="*/ 1019756025 h 941"/>
              <a:gd name="T46" fmla="*/ 340725125 w 1231"/>
              <a:gd name="T47" fmla="*/ 994352850 h 941"/>
              <a:gd name="T48" fmla="*/ 337096100 w 1231"/>
              <a:gd name="T49" fmla="*/ 967336775 h 941"/>
              <a:gd name="T50" fmla="*/ 324596125 w 1231"/>
              <a:gd name="T51" fmla="*/ 941127150 h 941"/>
              <a:gd name="T52" fmla="*/ 310886475 w 1231"/>
              <a:gd name="T53" fmla="*/ 933869100 h 941"/>
              <a:gd name="T54" fmla="*/ 281451050 w 1231"/>
              <a:gd name="T55" fmla="*/ 937094900 h 941"/>
              <a:gd name="T56" fmla="*/ 237902750 w 1231"/>
              <a:gd name="T57" fmla="*/ 936691675 h 941"/>
              <a:gd name="T58" fmla="*/ 237499525 w 1231"/>
              <a:gd name="T59" fmla="*/ 934675550 h 941"/>
              <a:gd name="T60" fmla="*/ 241531775 w 1231"/>
              <a:gd name="T61" fmla="*/ 922175575 h 941"/>
              <a:gd name="T62" fmla="*/ 244354350 w 1231"/>
              <a:gd name="T63" fmla="*/ 918949775 h 941"/>
              <a:gd name="T64" fmla="*/ 228628575 w 1231"/>
              <a:gd name="T65" fmla="*/ 908465925 h 941"/>
              <a:gd name="T66" fmla="*/ 186289950 w 1231"/>
              <a:gd name="T67" fmla="*/ 897982075 h 941"/>
              <a:gd name="T68" fmla="*/ 159677100 w 1231"/>
              <a:gd name="T69" fmla="*/ 876611150 h 941"/>
              <a:gd name="T70" fmla="*/ 132661025 w 1231"/>
              <a:gd name="T71" fmla="*/ 863707950 h 941"/>
              <a:gd name="T72" fmla="*/ 124999750 w 1231"/>
              <a:gd name="T73" fmla="*/ 840724125 h 941"/>
              <a:gd name="T74" fmla="*/ 130241675 w 1231"/>
              <a:gd name="T75" fmla="*/ 815320950 h 941"/>
              <a:gd name="T76" fmla="*/ 149596475 w 1231"/>
              <a:gd name="T77" fmla="*/ 791933900 h 941"/>
              <a:gd name="T78" fmla="*/ 139515850 w 1231"/>
              <a:gd name="T79" fmla="*/ 781853275 h 941"/>
              <a:gd name="T80" fmla="*/ 111693325 w 1231"/>
              <a:gd name="T81" fmla="*/ 805643550 h 941"/>
              <a:gd name="T82" fmla="*/ 93144975 w 1231"/>
              <a:gd name="T83" fmla="*/ 870966000 h 941"/>
              <a:gd name="T84" fmla="*/ 22983825 w 1231"/>
              <a:gd name="T85" fmla="*/ 897982075 h 941"/>
              <a:gd name="T86" fmla="*/ 0 w 1231"/>
              <a:gd name="T87" fmla="*/ 1161288000 h 941"/>
              <a:gd name="T88" fmla="*/ 387499225 w 1231"/>
              <a:gd name="T89" fmla="*/ 1143546100 h 941"/>
              <a:gd name="T90" fmla="*/ 372176675 w 1231"/>
              <a:gd name="T91" fmla="*/ 1117739700 h 941"/>
              <a:gd name="T92" fmla="*/ 370967000 w 1231"/>
              <a:gd name="T93" fmla="*/ 1082255900 h 941"/>
              <a:gd name="T94" fmla="*/ 396370175 w 1231"/>
              <a:gd name="T95" fmla="*/ 1042336625 h 941"/>
              <a:gd name="T96" fmla="*/ 427015275 w 1231"/>
              <a:gd name="T97" fmla="*/ 1027014075 h 941"/>
              <a:gd name="T98" fmla="*/ 447579750 w 1231"/>
              <a:gd name="T99" fmla="*/ 1159271875 h 941"/>
              <a:gd name="T100" fmla="*/ 450805550 w 1231"/>
              <a:gd name="T101" fmla="*/ 1161288000 h 941"/>
              <a:gd name="T102" fmla="*/ 452418450 w 1231"/>
              <a:gd name="T103" fmla="*/ 819353200 h 941"/>
              <a:gd name="T104" fmla="*/ 447982975 w 1231"/>
              <a:gd name="T105" fmla="*/ 818546750 h 941"/>
              <a:gd name="T106" fmla="*/ 477821625 w 1231"/>
              <a:gd name="T107" fmla="*/ 1107659075 h 941"/>
              <a:gd name="T108" fmla="*/ 474192600 w 1231"/>
              <a:gd name="T109" fmla="*/ 1099594575 h 941"/>
              <a:gd name="T110" fmla="*/ 460079725 w 1231"/>
              <a:gd name="T111" fmla="*/ 1097175225 h 941"/>
              <a:gd name="T112" fmla="*/ 458870050 w 1231"/>
              <a:gd name="T113" fmla="*/ 1110078425 h 941"/>
              <a:gd name="T114" fmla="*/ 465724875 w 1231"/>
              <a:gd name="T115" fmla="*/ 1112901000 h 941"/>
              <a:gd name="T116" fmla="*/ 477821625 w 1231"/>
              <a:gd name="T117" fmla="*/ 1108868750 h 941"/>
              <a:gd name="T118" fmla="*/ 495966750 w 1231"/>
              <a:gd name="T119" fmla="*/ 1049594675 h 941"/>
              <a:gd name="T120" fmla="*/ 494757075 w 1231"/>
              <a:gd name="T121" fmla="*/ 1045159200 h 941"/>
              <a:gd name="T122" fmla="*/ 496369975 w 1231"/>
              <a:gd name="T123" fmla="*/ 1056449500 h 941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231" h="941">
                <a:moveTo>
                  <a:pt x="527" y="105"/>
                </a:moveTo>
                <a:lnTo>
                  <a:pt x="525" y="98"/>
                </a:lnTo>
                <a:lnTo>
                  <a:pt x="521" y="94"/>
                </a:lnTo>
                <a:lnTo>
                  <a:pt x="513" y="94"/>
                </a:lnTo>
                <a:lnTo>
                  <a:pt x="485" y="114"/>
                </a:lnTo>
                <a:lnTo>
                  <a:pt x="461" y="159"/>
                </a:lnTo>
                <a:lnTo>
                  <a:pt x="434" y="205"/>
                </a:lnTo>
                <a:lnTo>
                  <a:pt x="460" y="282"/>
                </a:lnTo>
                <a:lnTo>
                  <a:pt x="461" y="274"/>
                </a:lnTo>
                <a:lnTo>
                  <a:pt x="468" y="263"/>
                </a:lnTo>
                <a:lnTo>
                  <a:pt x="492" y="219"/>
                </a:lnTo>
                <a:lnTo>
                  <a:pt x="513" y="174"/>
                </a:lnTo>
                <a:lnTo>
                  <a:pt x="526" y="133"/>
                </a:lnTo>
                <a:lnTo>
                  <a:pt x="527" y="105"/>
                </a:lnTo>
                <a:moveTo>
                  <a:pt x="602" y="241"/>
                </a:moveTo>
                <a:lnTo>
                  <a:pt x="602" y="238"/>
                </a:lnTo>
                <a:lnTo>
                  <a:pt x="601" y="235"/>
                </a:lnTo>
                <a:lnTo>
                  <a:pt x="593" y="221"/>
                </a:lnTo>
                <a:lnTo>
                  <a:pt x="581" y="211"/>
                </a:lnTo>
                <a:lnTo>
                  <a:pt x="569" y="207"/>
                </a:lnTo>
                <a:lnTo>
                  <a:pt x="558" y="215"/>
                </a:lnTo>
                <a:lnTo>
                  <a:pt x="551" y="225"/>
                </a:lnTo>
                <a:lnTo>
                  <a:pt x="551" y="233"/>
                </a:lnTo>
                <a:lnTo>
                  <a:pt x="555" y="247"/>
                </a:lnTo>
                <a:lnTo>
                  <a:pt x="562" y="251"/>
                </a:lnTo>
                <a:lnTo>
                  <a:pt x="567" y="252"/>
                </a:lnTo>
                <a:lnTo>
                  <a:pt x="572" y="254"/>
                </a:lnTo>
                <a:lnTo>
                  <a:pt x="584" y="255"/>
                </a:lnTo>
                <a:lnTo>
                  <a:pt x="595" y="253"/>
                </a:lnTo>
                <a:lnTo>
                  <a:pt x="602" y="244"/>
                </a:lnTo>
                <a:lnTo>
                  <a:pt x="602" y="241"/>
                </a:lnTo>
                <a:moveTo>
                  <a:pt x="608" y="49"/>
                </a:moveTo>
                <a:lnTo>
                  <a:pt x="608" y="31"/>
                </a:lnTo>
                <a:lnTo>
                  <a:pt x="607" y="30"/>
                </a:lnTo>
                <a:lnTo>
                  <a:pt x="607" y="28"/>
                </a:lnTo>
                <a:lnTo>
                  <a:pt x="604" y="20"/>
                </a:lnTo>
                <a:lnTo>
                  <a:pt x="596" y="28"/>
                </a:lnTo>
                <a:lnTo>
                  <a:pt x="599" y="41"/>
                </a:lnTo>
                <a:lnTo>
                  <a:pt x="608" y="49"/>
                </a:lnTo>
                <a:moveTo>
                  <a:pt x="707" y="108"/>
                </a:moveTo>
                <a:lnTo>
                  <a:pt x="704" y="98"/>
                </a:lnTo>
                <a:lnTo>
                  <a:pt x="702" y="95"/>
                </a:lnTo>
                <a:lnTo>
                  <a:pt x="694" y="90"/>
                </a:lnTo>
                <a:lnTo>
                  <a:pt x="674" y="91"/>
                </a:lnTo>
                <a:lnTo>
                  <a:pt x="681" y="111"/>
                </a:lnTo>
                <a:lnTo>
                  <a:pt x="681" y="112"/>
                </a:lnTo>
                <a:lnTo>
                  <a:pt x="682" y="114"/>
                </a:lnTo>
                <a:lnTo>
                  <a:pt x="688" y="126"/>
                </a:lnTo>
                <a:lnTo>
                  <a:pt x="698" y="118"/>
                </a:lnTo>
                <a:lnTo>
                  <a:pt x="707" y="108"/>
                </a:lnTo>
                <a:moveTo>
                  <a:pt x="961" y="410"/>
                </a:moveTo>
                <a:lnTo>
                  <a:pt x="961" y="392"/>
                </a:lnTo>
                <a:lnTo>
                  <a:pt x="961" y="391"/>
                </a:lnTo>
                <a:lnTo>
                  <a:pt x="960" y="389"/>
                </a:lnTo>
                <a:lnTo>
                  <a:pt x="958" y="381"/>
                </a:lnTo>
                <a:lnTo>
                  <a:pt x="949" y="388"/>
                </a:lnTo>
                <a:lnTo>
                  <a:pt x="953" y="402"/>
                </a:lnTo>
                <a:lnTo>
                  <a:pt x="961" y="410"/>
                </a:lnTo>
                <a:moveTo>
                  <a:pt x="1061" y="585"/>
                </a:moveTo>
                <a:lnTo>
                  <a:pt x="1059" y="576"/>
                </a:lnTo>
                <a:lnTo>
                  <a:pt x="1051" y="567"/>
                </a:lnTo>
                <a:lnTo>
                  <a:pt x="1038" y="558"/>
                </a:lnTo>
                <a:lnTo>
                  <a:pt x="1001" y="545"/>
                </a:lnTo>
                <a:lnTo>
                  <a:pt x="976" y="560"/>
                </a:lnTo>
                <a:lnTo>
                  <a:pt x="952" y="585"/>
                </a:lnTo>
                <a:lnTo>
                  <a:pt x="922" y="605"/>
                </a:lnTo>
                <a:lnTo>
                  <a:pt x="899" y="609"/>
                </a:lnTo>
                <a:lnTo>
                  <a:pt x="881" y="604"/>
                </a:lnTo>
                <a:lnTo>
                  <a:pt x="866" y="590"/>
                </a:lnTo>
                <a:lnTo>
                  <a:pt x="854" y="564"/>
                </a:lnTo>
                <a:lnTo>
                  <a:pt x="849" y="547"/>
                </a:lnTo>
                <a:lnTo>
                  <a:pt x="845" y="527"/>
                </a:lnTo>
                <a:lnTo>
                  <a:pt x="841" y="502"/>
                </a:lnTo>
                <a:lnTo>
                  <a:pt x="838" y="475"/>
                </a:lnTo>
                <a:lnTo>
                  <a:pt x="836" y="460"/>
                </a:lnTo>
                <a:lnTo>
                  <a:pt x="833" y="447"/>
                </a:lnTo>
                <a:lnTo>
                  <a:pt x="830" y="436"/>
                </a:lnTo>
                <a:lnTo>
                  <a:pt x="805" y="395"/>
                </a:lnTo>
                <a:lnTo>
                  <a:pt x="796" y="390"/>
                </a:lnTo>
                <a:lnTo>
                  <a:pt x="775" y="377"/>
                </a:lnTo>
                <a:lnTo>
                  <a:pt x="771" y="377"/>
                </a:lnTo>
                <a:lnTo>
                  <a:pt x="749" y="374"/>
                </a:lnTo>
                <a:lnTo>
                  <a:pt x="738" y="375"/>
                </a:lnTo>
                <a:lnTo>
                  <a:pt x="698" y="385"/>
                </a:lnTo>
                <a:lnTo>
                  <a:pt x="660" y="389"/>
                </a:lnTo>
                <a:lnTo>
                  <a:pt x="623" y="388"/>
                </a:lnTo>
                <a:lnTo>
                  <a:pt x="590" y="384"/>
                </a:lnTo>
                <a:lnTo>
                  <a:pt x="590" y="382"/>
                </a:lnTo>
                <a:lnTo>
                  <a:pt x="589" y="381"/>
                </a:lnTo>
                <a:lnTo>
                  <a:pt x="589" y="379"/>
                </a:lnTo>
                <a:lnTo>
                  <a:pt x="589" y="367"/>
                </a:lnTo>
                <a:lnTo>
                  <a:pt x="593" y="356"/>
                </a:lnTo>
                <a:lnTo>
                  <a:pt x="599" y="348"/>
                </a:lnTo>
                <a:lnTo>
                  <a:pt x="607" y="342"/>
                </a:lnTo>
                <a:lnTo>
                  <a:pt x="607" y="341"/>
                </a:lnTo>
                <a:lnTo>
                  <a:pt x="606" y="340"/>
                </a:lnTo>
                <a:lnTo>
                  <a:pt x="575" y="316"/>
                </a:lnTo>
                <a:lnTo>
                  <a:pt x="567" y="314"/>
                </a:lnTo>
                <a:lnTo>
                  <a:pt x="529" y="308"/>
                </a:lnTo>
                <a:lnTo>
                  <a:pt x="485" y="302"/>
                </a:lnTo>
                <a:lnTo>
                  <a:pt x="462" y="288"/>
                </a:lnTo>
                <a:lnTo>
                  <a:pt x="434" y="205"/>
                </a:lnTo>
                <a:lnTo>
                  <a:pt x="433" y="207"/>
                </a:lnTo>
                <a:lnTo>
                  <a:pt x="396" y="235"/>
                </a:lnTo>
                <a:lnTo>
                  <a:pt x="369" y="235"/>
                </a:lnTo>
                <a:lnTo>
                  <a:pt x="346" y="223"/>
                </a:lnTo>
                <a:lnTo>
                  <a:pt x="329" y="203"/>
                </a:lnTo>
                <a:lnTo>
                  <a:pt x="316" y="176"/>
                </a:lnTo>
                <a:lnTo>
                  <a:pt x="312" y="161"/>
                </a:lnTo>
                <a:lnTo>
                  <a:pt x="310" y="146"/>
                </a:lnTo>
                <a:lnTo>
                  <a:pt x="308" y="130"/>
                </a:lnTo>
                <a:lnTo>
                  <a:pt x="309" y="115"/>
                </a:lnTo>
                <a:lnTo>
                  <a:pt x="323" y="83"/>
                </a:lnTo>
                <a:lnTo>
                  <a:pt x="347" y="66"/>
                </a:lnTo>
                <a:lnTo>
                  <a:pt x="367" y="51"/>
                </a:lnTo>
                <a:lnTo>
                  <a:pt x="371" y="25"/>
                </a:lnTo>
                <a:lnTo>
                  <a:pt x="371" y="23"/>
                </a:lnTo>
                <a:lnTo>
                  <a:pt x="370" y="22"/>
                </a:lnTo>
                <a:lnTo>
                  <a:pt x="346" y="0"/>
                </a:lnTo>
                <a:lnTo>
                  <a:pt x="309" y="5"/>
                </a:lnTo>
                <a:lnTo>
                  <a:pt x="278" y="43"/>
                </a:lnTo>
                <a:lnTo>
                  <a:pt x="277" y="59"/>
                </a:lnTo>
                <a:lnTo>
                  <a:pt x="274" y="117"/>
                </a:lnTo>
                <a:lnTo>
                  <a:pt x="269" y="188"/>
                </a:lnTo>
                <a:lnTo>
                  <a:pt x="231" y="221"/>
                </a:lnTo>
                <a:lnTo>
                  <a:pt x="174" y="239"/>
                </a:lnTo>
                <a:lnTo>
                  <a:pt x="110" y="264"/>
                </a:lnTo>
                <a:lnTo>
                  <a:pt x="57" y="288"/>
                </a:lnTo>
                <a:lnTo>
                  <a:pt x="16" y="293"/>
                </a:lnTo>
                <a:lnTo>
                  <a:pt x="0" y="291"/>
                </a:lnTo>
                <a:lnTo>
                  <a:pt x="0" y="941"/>
                </a:lnTo>
                <a:lnTo>
                  <a:pt x="1057" y="941"/>
                </a:lnTo>
                <a:lnTo>
                  <a:pt x="1011" y="929"/>
                </a:lnTo>
                <a:lnTo>
                  <a:pt x="961" y="897"/>
                </a:lnTo>
                <a:lnTo>
                  <a:pt x="925" y="839"/>
                </a:lnTo>
                <a:lnTo>
                  <a:pt x="923" y="833"/>
                </a:lnTo>
                <a:lnTo>
                  <a:pt x="922" y="827"/>
                </a:lnTo>
                <a:lnTo>
                  <a:pt x="920" y="820"/>
                </a:lnTo>
                <a:lnTo>
                  <a:pt x="920" y="745"/>
                </a:lnTo>
                <a:lnTo>
                  <a:pt x="943" y="690"/>
                </a:lnTo>
                <a:lnTo>
                  <a:pt x="970" y="657"/>
                </a:lnTo>
                <a:lnTo>
                  <a:pt x="983" y="646"/>
                </a:lnTo>
                <a:lnTo>
                  <a:pt x="1013" y="641"/>
                </a:lnTo>
                <a:lnTo>
                  <a:pt x="1041" y="628"/>
                </a:lnTo>
                <a:lnTo>
                  <a:pt x="1059" y="608"/>
                </a:lnTo>
                <a:lnTo>
                  <a:pt x="1061" y="585"/>
                </a:lnTo>
                <a:moveTo>
                  <a:pt x="1118" y="941"/>
                </a:moveTo>
                <a:lnTo>
                  <a:pt x="1110" y="936"/>
                </a:lnTo>
                <a:lnTo>
                  <a:pt x="1096" y="940"/>
                </a:lnTo>
                <a:lnTo>
                  <a:pt x="1079" y="941"/>
                </a:lnTo>
                <a:lnTo>
                  <a:pt x="1118" y="941"/>
                </a:lnTo>
                <a:moveTo>
                  <a:pt x="1123" y="112"/>
                </a:moveTo>
                <a:lnTo>
                  <a:pt x="1122" y="95"/>
                </a:lnTo>
                <a:lnTo>
                  <a:pt x="1122" y="93"/>
                </a:lnTo>
                <a:lnTo>
                  <a:pt x="1122" y="92"/>
                </a:lnTo>
                <a:lnTo>
                  <a:pt x="1119" y="84"/>
                </a:lnTo>
                <a:lnTo>
                  <a:pt x="1111" y="91"/>
                </a:lnTo>
                <a:lnTo>
                  <a:pt x="1114" y="105"/>
                </a:lnTo>
                <a:lnTo>
                  <a:pt x="1123" y="112"/>
                </a:lnTo>
                <a:moveTo>
                  <a:pt x="1185" y="808"/>
                </a:moveTo>
                <a:lnTo>
                  <a:pt x="1185" y="805"/>
                </a:lnTo>
                <a:lnTo>
                  <a:pt x="1184" y="802"/>
                </a:lnTo>
                <a:lnTo>
                  <a:pt x="1176" y="788"/>
                </a:lnTo>
                <a:lnTo>
                  <a:pt x="1164" y="778"/>
                </a:lnTo>
                <a:lnTo>
                  <a:pt x="1152" y="774"/>
                </a:lnTo>
                <a:lnTo>
                  <a:pt x="1141" y="782"/>
                </a:lnTo>
                <a:lnTo>
                  <a:pt x="1134" y="792"/>
                </a:lnTo>
                <a:lnTo>
                  <a:pt x="1133" y="801"/>
                </a:lnTo>
                <a:lnTo>
                  <a:pt x="1138" y="814"/>
                </a:lnTo>
                <a:lnTo>
                  <a:pt x="1145" y="818"/>
                </a:lnTo>
                <a:lnTo>
                  <a:pt x="1150" y="820"/>
                </a:lnTo>
                <a:lnTo>
                  <a:pt x="1155" y="821"/>
                </a:lnTo>
                <a:lnTo>
                  <a:pt x="1166" y="822"/>
                </a:lnTo>
                <a:lnTo>
                  <a:pt x="1178" y="820"/>
                </a:lnTo>
                <a:lnTo>
                  <a:pt x="1185" y="811"/>
                </a:lnTo>
                <a:lnTo>
                  <a:pt x="1185" y="808"/>
                </a:lnTo>
                <a:moveTo>
                  <a:pt x="1231" y="681"/>
                </a:moveTo>
                <a:lnTo>
                  <a:pt x="1230" y="664"/>
                </a:lnTo>
                <a:lnTo>
                  <a:pt x="1230" y="662"/>
                </a:lnTo>
                <a:lnTo>
                  <a:pt x="1229" y="661"/>
                </a:lnTo>
                <a:lnTo>
                  <a:pt x="1227" y="653"/>
                </a:lnTo>
                <a:lnTo>
                  <a:pt x="1218" y="660"/>
                </a:lnTo>
                <a:lnTo>
                  <a:pt x="1222" y="674"/>
                </a:lnTo>
                <a:lnTo>
                  <a:pt x="1231" y="681"/>
                </a:lnTo>
              </a:path>
            </a:pathLst>
          </a:custGeom>
          <a:solidFill>
            <a:srgbClr val="FFD23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0480" tIns="15240" rIns="30480" bIns="15240" numCol="1" anchor="t" anchorCtr="0" compatLnSpc="1">
            <a:prstTxWarp prst="textNoShape">
              <a:avLst/>
            </a:prstTxWarp>
          </a:bodyPr>
          <a:lstStyle/>
          <a:p>
            <a:endParaRPr lang="fr-FR" sz="207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4BF9BE16-831A-48F8-B6A4-AAC779B14611}"/>
              </a:ext>
            </a:extLst>
          </p:cNvPr>
          <p:cNvSpPr txBox="1">
            <a:spLocks/>
          </p:cNvSpPr>
          <p:nvPr/>
        </p:nvSpPr>
        <p:spPr>
          <a:xfrm>
            <a:off x="900459" y="958334"/>
            <a:ext cx="1439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 dirty="0">
                <a:solidFill>
                  <a:srgbClr val="215868"/>
                </a:solidFill>
                <a:latin typeface="Gotham Bold" pitchFamily="50" charset="0"/>
                <a:cs typeface="Gotham Bold" pitchFamily="50" charset="0"/>
              </a:rPr>
              <a:t>AMI VIRTUEL</a:t>
            </a:r>
          </a:p>
        </p:txBody>
      </p:sp>
      <p:pic>
        <p:nvPicPr>
          <p:cNvPr id="14" name="image4.png">
            <a:extLst>
              <a:ext uri="{FF2B5EF4-FFF2-40B4-BE49-F238E27FC236}">
                <a16:creationId xmlns:a16="http://schemas.microsoft.com/office/drawing/2014/main" id="{B9353E3C-DEF9-457F-9D69-FEAD62B4678F}"/>
              </a:ext>
            </a:extLst>
          </p:cNvPr>
          <p:cNvPicPr>
            <a:picLocks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491651" y="514571"/>
            <a:ext cx="256786" cy="305551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18A51853-4A5A-48A4-9A91-F31F89033FC7}"/>
              </a:ext>
            </a:extLst>
          </p:cNvPr>
          <p:cNvSpPr txBox="1">
            <a:spLocks/>
          </p:cNvSpPr>
          <p:nvPr/>
        </p:nvSpPr>
        <p:spPr>
          <a:xfrm>
            <a:off x="1195891" y="1303911"/>
            <a:ext cx="8483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 dirty="0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Jeu en ligne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E990B36B-C163-418F-A254-68A22134B630}"/>
              </a:ext>
            </a:extLst>
          </p:cNvPr>
          <p:cNvSpPr txBox="1">
            <a:spLocks/>
          </p:cNvSpPr>
          <p:nvPr/>
        </p:nvSpPr>
        <p:spPr>
          <a:xfrm>
            <a:off x="1300086" y="1547012"/>
            <a:ext cx="6399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 dirty="0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Inconnu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E22EB5C5-6E4D-4214-8F1C-9F8C81352F11}"/>
              </a:ext>
            </a:extLst>
          </p:cNvPr>
          <p:cNvSpPr txBox="1">
            <a:spLocks/>
          </p:cNvSpPr>
          <p:nvPr/>
        </p:nvSpPr>
        <p:spPr>
          <a:xfrm>
            <a:off x="1236767" y="1790114"/>
            <a:ext cx="7665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 dirty="0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Rencontre</a:t>
            </a:r>
          </a:p>
        </p:txBody>
      </p:sp>
    </p:spTree>
    <p:extLst>
      <p:ext uri="{BB962C8B-B14F-4D97-AF65-F5344CB8AC3E}">
        <p14:creationId xmlns:p14="http://schemas.microsoft.com/office/powerpoint/2010/main" val="1292084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F1409238-5CCF-410B-BDA9-73B48B0CCB50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1223094" cy="1132124"/>
            <a:chOff x="0" y="0"/>
            <a:chExt cx="1368" cy="1047"/>
          </a:xfrm>
        </p:grpSpPr>
        <p:sp>
          <p:nvSpPr>
            <p:cNvPr id="5" name="AutoShape 3">
              <a:extLst>
                <a:ext uri="{FF2B5EF4-FFF2-40B4-BE49-F238E27FC236}">
                  <a16:creationId xmlns:a16="http://schemas.microsoft.com/office/drawing/2014/main" id="{CAE4FC14-795A-43E4-B542-F8C0416FD17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1368" cy="1047"/>
            </a:xfrm>
            <a:custGeom>
              <a:avLst/>
              <a:gdLst>
                <a:gd name="T0" fmla="*/ 16 w 1368"/>
                <a:gd name="T1" fmla="*/ 587 h 1047"/>
                <a:gd name="T2" fmla="*/ 4 w 1368"/>
                <a:gd name="T3" fmla="*/ 686 h 1047"/>
                <a:gd name="T4" fmla="*/ 33 w 1368"/>
                <a:gd name="T5" fmla="*/ 620 h 1047"/>
                <a:gd name="T6" fmla="*/ 217 w 1368"/>
                <a:gd name="T7" fmla="*/ 509 h 1047"/>
                <a:gd name="T8" fmla="*/ 152 w 1368"/>
                <a:gd name="T9" fmla="*/ 643 h 1047"/>
                <a:gd name="T10" fmla="*/ 13 w 1368"/>
                <a:gd name="T11" fmla="*/ 866 h 1047"/>
                <a:gd name="T12" fmla="*/ 38 w 1368"/>
                <a:gd name="T13" fmla="*/ 935 h 1047"/>
                <a:gd name="T14" fmla="*/ 131 w 1368"/>
                <a:gd name="T15" fmla="*/ 817 h 1047"/>
                <a:gd name="T16" fmla="*/ 208 w 1368"/>
                <a:gd name="T17" fmla="*/ 575 h 1047"/>
                <a:gd name="T18" fmla="*/ 550 w 1368"/>
                <a:gd name="T19" fmla="*/ 862 h 1047"/>
                <a:gd name="T20" fmla="*/ 518 w 1368"/>
                <a:gd name="T21" fmla="*/ 770 h 1047"/>
                <a:gd name="T22" fmla="*/ 468 w 1368"/>
                <a:gd name="T23" fmla="*/ 688 h 1047"/>
                <a:gd name="T24" fmla="*/ 0 w 1368"/>
                <a:gd name="T25" fmla="*/ 439 h 1047"/>
                <a:gd name="T26" fmla="*/ 148 w 1368"/>
                <a:gd name="T27" fmla="*/ 431 h 1047"/>
                <a:gd name="T28" fmla="*/ 351 w 1368"/>
                <a:gd name="T29" fmla="*/ 498 h 1047"/>
                <a:gd name="T30" fmla="*/ 449 w 1368"/>
                <a:gd name="T31" fmla="*/ 685 h 1047"/>
                <a:gd name="T32" fmla="*/ 474 w 1368"/>
                <a:gd name="T33" fmla="*/ 824 h 1047"/>
                <a:gd name="T34" fmla="*/ 511 w 1368"/>
                <a:gd name="T35" fmla="*/ 897 h 1047"/>
                <a:gd name="T36" fmla="*/ 550 w 1368"/>
                <a:gd name="T37" fmla="*/ 862 h 1047"/>
                <a:gd name="T38" fmla="*/ 865 w 1368"/>
                <a:gd name="T39" fmla="*/ 517 h 1047"/>
                <a:gd name="T40" fmla="*/ 670 w 1368"/>
                <a:gd name="T41" fmla="*/ 0 h 1047"/>
                <a:gd name="T42" fmla="*/ 527 w 1368"/>
                <a:gd name="T43" fmla="*/ 595 h 1047"/>
                <a:gd name="T44" fmla="*/ 731 w 1368"/>
                <a:gd name="T45" fmla="*/ 529 h 1047"/>
                <a:gd name="T46" fmla="*/ 867 w 1368"/>
                <a:gd name="T47" fmla="*/ 554 h 1047"/>
                <a:gd name="T48" fmla="*/ 952 w 1368"/>
                <a:gd name="T49" fmla="*/ 998 h 1047"/>
                <a:gd name="T50" fmla="*/ 832 w 1368"/>
                <a:gd name="T51" fmla="*/ 858 h 1047"/>
                <a:gd name="T52" fmla="*/ 716 w 1368"/>
                <a:gd name="T53" fmla="*/ 712 h 1047"/>
                <a:gd name="T54" fmla="*/ 699 w 1368"/>
                <a:gd name="T55" fmla="*/ 679 h 1047"/>
                <a:gd name="T56" fmla="*/ 681 w 1368"/>
                <a:gd name="T57" fmla="*/ 652 h 1047"/>
                <a:gd name="T58" fmla="*/ 668 w 1368"/>
                <a:gd name="T59" fmla="*/ 693 h 1047"/>
                <a:gd name="T60" fmla="*/ 758 w 1368"/>
                <a:gd name="T61" fmla="*/ 818 h 1047"/>
                <a:gd name="T62" fmla="*/ 788 w 1368"/>
                <a:gd name="T63" fmla="*/ 899 h 1047"/>
                <a:gd name="T64" fmla="*/ 797 w 1368"/>
                <a:gd name="T65" fmla="*/ 945 h 1047"/>
                <a:gd name="T66" fmla="*/ 941 w 1368"/>
                <a:gd name="T67" fmla="*/ 1039 h 1047"/>
                <a:gd name="T68" fmla="*/ 1001 w 1368"/>
                <a:gd name="T69" fmla="*/ 71 h 1047"/>
                <a:gd name="T70" fmla="*/ 978 w 1368"/>
                <a:gd name="T71" fmla="*/ 0 h 1047"/>
                <a:gd name="T72" fmla="*/ 1198 w 1368"/>
                <a:gd name="T73" fmla="*/ 181 h 1047"/>
                <a:gd name="T74" fmla="*/ 1089 w 1368"/>
                <a:gd name="T75" fmla="*/ 167 h 1047"/>
                <a:gd name="T76" fmla="*/ 670 w 1368"/>
                <a:gd name="T77" fmla="*/ 0 h 1047"/>
                <a:gd name="T78" fmla="*/ 899 w 1368"/>
                <a:gd name="T79" fmla="*/ 380 h 1047"/>
                <a:gd name="T80" fmla="*/ 1108 w 1368"/>
                <a:gd name="T81" fmla="*/ 217 h 1047"/>
                <a:gd name="T82" fmla="*/ 1201 w 1368"/>
                <a:gd name="T83" fmla="*/ 199 h 1047"/>
                <a:gd name="T84" fmla="*/ 1347 w 1368"/>
                <a:gd name="T85" fmla="*/ 410 h 1047"/>
                <a:gd name="T86" fmla="*/ 1220 w 1368"/>
                <a:gd name="T87" fmla="*/ 407 h 1047"/>
                <a:gd name="T88" fmla="*/ 1051 w 1368"/>
                <a:gd name="T89" fmla="*/ 370 h 1047"/>
                <a:gd name="T90" fmla="*/ 1011 w 1368"/>
                <a:gd name="T91" fmla="*/ 387 h 1047"/>
                <a:gd name="T92" fmla="*/ 1058 w 1368"/>
                <a:gd name="T93" fmla="*/ 402 h 1047"/>
                <a:gd name="T94" fmla="*/ 1250 w 1368"/>
                <a:gd name="T95" fmla="*/ 454 h 1047"/>
                <a:gd name="T96" fmla="*/ 1362 w 1368"/>
                <a:gd name="T97" fmla="*/ 451 h 10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368" h="1047">
                  <a:moveTo>
                    <a:pt x="33" y="620"/>
                  </a:moveTo>
                  <a:lnTo>
                    <a:pt x="31" y="607"/>
                  </a:lnTo>
                  <a:lnTo>
                    <a:pt x="25" y="596"/>
                  </a:lnTo>
                  <a:lnTo>
                    <a:pt x="16" y="587"/>
                  </a:lnTo>
                  <a:lnTo>
                    <a:pt x="4" y="581"/>
                  </a:lnTo>
                  <a:lnTo>
                    <a:pt x="0" y="581"/>
                  </a:lnTo>
                  <a:lnTo>
                    <a:pt x="0" y="686"/>
                  </a:lnTo>
                  <a:lnTo>
                    <a:pt x="4" y="686"/>
                  </a:lnTo>
                  <a:lnTo>
                    <a:pt x="24" y="666"/>
                  </a:lnTo>
                  <a:lnTo>
                    <a:pt x="30" y="650"/>
                  </a:lnTo>
                  <a:lnTo>
                    <a:pt x="33" y="634"/>
                  </a:lnTo>
                  <a:lnTo>
                    <a:pt x="33" y="620"/>
                  </a:lnTo>
                  <a:moveTo>
                    <a:pt x="238" y="524"/>
                  </a:moveTo>
                  <a:lnTo>
                    <a:pt x="236" y="517"/>
                  </a:lnTo>
                  <a:lnTo>
                    <a:pt x="229" y="509"/>
                  </a:lnTo>
                  <a:lnTo>
                    <a:pt x="217" y="509"/>
                  </a:lnTo>
                  <a:lnTo>
                    <a:pt x="202" y="520"/>
                  </a:lnTo>
                  <a:lnTo>
                    <a:pt x="188" y="545"/>
                  </a:lnTo>
                  <a:lnTo>
                    <a:pt x="172" y="590"/>
                  </a:lnTo>
                  <a:lnTo>
                    <a:pt x="152" y="643"/>
                  </a:lnTo>
                  <a:lnTo>
                    <a:pt x="122" y="697"/>
                  </a:lnTo>
                  <a:lnTo>
                    <a:pt x="43" y="782"/>
                  </a:lnTo>
                  <a:lnTo>
                    <a:pt x="21" y="824"/>
                  </a:lnTo>
                  <a:lnTo>
                    <a:pt x="13" y="866"/>
                  </a:lnTo>
                  <a:lnTo>
                    <a:pt x="17" y="904"/>
                  </a:lnTo>
                  <a:lnTo>
                    <a:pt x="22" y="916"/>
                  </a:lnTo>
                  <a:lnTo>
                    <a:pt x="29" y="926"/>
                  </a:lnTo>
                  <a:lnTo>
                    <a:pt x="38" y="935"/>
                  </a:lnTo>
                  <a:lnTo>
                    <a:pt x="48" y="941"/>
                  </a:lnTo>
                  <a:lnTo>
                    <a:pt x="85" y="934"/>
                  </a:lnTo>
                  <a:lnTo>
                    <a:pt x="112" y="885"/>
                  </a:lnTo>
                  <a:lnTo>
                    <a:pt x="131" y="817"/>
                  </a:lnTo>
                  <a:lnTo>
                    <a:pt x="143" y="753"/>
                  </a:lnTo>
                  <a:lnTo>
                    <a:pt x="159" y="693"/>
                  </a:lnTo>
                  <a:lnTo>
                    <a:pt x="183" y="629"/>
                  </a:lnTo>
                  <a:lnTo>
                    <a:pt x="208" y="575"/>
                  </a:lnTo>
                  <a:lnTo>
                    <a:pt x="226" y="546"/>
                  </a:lnTo>
                  <a:lnTo>
                    <a:pt x="236" y="535"/>
                  </a:lnTo>
                  <a:lnTo>
                    <a:pt x="238" y="524"/>
                  </a:lnTo>
                  <a:moveTo>
                    <a:pt x="550" y="862"/>
                  </a:moveTo>
                  <a:lnTo>
                    <a:pt x="549" y="845"/>
                  </a:lnTo>
                  <a:lnTo>
                    <a:pt x="544" y="825"/>
                  </a:lnTo>
                  <a:lnTo>
                    <a:pt x="533" y="799"/>
                  </a:lnTo>
                  <a:lnTo>
                    <a:pt x="518" y="770"/>
                  </a:lnTo>
                  <a:lnTo>
                    <a:pt x="499" y="737"/>
                  </a:lnTo>
                  <a:lnTo>
                    <a:pt x="476" y="702"/>
                  </a:lnTo>
                  <a:lnTo>
                    <a:pt x="471" y="695"/>
                  </a:lnTo>
                  <a:lnTo>
                    <a:pt x="468" y="688"/>
                  </a:lnTo>
                  <a:lnTo>
                    <a:pt x="238" y="0"/>
                  </a:lnTo>
                  <a:lnTo>
                    <a:pt x="223" y="0"/>
                  </a:lnTo>
                  <a:lnTo>
                    <a:pt x="0" y="0"/>
                  </a:lnTo>
                  <a:lnTo>
                    <a:pt x="0" y="439"/>
                  </a:lnTo>
                  <a:lnTo>
                    <a:pt x="19" y="449"/>
                  </a:lnTo>
                  <a:lnTo>
                    <a:pt x="46" y="452"/>
                  </a:lnTo>
                  <a:lnTo>
                    <a:pt x="57" y="451"/>
                  </a:lnTo>
                  <a:lnTo>
                    <a:pt x="148" y="431"/>
                  </a:lnTo>
                  <a:lnTo>
                    <a:pt x="227" y="438"/>
                  </a:lnTo>
                  <a:lnTo>
                    <a:pt x="283" y="454"/>
                  </a:lnTo>
                  <a:lnTo>
                    <a:pt x="304" y="463"/>
                  </a:lnTo>
                  <a:lnTo>
                    <a:pt x="351" y="498"/>
                  </a:lnTo>
                  <a:lnTo>
                    <a:pt x="388" y="539"/>
                  </a:lnTo>
                  <a:lnTo>
                    <a:pt x="415" y="585"/>
                  </a:lnTo>
                  <a:lnTo>
                    <a:pt x="435" y="634"/>
                  </a:lnTo>
                  <a:lnTo>
                    <a:pt x="449" y="685"/>
                  </a:lnTo>
                  <a:lnTo>
                    <a:pt x="458" y="733"/>
                  </a:lnTo>
                  <a:lnTo>
                    <a:pt x="465" y="776"/>
                  </a:lnTo>
                  <a:lnTo>
                    <a:pt x="471" y="811"/>
                  </a:lnTo>
                  <a:lnTo>
                    <a:pt x="474" y="824"/>
                  </a:lnTo>
                  <a:lnTo>
                    <a:pt x="477" y="835"/>
                  </a:lnTo>
                  <a:lnTo>
                    <a:pt x="480" y="846"/>
                  </a:lnTo>
                  <a:lnTo>
                    <a:pt x="495" y="878"/>
                  </a:lnTo>
                  <a:lnTo>
                    <a:pt x="511" y="897"/>
                  </a:lnTo>
                  <a:lnTo>
                    <a:pt x="527" y="901"/>
                  </a:lnTo>
                  <a:lnTo>
                    <a:pt x="542" y="889"/>
                  </a:lnTo>
                  <a:lnTo>
                    <a:pt x="548" y="877"/>
                  </a:lnTo>
                  <a:lnTo>
                    <a:pt x="550" y="862"/>
                  </a:lnTo>
                  <a:moveTo>
                    <a:pt x="883" y="537"/>
                  </a:moveTo>
                  <a:lnTo>
                    <a:pt x="880" y="531"/>
                  </a:lnTo>
                  <a:lnTo>
                    <a:pt x="874" y="524"/>
                  </a:lnTo>
                  <a:lnTo>
                    <a:pt x="865" y="517"/>
                  </a:lnTo>
                  <a:lnTo>
                    <a:pt x="853" y="510"/>
                  </a:lnTo>
                  <a:lnTo>
                    <a:pt x="842" y="504"/>
                  </a:lnTo>
                  <a:lnTo>
                    <a:pt x="836" y="497"/>
                  </a:lnTo>
                  <a:lnTo>
                    <a:pt x="670" y="0"/>
                  </a:lnTo>
                  <a:lnTo>
                    <a:pt x="238" y="0"/>
                  </a:lnTo>
                  <a:lnTo>
                    <a:pt x="466" y="682"/>
                  </a:lnTo>
                  <a:lnTo>
                    <a:pt x="476" y="632"/>
                  </a:lnTo>
                  <a:lnTo>
                    <a:pt x="527" y="595"/>
                  </a:lnTo>
                  <a:lnTo>
                    <a:pt x="589" y="570"/>
                  </a:lnTo>
                  <a:lnTo>
                    <a:pt x="635" y="553"/>
                  </a:lnTo>
                  <a:lnTo>
                    <a:pt x="690" y="532"/>
                  </a:lnTo>
                  <a:lnTo>
                    <a:pt x="731" y="529"/>
                  </a:lnTo>
                  <a:lnTo>
                    <a:pt x="769" y="537"/>
                  </a:lnTo>
                  <a:lnTo>
                    <a:pt x="812" y="550"/>
                  </a:lnTo>
                  <a:lnTo>
                    <a:pt x="843" y="556"/>
                  </a:lnTo>
                  <a:lnTo>
                    <a:pt x="867" y="554"/>
                  </a:lnTo>
                  <a:lnTo>
                    <a:pt x="881" y="548"/>
                  </a:lnTo>
                  <a:lnTo>
                    <a:pt x="883" y="537"/>
                  </a:lnTo>
                  <a:moveTo>
                    <a:pt x="955" y="1010"/>
                  </a:moveTo>
                  <a:lnTo>
                    <a:pt x="952" y="998"/>
                  </a:lnTo>
                  <a:lnTo>
                    <a:pt x="933" y="962"/>
                  </a:lnTo>
                  <a:lnTo>
                    <a:pt x="901" y="924"/>
                  </a:lnTo>
                  <a:lnTo>
                    <a:pt x="865" y="888"/>
                  </a:lnTo>
                  <a:lnTo>
                    <a:pt x="832" y="858"/>
                  </a:lnTo>
                  <a:lnTo>
                    <a:pt x="790" y="814"/>
                  </a:lnTo>
                  <a:lnTo>
                    <a:pt x="749" y="761"/>
                  </a:lnTo>
                  <a:lnTo>
                    <a:pt x="741" y="749"/>
                  </a:lnTo>
                  <a:lnTo>
                    <a:pt x="716" y="712"/>
                  </a:lnTo>
                  <a:lnTo>
                    <a:pt x="700" y="680"/>
                  </a:lnTo>
                  <a:lnTo>
                    <a:pt x="699" y="679"/>
                  </a:lnTo>
                  <a:lnTo>
                    <a:pt x="699" y="676"/>
                  </a:lnTo>
                  <a:lnTo>
                    <a:pt x="693" y="658"/>
                  </a:lnTo>
                  <a:lnTo>
                    <a:pt x="692" y="658"/>
                  </a:lnTo>
                  <a:lnTo>
                    <a:pt x="681" y="652"/>
                  </a:lnTo>
                  <a:lnTo>
                    <a:pt x="674" y="654"/>
                  </a:lnTo>
                  <a:lnTo>
                    <a:pt x="665" y="657"/>
                  </a:lnTo>
                  <a:lnTo>
                    <a:pt x="659" y="668"/>
                  </a:lnTo>
                  <a:lnTo>
                    <a:pt x="668" y="693"/>
                  </a:lnTo>
                  <a:lnTo>
                    <a:pt x="672" y="701"/>
                  </a:lnTo>
                  <a:lnTo>
                    <a:pt x="678" y="710"/>
                  </a:lnTo>
                  <a:lnTo>
                    <a:pt x="731" y="776"/>
                  </a:lnTo>
                  <a:lnTo>
                    <a:pt x="758" y="818"/>
                  </a:lnTo>
                  <a:lnTo>
                    <a:pt x="780" y="865"/>
                  </a:lnTo>
                  <a:lnTo>
                    <a:pt x="783" y="876"/>
                  </a:lnTo>
                  <a:lnTo>
                    <a:pt x="786" y="887"/>
                  </a:lnTo>
                  <a:lnTo>
                    <a:pt x="788" y="899"/>
                  </a:lnTo>
                  <a:lnTo>
                    <a:pt x="790" y="911"/>
                  </a:lnTo>
                  <a:lnTo>
                    <a:pt x="791" y="922"/>
                  </a:lnTo>
                  <a:lnTo>
                    <a:pt x="794" y="934"/>
                  </a:lnTo>
                  <a:lnTo>
                    <a:pt x="797" y="945"/>
                  </a:lnTo>
                  <a:lnTo>
                    <a:pt x="824" y="995"/>
                  </a:lnTo>
                  <a:lnTo>
                    <a:pt x="861" y="1030"/>
                  </a:lnTo>
                  <a:lnTo>
                    <a:pt x="902" y="1046"/>
                  </a:lnTo>
                  <a:lnTo>
                    <a:pt x="941" y="1039"/>
                  </a:lnTo>
                  <a:lnTo>
                    <a:pt x="950" y="1031"/>
                  </a:lnTo>
                  <a:lnTo>
                    <a:pt x="954" y="1021"/>
                  </a:lnTo>
                  <a:lnTo>
                    <a:pt x="955" y="1010"/>
                  </a:lnTo>
                  <a:moveTo>
                    <a:pt x="1001" y="71"/>
                  </a:moveTo>
                  <a:lnTo>
                    <a:pt x="1000" y="65"/>
                  </a:lnTo>
                  <a:lnTo>
                    <a:pt x="998" y="58"/>
                  </a:lnTo>
                  <a:lnTo>
                    <a:pt x="998" y="0"/>
                  </a:lnTo>
                  <a:lnTo>
                    <a:pt x="978" y="0"/>
                  </a:lnTo>
                  <a:lnTo>
                    <a:pt x="1001" y="71"/>
                  </a:lnTo>
                  <a:moveTo>
                    <a:pt x="1201" y="199"/>
                  </a:moveTo>
                  <a:lnTo>
                    <a:pt x="1201" y="189"/>
                  </a:lnTo>
                  <a:lnTo>
                    <a:pt x="1198" y="181"/>
                  </a:lnTo>
                  <a:lnTo>
                    <a:pt x="1188" y="174"/>
                  </a:lnTo>
                  <a:lnTo>
                    <a:pt x="1174" y="178"/>
                  </a:lnTo>
                  <a:lnTo>
                    <a:pt x="1138" y="180"/>
                  </a:lnTo>
                  <a:lnTo>
                    <a:pt x="1089" y="167"/>
                  </a:lnTo>
                  <a:lnTo>
                    <a:pt x="1039" y="135"/>
                  </a:lnTo>
                  <a:lnTo>
                    <a:pt x="1003" y="77"/>
                  </a:lnTo>
                  <a:lnTo>
                    <a:pt x="978" y="0"/>
                  </a:lnTo>
                  <a:lnTo>
                    <a:pt x="670" y="0"/>
                  </a:lnTo>
                  <a:lnTo>
                    <a:pt x="833" y="490"/>
                  </a:lnTo>
                  <a:lnTo>
                    <a:pt x="838" y="461"/>
                  </a:lnTo>
                  <a:lnTo>
                    <a:pt x="864" y="425"/>
                  </a:lnTo>
                  <a:lnTo>
                    <a:pt x="899" y="380"/>
                  </a:lnTo>
                  <a:lnTo>
                    <a:pt x="935" y="326"/>
                  </a:lnTo>
                  <a:lnTo>
                    <a:pt x="984" y="267"/>
                  </a:lnTo>
                  <a:lnTo>
                    <a:pt x="1045" y="233"/>
                  </a:lnTo>
                  <a:lnTo>
                    <a:pt x="1108" y="217"/>
                  </a:lnTo>
                  <a:lnTo>
                    <a:pt x="1160" y="215"/>
                  </a:lnTo>
                  <a:lnTo>
                    <a:pt x="1182" y="214"/>
                  </a:lnTo>
                  <a:lnTo>
                    <a:pt x="1195" y="208"/>
                  </a:lnTo>
                  <a:lnTo>
                    <a:pt x="1201" y="199"/>
                  </a:lnTo>
                  <a:moveTo>
                    <a:pt x="1368" y="441"/>
                  </a:moveTo>
                  <a:lnTo>
                    <a:pt x="1367" y="430"/>
                  </a:lnTo>
                  <a:lnTo>
                    <a:pt x="1360" y="419"/>
                  </a:lnTo>
                  <a:lnTo>
                    <a:pt x="1347" y="410"/>
                  </a:lnTo>
                  <a:lnTo>
                    <a:pt x="1329" y="404"/>
                  </a:lnTo>
                  <a:lnTo>
                    <a:pt x="1307" y="404"/>
                  </a:lnTo>
                  <a:lnTo>
                    <a:pt x="1263" y="407"/>
                  </a:lnTo>
                  <a:lnTo>
                    <a:pt x="1220" y="407"/>
                  </a:lnTo>
                  <a:lnTo>
                    <a:pt x="1177" y="402"/>
                  </a:lnTo>
                  <a:lnTo>
                    <a:pt x="1133" y="392"/>
                  </a:lnTo>
                  <a:lnTo>
                    <a:pt x="1089" y="379"/>
                  </a:lnTo>
                  <a:lnTo>
                    <a:pt x="1051" y="370"/>
                  </a:lnTo>
                  <a:lnTo>
                    <a:pt x="1023" y="370"/>
                  </a:lnTo>
                  <a:lnTo>
                    <a:pt x="1011" y="383"/>
                  </a:lnTo>
                  <a:lnTo>
                    <a:pt x="1011" y="385"/>
                  </a:lnTo>
                  <a:lnTo>
                    <a:pt x="1011" y="387"/>
                  </a:lnTo>
                  <a:lnTo>
                    <a:pt x="1015" y="398"/>
                  </a:lnTo>
                  <a:lnTo>
                    <a:pt x="1029" y="400"/>
                  </a:lnTo>
                  <a:lnTo>
                    <a:pt x="1041" y="401"/>
                  </a:lnTo>
                  <a:lnTo>
                    <a:pt x="1058" y="402"/>
                  </a:lnTo>
                  <a:lnTo>
                    <a:pt x="1098" y="407"/>
                  </a:lnTo>
                  <a:lnTo>
                    <a:pt x="1147" y="415"/>
                  </a:lnTo>
                  <a:lnTo>
                    <a:pt x="1189" y="426"/>
                  </a:lnTo>
                  <a:lnTo>
                    <a:pt x="1250" y="454"/>
                  </a:lnTo>
                  <a:lnTo>
                    <a:pt x="1285" y="463"/>
                  </a:lnTo>
                  <a:lnTo>
                    <a:pt x="1329" y="463"/>
                  </a:lnTo>
                  <a:lnTo>
                    <a:pt x="1349" y="459"/>
                  </a:lnTo>
                  <a:lnTo>
                    <a:pt x="1362" y="451"/>
                  </a:lnTo>
                  <a:lnTo>
                    <a:pt x="1368" y="441"/>
                  </a:lnTo>
                </a:path>
              </a:pathLst>
            </a:custGeom>
            <a:solidFill>
              <a:srgbClr val="FFD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pic>
          <p:nvPicPr>
            <p:cNvPr id="6" name="Picture 4">
              <a:extLst>
                <a:ext uri="{FF2B5EF4-FFF2-40B4-BE49-F238E27FC236}">
                  <a16:creationId xmlns:a16="http://schemas.microsoft.com/office/drawing/2014/main" id="{007F564B-89EC-4621-9551-82B98651D8D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" y="732"/>
              <a:ext cx="107" cy="1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5">
              <a:extLst>
                <a:ext uri="{FF2B5EF4-FFF2-40B4-BE49-F238E27FC236}">
                  <a16:creationId xmlns:a16="http://schemas.microsoft.com/office/drawing/2014/main" id="{A817185F-A4C7-4785-B8E9-1591C13C78D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3" y="542"/>
              <a:ext cx="107" cy="1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AutoShape 6">
              <a:extLst>
                <a:ext uri="{FF2B5EF4-FFF2-40B4-BE49-F238E27FC236}">
                  <a16:creationId xmlns:a16="http://schemas.microsoft.com/office/drawing/2014/main" id="{9C3D72EA-2887-4D34-9DF3-2737DE2D556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" y="12"/>
              <a:ext cx="1280" cy="948"/>
            </a:xfrm>
            <a:custGeom>
              <a:avLst/>
              <a:gdLst>
                <a:gd name="T0" fmla="+- 0 112 61"/>
                <a:gd name="T1" fmla="*/ T0 w 1280"/>
                <a:gd name="T2" fmla="+- 0 544 12"/>
                <a:gd name="T3" fmla="*/ 544 h 948"/>
                <a:gd name="T4" fmla="+- 0 103 61"/>
                <a:gd name="T5" fmla="*/ T4 w 1280"/>
                <a:gd name="T6" fmla="+- 0 528 12"/>
                <a:gd name="T7" fmla="*/ 528 h 948"/>
                <a:gd name="T8" fmla="+- 0 79 61"/>
                <a:gd name="T9" fmla="*/ T8 w 1280"/>
                <a:gd name="T10" fmla="+- 0 514 12"/>
                <a:gd name="T11" fmla="*/ 514 h 948"/>
                <a:gd name="T12" fmla="+- 0 61 61"/>
                <a:gd name="T13" fmla="*/ T12 w 1280"/>
                <a:gd name="T14" fmla="+- 0 532 12"/>
                <a:gd name="T15" fmla="*/ 532 h 948"/>
                <a:gd name="T16" fmla="+- 0 65 61"/>
                <a:gd name="T17" fmla="*/ T16 w 1280"/>
                <a:gd name="T18" fmla="+- 0 554 12"/>
                <a:gd name="T19" fmla="*/ 554 h 948"/>
                <a:gd name="T20" fmla="+- 0 77 61"/>
                <a:gd name="T21" fmla="*/ T20 w 1280"/>
                <a:gd name="T22" fmla="+- 0 559 12"/>
                <a:gd name="T23" fmla="*/ 559 h 948"/>
                <a:gd name="T24" fmla="+- 0 94 61"/>
                <a:gd name="T25" fmla="*/ T24 w 1280"/>
                <a:gd name="T26" fmla="+- 0 561 12"/>
                <a:gd name="T27" fmla="*/ 561 h 948"/>
                <a:gd name="T28" fmla="+- 0 112 61"/>
                <a:gd name="T29" fmla="*/ T28 w 1280"/>
                <a:gd name="T30" fmla="+- 0 550 12"/>
                <a:gd name="T31" fmla="*/ 550 h 948"/>
                <a:gd name="T32" fmla="+- 0 709 61"/>
                <a:gd name="T33" fmla="*/ T32 w 1280"/>
                <a:gd name="T34" fmla="+- 0 960 12"/>
                <a:gd name="T35" fmla="*/ 960 h 948"/>
                <a:gd name="T36" fmla="+- 0 709 61"/>
                <a:gd name="T37" fmla="*/ T36 w 1280"/>
                <a:gd name="T38" fmla="+- 0 940 12"/>
                <a:gd name="T39" fmla="*/ 940 h 948"/>
                <a:gd name="T40" fmla="+- 0 697 61"/>
                <a:gd name="T41" fmla="*/ T40 w 1280"/>
                <a:gd name="T42" fmla="+- 0 938 12"/>
                <a:gd name="T43" fmla="*/ 938 h 948"/>
                <a:gd name="T44" fmla="+- 0 709 61"/>
                <a:gd name="T45" fmla="*/ T44 w 1280"/>
                <a:gd name="T46" fmla="+- 0 960 12"/>
                <a:gd name="T47" fmla="*/ 960 h 948"/>
                <a:gd name="T48" fmla="+- 0 1078 61"/>
                <a:gd name="T49" fmla="*/ T48 w 1280"/>
                <a:gd name="T50" fmla="+- 0 819 12"/>
                <a:gd name="T51" fmla="*/ 819 h 948"/>
                <a:gd name="T52" fmla="+- 0 1077 61"/>
                <a:gd name="T53" fmla="*/ T52 w 1280"/>
                <a:gd name="T54" fmla="+- 0 816 12"/>
                <a:gd name="T55" fmla="*/ 816 h 948"/>
                <a:gd name="T56" fmla="+- 0 1066 61"/>
                <a:gd name="T57" fmla="*/ T56 w 1280"/>
                <a:gd name="T58" fmla="+- 0 815 12"/>
                <a:gd name="T59" fmla="*/ 815 h 948"/>
                <a:gd name="T60" fmla="+- 0 1079 61"/>
                <a:gd name="T61" fmla="*/ T60 w 1280"/>
                <a:gd name="T62" fmla="+- 0 836 12"/>
                <a:gd name="T63" fmla="*/ 836 h 948"/>
                <a:gd name="T64" fmla="+- 0 1261 61"/>
                <a:gd name="T65" fmla="*/ T64 w 1280"/>
                <a:gd name="T66" fmla="+- 0 610 12"/>
                <a:gd name="T67" fmla="*/ 610 h 948"/>
                <a:gd name="T68" fmla="+- 0 1253 61"/>
                <a:gd name="T69" fmla="*/ T68 w 1280"/>
                <a:gd name="T70" fmla="+- 0 593 12"/>
                <a:gd name="T71" fmla="*/ 593 h 948"/>
                <a:gd name="T72" fmla="+- 0 1228 61"/>
                <a:gd name="T73" fmla="*/ T72 w 1280"/>
                <a:gd name="T74" fmla="+- 0 579 12"/>
                <a:gd name="T75" fmla="*/ 579 h 948"/>
                <a:gd name="T76" fmla="+- 0 1211 61"/>
                <a:gd name="T77" fmla="*/ T76 w 1280"/>
                <a:gd name="T78" fmla="+- 0 597 12"/>
                <a:gd name="T79" fmla="*/ 597 h 948"/>
                <a:gd name="T80" fmla="+- 0 1215 61"/>
                <a:gd name="T81" fmla="*/ T80 w 1280"/>
                <a:gd name="T82" fmla="+- 0 619 12"/>
                <a:gd name="T83" fmla="*/ 619 h 948"/>
                <a:gd name="T84" fmla="+- 0 1227 61"/>
                <a:gd name="T85" fmla="*/ T84 w 1280"/>
                <a:gd name="T86" fmla="+- 0 624 12"/>
                <a:gd name="T87" fmla="*/ 624 h 948"/>
                <a:gd name="T88" fmla="+- 0 1243 61"/>
                <a:gd name="T89" fmla="*/ T88 w 1280"/>
                <a:gd name="T90" fmla="+- 0 627 12"/>
                <a:gd name="T91" fmla="*/ 627 h 948"/>
                <a:gd name="T92" fmla="+- 0 1261 61"/>
                <a:gd name="T93" fmla="*/ T92 w 1280"/>
                <a:gd name="T94" fmla="+- 0 616 12"/>
                <a:gd name="T95" fmla="*/ 616 h 948"/>
                <a:gd name="T96" fmla="+- 0 1263 61"/>
                <a:gd name="T97" fmla="*/ T96 w 1280"/>
                <a:gd name="T98" fmla="+- 0 46 12"/>
                <a:gd name="T99" fmla="*/ 46 h 948"/>
                <a:gd name="T100" fmla="+- 0 1262 61"/>
                <a:gd name="T101" fmla="*/ T100 w 1280"/>
                <a:gd name="T102" fmla="+- 0 40 12"/>
                <a:gd name="T103" fmla="*/ 40 h 948"/>
                <a:gd name="T104" fmla="+- 0 1242 61"/>
                <a:gd name="T105" fmla="*/ T104 w 1280"/>
                <a:gd name="T106" fmla="+- 0 16 12"/>
                <a:gd name="T107" fmla="*/ 16 h 948"/>
                <a:gd name="T108" fmla="+- 0 1218 61"/>
                <a:gd name="T109" fmla="*/ T108 w 1280"/>
                <a:gd name="T110" fmla="+- 0 20 12"/>
                <a:gd name="T111" fmla="*/ 20 h 948"/>
                <a:gd name="T112" fmla="+- 0 1211 61"/>
                <a:gd name="T113" fmla="*/ T112 w 1280"/>
                <a:gd name="T114" fmla="+- 0 39 12"/>
                <a:gd name="T115" fmla="*/ 39 h 948"/>
                <a:gd name="T116" fmla="+- 0 1222 61"/>
                <a:gd name="T117" fmla="*/ T116 w 1280"/>
                <a:gd name="T118" fmla="+- 0 56 12"/>
                <a:gd name="T119" fmla="*/ 56 h 948"/>
                <a:gd name="T120" fmla="+- 0 1233 61"/>
                <a:gd name="T121" fmla="*/ T120 w 1280"/>
                <a:gd name="T122" fmla="+- 0 59 12"/>
                <a:gd name="T123" fmla="*/ 59 h 948"/>
                <a:gd name="T124" fmla="+- 0 1256 61"/>
                <a:gd name="T125" fmla="*/ T124 w 1280"/>
                <a:gd name="T126" fmla="+- 0 58 12"/>
                <a:gd name="T127" fmla="*/ 58 h 948"/>
                <a:gd name="T128" fmla="+- 0 1263 61"/>
                <a:gd name="T129" fmla="*/ T128 w 1280"/>
                <a:gd name="T130" fmla="+- 0 46 12"/>
                <a:gd name="T131" fmla="*/ 46 h 948"/>
                <a:gd name="T132" fmla="+- 0 1339 61"/>
                <a:gd name="T133" fmla="*/ T132 w 1280"/>
                <a:gd name="T134" fmla="+- 0 238 12"/>
                <a:gd name="T135" fmla="*/ 238 h 948"/>
                <a:gd name="T136" fmla="+- 0 1339 61"/>
                <a:gd name="T137" fmla="*/ T136 w 1280"/>
                <a:gd name="T138" fmla="+- 0 235 12"/>
                <a:gd name="T139" fmla="*/ 235 h 948"/>
                <a:gd name="T140" fmla="+- 0 1327 61"/>
                <a:gd name="T141" fmla="*/ T140 w 1280"/>
                <a:gd name="T142" fmla="+- 0 235 12"/>
                <a:gd name="T143" fmla="*/ 235 h 948"/>
                <a:gd name="T144" fmla="+- 0 1340 61"/>
                <a:gd name="T145" fmla="*/ T144 w 1280"/>
                <a:gd name="T146" fmla="+- 0 256 12"/>
                <a:gd name="T147" fmla="*/ 256 h 94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</a:cxnLst>
              <a:rect l="0" t="0" r="r" b="b"/>
              <a:pathLst>
                <a:path w="1280" h="948">
                  <a:moveTo>
                    <a:pt x="52" y="536"/>
                  </a:moveTo>
                  <a:lnTo>
                    <a:pt x="51" y="532"/>
                  </a:lnTo>
                  <a:lnTo>
                    <a:pt x="50" y="529"/>
                  </a:lnTo>
                  <a:lnTo>
                    <a:pt x="42" y="516"/>
                  </a:lnTo>
                  <a:lnTo>
                    <a:pt x="31" y="505"/>
                  </a:lnTo>
                  <a:lnTo>
                    <a:pt x="18" y="502"/>
                  </a:lnTo>
                  <a:lnTo>
                    <a:pt x="7" y="509"/>
                  </a:lnTo>
                  <a:lnTo>
                    <a:pt x="0" y="520"/>
                  </a:lnTo>
                  <a:lnTo>
                    <a:pt x="0" y="528"/>
                  </a:lnTo>
                  <a:lnTo>
                    <a:pt x="4" y="542"/>
                  </a:lnTo>
                  <a:lnTo>
                    <a:pt x="11" y="546"/>
                  </a:lnTo>
                  <a:lnTo>
                    <a:pt x="16" y="547"/>
                  </a:lnTo>
                  <a:lnTo>
                    <a:pt x="21" y="548"/>
                  </a:lnTo>
                  <a:lnTo>
                    <a:pt x="33" y="549"/>
                  </a:lnTo>
                  <a:lnTo>
                    <a:pt x="45" y="547"/>
                  </a:lnTo>
                  <a:lnTo>
                    <a:pt x="51" y="538"/>
                  </a:lnTo>
                  <a:lnTo>
                    <a:pt x="52" y="536"/>
                  </a:lnTo>
                  <a:moveTo>
                    <a:pt x="648" y="948"/>
                  </a:moveTo>
                  <a:lnTo>
                    <a:pt x="648" y="930"/>
                  </a:lnTo>
                  <a:lnTo>
                    <a:pt x="648" y="928"/>
                  </a:lnTo>
                  <a:lnTo>
                    <a:pt x="644" y="919"/>
                  </a:lnTo>
                  <a:lnTo>
                    <a:pt x="636" y="926"/>
                  </a:lnTo>
                  <a:lnTo>
                    <a:pt x="640" y="940"/>
                  </a:lnTo>
                  <a:lnTo>
                    <a:pt x="648" y="948"/>
                  </a:lnTo>
                  <a:moveTo>
                    <a:pt x="1018" y="824"/>
                  </a:moveTo>
                  <a:lnTo>
                    <a:pt x="1017" y="807"/>
                  </a:lnTo>
                  <a:lnTo>
                    <a:pt x="1017" y="805"/>
                  </a:lnTo>
                  <a:lnTo>
                    <a:pt x="1016" y="804"/>
                  </a:lnTo>
                  <a:lnTo>
                    <a:pt x="1014" y="796"/>
                  </a:lnTo>
                  <a:lnTo>
                    <a:pt x="1005" y="803"/>
                  </a:lnTo>
                  <a:lnTo>
                    <a:pt x="1009" y="817"/>
                  </a:lnTo>
                  <a:lnTo>
                    <a:pt x="1018" y="824"/>
                  </a:lnTo>
                  <a:moveTo>
                    <a:pt x="1201" y="601"/>
                  </a:moveTo>
                  <a:lnTo>
                    <a:pt x="1200" y="598"/>
                  </a:lnTo>
                  <a:lnTo>
                    <a:pt x="1199" y="594"/>
                  </a:lnTo>
                  <a:lnTo>
                    <a:pt x="1192" y="581"/>
                  </a:lnTo>
                  <a:lnTo>
                    <a:pt x="1180" y="571"/>
                  </a:lnTo>
                  <a:lnTo>
                    <a:pt x="1167" y="567"/>
                  </a:lnTo>
                  <a:lnTo>
                    <a:pt x="1156" y="575"/>
                  </a:lnTo>
                  <a:lnTo>
                    <a:pt x="1150" y="585"/>
                  </a:lnTo>
                  <a:lnTo>
                    <a:pt x="1149" y="593"/>
                  </a:lnTo>
                  <a:lnTo>
                    <a:pt x="1154" y="607"/>
                  </a:lnTo>
                  <a:lnTo>
                    <a:pt x="1160" y="611"/>
                  </a:lnTo>
                  <a:lnTo>
                    <a:pt x="1166" y="612"/>
                  </a:lnTo>
                  <a:lnTo>
                    <a:pt x="1171" y="613"/>
                  </a:lnTo>
                  <a:lnTo>
                    <a:pt x="1182" y="615"/>
                  </a:lnTo>
                  <a:lnTo>
                    <a:pt x="1194" y="612"/>
                  </a:lnTo>
                  <a:lnTo>
                    <a:pt x="1200" y="604"/>
                  </a:lnTo>
                  <a:lnTo>
                    <a:pt x="1201" y="601"/>
                  </a:lnTo>
                  <a:moveTo>
                    <a:pt x="1202" y="34"/>
                  </a:moveTo>
                  <a:lnTo>
                    <a:pt x="1202" y="31"/>
                  </a:lnTo>
                  <a:lnTo>
                    <a:pt x="1201" y="28"/>
                  </a:lnTo>
                  <a:lnTo>
                    <a:pt x="1193" y="14"/>
                  </a:lnTo>
                  <a:lnTo>
                    <a:pt x="1181" y="4"/>
                  </a:lnTo>
                  <a:lnTo>
                    <a:pt x="1168" y="0"/>
                  </a:lnTo>
                  <a:lnTo>
                    <a:pt x="1157" y="8"/>
                  </a:lnTo>
                  <a:lnTo>
                    <a:pt x="1151" y="18"/>
                  </a:lnTo>
                  <a:lnTo>
                    <a:pt x="1150" y="27"/>
                  </a:lnTo>
                  <a:lnTo>
                    <a:pt x="1155" y="40"/>
                  </a:lnTo>
                  <a:lnTo>
                    <a:pt x="1161" y="44"/>
                  </a:lnTo>
                  <a:lnTo>
                    <a:pt x="1167" y="46"/>
                  </a:lnTo>
                  <a:lnTo>
                    <a:pt x="1172" y="47"/>
                  </a:lnTo>
                  <a:lnTo>
                    <a:pt x="1183" y="48"/>
                  </a:lnTo>
                  <a:lnTo>
                    <a:pt x="1195" y="46"/>
                  </a:lnTo>
                  <a:lnTo>
                    <a:pt x="1202" y="37"/>
                  </a:lnTo>
                  <a:lnTo>
                    <a:pt x="1202" y="34"/>
                  </a:lnTo>
                  <a:moveTo>
                    <a:pt x="1279" y="244"/>
                  </a:moveTo>
                  <a:lnTo>
                    <a:pt x="1278" y="226"/>
                  </a:lnTo>
                  <a:lnTo>
                    <a:pt x="1278" y="225"/>
                  </a:lnTo>
                  <a:lnTo>
                    <a:pt x="1278" y="223"/>
                  </a:lnTo>
                  <a:lnTo>
                    <a:pt x="1275" y="215"/>
                  </a:lnTo>
                  <a:lnTo>
                    <a:pt x="1266" y="223"/>
                  </a:lnTo>
                  <a:lnTo>
                    <a:pt x="1270" y="236"/>
                  </a:lnTo>
                  <a:lnTo>
                    <a:pt x="1279" y="244"/>
                  </a:lnTo>
                </a:path>
              </a:pathLst>
            </a:custGeom>
            <a:solidFill>
              <a:srgbClr val="FFD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</p:grpSp>
      <p:grpSp>
        <p:nvGrpSpPr>
          <p:cNvPr id="9" name="Group 7">
            <a:extLst>
              <a:ext uri="{FF2B5EF4-FFF2-40B4-BE49-F238E27FC236}">
                <a16:creationId xmlns:a16="http://schemas.microsoft.com/office/drawing/2014/main" id="{CF09D6DE-781B-4F16-8E12-FBF7CFF67F3D}"/>
              </a:ext>
            </a:extLst>
          </p:cNvPr>
          <p:cNvGrpSpPr>
            <a:grpSpLocks/>
          </p:cNvGrpSpPr>
          <p:nvPr/>
        </p:nvGrpSpPr>
        <p:grpSpPr bwMode="auto">
          <a:xfrm>
            <a:off x="2373925" y="564485"/>
            <a:ext cx="866165" cy="1296393"/>
            <a:chOff x="3903" y="482"/>
            <a:chExt cx="1137" cy="1704"/>
          </a:xfrm>
        </p:grpSpPr>
        <p:sp>
          <p:nvSpPr>
            <p:cNvPr id="10" name="AutoShape 8">
              <a:extLst>
                <a:ext uri="{FF2B5EF4-FFF2-40B4-BE49-F238E27FC236}">
                  <a16:creationId xmlns:a16="http://schemas.microsoft.com/office/drawing/2014/main" id="{A49750AF-F957-47F1-A171-386843BE844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3" y="481"/>
              <a:ext cx="1137" cy="1704"/>
            </a:xfrm>
            <a:custGeom>
              <a:avLst/>
              <a:gdLst>
                <a:gd name="T0" fmla="+- 0 4228 3903"/>
                <a:gd name="T1" fmla="*/ T0 w 1137"/>
                <a:gd name="T2" fmla="+- 0 942 482"/>
                <a:gd name="T3" fmla="*/ 942 h 1704"/>
                <a:gd name="T4" fmla="+- 0 4116 3903"/>
                <a:gd name="T5" fmla="*/ T4 w 1137"/>
                <a:gd name="T6" fmla="+- 0 905 482"/>
                <a:gd name="T7" fmla="*/ 905 h 1704"/>
                <a:gd name="T8" fmla="+- 0 3947 3903"/>
                <a:gd name="T9" fmla="*/ T8 w 1137"/>
                <a:gd name="T10" fmla="+- 0 823 482"/>
                <a:gd name="T11" fmla="*/ 823 h 1704"/>
                <a:gd name="T12" fmla="+- 0 3904 3903"/>
                <a:gd name="T13" fmla="*/ T12 w 1137"/>
                <a:gd name="T14" fmla="+- 0 853 482"/>
                <a:gd name="T15" fmla="*/ 853 h 1704"/>
                <a:gd name="T16" fmla="+- 0 3956 3903"/>
                <a:gd name="T17" fmla="*/ T16 w 1137"/>
                <a:gd name="T18" fmla="+- 0 885 482"/>
                <a:gd name="T19" fmla="*/ 885 h 1704"/>
                <a:gd name="T20" fmla="+- 0 4125 3903"/>
                <a:gd name="T21" fmla="*/ T20 w 1137"/>
                <a:gd name="T22" fmla="+- 0 930 482"/>
                <a:gd name="T23" fmla="*/ 930 h 1704"/>
                <a:gd name="T24" fmla="+- 0 4243 3903"/>
                <a:gd name="T25" fmla="*/ T24 w 1137"/>
                <a:gd name="T26" fmla="+- 0 962 482"/>
                <a:gd name="T27" fmla="*/ 962 h 1704"/>
                <a:gd name="T28" fmla="+- 0 4485 3903"/>
                <a:gd name="T29" fmla="*/ T28 w 1137"/>
                <a:gd name="T30" fmla="+- 0 1839 482"/>
                <a:gd name="T31" fmla="*/ 1839 h 1704"/>
                <a:gd name="T32" fmla="+- 0 4419 3903"/>
                <a:gd name="T33" fmla="*/ T32 w 1137"/>
                <a:gd name="T34" fmla="+- 0 1825 482"/>
                <a:gd name="T35" fmla="*/ 1825 h 1704"/>
                <a:gd name="T36" fmla="+- 0 4390 3903"/>
                <a:gd name="T37" fmla="*/ T36 w 1137"/>
                <a:gd name="T38" fmla="+- 0 1880 482"/>
                <a:gd name="T39" fmla="*/ 1880 h 1704"/>
                <a:gd name="T40" fmla="+- 0 4400 3903"/>
                <a:gd name="T41" fmla="*/ T40 w 1137"/>
                <a:gd name="T42" fmla="+- 0 1911 482"/>
                <a:gd name="T43" fmla="*/ 1911 h 1704"/>
                <a:gd name="T44" fmla="+- 0 4464 3903"/>
                <a:gd name="T45" fmla="*/ T44 w 1137"/>
                <a:gd name="T46" fmla="+- 0 1929 482"/>
                <a:gd name="T47" fmla="*/ 1929 h 1704"/>
                <a:gd name="T48" fmla="+- 0 4493 3903"/>
                <a:gd name="T49" fmla="*/ T48 w 1137"/>
                <a:gd name="T50" fmla="+- 0 1863 482"/>
                <a:gd name="T51" fmla="*/ 1863 h 1704"/>
                <a:gd name="T52" fmla="+- 0 4676 3903"/>
                <a:gd name="T53" fmla="*/ T52 w 1137"/>
                <a:gd name="T54" fmla="+- 0 1752 482"/>
                <a:gd name="T55" fmla="*/ 1752 h 1704"/>
                <a:gd name="T56" fmla="+- 0 4611 3903"/>
                <a:gd name="T57" fmla="*/ T56 w 1137"/>
                <a:gd name="T58" fmla="+- 0 1886 482"/>
                <a:gd name="T59" fmla="*/ 1886 h 1704"/>
                <a:gd name="T60" fmla="+- 0 4472 3903"/>
                <a:gd name="T61" fmla="*/ T60 w 1137"/>
                <a:gd name="T62" fmla="+- 0 2110 482"/>
                <a:gd name="T63" fmla="*/ 2110 h 1704"/>
                <a:gd name="T64" fmla="+- 0 4497 3903"/>
                <a:gd name="T65" fmla="*/ T64 w 1137"/>
                <a:gd name="T66" fmla="+- 0 2178 482"/>
                <a:gd name="T67" fmla="*/ 2178 h 1704"/>
                <a:gd name="T68" fmla="+- 0 4591 3903"/>
                <a:gd name="T69" fmla="*/ T68 w 1137"/>
                <a:gd name="T70" fmla="+- 0 2060 482"/>
                <a:gd name="T71" fmla="*/ 2060 h 1704"/>
                <a:gd name="T72" fmla="+- 0 4667 3903"/>
                <a:gd name="T73" fmla="*/ T72 w 1137"/>
                <a:gd name="T74" fmla="+- 0 1819 482"/>
                <a:gd name="T75" fmla="*/ 1819 h 1704"/>
                <a:gd name="T76" fmla="+- 0 5010 3903"/>
                <a:gd name="T77" fmla="*/ T76 w 1137"/>
                <a:gd name="T78" fmla="+- 0 2105 482"/>
                <a:gd name="T79" fmla="*/ 2105 h 1704"/>
                <a:gd name="T80" fmla="+- 0 4978 3903"/>
                <a:gd name="T81" fmla="*/ T80 w 1137"/>
                <a:gd name="T82" fmla="+- 0 2013 482"/>
                <a:gd name="T83" fmla="*/ 2013 h 1704"/>
                <a:gd name="T84" fmla="+- 0 4928 3903"/>
                <a:gd name="T85" fmla="*/ T84 w 1137"/>
                <a:gd name="T86" fmla="+- 0 1932 482"/>
                <a:gd name="T87" fmla="*/ 1932 h 1704"/>
                <a:gd name="T88" fmla="+- 0 4471 3903"/>
                <a:gd name="T89" fmla="*/ T88 w 1137"/>
                <a:gd name="T90" fmla="+- 0 758 482"/>
                <a:gd name="T91" fmla="*/ 758 h 1704"/>
                <a:gd name="T92" fmla="+- 0 4403 3903"/>
                <a:gd name="T93" fmla="*/ T92 w 1137"/>
                <a:gd name="T94" fmla="+- 0 763 482"/>
                <a:gd name="T95" fmla="*/ 763 h 1704"/>
                <a:gd name="T96" fmla="+- 0 4420 3903"/>
                <a:gd name="T97" fmla="*/ T96 w 1137"/>
                <a:gd name="T98" fmla="+- 0 793 482"/>
                <a:gd name="T99" fmla="*/ 793 h 1704"/>
                <a:gd name="T100" fmla="+- 0 4453 3903"/>
                <a:gd name="T101" fmla="*/ T100 w 1137"/>
                <a:gd name="T102" fmla="+- 0 820 482"/>
                <a:gd name="T103" fmla="*/ 820 h 1704"/>
                <a:gd name="T104" fmla="+- 0 4360 3903"/>
                <a:gd name="T105" fmla="*/ T104 w 1137"/>
                <a:gd name="T106" fmla="+- 0 988 482"/>
                <a:gd name="T107" fmla="*/ 988 h 1704"/>
                <a:gd name="T108" fmla="+- 0 4194 3903"/>
                <a:gd name="T109" fmla="*/ T108 w 1137"/>
                <a:gd name="T110" fmla="+- 0 1106 482"/>
                <a:gd name="T111" fmla="*/ 1106 h 1704"/>
                <a:gd name="T112" fmla="+- 0 4101 3903"/>
                <a:gd name="T113" fmla="*/ T112 w 1137"/>
                <a:gd name="T114" fmla="+- 0 1129 482"/>
                <a:gd name="T115" fmla="*/ 1129 h 1704"/>
                <a:gd name="T116" fmla="+- 0 4130 3903"/>
                <a:gd name="T117" fmla="*/ T116 w 1137"/>
                <a:gd name="T118" fmla="+- 0 1148 482"/>
                <a:gd name="T119" fmla="*/ 1148 h 1704"/>
                <a:gd name="T120" fmla="+- 0 4308 3903"/>
                <a:gd name="T121" fmla="*/ T120 w 1137"/>
                <a:gd name="T122" fmla="+- 0 1248 482"/>
                <a:gd name="T123" fmla="*/ 1248 h 1704"/>
                <a:gd name="T124" fmla="+- 0 4312 3903"/>
                <a:gd name="T125" fmla="*/ T124 w 1137"/>
                <a:gd name="T126" fmla="+- 0 1274 482"/>
                <a:gd name="T127" fmla="*/ 1274 h 1704"/>
                <a:gd name="T128" fmla="+- 0 4258 3903"/>
                <a:gd name="T129" fmla="*/ T128 w 1137"/>
                <a:gd name="T130" fmla="+- 0 1436 482"/>
                <a:gd name="T131" fmla="*/ 1436 h 1704"/>
                <a:gd name="T132" fmla="+- 0 4182 3903"/>
                <a:gd name="T133" fmla="*/ T132 w 1137"/>
                <a:gd name="T134" fmla="+- 0 1500 482"/>
                <a:gd name="T135" fmla="*/ 1500 h 1704"/>
                <a:gd name="T136" fmla="+- 0 4245 3903"/>
                <a:gd name="T137" fmla="*/ T136 w 1137"/>
                <a:gd name="T138" fmla="+- 0 1537 482"/>
                <a:gd name="T139" fmla="*/ 1537 h 1704"/>
                <a:gd name="T140" fmla="+- 0 4345 3903"/>
                <a:gd name="T141" fmla="*/ T140 w 1137"/>
                <a:gd name="T142" fmla="+- 0 1469 482"/>
                <a:gd name="T143" fmla="*/ 1469 h 1704"/>
                <a:gd name="T144" fmla="+- 0 4399 3903"/>
                <a:gd name="T145" fmla="*/ T144 w 1137"/>
                <a:gd name="T146" fmla="+- 0 1537 482"/>
                <a:gd name="T147" fmla="*/ 1537 h 1704"/>
                <a:gd name="T148" fmla="+- 0 4414 3903"/>
                <a:gd name="T149" fmla="*/ T148 w 1137"/>
                <a:gd name="T150" fmla="+- 0 1611 482"/>
                <a:gd name="T151" fmla="*/ 1611 h 1704"/>
                <a:gd name="T152" fmla="+- 0 4478 3903"/>
                <a:gd name="T153" fmla="*/ T152 w 1137"/>
                <a:gd name="T154" fmla="+- 0 1693 482"/>
                <a:gd name="T155" fmla="*/ 1693 h 1704"/>
                <a:gd name="T156" fmla="+- 0 4687 3903"/>
                <a:gd name="T157" fmla="*/ T156 w 1137"/>
                <a:gd name="T158" fmla="+- 0 1681 482"/>
                <a:gd name="T159" fmla="*/ 1681 h 1704"/>
                <a:gd name="T160" fmla="+- 0 4847 3903"/>
                <a:gd name="T161" fmla="*/ T160 w 1137"/>
                <a:gd name="T162" fmla="+- 0 1783 482"/>
                <a:gd name="T163" fmla="*/ 1783 h 1704"/>
                <a:gd name="T164" fmla="+- 0 4918 3903"/>
                <a:gd name="T165" fmla="*/ T164 w 1137"/>
                <a:gd name="T166" fmla="+- 0 1977 482"/>
                <a:gd name="T167" fmla="*/ 1977 h 1704"/>
                <a:gd name="T168" fmla="+- 0 4937 3903"/>
                <a:gd name="T169" fmla="*/ T168 w 1137"/>
                <a:gd name="T170" fmla="+- 0 2079 482"/>
                <a:gd name="T171" fmla="*/ 2079 h 1704"/>
                <a:gd name="T172" fmla="+- 0 4987 3903"/>
                <a:gd name="T173" fmla="*/ T172 w 1137"/>
                <a:gd name="T174" fmla="+- 0 2144 482"/>
                <a:gd name="T175" fmla="*/ 2144 h 1704"/>
                <a:gd name="T176" fmla="+- 0 5040 3903"/>
                <a:gd name="T177" fmla="*/ T176 w 1137"/>
                <a:gd name="T178" fmla="+- 0 786 482"/>
                <a:gd name="T179" fmla="*/ 786 h 1704"/>
                <a:gd name="T180" fmla="+- 0 4971 3903"/>
                <a:gd name="T181" fmla="*/ T180 w 1137"/>
                <a:gd name="T182" fmla="+- 0 688 482"/>
                <a:gd name="T183" fmla="*/ 688 h 1704"/>
                <a:gd name="T184" fmla="+- 0 4866 3903"/>
                <a:gd name="T185" fmla="*/ T184 w 1137"/>
                <a:gd name="T186" fmla="+- 0 684 482"/>
                <a:gd name="T187" fmla="*/ 684 h 1704"/>
                <a:gd name="T188" fmla="+- 0 4846 3903"/>
                <a:gd name="T189" fmla="*/ T188 w 1137"/>
                <a:gd name="T190" fmla="+- 0 612 482"/>
                <a:gd name="T191" fmla="*/ 612 h 1704"/>
                <a:gd name="T192" fmla="+- 0 4905 3903"/>
                <a:gd name="T193" fmla="*/ T192 w 1137"/>
                <a:gd name="T194" fmla="+- 0 533 482"/>
                <a:gd name="T195" fmla="*/ 533 h 1704"/>
                <a:gd name="T196" fmla="+- 0 4883 3903"/>
                <a:gd name="T197" fmla="*/ T196 w 1137"/>
                <a:gd name="T198" fmla="+- 0 482 482"/>
                <a:gd name="T199" fmla="*/ 482 h 1704"/>
                <a:gd name="T200" fmla="+- 0 4811 3903"/>
                <a:gd name="T201" fmla="*/ T200 w 1137"/>
                <a:gd name="T202" fmla="+- 0 599 482"/>
                <a:gd name="T203" fmla="*/ 599 h 1704"/>
                <a:gd name="T204" fmla="+- 0 4648 3903"/>
                <a:gd name="T205" fmla="*/ T204 w 1137"/>
                <a:gd name="T206" fmla="+- 0 746 482"/>
                <a:gd name="T207" fmla="*/ 746 h 1704"/>
                <a:gd name="T208" fmla="+- 0 4926 3903"/>
                <a:gd name="T209" fmla="*/ T208 w 1137"/>
                <a:gd name="T210" fmla="+- 0 1925 482"/>
                <a:gd name="T211" fmla="*/ 1925 h 1704"/>
                <a:gd name="T212" fmla="+- 0 5040 3903"/>
                <a:gd name="T213" fmla="*/ T212 w 1137"/>
                <a:gd name="T214" fmla="+- 0 786 482"/>
                <a:gd name="T215" fmla="*/ 786 h 1704"/>
                <a:gd name="T216" fmla="+- 0 4972 3903"/>
                <a:gd name="T217" fmla="*/ T216 w 1137"/>
                <a:gd name="T218" fmla="+- 0 686 482"/>
                <a:gd name="T219" fmla="*/ 686 h 1704"/>
                <a:gd name="T220" fmla="+- 0 5029 3903"/>
                <a:gd name="T221" fmla="*/ T220 w 1137"/>
                <a:gd name="T222" fmla="+- 0 701 482"/>
                <a:gd name="T223" fmla="*/ 701 h 1704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  <a:cxn ang="0">
                  <a:pos x="T165" y="T167"/>
                </a:cxn>
                <a:cxn ang="0">
                  <a:pos x="T169" y="T171"/>
                </a:cxn>
                <a:cxn ang="0">
                  <a:pos x="T173" y="T175"/>
                </a:cxn>
                <a:cxn ang="0">
                  <a:pos x="T177" y="T179"/>
                </a:cxn>
                <a:cxn ang="0">
                  <a:pos x="T181" y="T183"/>
                </a:cxn>
                <a:cxn ang="0">
                  <a:pos x="T185" y="T187"/>
                </a:cxn>
                <a:cxn ang="0">
                  <a:pos x="T189" y="T191"/>
                </a:cxn>
                <a:cxn ang="0">
                  <a:pos x="T193" y="T195"/>
                </a:cxn>
                <a:cxn ang="0">
                  <a:pos x="T197" y="T199"/>
                </a:cxn>
                <a:cxn ang="0">
                  <a:pos x="T201" y="T203"/>
                </a:cxn>
                <a:cxn ang="0">
                  <a:pos x="T205" y="T207"/>
                </a:cxn>
                <a:cxn ang="0">
                  <a:pos x="T209" y="T211"/>
                </a:cxn>
                <a:cxn ang="0">
                  <a:pos x="T213" y="T215"/>
                </a:cxn>
                <a:cxn ang="0">
                  <a:pos x="T217" y="T219"/>
                </a:cxn>
                <a:cxn ang="0">
                  <a:pos x="T221" y="T223"/>
                </a:cxn>
              </a:cxnLst>
              <a:rect l="0" t="0" r="r" b="b"/>
              <a:pathLst>
                <a:path w="1137" h="1704">
                  <a:moveTo>
                    <a:pt x="341" y="477"/>
                  </a:moveTo>
                  <a:lnTo>
                    <a:pt x="341" y="474"/>
                  </a:lnTo>
                  <a:lnTo>
                    <a:pt x="338" y="464"/>
                  </a:lnTo>
                  <a:lnTo>
                    <a:pt x="325" y="460"/>
                  </a:lnTo>
                  <a:lnTo>
                    <a:pt x="314" y="457"/>
                  </a:lnTo>
                  <a:lnTo>
                    <a:pt x="298" y="452"/>
                  </a:lnTo>
                  <a:lnTo>
                    <a:pt x="259" y="440"/>
                  </a:lnTo>
                  <a:lnTo>
                    <a:pt x="213" y="423"/>
                  </a:lnTo>
                  <a:lnTo>
                    <a:pt x="174" y="404"/>
                  </a:lnTo>
                  <a:lnTo>
                    <a:pt x="119" y="365"/>
                  </a:lnTo>
                  <a:lnTo>
                    <a:pt x="87" y="349"/>
                  </a:lnTo>
                  <a:lnTo>
                    <a:pt x="44" y="341"/>
                  </a:lnTo>
                  <a:lnTo>
                    <a:pt x="21" y="342"/>
                  </a:lnTo>
                  <a:lnTo>
                    <a:pt x="7" y="348"/>
                  </a:lnTo>
                  <a:lnTo>
                    <a:pt x="0" y="359"/>
                  </a:lnTo>
                  <a:lnTo>
                    <a:pt x="1" y="371"/>
                  </a:lnTo>
                  <a:lnTo>
                    <a:pt x="7" y="381"/>
                  </a:lnTo>
                  <a:lnTo>
                    <a:pt x="18" y="391"/>
                  </a:lnTo>
                  <a:lnTo>
                    <a:pt x="34" y="399"/>
                  </a:lnTo>
                  <a:lnTo>
                    <a:pt x="53" y="403"/>
                  </a:lnTo>
                  <a:lnTo>
                    <a:pt x="98" y="409"/>
                  </a:lnTo>
                  <a:lnTo>
                    <a:pt x="140" y="417"/>
                  </a:lnTo>
                  <a:lnTo>
                    <a:pt x="181" y="430"/>
                  </a:lnTo>
                  <a:lnTo>
                    <a:pt x="222" y="448"/>
                  </a:lnTo>
                  <a:lnTo>
                    <a:pt x="263" y="469"/>
                  </a:lnTo>
                  <a:lnTo>
                    <a:pt x="299" y="485"/>
                  </a:lnTo>
                  <a:lnTo>
                    <a:pt x="326" y="490"/>
                  </a:lnTo>
                  <a:lnTo>
                    <a:pt x="340" y="480"/>
                  </a:lnTo>
                  <a:lnTo>
                    <a:pt x="341" y="477"/>
                  </a:lnTo>
                  <a:moveTo>
                    <a:pt x="590" y="1381"/>
                  </a:moveTo>
                  <a:lnTo>
                    <a:pt x="587" y="1368"/>
                  </a:lnTo>
                  <a:lnTo>
                    <a:pt x="582" y="1357"/>
                  </a:lnTo>
                  <a:lnTo>
                    <a:pt x="573" y="1348"/>
                  </a:lnTo>
                  <a:lnTo>
                    <a:pt x="561" y="1343"/>
                  </a:lnTo>
                  <a:lnTo>
                    <a:pt x="545" y="1341"/>
                  </a:lnTo>
                  <a:lnTo>
                    <a:pt x="516" y="1343"/>
                  </a:lnTo>
                  <a:lnTo>
                    <a:pt x="496" y="1350"/>
                  </a:lnTo>
                  <a:lnTo>
                    <a:pt x="485" y="1361"/>
                  </a:lnTo>
                  <a:lnTo>
                    <a:pt x="483" y="1377"/>
                  </a:lnTo>
                  <a:lnTo>
                    <a:pt x="487" y="1398"/>
                  </a:lnTo>
                  <a:lnTo>
                    <a:pt x="488" y="1407"/>
                  </a:lnTo>
                  <a:lnTo>
                    <a:pt x="491" y="1416"/>
                  </a:lnTo>
                  <a:lnTo>
                    <a:pt x="493" y="1424"/>
                  </a:lnTo>
                  <a:lnTo>
                    <a:pt x="497" y="1429"/>
                  </a:lnTo>
                  <a:lnTo>
                    <a:pt x="502" y="1432"/>
                  </a:lnTo>
                  <a:lnTo>
                    <a:pt x="512" y="1438"/>
                  </a:lnTo>
                  <a:lnTo>
                    <a:pt x="534" y="1447"/>
                  </a:lnTo>
                  <a:lnTo>
                    <a:pt x="561" y="1447"/>
                  </a:lnTo>
                  <a:lnTo>
                    <a:pt x="581" y="1427"/>
                  </a:lnTo>
                  <a:lnTo>
                    <a:pt x="587" y="1411"/>
                  </a:lnTo>
                  <a:lnTo>
                    <a:pt x="590" y="1395"/>
                  </a:lnTo>
                  <a:lnTo>
                    <a:pt x="590" y="1381"/>
                  </a:lnTo>
                  <a:moveTo>
                    <a:pt x="795" y="1286"/>
                  </a:moveTo>
                  <a:lnTo>
                    <a:pt x="792" y="1278"/>
                  </a:lnTo>
                  <a:lnTo>
                    <a:pt x="785" y="1270"/>
                  </a:lnTo>
                  <a:lnTo>
                    <a:pt x="773" y="1270"/>
                  </a:lnTo>
                  <a:lnTo>
                    <a:pt x="759" y="1281"/>
                  </a:lnTo>
                  <a:lnTo>
                    <a:pt x="745" y="1306"/>
                  </a:lnTo>
                  <a:lnTo>
                    <a:pt x="729" y="1352"/>
                  </a:lnTo>
                  <a:lnTo>
                    <a:pt x="708" y="1404"/>
                  </a:lnTo>
                  <a:lnTo>
                    <a:pt x="678" y="1458"/>
                  </a:lnTo>
                  <a:lnTo>
                    <a:pt x="599" y="1543"/>
                  </a:lnTo>
                  <a:lnTo>
                    <a:pt x="578" y="1585"/>
                  </a:lnTo>
                  <a:lnTo>
                    <a:pt x="569" y="1628"/>
                  </a:lnTo>
                  <a:lnTo>
                    <a:pt x="574" y="1666"/>
                  </a:lnTo>
                  <a:lnTo>
                    <a:pt x="579" y="1677"/>
                  </a:lnTo>
                  <a:lnTo>
                    <a:pt x="586" y="1687"/>
                  </a:lnTo>
                  <a:lnTo>
                    <a:pt x="594" y="1696"/>
                  </a:lnTo>
                  <a:lnTo>
                    <a:pt x="605" y="1703"/>
                  </a:lnTo>
                  <a:lnTo>
                    <a:pt x="642" y="1695"/>
                  </a:lnTo>
                  <a:lnTo>
                    <a:pt x="669" y="1646"/>
                  </a:lnTo>
                  <a:lnTo>
                    <a:pt x="688" y="1578"/>
                  </a:lnTo>
                  <a:lnTo>
                    <a:pt x="700" y="1515"/>
                  </a:lnTo>
                  <a:lnTo>
                    <a:pt x="715" y="1454"/>
                  </a:lnTo>
                  <a:lnTo>
                    <a:pt x="740" y="1390"/>
                  </a:lnTo>
                  <a:lnTo>
                    <a:pt x="764" y="1337"/>
                  </a:lnTo>
                  <a:lnTo>
                    <a:pt x="782" y="1307"/>
                  </a:lnTo>
                  <a:lnTo>
                    <a:pt x="793" y="1296"/>
                  </a:lnTo>
                  <a:lnTo>
                    <a:pt x="795" y="1286"/>
                  </a:lnTo>
                  <a:moveTo>
                    <a:pt x="1107" y="1623"/>
                  </a:moveTo>
                  <a:lnTo>
                    <a:pt x="1105" y="1606"/>
                  </a:lnTo>
                  <a:lnTo>
                    <a:pt x="1100" y="1586"/>
                  </a:lnTo>
                  <a:lnTo>
                    <a:pt x="1090" y="1560"/>
                  </a:lnTo>
                  <a:lnTo>
                    <a:pt x="1075" y="1531"/>
                  </a:lnTo>
                  <a:lnTo>
                    <a:pt x="1056" y="1499"/>
                  </a:lnTo>
                  <a:lnTo>
                    <a:pt x="1032" y="1463"/>
                  </a:lnTo>
                  <a:lnTo>
                    <a:pt x="1028" y="1456"/>
                  </a:lnTo>
                  <a:lnTo>
                    <a:pt x="1025" y="1450"/>
                  </a:lnTo>
                  <a:lnTo>
                    <a:pt x="638" y="291"/>
                  </a:lnTo>
                  <a:lnTo>
                    <a:pt x="621" y="288"/>
                  </a:lnTo>
                  <a:lnTo>
                    <a:pt x="612" y="286"/>
                  </a:lnTo>
                  <a:lnTo>
                    <a:pt x="568" y="276"/>
                  </a:lnTo>
                  <a:lnTo>
                    <a:pt x="537" y="272"/>
                  </a:lnTo>
                  <a:lnTo>
                    <a:pt x="529" y="273"/>
                  </a:lnTo>
                  <a:lnTo>
                    <a:pt x="514" y="274"/>
                  </a:lnTo>
                  <a:lnTo>
                    <a:pt x="500" y="281"/>
                  </a:lnTo>
                  <a:lnTo>
                    <a:pt x="498" y="292"/>
                  </a:lnTo>
                  <a:lnTo>
                    <a:pt x="501" y="298"/>
                  </a:lnTo>
                  <a:lnTo>
                    <a:pt x="507" y="305"/>
                  </a:lnTo>
                  <a:lnTo>
                    <a:pt x="517" y="311"/>
                  </a:lnTo>
                  <a:lnTo>
                    <a:pt x="530" y="318"/>
                  </a:lnTo>
                  <a:lnTo>
                    <a:pt x="541" y="324"/>
                  </a:lnTo>
                  <a:lnTo>
                    <a:pt x="548" y="330"/>
                  </a:lnTo>
                  <a:lnTo>
                    <a:pt x="550" y="338"/>
                  </a:lnTo>
                  <a:lnTo>
                    <a:pt x="546" y="367"/>
                  </a:lnTo>
                  <a:lnTo>
                    <a:pt x="523" y="405"/>
                  </a:lnTo>
                  <a:lnTo>
                    <a:pt x="490" y="451"/>
                  </a:lnTo>
                  <a:lnTo>
                    <a:pt x="457" y="506"/>
                  </a:lnTo>
                  <a:lnTo>
                    <a:pt x="411" y="567"/>
                  </a:lnTo>
                  <a:lnTo>
                    <a:pt x="352" y="605"/>
                  </a:lnTo>
                  <a:lnTo>
                    <a:pt x="351" y="605"/>
                  </a:lnTo>
                  <a:lnTo>
                    <a:pt x="291" y="624"/>
                  </a:lnTo>
                  <a:lnTo>
                    <a:pt x="238" y="628"/>
                  </a:lnTo>
                  <a:lnTo>
                    <a:pt x="217" y="631"/>
                  </a:lnTo>
                  <a:lnTo>
                    <a:pt x="204" y="637"/>
                  </a:lnTo>
                  <a:lnTo>
                    <a:pt x="198" y="647"/>
                  </a:lnTo>
                  <a:lnTo>
                    <a:pt x="199" y="656"/>
                  </a:lnTo>
                  <a:lnTo>
                    <a:pt x="201" y="665"/>
                  </a:lnTo>
                  <a:lnTo>
                    <a:pt x="212" y="671"/>
                  </a:lnTo>
                  <a:lnTo>
                    <a:pt x="227" y="666"/>
                  </a:lnTo>
                  <a:lnTo>
                    <a:pt x="263" y="663"/>
                  </a:lnTo>
                  <a:lnTo>
                    <a:pt x="315" y="674"/>
                  </a:lnTo>
                  <a:lnTo>
                    <a:pt x="367" y="706"/>
                  </a:lnTo>
                  <a:lnTo>
                    <a:pt x="405" y="766"/>
                  </a:lnTo>
                  <a:lnTo>
                    <a:pt x="406" y="770"/>
                  </a:lnTo>
                  <a:lnTo>
                    <a:pt x="407" y="773"/>
                  </a:lnTo>
                  <a:lnTo>
                    <a:pt x="408" y="777"/>
                  </a:lnTo>
                  <a:lnTo>
                    <a:pt x="409" y="792"/>
                  </a:lnTo>
                  <a:lnTo>
                    <a:pt x="413" y="852"/>
                  </a:lnTo>
                  <a:lnTo>
                    <a:pt x="393" y="908"/>
                  </a:lnTo>
                  <a:lnTo>
                    <a:pt x="367" y="943"/>
                  </a:lnTo>
                  <a:lnTo>
                    <a:pt x="355" y="954"/>
                  </a:lnTo>
                  <a:lnTo>
                    <a:pt x="325" y="960"/>
                  </a:lnTo>
                  <a:lnTo>
                    <a:pt x="299" y="975"/>
                  </a:lnTo>
                  <a:lnTo>
                    <a:pt x="281" y="995"/>
                  </a:lnTo>
                  <a:lnTo>
                    <a:pt x="279" y="1018"/>
                  </a:lnTo>
                  <a:lnTo>
                    <a:pt x="282" y="1027"/>
                  </a:lnTo>
                  <a:lnTo>
                    <a:pt x="290" y="1036"/>
                  </a:lnTo>
                  <a:lnTo>
                    <a:pt x="304" y="1045"/>
                  </a:lnTo>
                  <a:lnTo>
                    <a:pt x="342" y="1055"/>
                  </a:lnTo>
                  <a:lnTo>
                    <a:pt x="367" y="1040"/>
                  </a:lnTo>
                  <a:lnTo>
                    <a:pt x="389" y="1013"/>
                  </a:lnTo>
                  <a:lnTo>
                    <a:pt x="418" y="992"/>
                  </a:lnTo>
                  <a:lnTo>
                    <a:pt x="442" y="987"/>
                  </a:lnTo>
                  <a:lnTo>
                    <a:pt x="462" y="992"/>
                  </a:lnTo>
                  <a:lnTo>
                    <a:pt x="478" y="1009"/>
                  </a:lnTo>
                  <a:lnTo>
                    <a:pt x="491" y="1039"/>
                  </a:lnTo>
                  <a:lnTo>
                    <a:pt x="496" y="1055"/>
                  </a:lnTo>
                  <a:lnTo>
                    <a:pt x="501" y="1073"/>
                  </a:lnTo>
                  <a:lnTo>
                    <a:pt x="505" y="1094"/>
                  </a:lnTo>
                  <a:lnTo>
                    <a:pt x="509" y="1117"/>
                  </a:lnTo>
                  <a:lnTo>
                    <a:pt x="511" y="1129"/>
                  </a:lnTo>
                  <a:lnTo>
                    <a:pt x="513" y="1139"/>
                  </a:lnTo>
                  <a:lnTo>
                    <a:pt x="516" y="1148"/>
                  </a:lnTo>
                  <a:lnTo>
                    <a:pt x="543" y="1193"/>
                  </a:lnTo>
                  <a:lnTo>
                    <a:pt x="575" y="1211"/>
                  </a:lnTo>
                  <a:lnTo>
                    <a:pt x="602" y="1214"/>
                  </a:lnTo>
                  <a:lnTo>
                    <a:pt x="614" y="1212"/>
                  </a:lnTo>
                  <a:lnTo>
                    <a:pt x="705" y="1193"/>
                  </a:lnTo>
                  <a:lnTo>
                    <a:pt x="784" y="1199"/>
                  </a:lnTo>
                  <a:lnTo>
                    <a:pt x="839" y="1215"/>
                  </a:lnTo>
                  <a:lnTo>
                    <a:pt x="861" y="1224"/>
                  </a:lnTo>
                  <a:lnTo>
                    <a:pt x="908" y="1259"/>
                  </a:lnTo>
                  <a:lnTo>
                    <a:pt x="944" y="1301"/>
                  </a:lnTo>
                  <a:lnTo>
                    <a:pt x="972" y="1347"/>
                  </a:lnTo>
                  <a:lnTo>
                    <a:pt x="991" y="1395"/>
                  </a:lnTo>
                  <a:lnTo>
                    <a:pt x="1005" y="1446"/>
                  </a:lnTo>
                  <a:lnTo>
                    <a:pt x="1015" y="1495"/>
                  </a:lnTo>
                  <a:lnTo>
                    <a:pt x="1022" y="1538"/>
                  </a:lnTo>
                  <a:lnTo>
                    <a:pt x="1028" y="1573"/>
                  </a:lnTo>
                  <a:lnTo>
                    <a:pt x="1030" y="1585"/>
                  </a:lnTo>
                  <a:lnTo>
                    <a:pt x="1034" y="1597"/>
                  </a:lnTo>
                  <a:lnTo>
                    <a:pt x="1037" y="1607"/>
                  </a:lnTo>
                  <a:lnTo>
                    <a:pt x="1051" y="1639"/>
                  </a:lnTo>
                  <a:lnTo>
                    <a:pt x="1067" y="1658"/>
                  </a:lnTo>
                  <a:lnTo>
                    <a:pt x="1084" y="1662"/>
                  </a:lnTo>
                  <a:lnTo>
                    <a:pt x="1099" y="1650"/>
                  </a:lnTo>
                  <a:lnTo>
                    <a:pt x="1105" y="1638"/>
                  </a:lnTo>
                  <a:lnTo>
                    <a:pt x="1107" y="1623"/>
                  </a:lnTo>
                  <a:moveTo>
                    <a:pt x="1137" y="304"/>
                  </a:moveTo>
                  <a:lnTo>
                    <a:pt x="1120" y="302"/>
                  </a:lnTo>
                  <a:lnTo>
                    <a:pt x="1096" y="287"/>
                  </a:lnTo>
                  <a:lnTo>
                    <a:pt x="1069" y="204"/>
                  </a:lnTo>
                  <a:lnTo>
                    <a:pt x="1068" y="206"/>
                  </a:lnTo>
                  <a:lnTo>
                    <a:pt x="1030" y="234"/>
                  </a:lnTo>
                  <a:lnTo>
                    <a:pt x="1003" y="234"/>
                  </a:lnTo>
                  <a:lnTo>
                    <a:pt x="981" y="223"/>
                  </a:lnTo>
                  <a:lnTo>
                    <a:pt x="963" y="202"/>
                  </a:lnTo>
                  <a:lnTo>
                    <a:pt x="951" y="175"/>
                  </a:lnTo>
                  <a:lnTo>
                    <a:pt x="947" y="160"/>
                  </a:lnTo>
                  <a:lnTo>
                    <a:pt x="944" y="145"/>
                  </a:lnTo>
                  <a:lnTo>
                    <a:pt x="943" y="130"/>
                  </a:lnTo>
                  <a:lnTo>
                    <a:pt x="943" y="114"/>
                  </a:lnTo>
                  <a:lnTo>
                    <a:pt x="957" y="83"/>
                  </a:lnTo>
                  <a:lnTo>
                    <a:pt x="981" y="66"/>
                  </a:lnTo>
                  <a:lnTo>
                    <a:pt x="1002" y="51"/>
                  </a:lnTo>
                  <a:lnTo>
                    <a:pt x="1005" y="24"/>
                  </a:lnTo>
                  <a:lnTo>
                    <a:pt x="1005" y="23"/>
                  </a:lnTo>
                  <a:lnTo>
                    <a:pt x="1005" y="22"/>
                  </a:lnTo>
                  <a:lnTo>
                    <a:pt x="980" y="0"/>
                  </a:lnTo>
                  <a:lnTo>
                    <a:pt x="943" y="5"/>
                  </a:lnTo>
                  <a:lnTo>
                    <a:pt x="913" y="42"/>
                  </a:lnTo>
                  <a:lnTo>
                    <a:pt x="912" y="59"/>
                  </a:lnTo>
                  <a:lnTo>
                    <a:pt x="908" y="117"/>
                  </a:lnTo>
                  <a:lnTo>
                    <a:pt x="903" y="187"/>
                  </a:lnTo>
                  <a:lnTo>
                    <a:pt x="866" y="220"/>
                  </a:lnTo>
                  <a:lnTo>
                    <a:pt x="809" y="238"/>
                  </a:lnTo>
                  <a:lnTo>
                    <a:pt x="745" y="264"/>
                  </a:lnTo>
                  <a:lnTo>
                    <a:pt x="691" y="288"/>
                  </a:lnTo>
                  <a:lnTo>
                    <a:pt x="650" y="293"/>
                  </a:lnTo>
                  <a:lnTo>
                    <a:pt x="638" y="291"/>
                  </a:lnTo>
                  <a:lnTo>
                    <a:pt x="1023" y="1443"/>
                  </a:lnTo>
                  <a:lnTo>
                    <a:pt x="1033" y="1393"/>
                  </a:lnTo>
                  <a:lnTo>
                    <a:pt x="1083" y="1357"/>
                  </a:lnTo>
                  <a:lnTo>
                    <a:pt x="1137" y="1335"/>
                  </a:lnTo>
                  <a:lnTo>
                    <a:pt x="1137" y="304"/>
                  </a:lnTo>
                  <a:moveTo>
                    <a:pt x="1137" y="101"/>
                  </a:moveTo>
                  <a:lnTo>
                    <a:pt x="1120" y="113"/>
                  </a:lnTo>
                  <a:lnTo>
                    <a:pt x="1095" y="158"/>
                  </a:lnTo>
                  <a:lnTo>
                    <a:pt x="1069" y="204"/>
                  </a:lnTo>
                  <a:lnTo>
                    <a:pt x="1094" y="281"/>
                  </a:lnTo>
                  <a:lnTo>
                    <a:pt x="1096" y="273"/>
                  </a:lnTo>
                  <a:lnTo>
                    <a:pt x="1102" y="263"/>
                  </a:lnTo>
                  <a:lnTo>
                    <a:pt x="1126" y="219"/>
                  </a:lnTo>
                  <a:lnTo>
                    <a:pt x="1137" y="196"/>
                  </a:lnTo>
                  <a:lnTo>
                    <a:pt x="1137" y="101"/>
                  </a:lnTo>
                </a:path>
              </a:pathLst>
            </a:custGeom>
            <a:solidFill>
              <a:srgbClr val="FFD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pic>
          <p:nvPicPr>
            <p:cNvPr id="11" name="Picture 9">
              <a:extLst>
                <a:ext uri="{FF2B5EF4-FFF2-40B4-BE49-F238E27FC236}">
                  <a16:creationId xmlns:a16="http://schemas.microsoft.com/office/drawing/2014/main" id="{24388CC2-2223-4E85-A362-F561A3D85F0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34" y="1975"/>
              <a:ext cx="107" cy="1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AutoShape 10">
              <a:extLst>
                <a:ext uri="{FF2B5EF4-FFF2-40B4-BE49-F238E27FC236}">
                  <a16:creationId xmlns:a16="http://schemas.microsoft.com/office/drawing/2014/main" id="{C6A68DB5-E56D-4A45-8870-94D1672950F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75" y="622"/>
              <a:ext cx="597" cy="1459"/>
            </a:xfrm>
            <a:custGeom>
              <a:avLst/>
              <a:gdLst>
                <a:gd name="T0" fmla="+- 0 3988 3976"/>
                <a:gd name="T1" fmla="*/ T0 w 597"/>
                <a:gd name="T2" fmla="+- 0 1069 622"/>
                <a:gd name="T3" fmla="*/ 1069 h 1459"/>
                <a:gd name="T4" fmla="+- 0 3984 3976"/>
                <a:gd name="T5" fmla="*/ T4 w 597"/>
                <a:gd name="T6" fmla="+- 0 1058 622"/>
                <a:gd name="T7" fmla="*/ 1058 h 1459"/>
                <a:gd name="T8" fmla="+- 0 3980 3976"/>
                <a:gd name="T9" fmla="*/ T8 w 597"/>
                <a:gd name="T10" fmla="+- 0 1079 622"/>
                <a:gd name="T11" fmla="*/ 1079 h 1459"/>
                <a:gd name="T12" fmla="+- 0 4010 3976"/>
                <a:gd name="T13" fmla="*/ T12 w 597"/>
                <a:gd name="T14" fmla="+- 0 1435 622"/>
                <a:gd name="T15" fmla="*/ 1435 h 1459"/>
                <a:gd name="T16" fmla="+- 0 4009 3976"/>
                <a:gd name="T17" fmla="*/ T16 w 597"/>
                <a:gd name="T18" fmla="+- 0 1416 622"/>
                <a:gd name="T19" fmla="*/ 1416 h 1459"/>
                <a:gd name="T20" fmla="+- 0 3997 3976"/>
                <a:gd name="T21" fmla="*/ T20 w 597"/>
                <a:gd name="T22" fmla="+- 0 1414 622"/>
                <a:gd name="T23" fmla="*/ 1414 h 1459"/>
                <a:gd name="T24" fmla="+- 0 4010 3976"/>
                <a:gd name="T25" fmla="*/ T24 w 597"/>
                <a:gd name="T26" fmla="+- 0 1435 622"/>
                <a:gd name="T27" fmla="*/ 1435 h 1459"/>
                <a:gd name="T28" fmla="+- 0 4218 3976"/>
                <a:gd name="T29" fmla="*/ T28 w 597"/>
                <a:gd name="T30" fmla="+- 0 1864 622"/>
                <a:gd name="T31" fmla="*/ 1864 h 1459"/>
                <a:gd name="T32" fmla="+- 0 4218 3976"/>
                <a:gd name="T33" fmla="*/ T32 w 597"/>
                <a:gd name="T34" fmla="+- 0 1861 622"/>
                <a:gd name="T35" fmla="*/ 1861 h 1459"/>
                <a:gd name="T36" fmla="+- 0 4215 3976"/>
                <a:gd name="T37" fmla="*/ T36 w 597"/>
                <a:gd name="T38" fmla="+- 0 1851 622"/>
                <a:gd name="T39" fmla="*/ 1851 h 1459"/>
                <a:gd name="T40" fmla="+- 0 4210 3976"/>
                <a:gd name="T41" fmla="*/ T40 w 597"/>
                <a:gd name="T42" fmla="+- 0 1872 622"/>
                <a:gd name="T43" fmla="*/ 1872 h 1459"/>
                <a:gd name="T44" fmla="+- 0 4250 3976"/>
                <a:gd name="T45" fmla="*/ T44 w 597"/>
                <a:gd name="T46" fmla="+- 0 1619 622"/>
                <a:gd name="T47" fmla="*/ 1619 h 1459"/>
                <a:gd name="T48" fmla="+- 0 4249 3976"/>
                <a:gd name="T49" fmla="*/ T48 w 597"/>
                <a:gd name="T50" fmla="+- 0 1599 622"/>
                <a:gd name="T51" fmla="*/ 1599 h 1459"/>
                <a:gd name="T52" fmla="+- 0 4238 3976"/>
                <a:gd name="T53" fmla="*/ T52 w 597"/>
                <a:gd name="T54" fmla="+- 0 1597 622"/>
                <a:gd name="T55" fmla="*/ 1597 h 1459"/>
                <a:gd name="T56" fmla="+- 0 4250 3976"/>
                <a:gd name="T57" fmla="*/ T56 w 597"/>
                <a:gd name="T58" fmla="+- 0 1619 622"/>
                <a:gd name="T59" fmla="*/ 1619 h 1459"/>
                <a:gd name="T60" fmla="+- 0 4273 3976"/>
                <a:gd name="T61" fmla="*/ T60 w 597"/>
                <a:gd name="T62" fmla="+- 0 820 622"/>
                <a:gd name="T63" fmla="*/ 820 h 1459"/>
                <a:gd name="T64" fmla="+- 0 4265 3976"/>
                <a:gd name="T65" fmla="*/ T64 w 597"/>
                <a:gd name="T66" fmla="+- 0 803 622"/>
                <a:gd name="T67" fmla="*/ 803 h 1459"/>
                <a:gd name="T68" fmla="+- 0 4240 3976"/>
                <a:gd name="T69" fmla="*/ T68 w 597"/>
                <a:gd name="T70" fmla="+- 0 789 622"/>
                <a:gd name="T71" fmla="*/ 789 h 1459"/>
                <a:gd name="T72" fmla="+- 0 4223 3976"/>
                <a:gd name="T73" fmla="*/ T72 w 597"/>
                <a:gd name="T74" fmla="+- 0 807 622"/>
                <a:gd name="T75" fmla="*/ 807 h 1459"/>
                <a:gd name="T76" fmla="+- 0 4227 3976"/>
                <a:gd name="T77" fmla="*/ T76 w 597"/>
                <a:gd name="T78" fmla="+- 0 829 622"/>
                <a:gd name="T79" fmla="*/ 829 h 1459"/>
                <a:gd name="T80" fmla="+- 0 4239 3976"/>
                <a:gd name="T81" fmla="*/ T80 w 597"/>
                <a:gd name="T82" fmla="+- 0 834 622"/>
                <a:gd name="T83" fmla="*/ 834 h 1459"/>
                <a:gd name="T84" fmla="+- 0 4255 3976"/>
                <a:gd name="T85" fmla="*/ T84 w 597"/>
                <a:gd name="T86" fmla="+- 0 837 622"/>
                <a:gd name="T87" fmla="*/ 837 h 1459"/>
                <a:gd name="T88" fmla="+- 0 4273 3976"/>
                <a:gd name="T89" fmla="*/ T88 w 597"/>
                <a:gd name="T90" fmla="+- 0 826 622"/>
                <a:gd name="T91" fmla="*/ 826 h 1459"/>
                <a:gd name="T92" fmla="+- 0 4325 3976"/>
                <a:gd name="T93" fmla="*/ T92 w 597"/>
                <a:gd name="T94" fmla="+- 0 651 622"/>
                <a:gd name="T95" fmla="*/ 651 h 1459"/>
                <a:gd name="T96" fmla="+- 0 4324 3976"/>
                <a:gd name="T97" fmla="*/ T96 w 597"/>
                <a:gd name="T98" fmla="+- 0 631 622"/>
                <a:gd name="T99" fmla="*/ 631 h 1459"/>
                <a:gd name="T100" fmla="+- 0 4313 3976"/>
                <a:gd name="T101" fmla="*/ T100 w 597"/>
                <a:gd name="T102" fmla="+- 0 629 622"/>
                <a:gd name="T103" fmla="*/ 629 h 1459"/>
                <a:gd name="T104" fmla="+- 0 4325 3976"/>
                <a:gd name="T105" fmla="*/ T104 w 597"/>
                <a:gd name="T106" fmla="+- 0 651 622"/>
                <a:gd name="T107" fmla="*/ 651 h 1459"/>
                <a:gd name="T108" fmla="+- 0 4398 3976"/>
                <a:gd name="T109" fmla="*/ T108 w 597"/>
                <a:gd name="T110" fmla="+- 0 2064 622"/>
                <a:gd name="T111" fmla="*/ 2064 h 1459"/>
                <a:gd name="T112" fmla="+- 0 4395 3976"/>
                <a:gd name="T113" fmla="*/ T112 w 597"/>
                <a:gd name="T114" fmla="+- 0 2053 622"/>
                <a:gd name="T115" fmla="*/ 2053 h 1459"/>
                <a:gd name="T116" fmla="+- 0 4390 3976"/>
                <a:gd name="T117" fmla="*/ T116 w 597"/>
                <a:gd name="T118" fmla="+- 0 2074 622"/>
                <a:gd name="T119" fmla="*/ 2074 h 1459"/>
                <a:gd name="T120" fmla="+- 0 4572 3976"/>
                <a:gd name="T121" fmla="*/ T120 w 597"/>
                <a:gd name="T122" fmla="+- 0 1791 622"/>
                <a:gd name="T123" fmla="*/ 1791 h 1459"/>
                <a:gd name="T124" fmla="+- 0 4571 3976"/>
                <a:gd name="T125" fmla="*/ T124 w 597"/>
                <a:gd name="T126" fmla="+- 0 1785 622"/>
                <a:gd name="T127" fmla="*/ 1785 h 1459"/>
                <a:gd name="T128" fmla="+- 0 4551 3976"/>
                <a:gd name="T129" fmla="*/ T128 w 597"/>
                <a:gd name="T130" fmla="+- 0 1761 622"/>
                <a:gd name="T131" fmla="*/ 1761 h 1459"/>
                <a:gd name="T132" fmla="+- 0 4527 3976"/>
                <a:gd name="T133" fmla="*/ T132 w 597"/>
                <a:gd name="T134" fmla="+- 0 1765 622"/>
                <a:gd name="T135" fmla="*/ 1765 h 1459"/>
                <a:gd name="T136" fmla="+- 0 4520 3976"/>
                <a:gd name="T137" fmla="*/ T136 w 597"/>
                <a:gd name="T138" fmla="+- 0 1783 622"/>
                <a:gd name="T139" fmla="*/ 1783 h 1459"/>
                <a:gd name="T140" fmla="+- 0 4531 3976"/>
                <a:gd name="T141" fmla="*/ T140 w 597"/>
                <a:gd name="T142" fmla="+- 0 1801 622"/>
                <a:gd name="T143" fmla="*/ 1801 h 1459"/>
                <a:gd name="T144" fmla="+- 0 4542 3976"/>
                <a:gd name="T145" fmla="*/ T144 w 597"/>
                <a:gd name="T146" fmla="+- 0 1803 622"/>
                <a:gd name="T147" fmla="*/ 1803 h 1459"/>
                <a:gd name="T148" fmla="+- 0 4565 3976"/>
                <a:gd name="T149" fmla="*/ T148 w 597"/>
                <a:gd name="T150" fmla="+- 0 1803 622"/>
                <a:gd name="T151" fmla="*/ 1803 h 1459"/>
                <a:gd name="T152" fmla="+- 0 4572 3976"/>
                <a:gd name="T153" fmla="*/ T152 w 597"/>
                <a:gd name="T154" fmla="+- 0 1791 622"/>
                <a:gd name="T155" fmla="*/ 1791 h 145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</a:cxnLst>
              <a:rect l="0" t="0" r="r" b="b"/>
              <a:pathLst>
                <a:path w="597" h="1459">
                  <a:moveTo>
                    <a:pt x="12" y="465"/>
                  </a:moveTo>
                  <a:lnTo>
                    <a:pt x="12" y="447"/>
                  </a:lnTo>
                  <a:lnTo>
                    <a:pt x="11" y="446"/>
                  </a:lnTo>
                  <a:lnTo>
                    <a:pt x="8" y="436"/>
                  </a:lnTo>
                  <a:lnTo>
                    <a:pt x="0" y="444"/>
                  </a:lnTo>
                  <a:lnTo>
                    <a:pt x="4" y="457"/>
                  </a:lnTo>
                  <a:lnTo>
                    <a:pt x="12" y="465"/>
                  </a:lnTo>
                  <a:moveTo>
                    <a:pt x="34" y="813"/>
                  </a:moveTo>
                  <a:lnTo>
                    <a:pt x="33" y="795"/>
                  </a:lnTo>
                  <a:lnTo>
                    <a:pt x="33" y="794"/>
                  </a:lnTo>
                  <a:lnTo>
                    <a:pt x="30" y="784"/>
                  </a:lnTo>
                  <a:lnTo>
                    <a:pt x="21" y="792"/>
                  </a:lnTo>
                  <a:lnTo>
                    <a:pt x="25" y="806"/>
                  </a:lnTo>
                  <a:lnTo>
                    <a:pt x="34" y="813"/>
                  </a:lnTo>
                  <a:moveTo>
                    <a:pt x="243" y="1258"/>
                  </a:moveTo>
                  <a:lnTo>
                    <a:pt x="242" y="1242"/>
                  </a:lnTo>
                  <a:lnTo>
                    <a:pt x="242" y="1240"/>
                  </a:lnTo>
                  <a:lnTo>
                    <a:pt x="242" y="1239"/>
                  </a:lnTo>
                  <a:lnTo>
                    <a:pt x="241" y="1237"/>
                  </a:lnTo>
                  <a:lnTo>
                    <a:pt x="239" y="1229"/>
                  </a:lnTo>
                  <a:lnTo>
                    <a:pt x="230" y="1237"/>
                  </a:lnTo>
                  <a:lnTo>
                    <a:pt x="234" y="1250"/>
                  </a:lnTo>
                  <a:lnTo>
                    <a:pt x="243" y="1258"/>
                  </a:lnTo>
                  <a:moveTo>
                    <a:pt x="274" y="997"/>
                  </a:moveTo>
                  <a:lnTo>
                    <a:pt x="274" y="979"/>
                  </a:lnTo>
                  <a:lnTo>
                    <a:pt x="273" y="977"/>
                  </a:lnTo>
                  <a:lnTo>
                    <a:pt x="270" y="968"/>
                  </a:lnTo>
                  <a:lnTo>
                    <a:pt x="262" y="975"/>
                  </a:lnTo>
                  <a:lnTo>
                    <a:pt x="266" y="989"/>
                  </a:lnTo>
                  <a:lnTo>
                    <a:pt x="274" y="997"/>
                  </a:lnTo>
                  <a:moveTo>
                    <a:pt x="298" y="201"/>
                  </a:moveTo>
                  <a:lnTo>
                    <a:pt x="297" y="198"/>
                  </a:lnTo>
                  <a:lnTo>
                    <a:pt x="296" y="195"/>
                  </a:lnTo>
                  <a:lnTo>
                    <a:pt x="289" y="181"/>
                  </a:lnTo>
                  <a:lnTo>
                    <a:pt x="277" y="171"/>
                  </a:lnTo>
                  <a:lnTo>
                    <a:pt x="264" y="167"/>
                  </a:lnTo>
                  <a:lnTo>
                    <a:pt x="253" y="175"/>
                  </a:lnTo>
                  <a:lnTo>
                    <a:pt x="247" y="185"/>
                  </a:lnTo>
                  <a:lnTo>
                    <a:pt x="246" y="193"/>
                  </a:lnTo>
                  <a:lnTo>
                    <a:pt x="251" y="207"/>
                  </a:lnTo>
                  <a:lnTo>
                    <a:pt x="257" y="211"/>
                  </a:lnTo>
                  <a:lnTo>
                    <a:pt x="263" y="212"/>
                  </a:lnTo>
                  <a:lnTo>
                    <a:pt x="268" y="213"/>
                  </a:lnTo>
                  <a:lnTo>
                    <a:pt x="279" y="215"/>
                  </a:lnTo>
                  <a:lnTo>
                    <a:pt x="291" y="213"/>
                  </a:lnTo>
                  <a:lnTo>
                    <a:pt x="297" y="204"/>
                  </a:lnTo>
                  <a:lnTo>
                    <a:pt x="298" y="201"/>
                  </a:lnTo>
                  <a:moveTo>
                    <a:pt x="349" y="29"/>
                  </a:moveTo>
                  <a:lnTo>
                    <a:pt x="349" y="11"/>
                  </a:lnTo>
                  <a:lnTo>
                    <a:pt x="348" y="9"/>
                  </a:lnTo>
                  <a:lnTo>
                    <a:pt x="345" y="0"/>
                  </a:lnTo>
                  <a:lnTo>
                    <a:pt x="337" y="7"/>
                  </a:lnTo>
                  <a:lnTo>
                    <a:pt x="341" y="21"/>
                  </a:lnTo>
                  <a:lnTo>
                    <a:pt x="349" y="29"/>
                  </a:lnTo>
                  <a:moveTo>
                    <a:pt x="423" y="1459"/>
                  </a:moveTo>
                  <a:lnTo>
                    <a:pt x="422" y="1442"/>
                  </a:lnTo>
                  <a:lnTo>
                    <a:pt x="422" y="1440"/>
                  </a:lnTo>
                  <a:lnTo>
                    <a:pt x="419" y="1431"/>
                  </a:lnTo>
                  <a:lnTo>
                    <a:pt x="410" y="1438"/>
                  </a:lnTo>
                  <a:lnTo>
                    <a:pt x="414" y="1452"/>
                  </a:lnTo>
                  <a:lnTo>
                    <a:pt x="423" y="1459"/>
                  </a:lnTo>
                  <a:moveTo>
                    <a:pt x="596" y="1169"/>
                  </a:moveTo>
                  <a:lnTo>
                    <a:pt x="596" y="1166"/>
                  </a:lnTo>
                  <a:lnTo>
                    <a:pt x="595" y="1163"/>
                  </a:lnTo>
                  <a:lnTo>
                    <a:pt x="587" y="1149"/>
                  </a:lnTo>
                  <a:lnTo>
                    <a:pt x="575" y="1139"/>
                  </a:lnTo>
                  <a:lnTo>
                    <a:pt x="562" y="1135"/>
                  </a:lnTo>
                  <a:lnTo>
                    <a:pt x="551" y="1143"/>
                  </a:lnTo>
                  <a:lnTo>
                    <a:pt x="545" y="1153"/>
                  </a:lnTo>
                  <a:lnTo>
                    <a:pt x="544" y="1161"/>
                  </a:lnTo>
                  <a:lnTo>
                    <a:pt x="549" y="1175"/>
                  </a:lnTo>
                  <a:lnTo>
                    <a:pt x="555" y="1179"/>
                  </a:lnTo>
                  <a:lnTo>
                    <a:pt x="561" y="1180"/>
                  </a:lnTo>
                  <a:lnTo>
                    <a:pt x="566" y="1181"/>
                  </a:lnTo>
                  <a:lnTo>
                    <a:pt x="577" y="1183"/>
                  </a:lnTo>
                  <a:lnTo>
                    <a:pt x="589" y="1181"/>
                  </a:lnTo>
                  <a:lnTo>
                    <a:pt x="596" y="1172"/>
                  </a:lnTo>
                  <a:lnTo>
                    <a:pt x="596" y="1169"/>
                  </a:lnTo>
                </a:path>
              </a:pathLst>
            </a:custGeom>
            <a:solidFill>
              <a:srgbClr val="FFD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</p:grpSp>
      <p:sp>
        <p:nvSpPr>
          <p:cNvPr id="13" name="AutoShape 11">
            <a:extLst>
              <a:ext uri="{FF2B5EF4-FFF2-40B4-BE49-F238E27FC236}">
                <a16:creationId xmlns:a16="http://schemas.microsoft.com/office/drawing/2014/main" id="{1A7D62D3-50A0-41C7-BAF0-3B0D8079D06D}"/>
              </a:ext>
            </a:extLst>
          </p:cNvPr>
          <p:cNvSpPr>
            <a:spLocks/>
          </p:cNvSpPr>
          <p:nvPr/>
        </p:nvSpPr>
        <p:spPr bwMode="auto">
          <a:xfrm>
            <a:off x="0" y="1382224"/>
            <a:ext cx="1184320" cy="903776"/>
          </a:xfrm>
          <a:custGeom>
            <a:avLst/>
            <a:gdLst>
              <a:gd name="T0" fmla="*/ 210080225 w 1231"/>
              <a:gd name="T1" fmla="*/ 819756425 h 941"/>
              <a:gd name="T2" fmla="*/ 185886725 w 1231"/>
              <a:gd name="T3" fmla="*/ 845966050 h 941"/>
              <a:gd name="T4" fmla="*/ 185886725 w 1231"/>
              <a:gd name="T5" fmla="*/ 892336925 h 941"/>
              <a:gd name="T6" fmla="*/ 206854425 w 1231"/>
              <a:gd name="T7" fmla="*/ 852014425 h 941"/>
              <a:gd name="T8" fmla="*/ 242741450 w 1231"/>
              <a:gd name="T9" fmla="*/ 879030500 h 941"/>
              <a:gd name="T10" fmla="*/ 239112425 w 1231"/>
              <a:gd name="T11" fmla="*/ 870966000 h 941"/>
              <a:gd name="T12" fmla="*/ 224999550 w 1231"/>
              <a:gd name="T13" fmla="*/ 868546650 h 941"/>
              <a:gd name="T14" fmla="*/ 223789875 w 1231"/>
              <a:gd name="T15" fmla="*/ 881449850 h 941"/>
              <a:gd name="T16" fmla="*/ 230644700 w 1231"/>
              <a:gd name="T17" fmla="*/ 884272425 h 941"/>
              <a:gd name="T18" fmla="*/ 242741450 w 1231"/>
              <a:gd name="T19" fmla="*/ 880240175 h 941"/>
              <a:gd name="T20" fmla="*/ 245160800 w 1231"/>
              <a:gd name="T21" fmla="*/ 794353250 h 941"/>
              <a:gd name="T22" fmla="*/ 243547900 w 1231"/>
              <a:gd name="T23" fmla="*/ 789917775 h 941"/>
              <a:gd name="T24" fmla="*/ 245160800 w 1231"/>
              <a:gd name="T25" fmla="*/ 801611300 h 941"/>
              <a:gd name="T26" fmla="*/ 283063950 w 1231"/>
              <a:gd name="T27" fmla="*/ 820159650 h 941"/>
              <a:gd name="T28" fmla="*/ 274596225 w 1231"/>
              <a:gd name="T29" fmla="*/ 826611250 h 941"/>
              <a:gd name="T30" fmla="*/ 277418800 w 1231"/>
              <a:gd name="T31" fmla="*/ 832659625 h 941"/>
              <a:gd name="T32" fmla="*/ 387499225 w 1231"/>
              <a:gd name="T33" fmla="*/ 947175525 h 941"/>
              <a:gd name="T34" fmla="*/ 387096000 w 1231"/>
              <a:gd name="T35" fmla="*/ 938707800 h 941"/>
              <a:gd name="T36" fmla="*/ 384273425 w 1231"/>
              <a:gd name="T37" fmla="*/ 943949725 h 941"/>
              <a:gd name="T38" fmla="*/ 427015275 w 1231"/>
              <a:gd name="T39" fmla="*/ 1014110875 h 941"/>
              <a:gd name="T40" fmla="*/ 403628225 w 1231"/>
              <a:gd name="T41" fmla="*/ 1001610900 h 941"/>
              <a:gd name="T42" fmla="*/ 371773450 w 1231"/>
              <a:gd name="T43" fmla="*/ 1025804400 h 941"/>
              <a:gd name="T44" fmla="*/ 349192850 w 1231"/>
              <a:gd name="T45" fmla="*/ 1019756025 h 941"/>
              <a:gd name="T46" fmla="*/ 340725125 w 1231"/>
              <a:gd name="T47" fmla="*/ 994352850 h 941"/>
              <a:gd name="T48" fmla="*/ 337096100 w 1231"/>
              <a:gd name="T49" fmla="*/ 967336775 h 941"/>
              <a:gd name="T50" fmla="*/ 324596125 w 1231"/>
              <a:gd name="T51" fmla="*/ 941127150 h 941"/>
              <a:gd name="T52" fmla="*/ 310886475 w 1231"/>
              <a:gd name="T53" fmla="*/ 933869100 h 941"/>
              <a:gd name="T54" fmla="*/ 281451050 w 1231"/>
              <a:gd name="T55" fmla="*/ 937094900 h 941"/>
              <a:gd name="T56" fmla="*/ 237902750 w 1231"/>
              <a:gd name="T57" fmla="*/ 936691675 h 941"/>
              <a:gd name="T58" fmla="*/ 237499525 w 1231"/>
              <a:gd name="T59" fmla="*/ 934675550 h 941"/>
              <a:gd name="T60" fmla="*/ 241531775 w 1231"/>
              <a:gd name="T61" fmla="*/ 922175575 h 941"/>
              <a:gd name="T62" fmla="*/ 244354350 w 1231"/>
              <a:gd name="T63" fmla="*/ 918949775 h 941"/>
              <a:gd name="T64" fmla="*/ 228628575 w 1231"/>
              <a:gd name="T65" fmla="*/ 908465925 h 941"/>
              <a:gd name="T66" fmla="*/ 186289950 w 1231"/>
              <a:gd name="T67" fmla="*/ 897982075 h 941"/>
              <a:gd name="T68" fmla="*/ 159677100 w 1231"/>
              <a:gd name="T69" fmla="*/ 876611150 h 941"/>
              <a:gd name="T70" fmla="*/ 132661025 w 1231"/>
              <a:gd name="T71" fmla="*/ 863707950 h 941"/>
              <a:gd name="T72" fmla="*/ 124999750 w 1231"/>
              <a:gd name="T73" fmla="*/ 840724125 h 941"/>
              <a:gd name="T74" fmla="*/ 130241675 w 1231"/>
              <a:gd name="T75" fmla="*/ 815320950 h 941"/>
              <a:gd name="T76" fmla="*/ 149596475 w 1231"/>
              <a:gd name="T77" fmla="*/ 791933900 h 941"/>
              <a:gd name="T78" fmla="*/ 139515850 w 1231"/>
              <a:gd name="T79" fmla="*/ 781853275 h 941"/>
              <a:gd name="T80" fmla="*/ 111693325 w 1231"/>
              <a:gd name="T81" fmla="*/ 805643550 h 941"/>
              <a:gd name="T82" fmla="*/ 93144975 w 1231"/>
              <a:gd name="T83" fmla="*/ 870966000 h 941"/>
              <a:gd name="T84" fmla="*/ 22983825 w 1231"/>
              <a:gd name="T85" fmla="*/ 897982075 h 941"/>
              <a:gd name="T86" fmla="*/ 0 w 1231"/>
              <a:gd name="T87" fmla="*/ 1161288000 h 941"/>
              <a:gd name="T88" fmla="*/ 387499225 w 1231"/>
              <a:gd name="T89" fmla="*/ 1143546100 h 941"/>
              <a:gd name="T90" fmla="*/ 372176675 w 1231"/>
              <a:gd name="T91" fmla="*/ 1117739700 h 941"/>
              <a:gd name="T92" fmla="*/ 370967000 w 1231"/>
              <a:gd name="T93" fmla="*/ 1082255900 h 941"/>
              <a:gd name="T94" fmla="*/ 396370175 w 1231"/>
              <a:gd name="T95" fmla="*/ 1042336625 h 941"/>
              <a:gd name="T96" fmla="*/ 427015275 w 1231"/>
              <a:gd name="T97" fmla="*/ 1027014075 h 941"/>
              <a:gd name="T98" fmla="*/ 447579750 w 1231"/>
              <a:gd name="T99" fmla="*/ 1159271875 h 941"/>
              <a:gd name="T100" fmla="*/ 450805550 w 1231"/>
              <a:gd name="T101" fmla="*/ 1161288000 h 941"/>
              <a:gd name="T102" fmla="*/ 452418450 w 1231"/>
              <a:gd name="T103" fmla="*/ 819353200 h 941"/>
              <a:gd name="T104" fmla="*/ 447982975 w 1231"/>
              <a:gd name="T105" fmla="*/ 818546750 h 941"/>
              <a:gd name="T106" fmla="*/ 477821625 w 1231"/>
              <a:gd name="T107" fmla="*/ 1107659075 h 941"/>
              <a:gd name="T108" fmla="*/ 474192600 w 1231"/>
              <a:gd name="T109" fmla="*/ 1099594575 h 941"/>
              <a:gd name="T110" fmla="*/ 460079725 w 1231"/>
              <a:gd name="T111" fmla="*/ 1097175225 h 941"/>
              <a:gd name="T112" fmla="*/ 458870050 w 1231"/>
              <a:gd name="T113" fmla="*/ 1110078425 h 941"/>
              <a:gd name="T114" fmla="*/ 465724875 w 1231"/>
              <a:gd name="T115" fmla="*/ 1112901000 h 941"/>
              <a:gd name="T116" fmla="*/ 477821625 w 1231"/>
              <a:gd name="T117" fmla="*/ 1108868750 h 941"/>
              <a:gd name="T118" fmla="*/ 495966750 w 1231"/>
              <a:gd name="T119" fmla="*/ 1049594675 h 941"/>
              <a:gd name="T120" fmla="*/ 494757075 w 1231"/>
              <a:gd name="T121" fmla="*/ 1045159200 h 941"/>
              <a:gd name="T122" fmla="*/ 496369975 w 1231"/>
              <a:gd name="T123" fmla="*/ 1056449500 h 941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231" h="941">
                <a:moveTo>
                  <a:pt x="527" y="105"/>
                </a:moveTo>
                <a:lnTo>
                  <a:pt x="525" y="98"/>
                </a:lnTo>
                <a:lnTo>
                  <a:pt x="521" y="94"/>
                </a:lnTo>
                <a:lnTo>
                  <a:pt x="513" y="94"/>
                </a:lnTo>
                <a:lnTo>
                  <a:pt x="485" y="114"/>
                </a:lnTo>
                <a:lnTo>
                  <a:pt x="461" y="159"/>
                </a:lnTo>
                <a:lnTo>
                  <a:pt x="434" y="205"/>
                </a:lnTo>
                <a:lnTo>
                  <a:pt x="460" y="282"/>
                </a:lnTo>
                <a:lnTo>
                  <a:pt x="461" y="274"/>
                </a:lnTo>
                <a:lnTo>
                  <a:pt x="468" y="263"/>
                </a:lnTo>
                <a:lnTo>
                  <a:pt x="492" y="219"/>
                </a:lnTo>
                <a:lnTo>
                  <a:pt x="513" y="174"/>
                </a:lnTo>
                <a:lnTo>
                  <a:pt x="526" y="133"/>
                </a:lnTo>
                <a:lnTo>
                  <a:pt x="527" y="105"/>
                </a:lnTo>
                <a:moveTo>
                  <a:pt x="602" y="241"/>
                </a:moveTo>
                <a:lnTo>
                  <a:pt x="602" y="238"/>
                </a:lnTo>
                <a:lnTo>
                  <a:pt x="601" y="235"/>
                </a:lnTo>
                <a:lnTo>
                  <a:pt x="593" y="221"/>
                </a:lnTo>
                <a:lnTo>
                  <a:pt x="581" y="211"/>
                </a:lnTo>
                <a:lnTo>
                  <a:pt x="569" y="207"/>
                </a:lnTo>
                <a:lnTo>
                  <a:pt x="558" y="215"/>
                </a:lnTo>
                <a:lnTo>
                  <a:pt x="551" y="225"/>
                </a:lnTo>
                <a:lnTo>
                  <a:pt x="551" y="233"/>
                </a:lnTo>
                <a:lnTo>
                  <a:pt x="555" y="247"/>
                </a:lnTo>
                <a:lnTo>
                  <a:pt x="562" y="251"/>
                </a:lnTo>
                <a:lnTo>
                  <a:pt x="567" y="252"/>
                </a:lnTo>
                <a:lnTo>
                  <a:pt x="572" y="254"/>
                </a:lnTo>
                <a:lnTo>
                  <a:pt x="584" y="255"/>
                </a:lnTo>
                <a:lnTo>
                  <a:pt x="595" y="253"/>
                </a:lnTo>
                <a:lnTo>
                  <a:pt x="602" y="244"/>
                </a:lnTo>
                <a:lnTo>
                  <a:pt x="602" y="241"/>
                </a:lnTo>
                <a:moveTo>
                  <a:pt x="608" y="49"/>
                </a:moveTo>
                <a:lnTo>
                  <a:pt x="608" y="31"/>
                </a:lnTo>
                <a:lnTo>
                  <a:pt x="607" y="30"/>
                </a:lnTo>
                <a:lnTo>
                  <a:pt x="607" y="28"/>
                </a:lnTo>
                <a:lnTo>
                  <a:pt x="604" y="20"/>
                </a:lnTo>
                <a:lnTo>
                  <a:pt x="596" y="28"/>
                </a:lnTo>
                <a:lnTo>
                  <a:pt x="599" y="41"/>
                </a:lnTo>
                <a:lnTo>
                  <a:pt x="608" y="49"/>
                </a:lnTo>
                <a:moveTo>
                  <a:pt x="707" y="108"/>
                </a:moveTo>
                <a:lnTo>
                  <a:pt x="704" y="98"/>
                </a:lnTo>
                <a:lnTo>
                  <a:pt x="702" y="95"/>
                </a:lnTo>
                <a:lnTo>
                  <a:pt x="694" y="90"/>
                </a:lnTo>
                <a:lnTo>
                  <a:pt x="674" y="91"/>
                </a:lnTo>
                <a:lnTo>
                  <a:pt x="681" y="111"/>
                </a:lnTo>
                <a:lnTo>
                  <a:pt x="681" y="112"/>
                </a:lnTo>
                <a:lnTo>
                  <a:pt x="682" y="114"/>
                </a:lnTo>
                <a:lnTo>
                  <a:pt x="688" y="126"/>
                </a:lnTo>
                <a:lnTo>
                  <a:pt x="698" y="118"/>
                </a:lnTo>
                <a:lnTo>
                  <a:pt x="707" y="108"/>
                </a:lnTo>
                <a:moveTo>
                  <a:pt x="961" y="410"/>
                </a:moveTo>
                <a:lnTo>
                  <a:pt x="961" y="392"/>
                </a:lnTo>
                <a:lnTo>
                  <a:pt x="961" y="391"/>
                </a:lnTo>
                <a:lnTo>
                  <a:pt x="960" y="389"/>
                </a:lnTo>
                <a:lnTo>
                  <a:pt x="958" y="381"/>
                </a:lnTo>
                <a:lnTo>
                  <a:pt x="949" y="388"/>
                </a:lnTo>
                <a:lnTo>
                  <a:pt x="953" y="402"/>
                </a:lnTo>
                <a:lnTo>
                  <a:pt x="961" y="410"/>
                </a:lnTo>
                <a:moveTo>
                  <a:pt x="1061" y="585"/>
                </a:moveTo>
                <a:lnTo>
                  <a:pt x="1059" y="576"/>
                </a:lnTo>
                <a:lnTo>
                  <a:pt x="1051" y="567"/>
                </a:lnTo>
                <a:lnTo>
                  <a:pt x="1038" y="558"/>
                </a:lnTo>
                <a:lnTo>
                  <a:pt x="1001" y="545"/>
                </a:lnTo>
                <a:lnTo>
                  <a:pt x="976" y="560"/>
                </a:lnTo>
                <a:lnTo>
                  <a:pt x="952" y="585"/>
                </a:lnTo>
                <a:lnTo>
                  <a:pt x="922" y="605"/>
                </a:lnTo>
                <a:lnTo>
                  <a:pt x="899" y="609"/>
                </a:lnTo>
                <a:lnTo>
                  <a:pt x="881" y="604"/>
                </a:lnTo>
                <a:lnTo>
                  <a:pt x="866" y="590"/>
                </a:lnTo>
                <a:lnTo>
                  <a:pt x="854" y="564"/>
                </a:lnTo>
                <a:lnTo>
                  <a:pt x="849" y="547"/>
                </a:lnTo>
                <a:lnTo>
                  <a:pt x="845" y="527"/>
                </a:lnTo>
                <a:lnTo>
                  <a:pt x="841" y="502"/>
                </a:lnTo>
                <a:lnTo>
                  <a:pt x="838" y="475"/>
                </a:lnTo>
                <a:lnTo>
                  <a:pt x="836" y="460"/>
                </a:lnTo>
                <a:lnTo>
                  <a:pt x="833" y="447"/>
                </a:lnTo>
                <a:lnTo>
                  <a:pt x="830" y="436"/>
                </a:lnTo>
                <a:lnTo>
                  <a:pt x="805" y="395"/>
                </a:lnTo>
                <a:lnTo>
                  <a:pt x="796" y="390"/>
                </a:lnTo>
                <a:lnTo>
                  <a:pt x="775" y="377"/>
                </a:lnTo>
                <a:lnTo>
                  <a:pt x="771" y="377"/>
                </a:lnTo>
                <a:lnTo>
                  <a:pt x="749" y="374"/>
                </a:lnTo>
                <a:lnTo>
                  <a:pt x="738" y="375"/>
                </a:lnTo>
                <a:lnTo>
                  <a:pt x="698" y="385"/>
                </a:lnTo>
                <a:lnTo>
                  <a:pt x="660" y="389"/>
                </a:lnTo>
                <a:lnTo>
                  <a:pt x="623" y="388"/>
                </a:lnTo>
                <a:lnTo>
                  <a:pt x="590" y="384"/>
                </a:lnTo>
                <a:lnTo>
                  <a:pt x="590" y="382"/>
                </a:lnTo>
                <a:lnTo>
                  <a:pt x="589" y="381"/>
                </a:lnTo>
                <a:lnTo>
                  <a:pt x="589" y="379"/>
                </a:lnTo>
                <a:lnTo>
                  <a:pt x="589" y="367"/>
                </a:lnTo>
                <a:lnTo>
                  <a:pt x="593" y="356"/>
                </a:lnTo>
                <a:lnTo>
                  <a:pt x="599" y="348"/>
                </a:lnTo>
                <a:lnTo>
                  <a:pt x="607" y="342"/>
                </a:lnTo>
                <a:lnTo>
                  <a:pt x="607" y="341"/>
                </a:lnTo>
                <a:lnTo>
                  <a:pt x="606" y="340"/>
                </a:lnTo>
                <a:lnTo>
                  <a:pt x="575" y="316"/>
                </a:lnTo>
                <a:lnTo>
                  <a:pt x="567" y="314"/>
                </a:lnTo>
                <a:lnTo>
                  <a:pt x="529" y="308"/>
                </a:lnTo>
                <a:lnTo>
                  <a:pt x="485" y="302"/>
                </a:lnTo>
                <a:lnTo>
                  <a:pt x="462" y="288"/>
                </a:lnTo>
                <a:lnTo>
                  <a:pt x="434" y="205"/>
                </a:lnTo>
                <a:lnTo>
                  <a:pt x="433" y="207"/>
                </a:lnTo>
                <a:lnTo>
                  <a:pt x="396" y="235"/>
                </a:lnTo>
                <a:lnTo>
                  <a:pt x="369" y="235"/>
                </a:lnTo>
                <a:lnTo>
                  <a:pt x="346" y="223"/>
                </a:lnTo>
                <a:lnTo>
                  <a:pt x="329" y="203"/>
                </a:lnTo>
                <a:lnTo>
                  <a:pt x="316" y="176"/>
                </a:lnTo>
                <a:lnTo>
                  <a:pt x="312" y="161"/>
                </a:lnTo>
                <a:lnTo>
                  <a:pt x="310" y="146"/>
                </a:lnTo>
                <a:lnTo>
                  <a:pt x="308" y="130"/>
                </a:lnTo>
                <a:lnTo>
                  <a:pt x="309" y="115"/>
                </a:lnTo>
                <a:lnTo>
                  <a:pt x="323" y="83"/>
                </a:lnTo>
                <a:lnTo>
                  <a:pt x="347" y="66"/>
                </a:lnTo>
                <a:lnTo>
                  <a:pt x="367" y="51"/>
                </a:lnTo>
                <a:lnTo>
                  <a:pt x="371" y="25"/>
                </a:lnTo>
                <a:lnTo>
                  <a:pt x="371" y="23"/>
                </a:lnTo>
                <a:lnTo>
                  <a:pt x="370" y="22"/>
                </a:lnTo>
                <a:lnTo>
                  <a:pt x="346" y="0"/>
                </a:lnTo>
                <a:lnTo>
                  <a:pt x="309" y="5"/>
                </a:lnTo>
                <a:lnTo>
                  <a:pt x="278" y="43"/>
                </a:lnTo>
                <a:lnTo>
                  <a:pt x="277" y="59"/>
                </a:lnTo>
                <a:lnTo>
                  <a:pt x="274" y="117"/>
                </a:lnTo>
                <a:lnTo>
                  <a:pt x="269" y="188"/>
                </a:lnTo>
                <a:lnTo>
                  <a:pt x="231" y="221"/>
                </a:lnTo>
                <a:lnTo>
                  <a:pt x="174" y="239"/>
                </a:lnTo>
                <a:lnTo>
                  <a:pt x="110" y="264"/>
                </a:lnTo>
                <a:lnTo>
                  <a:pt x="57" y="288"/>
                </a:lnTo>
                <a:lnTo>
                  <a:pt x="16" y="293"/>
                </a:lnTo>
                <a:lnTo>
                  <a:pt x="0" y="291"/>
                </a:lnTo>
                <a:lnTo>
                  <a:pt x="0" y="941"/>
                </a:lnTo>
                <a:lnTo>
                  <a:pt x="1057" y="941"/>
                </a:lnTo>
                <a:lnTo>
                  <a:pt x="1011" y="929"/>
                </a:lnTo>
                <a:lnTo>
                  <a:pt x="961" y="897"/>
                </a:lnTo>
                <a:lnTo>
                  <a:pt x="925" y="839"/>
                </a:lnTo>
                <a:lnTo>
                  <a:pt x="923" y="833"/>
                </a:lnTo>
                <a:lnTo>
                  <a:pt x="922" y="827"/>
                </a:lnTo>
                <a:lnTo>
                  <a:pt x="920" y="820"/>
                </a:lnTo>
                <a:lnTo>
                  <a:pt x="920" y="745"/>
                </a:lnTo>
                <a:lnTo>
                  <a:pt x="943" y="690"/>
                </a:lnTo>
                <a:lnTo>
                  <a:pt x="970" y="657"/>
                </a:lnTo>
                <a:lnTo>
                  <a:pt x="983" y="646"/>
                </a:lnTo>
                <a:lnTo>
                  <a:pt x="1013" y="641"/>
                </a:lnTo>
                <a:lnTo>
                  <a:pt x="1041" y="628"/>
                </a:lnTo>
                <a:lnTo>
                  <a:pt x="1059" y="608"/>
                </a:lnTo>
                <a:lnTo>
                  <a:pt x="1061" y="585"/>
                </a:lnTo>
                <a:moveTo>
                  <a:pt x="1118" y="941"/>
                </a:moveTo>
                <a:lnTo>
                  <a:pt x="1110" y="936"/>
                </a:lnTo>
                <a:lnTo>
                  <a:pt x="1096" y="940"/>
                </a:lnTo>
                <a:lnTo>
                  <a:pt x="1079" y="941"/>
                </a:lnTo>
                <a:lnTo>
                  <a:pt x="1118" y="941"/>
                </a:lnTo>
                <a:moveTo>
                  <a:pt x="1123" y="112"/>
                </a:moveTo>
                <a:lnTo>
                  <a:pt x="1122" y="95"/>
                </a:lnTo>
                <a:lnTo>
                  <a:pt x="1122" y="93"/>
                </a:lnTo>
                <a:lnTo>
                  <a:pt x="1122" y="92"/>
                </a:lnTo>
                <a:lnTo>
                  <a:pt x="1119" y="84"/>
                </a:lnTo>
                <a:lnTo>
                  <a:pt x="1111" y="91"/>
                </a:lnTo>
                <a:lnTo>
                  <a:pt x="1114" y="105"/>
                </a:lnTo>
                <a:lnTo>
                  <a:pt x="1123" y="112"/>
                </a:lnTo>
                <a:moveTo>
                  <a:pt x="1185" y="808"/>
                </a:moveTo>
                <a:lnTo>
                  <a:pt x="1185" y="805"/>
                </a:lnTo>
                <a:lnTo>
                  <a:pt x="1184" y="802"/>
                </a:lnTo>
                <a:lnTo>
                  <a:pt x="1176" y="788"/>
                </a:lnTo>
                <a:lnTo>
                  <a:pt x="1164" y="778"/>
                </a:lnTo>
                <a:lnTo>
                  <a:pt x="1152" y="774"/>
                </a:lnTo>
                <a:lnTo>
                  <a:pt x="1141" y="782"/>
                </a:lnTo>
                <a:lnTo>
                  <a:pt x="1134" y="792"/>
                </a:lnTo>
                <a:lnTo>
                  <a:pt x="1133" y="801"/>
                </a:lnTo>
                <a:lnTo>
                  <a:pt x="1138" y="814"/>
                </a:lnTo>
                <a:lnTo>
                  <a:pt x="1145" y="818"/>
                </a:lnTo>
                <a:lnTo>
                  <a:pt x="1150" y="820"/>
                </a:lnTo>
                <a:lnTo>
                  <a:pt x="1155" y="821"/>
                </a:lnTo>
                <a:lnTo>
                  <a:pt x="1166" y="822"/>
                </a:lnTo>
                <a:lnTo>
                  <a:pt x="1178" y="820"/>
                </a:lnTo>
                <a:lnTo>
                  <a:pt x="1185" y="811"/>
                </a:lnTo>
                <a:lnTo>
                  <a:pt x="1185" y="808"/>
                </a:lnTo>
                <a:moveTo>
                  <a:pt x="1231" y="681"/>
                </a:moveTo>
                <a:lnTo>
                  <a:pt x="1230" y="664"/>
                </a:lnTo>
                <a:lnTo>
                  <a:pt x="1230" y="662"/>
                </a:lnTo>
                <a:lnTo>
                  <a:pt x="1229" y="661"/>
                </a:lnTo>
                <a:lnTo>
                  <a:pt x="1227" y="653"/>
                </a:lnTo>
                <a:lnTo>
                  <a:pt x="1218" y="660"/>
                </a:lnTo>
                <a:lnTo>
                  <a:pt x="1222" y="674"/>
                </a:lnTo>
                <a:lnTo>
                  <a:pt x="1231" y="681"/>
                </a:lnTo>
              </a:path>
            </a:pathLst>
          </a:custGeom>
          <a:solidFill>
            <a:srgbClr val="FFD23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0480" tIns="15240" rIns="30480" bIns="15240" numCol="1" anchor="t" anchorCtr="0" compatLnSpc="1">
            <a:prstTxWarp prst="textNoShape">
              <a:avLst/>
            </a:prstTxWarp>
          </a:bodyPr>
          <a:lstStyle/>
          <a:p>
            <a:endParaRPr lang="fr-FR" sz="207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4BF9BE16-831A-48F8-B6A4-AAC779B14611}"/>
              </a:ext>
            </a:extLst>
          </p:cNvPr>
          <p:cNvSpPr txBox="1">
            <a:spLocks/>
          </p:cNvSpPr>
          <p:nvPr/>
        </p:nvSpPr>
        <p:spPr>
          <a:xfrm>
            <a:off x="632433" y="958334"/>
            <a:ext cx="1975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 dirty="0">
                <a:solidFill>
                  <a:srgbClr val="215868"/>
                </a:solidFill>
                <a:latin typeface="Gotham Bold" pitchFamily="50" charset="0"/>
                <a:cs typeface="Gotham Bold" pitchFamily="50" charset="0"/>
              </a:rPr>
              <a:t>GEOLOCALISATION</a:t>
            </a:r>
          </a:p>
        </p:txBody>
      </p:sp>
      <p:pic>
        <p:nvPicPr>
          <p:cNvPr id="14" name="image4.png">
            <a:extLst>
              <a:ext uri="{FF2B5EF4-FFF2-40B4-BE49-F238E27FC236}">
                <a16:creationId xmlns:a16="http://schemas.microsoft.com/office/drawing/2014/main" id="{B9353E3C-DEF9-457F-9D69-FEAD62B4678F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491651" y="514571"/>
            <a:ext cx="256786" cy="305551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18A51853-4A5A-48A4-9A91-F31F89033FC7}"/>
              </a:ext>
            </a:extLst>
          </p:cNvPr>
          <p:cNvSpPr txBox="1">
            <a:spLocks/>
          </p:cNvSpPr>
          <p:nvPr/>
        </p:nvSpPr>
        <p:spPr>
          <a:xfrm>
            <a:off x="1414699" y="1303911"/>
            <a:ext cx="4106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 dirty="0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GPS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E990B36B-C163-418F-A254-68A22134B630}"/>
              </a:ext>
            </a:extLst>
          </p:cNvPr>
          <p:cNvSpPr txBox="1">
            <a:spLocks/>
          </p:cNvSpPr>
          <p:nvPr/>
        </p:nvSpPr>
        <p:spPr>
          <a:xfrm>
            <a:off x="1154211" y="1547012"/>
            <a:ext cx="93166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 dirty="0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Pokémon GO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E22EB5C5-6E4D-4214-8F1C-9F8C81352F11}"/>
              </a:ext>
            </a:extLst>
          </p:cNvPr>
          <p:cNvSpPr txBox="1">
            <a:spLocks/>
          </p:cNvSpPr>
          <p:nvPr/>
        </p:nvSpPr>
        <p:spPr>
          <a:xfrm>
            <a:off x="1342564" y="1790114"/>
            <a:ext cx="5549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 dirty="0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Traces</a:t>
            </a:r>
          </a:p>
        </p:txBody>
      </p:sp>
    </p:spTree>
    <p:extLst>
      <p:ext uri="{BB962C8B-B14F-4D97-AF65-F5344CB8AC3E}">
        <p14:creationId xmlns:p14="http://schemas.microsoft.com/office/powerpoint/2010/main" val="20193253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F1409238-5CCF-410B-BDA9-73B48B0CCB50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1223094" cy="1132124"/>
            <a:chOff x="0" y="0"/>
            <a:chExt cx="1368" cy="1047"/>
          </a:xfrm>
        </p:grpSpPr>
        <p:sp>
          <p:nvSpPr>
            <p:cNvPr id="5" name="AutoShape 3">
              <a:extLst>
                <a:ext uri="{FF2B5EF4-FFF2-40B4-BE49-F238E27FC236}">
                  <a16:creationId xmlns:a16="http://schemas.microsoft.com/office/drawing/2014/main" id="{CAE4FC14-795A-43E4-B542-F8C0416FD17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1368" cy="1047"/>
            </a:xfrm>
            <a:custGeom>
              <a:avLst/>
              <a:gdLst>
                <a:gd name="T0" fmla="*/ 16 w 1368"/>
                <a:gd name="T1" fmla="*/ 587 h 1047"/>
                <a:gd name="T2" fmla="*/ 4 w 1368"/>
                <a:gd name="T3" fmla="*/ 686 h 1047"/>
                <a:gd name="T4" fmla="*/ 33 w 1368"/>
                <a:gd name="T5" fmla="*/ 620 h 1047"/>
                <a:gd name="T6" fmla="*/ 217 w 1368"/>
                <a:gd name="T7" fmla="*/ 509 h 1047"/>
                <a:gd name="T8" fmla="*/ 152 w 1368"/>
                <a:gd name="T9" fmla="*/ 643 h 1047"/>
                <a:gd name="T10" fmla="*/ 13 w 1368"/>
                <a:gd name="T11" fmla="*/ 866 h 1047"/>
                <a:gd name="T12" fmla="*/ 38 w 1368"/>
                <a:gd name="T13" fmla="*/ 935 h 1047"/>
                <a:gd name="T14" fmla="*/ 131 w 1368"/>
                <a:gd name="T15" fmla="*/ 817 h 1047"/>
                <a:gd name="T16" fmla="*/ 208 w 1368"/>
                <a:gd name="T17" fmla="*/ 575 h 1047"/>
                <a:gd name="T18" fmla="*/ 550 w 1368"/>
                <a:gd name="T19" fmla="*/ 862 h 1047"/>
                <a:gd name="T20" fmla="*/ 518 w 1368"/>
                <a:gd name="T21" fmla="*/ 770 h 1047"/>
                <a:gd name="T22" fmla="*/ 468 w 1368"/>
                <a:gd name="T23" fmla="*/ 688 h 1047"/>
                <a:gd name="T24" fmla="*/ 0 w 1368"/>
                <a:gd name="T25" fmla="*/ 439 h 1047"/>
                <a:gd name="T26" fmla="*/ 148 w 1368"/>
                <a:gd name="T27" fmla="*/ 431 h 1047"/>
                <a:gd name="T28" fmla="*/ 351 w 1368"/>
                <a:gd name="T29" fmla="*/ 498 h 1047"/>
                <a:gd name="T30" fmla="*/ 449 w 1368"/>
                <a:gd name="T31" fmla="*/ 685 h 1047"/>
                <a:gd name="T32" fmla="*/ 474 w 1368"/>
                <a:gd name="T33" fmla="*/ 824 h 1047"/>
                <a:gd name="T34" fmla="*/ 511 w 1368"/>
                <a:gd name="T35" fmla="*/ 897 h 1047"/>
                <a:gd name="T36" fmla="*/ 550 w 1368"/>
                <a:gd name="T37" fmla="*/ 862 h 1047"/>
                <a:gd name="T38" fmla="*/ 865 w 1368"/>
                <a:gd name="T39" fmla="*/ 517 h 1047"/>
                <a:gd name="T40" fmla="*/ 670 w 1368"/>
                <a:gd name="T41" fmla="*/ 0 h 1047"/>
                <a:gd name="T42" fmla="*/ 527 w 1368"/>
                <a:gd name="T43" fmla="*/ 595 h 1047"/>
                <a:gd name="T44" fmla="*/ 731 w 1368"/>
                <a:gd name="T45" fmla="*/ 529 h 1047"/>
                <a:gd name="T46" fmla="*/ 867 w 1368"/>
                <a:gd name="T47" fmla="*/ 554 h 1047"/>
                <a:gd name="T48" fmla="*/ 952 w 1368"/>
                <a:gd name="T49" fmla="*/ 998 h 1047"/>
                <a:gd name="T50" fmla="*/ 832 w 1368"/>
                <a:gd name="T51" fmla="*/ 858 h 1047"/>
                <a:gd name="T52" fmla="*/ 716 w 1368"/>
                <a:gd name="T53" fmla="*/ 712 h 1047"/>
                <a:gd name="T54" fmla="*/ 699 w 1368"/>
                <a:gd name="T55" fmla="*/ 679 h 1047"/>
                <a:gd name="T56" fmla="*/ 681 w 1368"/>
                <a:gd name="T57" fmla="*/ 652 h 1047"/>
                <a:gd name="T58" fmla="*/ 668 w 1368"/>
                <a:gd name="T59" fmla="*/ 693 h 1047"/>
                <a:gd name="T60" fmla="*/ 758 w 1368"/>
                <a:gd name="T61" fmla="*/ 818 h 1047"/>
                <a:gd name="T62" fmla="*/ 788 w 1368"/>
                <a:gd name="T63" fmla="*/ 899 h 1047"/>
                <a:gd name="T64" fmla="*/ 797 w 1368"/>
                <a:gd name="T65" fmla="*/ 945 h 1047"/>
                <a:gd name="T66" fmla="*/ 941 w 1368"/>
                <a:gd name="T67" fmla="*/ 1039 h 1047"/>
                <a:gd name="T68" fmla="*/ 1001 w 1368"/>
                <a:gd name="T69" fmla="*/ 71 h 1047"/>
                <a:gd name="T70" fmla="*/ 978 w 1368"/>
                <a:gd name="T71" fmla="*/ 0 h 1047"/>
                <a:gd name="T72" fmla="*/ 1198 w 1368"/>
                <a:gd name="T73" fmla="*/ 181 h 1047"/>
                <a:gd name="T74" fmla="*/ 1089 w 1368"/>
                <a:gd name="T75" fmla="*/ 167 h 1047"/>
                <a:gd name="T76" fmla="*/ 670 w 1368"/>
                <a:gd name="T77" fmla="*/ 0 h 1047"/>
                <a:gd name="T78" fmla="*/ 899 w 1368"/>
                <a:gd name="T79" fmla="*/ 380 h 1047"/>
                <a:gd name="T80" fmla="*/ 1108 w 1368"/>
                <a:gd name="T81" fmla="*/ 217 h 1047"/>
                <a:gd name="T82" fmla="*/ 1201 w 1368"/>
                <a:gd name="T83" fmla="*/ 199 h 1047"/>
                <a:gd name="T84" fmla="*/ 1347 w 1368"/>
                <a:gd name="T85" fmla="*/ 410 h 1047"/>
                <a:gd name="T86" fmla="*/ 1220 w 1368"/>
                <a:gd name="T87" fmla="*/ 407 h 1047"/>
                <a:gd name="T88" fmla="*/ 1051 w 1368"/>
                <a:gd name="T89" fmla="*/ 370 h 1047"/>
                <a:gd name="T90" fmla="*/ 1011 w 1368"/>
                <a:gd name="T91" fmla="*/ 387 h 1047"/>
                <a:gd name="T92" fmla="*/ 1058 w 1368"/>
                <a:gd name="T93" fmla="*/ 402 h 1047"/>
                <a:gd name="T94" fmla="*/ 1250 w 1368"/>
                <a:gd name="T95" fmla="*/ 454 h 1047"/>
                <a:gd name="T96" fmla="*/ 1362 w 1368"/>
                <a:gd name="T97" fmla="*/ 451 h 10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368" h="1047">
                  <a:moveTo>
                    <a:pt x="33" y="620"/>
                  </a:moveTo>
                  <a:lnTo>
                    <a:pt x="31" y="607"/>
                  </a:lnTo>
                  <a:lnTo>
                    <a:pt x="25" y="596"/>
                  </a:lnTo>
                  <a:lnTo>
                    <a:pt x="16" y="587"/>
                  </a:lnTo>
                  <a:lnTo>
                    <a:pt x="4" y="581"/>
                  </a:lnTo>
                  <a:lnTo>
                    <a:pt x="0" y="581"/>
                  </a:lnTo>
                  <a:lnTo>
                    <a:pt x="0" y="686"/>
                  </a:lnTo>
                  <a:lnTo>
                    <a:pt x="4" y="686"/>
                  </a:lnTo>
                  <a:lnTo>
                    <a:pt x="24" y="666"/>
                  </a:lnTo>
                  <a:lnTo>
                    <a:pt x="30" y="650"/>
                  </a:lnTo>
                  <a:lnTo>
                    <a:pt x="33" y="634"/>
                  </a:lnTo>
                  <a:lnTo>
                    <a:pt x="33" y="620"/>
                  </a:lnTo>
                  <a:moveTo>
                    <a:pt x="238" y="524"/>
                  </a:moveTo>
                  <a:lnTo>
                    <a:pt x="236" y="517"/>
                  </a:lnTo>
                  <a:lnTo>
                    <a:pt x="229" y="509"/>
                  </a:lnTo>
                  <a:lnTo>
                    <a:pt x="217" y="509"/>
                  </a:lnTo>
                  <a:lnTo>
                    <a:pt x="202" y="520"/>
                  </a:lnTo>
                  <a:lnTo>
                    <a:pt x="188" y="545"/>
                  </a:lnTo>
                  <a:lnTo>
                    <a:pt x="172" y="590"/>
                  </a:lnTo>
                  <a:lnTo>
                    <a:pt x="152" y="643"/>
                  </a:lnTo>
                  <a:lnTo>
                    <a:pt x="122" y="697"/>
                  </a:lnTo>
                  <a:lnTo>
                    <a:pt x="43" y="782"/>
                  </a:lnTo>
                  <a:lnTo>
                    <a:pt x="21" y="824"/>
                  </a:lnTo>
                  <a:lnTo>
                    <a:pt x="13" y="866"/>
                  </a:lnTo>
                  <a:lnTo>
                    <a:pt x="17" y="904"/>
                  </a:lnTo>
                  <a:lnTo>
                    <a:pt x="22" y="916"/>
                  </a:lnTo>
                  <a:lnTo>
                    <a:pt x="29" y="926"/>
                  </a:lnTo>
                  <a:lnTo>
                    <a:pt x="38" y="935"/>
                  </a:lnTo>
                  <a:lnTo>
                    <a:pt x="48" y="941"/>
                  </a:lnTo>
                  <a:lnTo>
                    <a:pt x="85" y="934"/>
                  </a:lnTo>
                  <a:lnTo>
                    <a:pt x="112" y="885"/>
                  </a:lnTo>
                  <a:lnTo>
                    <a:pt x="131" y="817"/>
                  </a:lnTo>
                  <a:lnTo>
                    <a:pt x="143" y="753"/>
                  </a:lnTo>
                  <a:lnTo>
                    <a:pt x="159" y="693"/>
                  </a:lnTo>
                  <a:lnTo>
                    <a:pt x="183" y="629"/>
                  </a:lnTo>
                  <a:lnTo>
                    <a:pt x="208" y="575"/>
                  </a:lnTo>
                  <a:lnTo>
                    <a:pt x="226" y="546"/>
                  </a:lnTo>
                  <a:lnTo>
                    <a:pt x="236" y="535"/>
                  </a:lnTo>
                  <a:lnTo>
                    <a:pt x="238" y="524"/>
                  </a:lnTo>
                  <a:moveTo>
                    <a:pt x="550" y="862"/>
                  </a:moveTo>
                  <a:lnTo>
                    <a:pt x="549" y="845"/>
                  </a:lnTo>
                  <a:lnTo>
                    <a:pt x="544" y="825"/>
                  </a:lnTo>
                  <a:lnTo>
                    <a:pt x="533" y="799"/>
                  </a:lnTo>
                  <a:lnTo>
                    <a:pt x="518" y="770"/>
                  </a:lnTo>
                  <a:lnTo>
                    <a:pt x="499" y="737"/>
                  </a:lnTo>
                  <a:lnTo>
                    <a:pt x="476" y="702"/>
                  </a:lnTo>
                  <a:lnTo>
                    <a:pt x="471" y="695"/>
                  </a:lnTo>
                  <a:lnTo>
                    <a:pt x="468" y="688"/>
                  </a:lnTo>
                  <a:lnTo>
                    <a:pt x="238" y="0"/>
                  </a:lnTo>
                  <a:lnTo>
                    <a:pt x="223" y="0"/>
                  </a:lnTo>
                  <a:lnTo>
                    <a:pt x="0" y="0"/>
                  </a:lnTo>
                  <a:lnTo>
                    <a:pt x="0" y="439"/>
                  </a:lnTo>
                  <a:lnTo>
                    <a:pt x="19" y="449"/>
                  </a:lnTo>
                  <a:lnTo>
                    <a:pt x="46" y="452"/>
                  </a:lnTo>
                  <a:lnTo>
                    <a:pt x="57" y="451"/>
                  </a:lnTo>
                  <a:lnTo>
                    <a:pt x="148" y="431"/>
                  </a:lnTo>
                  <a:lnTo>
                    <a:pt x="227" y="438"/>
                  </a:lnTo>
                  <a:lnTo>
                    <a:pt x="283" y="454"/>
                  </a:lnTo>
                  <a:lnTo>
                    <a:pt x="304" y="463"/>
                  </a:lnTo>
                  <a:lnTo>
                    <a:pt x="351" y="498"/>
                  </a:lnTo>
                  <a:lnTo>
                    <a:pt x="388" y="539"/>
                  </a:lnTo>
                  <a:lnTo>
                    <a:pt x="415" y="585"/>
                  </a:lnTo>
                  <a:lnTo>
                    <a:pt x="435" y="634"/>
                  </a:lnTo>
                  <a:lnTo>
                    <a:pt x="449" y="685"/>
                  </a:lnTo>
                  <a:lnTo>
                    <a:pt x="458" y="733"/>
                  </a:lnTo>
                  <a:lnTo>
                    <a:pt x="465" y="776"/>
                  </a:lnTo>
                  <a:lnTo>
                    <a:pt x="471" y="811"/>
                  </a:lnTo>
                  <a:lnTo>
                    <a:pt x="474" y="824"/>
                  </a:lnTo>
                  <a:lnTo>
                    <a:pt x="477" y="835"/>
                  </a:lnTo>
                  <a:lnTo>
                    <a:pt x="480" y="846"/>
                  </a:lnTo>
                  <a:lnTo>
                    <a:pt x="495" y="878"/>
                  </a:lnTo>
                  <a:lnTo>
                    <a:pt x="511" y="897"/>
                  </a:lnTo>
                  <a:lnTo>
                    <a:pt x="527" y="901"/>
                  </a:lnTo>
                  <a:lnTo>
                    <a:pt x="542" y="889"/>
                  </a:lnTo>
                  <a:lnTo>
                    <a:pt x="548" y="877"/>
                  </a:lnTo>
                  <a:lnTo>
                    <a:pt x="550" y="862"/>
                  </a:lnTo>
                  <a:moveTo>
                    <a:pt x="883" y="537"/>
                  </a:moveTo>
                  <a:lnTo>
                    <a:pt x="880" y="531"/>
                  </a:lnTo>
                  <a:lnTo>
                    <a:pt x="874" y="524"/>
                  </a:lnTo>
                  <a:lnTo>
                    <a:pt x="865" y="517"/>
                  </a:lnTo>
                  <a:lnTo>
                    <a:pt x="853" y="510"/>
                  </a:lnTo>
                  <a:lnTo>
                    <a:pt x="842" y="504"/>
                  </a:lnTo>
                  <a:lnTo>
                    <a:pt x="836" y="497"/>
                  </a:lnTo>
                  <a:lnTo>
                    <a:pt x="670" y="0"/>
                  </a:lnTo>
                  <a:lnTo>
                    <a:pt x="238" y="0"/>
                  </a:lnTo>
                  <a:lnTo>
                    <a:pt x="466" y="682"/>
                  </a:lnTo>
                  <a:lnTo>
                    <a:pt x="476" y="632"/>
                  </a:lnTo>
                  <a:lnTo>
                    <a:pt x="527" y="595"/>
                  </a:lnTo>
                  <a:lnTo>
                    <a:pt x="589" y="570"/>
                  </a:lnTo>
                  <a:lnTo>
                    <a:pt x="635" y="553"/>
                  </a:lnTo>
                  <a:lnTo>
                    <a:pt x="690" y="532"/>
                  </a:lnTo>
                  <a:lnTo>
                    <a:pt x="731" y="529"/>
                  </a:lnTo>
                  <a:lnTo>
                    <a:pt x="769" y="537"/>
                  </a:lnTo>
                  <a:lnTo>
                    <a:pt x="812" y="550"/>
                  </a:lnTo>
                  <a:lnTo>
                    <a:pt x="843" y="556"/>
                  </a:lnTo>
                  <a:lnTo>
                    <a:pt x="867" y="554"/>
                  </a:lnTo>
                  <a:lnTo>
                    <a:pt x="881" y="548"/>
                  </a:lnTo>
                  <a:lnTo>
                    <a:pt x="883" y="537"/>
                  </a:lnTo>
                  <a:moveTo>
                    <a:pt x="955" y="1010"/>
                  </a:moveTo>
                  <a:lnTo>
                    <a:pt x="952" y="998"/>
                  </a:lnTo>
                  <a:lnTo>
                    <a:pt x="933" y="962"/>
                  </a:lnTo>
                  <a:lnTo>
                    <a:pt x="901" y="924"/>
                  </a:lnTo>
                  <a:lnTo>
                    <a:pt x="865" y="888"/>
                  </a:lnTo>
                  <a:lnTo>
                    <a:pt x="832" y="858"/>
                  </a:lnTo>
                  <a:lnTo>
                    <a:pt x="790" y="814"/>
                  </a:lnTo>
                  <a:lnTo>
                    <a:pt x="749" y="761"/>
                  </a:lnTo>
                  <a:lnTo>
                    <a:pt x="741" y="749"/>
                  </a:lnTo>
                  <a:lnTo>
                    <a:pt x="716" y="712"/>
                  </a:lnTo>
                  <a:lnTo>
                    <a:pt x="700" y="680"/>
                  </a:lnTo>
                  <a:lnTo>
                    <a:pt x="699" y="679"/>
                  </a:lnTo>
                  <a:lnTo>
                    <a:pt x="699" y="676"/>
                  </a:lnTo>
                  <a:lnTo>
                    <a:pt x="693" y="658"/>
                  </a:lnTo>
                  <a:lnTo>
                    <a:pt x="692" y="658"/>
                  </a:lnTo>
                  <a:lnTo>
                    <a:pt x="681" y="652"/>
                  </a:lnTo>
                  <a:lnTo>
                    <a:pt x="674" y="654"/>
                  </a:lnTo>
                  <a:lnTo>
                    <a:pt x="665" y="657"/>
                  </a:lnTo>
                  <a:lnTo>
                    <a:pt x="659" y="668"/>
                  </a:lnTo>
                  <a:lnTo>
                    <a:pt x="668" y="693"/>
                  </a:lnTo>
                  <a:lnTo>
                    <a:pt x="672" y="701"/>
                  </a:lnTo>
                  <a:lnTo>
                    <a:pt x="678" y="710"/>
                  </a:lnTo>
                  <a:lnTo>
                    <a:pt x="731" y="776"/>
                  </a:lnTo>
                  <a:lnTo>
                    <a:pt x="758" y="818"/>
                  </a:lnTo>
                  <a:lnTo>
                    <a:pt x="780" y="865"/>
                  </a:lnTo>
                  <a:lnTo>
                    <a:pt x="783" y="876"/>
                  </a:lnTo>
                  <a:lnTo>
                    <a:pt x="786" y="887"/>
                  </a:lnTo>
                  <a:lnTo>
                    <a:pt x="788" y="899"/>
                  </a:lnTo>
                  <a:lnTo>
                    <a:pt x="790" y="911"/>
                  </a:lnTo>
                  <a:lnTo>
                    <a:pt x="791" y="922"/>
                  </a:lnTo>
                  <a:lnTo>
                    <a:pt x="794" y="934"/>
                  </a:lnTo>
                  <a:lnTo>
                    <a:pt x="797" y="945"/>
                  </a:lnTo>
                  <a:lnTo>
                    <a:pt x="824" y="995"/>
                  </a:lnTo>
                  <a:lnTo>
                    <a:pt x="861" y="1030"/>
                  </a:lnTo>
                  <a:lnTo>
                    <a:pt x="902" y="1046"/>
                  </a:lnTo>
                  <a:lnTo>
                    <a:pt x="941" y="1039"/>
                  </a:lnTo>
                  <a:lnTo>
                    <a:pt x="950" y="1031"/>
                  </a:lnTo>
                  <a:lnTo>
                    <a:pt x="954" y="1021"/>
                  </a:lnTo>
                  <a:lnTo>
                    <a:pt x="955" y="1010"/>
                  </a:lnTo>
                  <a:moveTo>
                    <a:pt x="1001" y="71"/>
                  </a:moveTo>
                  <a:lnTo>
                    <a:pt x="1000" y="65"/>
                  </a:lnTo>
                  <a:lnTo>
                    <a:pt x="998" y="58"/>
                  </a:lnTo>
                  <a:lnTo>
                    <a:pt x="998" y="0"/>
                  </a:lnTo>
                  <a:lnTo>
                    <a:pt x="978" y="0"/>
                  </a:lnTo>
                  <a:lnTo>
                    <a:pt x="1001" y="71"/>
                  </a:lnTo>
                  <a:moveTo>
                    <a:pt x="1201" y="199"/>
                  </a:moveTo>
                  <a:lnTo>
                    <a:pt x="1201" y="189"/>
                  </a:lnTo>
                  <a:lnTo>
                    <a:pt x="1198" y="181"/>
                  </a:lnTo>
                  <a:lnTo>
                    <a:pt x="1188" y="174"/>
                  </a:lnTo>
                  <a:lnTo>
                    <a:pt x="1174" y="178"/>
                  </a:lnTo>
                  <a:lnTo>
                    <a:pt x="1138" y="180"/>
                  </a:lnTo>
                  <a:lnTo>
                    <a:pt x="1089" y="167"/>
                  </a:lnTo>
                  <a:lnTo>
                    <a:pt x="1039" y="135"/>
                  </a:lnTo>
                  <a:lnTo>
                    <a:pt x="1003" y="77"/>
                  </a:lnTo>
                  <a:lnTo>
                    <a:pt x="978" y="0"/>
                  </a:lnTo>
                  <a:lnTo>
                    <a:pt x="670" y="0"/>
                  </a:lnTo>
                  <a:lnTo>
                    <a:pt x="833" y="490"/>
                  </a:lnTo>
                  <a:lnTo>
                    <a:pt x="838" y="461"/>
                  </a:lnTo>
                  <a:lnTo>
                    <a:pt x="864" y="425"/>
                  </a:lnTo>
                  <a:lnTo>
                    <a:pt x="899" y="380"/>
                  </a:lnTo>
                  <a:lnTo>
                    <a:pt x="935" y="326"/>
                  </a:lnTo>
                  <a:lnTo>
                    <a:pt x="984" y="267"/>
                  </a:lnTo>
                  <a:lnTo>
                    <a:pt x="1045" y="233"/>
                  </a:lnTo>
                  <a:lnTo>
                    <a:pt x="1108" y="217"/>
                  </a:lnTo>
                  <a:lnTo>
                    <a:pt x="1160" y="215"/>
                  </a:lnTo>
                  <a:lnTo>
                    <a:pt x="1182" y="214"/>
                  </a:lnTo>
                  <a:lnTo>
                    <a:pt x="1195" y="208"/>
                  </a:lnTo>
                  <a:lnTo>
                    <a:pt x="1201" y="199"/>
                  </a:lnTo>
                  <a:moveTo>
                    <a:pt x="1368" y="441"/>
                  </a:moveTo>
                  <a:lnTo>
                    <a:pt x="1367" y="430"/>
                  </a:lnTo>
                  <a:lnTo>
                    <a:pt x="1360" y="419"/>
                  </a:lnTo>
                  <a:lnTo>
                    <a:pt x="1347" y="410"/>
                  </a:lnTo>
                  <a:lnTo>
                    <a:pt x="1329" y="404"/>
                  </a:lnTo>
                  <a:lnTo>
                    <a:pt x="1307" y="404"/>
                  </a:lnTo>
                  <a:lnTo>
                    <a:pt x="1263" y="407"/>
                  </a:lnTo>
                  <a:lnTo>
                    <a:pt x="1220" y="407"/>
                  </a:lnTo>
                  <a:lnTo>
                    <a:pt x="1177" y="402"/>
                  </a:lnTo>
                  <a:lnTo>
                    <a:pt x="1133" y="392"/>
                  </a:lnTo>
                  <a:lnTo>
                    <a:pt x="1089" y="379"/>
                  </a:lnTo>
                  <a:lnTo>
                    <a:pt x="1051" y="370"/>
                  </a:lnTo>
                  <a:lnTo>
                    <a:pt x="1023" y="370"/>
                  </a:lnTo>
                  <a:lnTo>
                    <a:pt x="1011" y="383"/>
                  </a:lnTo>
                  <a:lnTo>
                    <a:pt x="1011" y="385"/>
                  </a:lnTo>
                  <a:lnTo>
                    <a:pt x="1011" y="387"/>
                  </a:lnTo>
                  <a:lnTo>
                    <a:pt x="1015" y="398"/>
                  </a:lnTo>
                  <a:lnTo>
                    <a:pt x="1029" y="400"/>
                  </a:lnTo>
                  <a:lnTo>
                    <a:pt x="1041" y="401"/>
                  </a:lnTo>
                  <a:lnTo>
                    <a:pt x="1058" y="402"/>
                  </a:lnTo>
                  <a:lnTo>
                    <a:pt x="1098" y="407"/>
                  </a:lnTo>
                  <a:lnTo>
                    <a:pt x="1147" y="415"/>
                  </a:lnTo>
                  <a:lnTo>
                    <a:pt x="1189" y="426"/>
                  </a:lnTo>
                  <a:lnTo>
                    <a:pt x="1250" y="454"/>
                  </a:lnTo>
                  <a:lnTo>
                    <a:pt x="1285" y="463"/>
                  </a:lnTo>
                  <a:lnTo>
                    <a:pt x="1329" y="463"/>
                  </a:lnTo>
                  <a:lnTo>
                    <a:pt x="1349" y="459"/>
                  </a:lnTo>
                  <a:lnTo>
                    <a:pt x="1362" y="451"/>
                  </a:lnTo>
                  <a:lnTo>
                    <a:pt x="1368" y="441"/>
                  </a:lnTo>
                </a:path>
              </a:pathLst>
            </a:custGeom>
            <a:solidFill>
              <a:srgbClr val="FFD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pic>
          <p:nvPicPr>
            <p:cNvPr id="6" name="Picture 4">
              <a:extLst>
                <a:ext uri="{FF2B5EF4-FFF2-40B4-BE49-F238E27FC236}">
                  <a16:creationId xmlns:a16="http://schemas.microsoft.com/office/drawing/2014/main" id="{007F564B-89EC-4621-9551-82B98651D8D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" y="732"/>
              <a:ext cx="107" cy="1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5">
              <a:extLst>
                <a:ext uri="{FF2B5EF4-FFF2-40B4-BE49-F238E27FC236}">
                  <a16:creationId xmlns:a16="http://schemas.microsoft.com/office/drawing/2014/main" id="{A817185F-A4C7-4785-B8E9-1591C13C78D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3" y="542"/>
              <a:ext cx="107" cy="1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AutoShape 6">
              <a:extLst>
                <a:ext uri="{FF2B5EF4-FFF2-40B4-BE49-F238E27FC236}">
                  <a16:creationId xmlns:a16="http://schemas.microsoft.com/office/drawing/2014/main" id="{9C3D72EA-2887-4D34-9DF3-2737DE2D556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" y="12"/>
              <a:ext cx="1280" cy="948"/>
            </a:xfrm>
            <a:custGeom>
              <a:avLst/>
              <a:gdLst>
                <a:gd name="T0" fmla="+- 0 112 61"/>
                <a:gd name="T1" fmla="*/ T0 w 1280"/>
                <a:gd name="T2" fmla="+- 0 544 12"/>
                <a:gd name="T3" fmla="*/ 544 h 948"/>
                <a:gd name="T4" fmla="+- 0 103 61"/>
                <a:gd name="T5" fmla="*/ T4 w 1280"/>
                <a:gd name="T6" fmla="+- 0 528 12"/>
                <a:gd name="T7" fmla="*/ 528 h 948"/>
                <a:gd name="T8" fmla="+- 0 79 61"/>
                <a:gd name="T9" fmla="*/ T8 w 1280"/>
                <a:gd name="T10" fmla="+- 0 514 12"/>
                <a:gd name="T11" fmla="*/ 514 h 948"/>
                <a:gd name="T12" fmla="+- 0 61 61"/>
                <a:gd name="T13" fmla="*/ T12 w 1280"/>
                <a:gd name="T14" fmla="+- 0 532 12"/>
                <a:gd name="T15" fmla="*/ 532 h 948"/>
                <a:gd name="T16" fmla="+- 0 65 61"/>
                <a:gd name="T17" fmla="*/ T16 w 1280"/>
                <a:gd name="T18" fmla="+- 0 554 12"/>
                <a:gd name="T19" fmla="*/ 554 h 948"/>
                <a:gd name="T20" fmla="+- 0 77 61"/>
                <a:gd name="T21" fmla="*/ T20 w 1280"/>
                <a:gd name="T22" fmla="+- 0 559 12"/>
                <a:gd name="T23" fmla="*/ 559 h 948"/>
                <a:gd name="T24" fmla="+- 0 94 61"/>
                <a:gd name="T25" fmla="*/ T24 w 1280"/>
                <a:gd name="T26" fmla="+- 0 561 12"/>
                <a:gd name="T27" fmla="*/ 561 h 948"/>
                <a:gd name="T28" fmla="+- 0 112 61"/>
                <a:gd name="T29" fmla="*/ T28 w 1280"/>
                <a:gd name="T30" fmla="+- 0 550 12"/>
                <a:gd name="T31" fmla="*/ 550 h 948"/>
                <a:gd name="T32" fmla="+- 0 709 61"/>
                <a:gd name="T33" fmla="*/ T32 w 1280"/>
                <a:gd name="T34" fmla="+- 0 960 12"/>
                <a:gd name="T35" fmla="*/ 960 h 948"/>
                <a:gd name="T36" fmla="+- 0 709 61"/>
                <a:gd name="T37" fmla="*/ T36 w 1280"/>
                <a:gd name="T38" fmla="+- 0 940 12"/>
                <a:gd name="T39" fmla="*/ 940 h 948"/>
                <a:gd name="T40" fmla="+- 0 697 61"/>
                <a:gd name="T41" fmla="*/ T40 w 1280"/>
                <a:gd name="T42" fmla="+- 0 938 12"/>
                <a:gd name="T43" fmla="*/ 938 h 948"/>
                <a:gd name="T44" fmla="+- 0 709 61"/>
                <a:gd name="T45" fmla="*/ T44 w 1280"/>
                <a:gd name="T46" fmla="+- 0 960 12"/>
                <a:gd name="T47" fmla="*/ 960 h 948"/>
                <a:gd name="T48" fmla="+- 0 1078 61"/>
                <a:gd name="T49" fmla="*/ T48 w 1280"/>
                <a:gd name="T50" fmla="+- 0 819 12"/>
                <a:gd name="T51" fmla="*/ 819 h 948"/>
                <a:gd name="T52" fmla="+- 0 1077 61"/>
                <a:gd name="T53" fmla="*/ T52 w 1280"/>
                <a:gd name="T54" fmla="+- 0 816 12"/>
                <a:gd name="T55" fmla="*/ 816 h 948"/>
                <a:gd name="T56" fmla="+- 0 1066 61"/>
                <a:gd name="T57" fmla="*/ T56 w 1280"/>
                <a:gd name="T58" fmla="+- 0 815 12"/>
                <a:gd name="T59" fmla="*/ 815 h 948"/>
                <a:gd name="T60" fmla="+- 0 1079 61"/>
                <a:gd name="T61" fmla="*/ T60 w 1280"/>
                <a:gd name="T62" fmla="+- 0 836 12"/>
                <a:gd name="T63" fmla="*/ 836 h 948"/>
                <a:gd name="T64" fmla="+- 0 1261 61"/>
                <a:gd name="T65" fmla="*/ T64 w 1280"/>
                <a:gd name="T66" fmla="+- 0 610 12"/>
                <a:gd name="T67" fmla="*/ 610 h 948"/>
                <a:gd name="T68" fmla="+- 0 1253 61"/>
                <a:gd name="T69" fmla="*/ T68 w 1280"/>
                <a:gd name="T70" fmla="+- 0 593 12"/>
                <a:gd name="T71" fmla="*/ 593 h 948"/>
                <a:gd name="T72" fmla="+- 0 1228 61"/>
                <a:gd name="T73" fmla="*/ T72 w 1280"/>
                <a:gd name="T74" fmla="+- 0 579 12"/>
                <a:gd name="T75" fmla="*/ 579 h 948"/>
                <a:gd name="T76" fmla="+- 0 1211 61"/>
                <a:gd name="T77" fmla="*/ T76 w 1280"/>
                <a:gd name="T78" fmla="+- 0 597 12"/>
                <a:gd name="T79" fmla="*/ 597 h 948"/>
                <a:gd name="T80" fmla="+- 0 1215 61"/>
                <a:gd name="T81" fmla="*/ T80 w 1280"/>
                <a:gd name="T82" fmla="+- 0 619 12"/>
                <a:gd name="T83" fmla="*/ 619 h 948"/>
                <a:gd name="T84" fmla="+- 0 1227 61"/>
                <a:gd name="T85" fmla="*/ T84 w 1280"/>
                <a:gd name="T86" fmla="+- 0 624 12"/>
                <a:gd name="T87" fmla="*/ 624 h 948"/>
                <a:gd name="T88" fmla="+- 0 1243 61"/>
                <a:gd name="T89" fmla="*/ T88 w 1280"/>
                <a:gd name="T90" fmla="+- 0 627 12"/>
                <a:gd name="T91" fmla="*/ 627 h 948"/>
                <a:gd name="T92" fmla="+- 0 1261 61"/>
                <a:gd name="T93" fmla="*/ T92 w 1280"/>
                <a:gd name="T94" fmla="+- 0 616 12"/>
                <a:gd name="T95" fmla="*/ 616 h 948"/>
                <a:gd name="T96" fmla="+- 0 1263 61"/>
                <a:gd name="T97" fmla="*/ T96 w 1280"/>
                <a:gd name="T98" fmla="+- 0 46 12"/>
                <a:gd name="T99" fmla="*/ 46 h 948"/>
                <a:gd name="T100" fmla="+- 0 1262 61"/>
                <a:gd name="T101" fmla="*/ T100 w 1280"/>
                <a:gd name="T102" fmla="+- 0 40 12"/>
                <a:gd name="T103" fmla="*/ 40 h 948"/>
                <a:gd name="T104" fmla="+- 0 1242 61"/>
                <a:gd name="T105" fmla="*/ T104 w 1280"/>
                <a:gd name="T106" fmla="+- 0 16 12"/>
                <a:gd name="T107" fmla="*/ 16 h 948"/>
                <a:gd name="T108" fmla="+- 0 1218 61"/>
                <a:gd name="T109" fmla="*/ T108 w 1280"/>
                <a:gd name="T110" fmla="+- 0 20 12"/>
                <a:gd name="T111" fmla="*/ 20 h 948"/>
                <a:gd name="T112" fmla="+- 0 1211 61"/>
                <a:gd name="T113" fmla="*/ T112 w 1280"/>
                <a:gd name="T114" fmla="+- 0 39 12"/>
                <a:gd name="T115" fmla="*/ 39 h 948"/>
                <a:gd name="T116" fmla="+- 0 1222 61"/>
                <a:gd name="T117" fmla="*/ T116 w 1280"/>
                <a:gd name="T118" fmla="+- 0 56 12"/>
                <a:gd name="T119" fmla="*/ 56 h 948"/>
                <a:gd name="T120" fmla="+- 0 1233 61"/>
                <a:gd name="T121" fmla="*/ T120 w 1280"/>
                <a:gd name="T122" fmla="+- 0 59 12"/>
                <a:gd name="T123" fmla="*/ 59 h 948"/>
                <a:gd name="T124" fmla="+- 0 1256 61"/>
                <a:gd name="T125" fmla="*/ T124 w 1280"/>
                <a:gd name="T126" fmla="+- 0 58 12"/>
                <a:gd name="T127" fmla="*/ 58 h 948"/>
                <a:gd name="T128" fmla="+- 0 1263 61"/>
                <a:gd name="T129" fmla="*/ T128 w 1280"/>
                <a:gd name="T130" fmla="+- 0 46 12"/>
                <a:gd name="T131" fmla="*/ 46 h 948"/>
                <a:gd name="T132" fmla="+- 0 1339 61"/>
                <a:gd name="T133" fmla="*/ T132 w 1280"/>
                <a:gd name="T134" fmla="+- 0 238 12"/>
                <a:gd name="T135" fmla="*/ 238 h 948"/>
                <a:gd name="T136" fmla="+- 0 1339 61"/>
                <a:gd name="T137" fmla="*/ T136 w 1280"/>
                <a:gd name="T138" fmla="+- 0 235 12"/>
                <a:gd name="T139" fmla="*/ 235 h 948"/>
                <a:gd name="T140" fmla="+- 0 1327 61"/>
                <a:gd name="T141" fmla="*/ T140 w 1280"/>
                <a:gd name="T142" fmla="+- 0 235 12"/>
                <a:gd name="T143" fmla="*/ 235 h 948"/>
                <a:gd name="T144" fmla="+- 0 1340 61"/>
                <a:gd name="T145" fmla="*/ T144 w 1280"/>
                <a:gd name="T146" fmla="+- 0 256 12"/>
                <a:gd name="T147" fmla="*/ 256 h 94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</a:cxnLst>
              <a:rect l="0" t="0" r="r" b="b"/>
              <a:pathLst>
                <a:path w="1280" h="948">
                  <a:moveTo>
                    <a:pt x="52" y="536"/>
                  </a:moveTo>
                  <a:lnTo>
                    <a:pt x="51" y="532"/>
                  </a:lnTo>
                  <a:lnTo>
                    <a:pt x="50" y="529"/>
                  </a:lnTo>
                  <a:lnTo>
                    <a:pt x="42" y="516"/>
                  </a:lnTo>
                  <a:lnTo>
                    <a:pt x="31" y="505"/>
                  </a:lnTo>
                  <a:lnTo>
                    <a:pt x="18" y="502"/>
                  </a:lnTo>
                  <a:lnTo>
                    <a:pt x="7" y="509"/>
                  </a:lnTo>
                  <a:lnTo>
                    <a:pt x="0" y="520"/>
                  </a:lnTo>
                  <a:lnTo>
                    <a:pt x="0" y="528"/>
                  </a:lnTo>
                  <a:lnTo>
                    <a:pt x="4" y="542"/>
                  </a:lnTo>
                  <a:lnTo>
                    <a:pt x="11" y="546"/>
                  </a:lnTo>
                  <a:lnTo>
                    <a:pt x="16" y="547"/>
                  </a:lnTo>
                  <a:lnTo>
                    <a:pt x="21" y="548"/>
                  </a:lnTo>
                  <a:lnTo>
                    <a:pt x="33" y="549"/>
                  </a:lnTo>
                  <a:lnTo>
                    <a:pt x="45" y="547"/>
                  </a:lnTo>
                  <a:lnTo>
                    <a:pt x="51" y="538"/>
                  </a:lnTo>
                  <a:lnTo>
                    <a:pt x="52" y="536"/>
                  </a:lnTo>
                  <a:moveTo>
                    <a:pt x="648" y="948"/>
                  </a:moveTo>
                  <a:lnTo>
                    <a:pt x="648" y="930"/>
                  </a:lnTo>
                  <a:lnTo>
                    <a:pt x="648" y="928"/>
                  </a:lnTo>
                  <a:lnTo>
                    <a:pt x="644" y="919"/>
                  </a:lnTo>
                  <a:lnTo>
                    <a:pt x="636" y="926"/>
                  </a:lnTo>
                  <a:lnTo>
                    <a:pt x="640" y="940"/>
                  </a:lnTo>
                  <a:lnTo>
                    <a:pt x="648" y="948"/>
                  </a:lnTo>
                  <a:moveTo>
                    <a:pt x="1018" y="824"/>
                  </a:moveTo>
                  <a:lnTo>
                    <a:pt x="1017" y="807"/>
                  </a:lnTo>
                  <a:lnTo>
                    <a:pt x="1017" y="805"/>
                  </a:lnTo>
                  <a:lnTo>
                    <a:pt x="1016" y="804"/>
                  </a:lnTo>
                  <a:lnTo>
                    <a:pt x="1014" y="796"/>
                  </a:lnTo>
                  <a:lnTo>
                    <a:pt x="1005" y="803"/>
                  </a:lnTo>
                  <a:lnTo>
                    <a:pt x="1009" y="817"/>
                  </a:lnTo>
                  <a:lnTo>
                    <a:pt x="1018" y="824"/>
                  </a:lnTo>
                  <a:moveTo>
                    <a:pt x="1201" y="601"/>
                  </a:moveTo>
                  <a:lnTo>
                    <a:pt x="1200" y="598"/>
                  </a:lnTo>
                  <a:lnTo>
                    <a:pt x="1199" y="594"/>
                  </a:lnTo>
                  <a:lnTo>
                    <a:pt x="1192" y="581"/>
                  </a:lnTo>
                  <a:lnTo>
                    <a:pt x="1180" y="571"/>
                  </a:lnTo>
                  <a:lnTo>
                    <a:pt x="1167" y="567"/>
                  </a:lnTo>
                  <a:lnTo>
                    <a:pt x="1156" y="575"/>
                  </a:lnTo>
                  <a:lnTo>
                    <a:pt x="1150" y="585"/>
                  </a:lnTo>
                  <a:lnTo>
                    <a:pt x="1149" y="593"/>
                  </a:lnTo>
                  <a:lnTo>
                    <a:pt x="1154" y="607"/>
                  </a:lnTo>
                  <a:lnTo>
                    <a:pt x="1160" y="611"/>
                  </a:lnTo>
                  <a:lnTo>
                    <a:pt x="1166" y="612"/>
                  </a:lnTo>
                  <a:lnTo>
                    <a:pt x="1171" y="613"/>
                  </a:lnTo>
                  <a:lnTo>
                    <a:pt x="1182" y="615"/>
                  </a:lnTo>
                  <a:lnTo>
                    <a:pt x="1194" y="612"/>
                  </a:lnTo>
                  <a:lnTo>
                    <a:pt x="1200" y="604"/>
                  </a:lnTo>
                  <a:lnTo>
                    <a:pt x="1201" y="601"/>
                  </a:lnTo>
                  <a:moveTo>
                    <a:pt x="1202" y="34"/>
                  </a:moveTo>
                  <a:lnTo>
                    <a:pt x="1202" y="31"/>
                  </a:lnTo>
                  <a:lnTo>
                    <a:pt x="1201" y="28"/>
                  </a:lnTo>
                  <a:lnTo>
                    <a:pt x="1193" y="14"/>
                  </a:lnTo>
                  <a:lnTo>
                    <a:pt x="1181" y="4"/>
                  </a:lnTo>
                  <a:lnTo>
                    <a:pt x="1168" y="0"/>
                  </a:lnTo>
                  <a:lnTo>
                    <a:pt x="1157" y="8"/>
                  </a:lnTo>
                  <a:lnTo>
                    <a:pt x="1151" y="18"/>
                  </a:lnTo>
                  <a:lnTo>
                    <a:pt x="1150" y="27"/>
                  </a:lnTo>
                  <a:lnTo>
                    <a:pt x="1155" y="40"/>
                  </a:lnTo>
                  <a:lnTo>
                    <a:pt x="1161" y="44"/>
                  </a:lnTo>
                  <a:lnTo>
                    <a:pt x="1167" y="46"/>
                  </a:lnTo>
                  <a:lnTo>
                    <a:pt x="1172" y="47"/>
                  </a:lnTo>
                  <a:lnTo>
                    <a:pt x="1183" y="48"/>
                  </a:lnTo>
                  <a:lnTo>
                    <a:pt x="1195" y="46"/>
                  </a:lnTo>
                  <a:lnTo>
                    <a:pt x="1202" y="37"/>
                  </a:lnTo>
                  <a:lnTo>
                    <a:pt x="1202" y="34"/>
                  </a:lnTo>
                  <a:moveTo>
                    <a:pt x="1279" y="244"/>
                  </a:moveTo>
                  <a:lnTo>
                    <a:pt x="1278" y="226"/>
                  </a:lnTo>
                  <a:lnTo>
                    <a:pt x="1278" y="225"/>
                  </a:lnTo>
                  <a:lnTo>
                    <a:pt x="1278" y="223"/>
                  </a:lnTo>
                  <a:lnTo>
                    <a:pt x="1275" y="215"/>
                  </a:lnTo>
                  <a:lnTo>
                    <a:pt x="1266" y="223"/>
                  </a:lnTo>
                  <a:lnTo>
                    <a:pt x="1270" y="236"/>
                  </a:lnTo>
                  <a:lnTo>
                    <a:pt x="1279" y="244"/>
                  </a:lnTo>
                </a:path>
              </a:pathLst>
            </a:custGeom>
            <a:solidFill>
              <a:srgbClr val="FFD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</p:grpSp>
      <p:grpSp>
        <p:nvGrpSpPr>
          <p:cNvPr id="9" name="Group 7">
            <a:extLst>
              <a:ext uri="{FF2B5EF4-FFF2-40B4-BE49-F238E27FC236}">
                <a16:creationId xmlns:a16="http://schemas.microsoft.com/office/drawing/2014/main" id="{CF09D6DE-781B-4F16-8E12-FBF7CFF67F3D}"/>
              </a:ext>
            </a:extLst>
          </p:cNvPr>
          <p:cNvGrpSpPr>
            <a:grpSpLocks/>
          </p:cNvGrpSpPr>
          <p:nvPr/>
        </p:nvGrpSpPr>
        <p:grpSpPr bwMode="auto">
          <a:xfrm>
            <a:off x="2373925" y="564485"/>
            <a:ext cx="866165" cy="1296393"/>
            <a:chOff x="3903" y="482"/>
            <a:chExt cx="1137" cy="1704"/>
          </a:xfrm>
        </p:grpSpPr>
        <p:sp>
          <p:nvSpPr>
            <p:cNvPr id="10" name="AutoShape 8">
              <a:extLst>
                <a:ext uri="{FF2B5EF4-FFF2-40B4-BE49-F238E27FC236}">
                  <a16:creationId xmlns:a16="http://schemas.microsoft.com/office/drawing/2014/main" id="{A49750AF-F957-47F1-A171-386843BE844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3" y="481"/>
              <a:ext cx="1137" cy="1704"/>
            </a:xfrm>
            <a:custGeom>
              <a:avLst/>
              <a:gdLst>
                <a:gd name="T0" fmla="+- 0 4228 3903"/>
                <a:gd name="T1" fmla="*/ T0 w 1137"/>
                <a:gd name="T2" fmla="+- 0 942 482"/>
                <a:gd name="T3" fmla="*/ 942 h 1704"/>
                <a:gd name="T4" fmla="+- 0 4116 3903"/>
                <a:gd name="T5" fmla="*/ T4 w 1137"/>
                <a:gd name="T6" fmla="+- 0 905 482"/>
                <a:gd name="T7" fmla="*/ 905 h 1704"/>
                <a:gd name="T8" fmla="+- 0 3947 3903"/>
                <a:gd name="T9" fmla="*/ T8 w 1137"/>
                <a:gd name="T10" fmla="+- 0 823 482"/>
                <a:gd name="T11" fmla="*/ 823 h 1704"/>
                <a:gd name="T12" fmla="+- 0 3904 3903"/>
                <a:gd name="T13" fmla="*/ T12 w 1137"/>
                <a:gd name="T14" fmla="+- 0 853 482"/>
                <a:gd name="T15" fmla="*/ 853 h 1704"/>
                <a:gd name="T16" fmla="+- 0 3956 3903"/>
                <a:gd name="T17" fmla="*/ T16 w 1137"/>
                <a:gd name="T18" fmla="+- 0 885 482"/>
                <a:gd name="T19" fmla="*/ 885 h 1704"/>
                <a:gd name="T20" fmla="+- 0 4125 3903"/>
                <a:gd name="T21" fmla="*/ T20 w 1137"/>
                <a:gd name="T22" fmla="+- 0 930 482"/>
                <a:gd name="T23" fmla="*/ 930 h 1704"/>
                <a:gd name="T24" fmla="+- 0 4243 3903"/>
                <a:gd name="T25" fmla="*/ T24 w 1137"/>
                <a:gd name="T26" fmla="+- 0 962 482"/>
                <a:gd name="T27" fmla="*/ 962 h 1704"/>
                <a:gd name="T28" fmla="+- 0 4485 3903"/>
                <a:gd name="T29" fmla="*/ T28 w 1137"/>
                <a:gd name="T30" fmla="+- 0 1839 482"/>
                <a:gd name="T31" fmla="*/ 1839 h 1704"/>
                <a:gd name="T32" fmla="+- 0 4419 3903"/>
                <a:gd name="T33" fmla="*/ T32 w 1137"/>
                <a:gd name="T34" fmla="+- 0 1825 482"/>
                <a:gd name="T35" fmla="*/ 1825 h 1704"/>
                <a:gd name="T36" fmla="+- 0 4390 3903"/>
                <a:gd name="T37" fmla="*/ T36 w 1137"/>
                <a:gd name="T38" fmla="+- 0 1880 482"/>
                <a:gd name="T39" fmla="*/ 1880 h 1704"/>
                <a:gd name="T40" fmla="+- 0 4400 3903"/>
                <a:gd name="T41" fmla="*/ T40 w 1137"/>
                <a:gd name="T42" fmla="+- 0 1911 482"/>
                <a:gd name="T43" fmla="*/ 1911 h 1704"/>
                <a:gd name="T44" fmla="+- 0 4464 3903"/>
                <a:gd name="T45" fmla="*/ T44 w 1137"/>
                <a:gd name="T46" fmla="+- 0 1929 482"/>
                <a:gd name="T47" fmla="*/ 1929 h 1704"/>
                <a:gd name="T48" fmla="+- 0 4493 3903"/>
                <a:gd name="T49" fmla="*/ T48 w 1137"/>
                <a:gd name="T50" fmla="+- 0 1863 482"/>
                <a:gd name="T51" fmla="*/ 1863 h 1704"/>
                <a:gd name="T52" fmla="+- 0 4676 3903"/>
                <a:gd name="T53" fmla="*/ T52 w 1137"/>
                <a:gd name="T54" fmla="+- 0 1752 482"/>
                <a:gd name="T55" fmla="*/ 1752 h 1704"/>
                <a:gd name="T56" fmla="+- 0 4611 3903"/>
                <a:gd name="T57" fmla="*/ T56 w 1137"/>
                <a:gd name="T58" fmla="+- 0 1886 482"/>
                <a:gd name="T59" fmla="*/ 1886 h 1704"/>
                <a:gd name="T60" fmla="+- 0 4472 3903"/>
                <a:gd name="T61" fmla="*/ T60 w 1137"/>
                <a:gd name="T62" fmla="+- 0 2110 482"/>
                <a:gd name="T63" fmla="*/ 2110 h 1704"/>
                <a:gd name="T64" fmla="+- 0 4497 3903"/>
                <a:gd name="T65" fmla="*/ T64 w 1137"/>
                <a:gd name="T66" fmla="+- 0 2178 482"/>
                <a:gd name="T67" fmla="*/ 2178 h 1704"/>
                <a:gd name="T68" fmla="+- 0 4591 3903"/>
                <a:gd name="T69" fmla="*/ T68 w 1137"/>
                <a:gd name="T70" fmla="+- 0 2060 482"/>
                <a:gd name="T71" fmla="*/ 2060 h 1704"/>
                <a:gd name="T72" fmla="+- 0 4667 3903"/>
                <a:gd name="T73" fmla="*/ T72 w 1137"/>
                <a:gd name="T74" fmla="+- 0 1819 482"/>
                <a:gd name="T75" fmla="*/ 1819 h 1704"/>
                <a:gd name="T76" fmla="+- 0 5010 3903"/>
                <a:gd name="T77" fmla="*/ T76 w 1137"/>
                <a:gd name="T78" fmla="+- 0 2105 482"/>
                <a:gd name="T79" fmla="*/ 2105 h 1704"/>
                <a:gd name="T80" fmla="+- 0 4978 3903"/>
                <a:gd name="T81" fmla="*/ T80 w 1137"/>
                <a:gd name="T82" fmla="+- 0 2013 482"/>
                <a:gd name="T83" fmla="*/ 2013 h 1704"/>
                <a:gd name="T84" fmla="+- 0 4928 3903"/>
                <a:gd name="T85" fmla="*/ T84 w 1137"/>
                <a:gd name="T86" fmla="+- 0 1932 482"/>
                <a:gd name="T87" fmla="*/ 1932 h 1704"/>
                <a:gd name="T88" fmla="+- 0 4471 3903"/>
                <a:gd name="T89" fmla="*/ T88 w 1137"/>
                <a:gd name="T90" fmla="+- 0 758 482"/>
                <a:gd name="T91" fmla="*/ 758 h 1704"/>
                <a:gd name="T92" fmla="+- 0 4403 3903"/>
                <a:gd name="T93" fmla="*/ T92 w 1137"/>
                <a:gd name="T94" fmla="+- 0 763 482"/>
                <a:gd name="T95" fmla="*/ 763 h 1704"/>
                <a:gd name="T96" fmla="+- 0 4420 3903"/>
                <a:gd name="T97" fmla="*/ T96 w 1137"/>
                <a:gd name="T98" fmla="+- 0 793 482"/>
                <a:gd name="T99" fmla="*/ 793 h 1704"/>
                <a:gd name="T100" fmla="+- 0 4453 3903"/>
                <a:gd name="T101" fmla="*/ T100 w 1137"/>
                <a:gd name="T102" fmla="+- 0 820 482"/>
                <a:gd name="T103" fmla="*/ 820 h 1704"/>
                <a:gd name="T104" fmla="+- 0 4360 3903"/>
                <a:gd name="T105" fmla="*/ T104 w 1137"/>
                <a:gd name="T106" fmla="+- 0 988 482"/>
                <a:gd name="T107" fmla="*/ 988 h 1704"/>
                <a:gd name="T108" fmla="+- 0 4194 3903"/>
                <a:gd name="T109" fmla="*/ T108 w 1137"/>
                <a:gd name="T110" fmla="+- 0 1106 482"/>
                <a:gd name="T111" fmla="*/ 1106 h 1704"/>
                <a:gd name="T112" fmla="+- 0 4101 3903"/>
                <a:gd name="T113" fmla="*/ T112 w 1137"/>
                <a:gd name="T114" fmla="+- 0 1129 482"/>
                <a:gd name="T115" fmla="*/ 1129 h 1704"/>
                <a:gd name="T116" fmla="+- 0 4130 3903"/>
                <a:gd name="T117" fmla="*/ T116 w 1137"/>
                <a:gd name="T118" fmla="+- 0 1148 482"/>
                <a:gd name="T119" fmla="*/ 1148 h 1704"/>
                <a:gd name="T120" fmla="+- 0 4308 3903"/>
                <a:gd name="T121" fmla="*/ T120 w 1137"/>
                <a:gd name="T122" fmla="+- 0 1248 482"/>
                <a:gd name="T123" fmla="*/ 1248 h 1704"/>
                <a:gd name="T124" fmla="+- 0 4312 3903"/>
                <a:gd name="T125" fmla="*/ T124 w 1137"/>
                <a:gd name="T126" fmla="+- 0 1274 482"/>
                <a:gd name="T127" fmla="*/ 1274 h 1704"/>
                <a:gd name="T128" fmla="+- 0 4258 3903"/>
                <a:gd name="T129" fmla="*/ T128 w 1137"/>
                <a:gd name="T130" fmla="+- 0 1436 482"/>
                <a:gd name="T131" fmla="*/ 1436 h 1704"/>
                <a:gd name="T132" fmla="+- 0 4182 3903"/>
                <a:gd name="T133" fmla="*/ T132 w 1137"/>
                <a:gd name="T134" fmla="+- 0 1500 482"/>
                <a:gd name="T135" fmla="*/ 1500 h 1704"/>
                <a:gd name="T136" fmla="+- 0 4245 3903"/>
                <a:gd name="T137" fmla="*/ T136 w 1137"/>
                <a:gd name="T138" fmla="+- 0 1537 482"/>
                <a:gd name="T139" fmla="*/ 1537 h 1704"/>
                <a:gd name="T140" fmla="+- 0 4345 3903"/>
                <a:gd name="T141" fmla="*/ T140 w 1137"/>
                <a:gd name="T142" fmla="+- 0 1469 482"/>
                <a:gd name="T143" fmla="*/ 1469 h 1704"/>
                <a:gd name="T144" fmla="+- 0 4399 3903"/>
                <a:gd name="T145" fmla="*/ T144 w 1137"/>
                <a:gd name="T146" fmla="+- 0 1537 482"/>
                <a:gd name="T147" fmla="*/ 1537 h 1704"/>
                <a:gd name="T148" fmla="+- 0 4414 3903"/>
                <a:gd name="T149" fmla="*/ T148 w 1137"/>
                <a:gd name="T150" fmla="+- 0 1611 482"/>
                <a:gd name="T151" fmla="*/ 1611 h 1704"/>
                <a:gd name="T152" fmla="+- 0 4478 3903"/>
                <a:gd name="T153" fmla="*/ T152 w 1137"/>
                <a:gd name="T154" fmla="+- 0 1693 482"/>
                <a:gd name="T155" fmla="*/ 1693 h 1704"/>
                <a:gd name="T156" fmla="+- 0 4687 3903"/>
                <a:gd name="T157" fmla="*/ T156 w 1137"/>
                <a:gd name="T158" fmla="+- 0 1681 482"/>
                <a:gd name="T159" fmla="*/ 1681 h 1704"/>
                <a:gd name="T160" fmla="+- 0 4847 3903"/>
                <a:gd name="T161" fmla="*/ T160 w 1137"/>
                <a:gd name="T162" fmla="+- 0 1783 482"/>
                <a:gd name="T163" fmla="*/ 1783 h 1704"/>
                <a:gd name="T164" fmla="+- 0 4918 3903"/>
                <a:gd name="T165" fmla="*/ T164 w 1137"/>
                <a:gd name="T166" fmla="+- 0 1977 482"/>
                <a:gd name="T167" fmla="*/ 1977 h 1704"/>
                <a:gd name="T168" fmla="+- 0 4937 3903"/>
                <a:gd name="T169" fmla="*/ T168 w 1137"/>
                <a:gd name="T170" fmla="+- 0 2079 482"/>
                <a:gd name="T171" fmla="*/ 2079 h 1704"/>
                <a:gd name="T172" fmla="+- 0 4987 3903"/>
                <a:gd name="T173" fmla="*/ T172 w 1137"/>
                <a:gd name="T174" fmla="+- 0 2144 482"/>
                <a:gd name="T175" fmla="*/ 2144 h 1704"/>
                <a:gd name="T176" fmla="+- 0 5040 3903"/>
                <a:gd name="T177" fmla="*/ T176 w 1137"/>
                <a:gd name="T178" fmla="+- 0 786 482"/>
                <a:gd name="T179" fmla="*/ 786 h 1704"/>
                <a:gd name="T180" fmla="+- 0 4971 3903"/>
                <a:gd name="T181" fmla="*/ T180 w 1137"/>
                <a:gd name="T182" fmla="+- 0 688 482"/>
                <a:gd name="T183" fmla="*/ 688 h 1704"/>
                <a:gd name="T184" fmla="+- 0 4866 3903"/>
                <a:gd name="T185" fmla="*/ T184 w 1137"/>
                <a:gd name="T186" fmla="+- 0 684 482"/>
                <a:gd name="T187" fmla="*/ 684 h 1704"/>
                <a:gd name="T188" fmla="+- 0 4846 3903"/>
                <a:gd name="T189" fmla="*/ T188 w 1137"/>
                <a:gd name="T190" fmla="+- 0 612 482"/>
                <a:gd name="T191" fmla="*/ 612 h 1704"/>
                <a:gd name="T192" fmla="+- 0 4905 3903"/>
                <a:gd name="T193" fmla="*/ T192 w 1137"/>
                <a:gd name="T194" fmla="+- 0 533 482"/>
                <a:gd name="T195" fmla="*/ 533 h 1704"/>
                <a:gd name="T196" fmla="+- 0 4883 3903"/>
                <a:gd name="T197" fmla="*/ T196 w 1137"/>
                <a:gd name="T198" fmla="+- 0 482 482"/>
                <a:gd name="T199" fmla="*/ 482 h 1704"/>
                <a:gd name="T200" fmla="+- 0 4811 3903"/>
                <a:gd name="T201" fmla="*/ T200 w 1137"/>
                <a:gd name="T202" fmla="+- 0 599 482"/>
                <a:gd name="T203" fmla="*/ 599 h 1704"/>
                <a:gd name="T204" fmla="+- 0 4648 3903"/>
                <a:gd name="T205" fmla="*/ T204 w 1137"/>
                <a:gd name="T206" fmla="+- 0 746 482"/>
                <a:gd name="T207" fmla="*/ 746 h 1704"/>
                <a:gd name="T208" fmla="+- 0 4926 3903"/>
                <a:gd name="T209" fmla="*/ T208 w 1137"/>
                <a:gd name="T210" fmla="+- 0 1925 482"/>
                <a:gd name="T211" fmla="*/ 1925 h 1704"/>
                <a:gd name="T212" fmla="+- 0 5040 3903"/>
                <a:gd name="T213" fmla="*/ T212 w 1137"/>
                <a:gd name="T214" fmla="+- 0 786 482"/>
                <a:gd name="T215" fmla="*/ 786 h 1704"/>
                <a:gd name="T216" fmla="+- 0 4972 3903"/>
                <a:gd name="T217" fmla="*/ T216 w 1137"/>
                <a:gd name="T218" fmla="+- 0 686 482"/>
                <a:gd name="T219" fmla="*/ 686 h 1704"/>
                <a:gd name="T220" fmla="+- 0 5029 3903"/>
                <a:gd name="T221" fmla="*/ T220 w 1137"/>
                <a:gd name="T222" fmla="+- 0 701 482"/>
                <a:gd name="T223" fmla="*/ 701 h 1704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  <a:cxn ang="0">
                  <a:pos x="T165" y="T167"/>
                </a:cxn>
                <a:cxn ang="0">
                  <a:pos x="T169" y="T171"/>
                </a:cxn>
                <a:cxn ang="0">
                  <a:pos x="T173" y="T175"/>
                </a:cxn>
                <a:cxn ang="0">
                  <a:pos x="T177" y="T179"/>
                </a:cxn>
                <a:cxn ang="0">
                  <a:pos x="T181" y="T183"/>
                </a:cxn>
                <a:cxn ang="0">
                  <a:pos x="T185" y="T187"/>
                </a:cxn>
                <a:cxn ang="0">
                  <a:pos x="T189" y="T191"/>
                </a:cxn>
                <a:cxn ang="0">
                  <a:pos x="T193" y="T195"/>
                </a:cxn>
                <a:cxn ang="0">
                  <a:pos x="T197" y="T199"/>
                </a:cxn>
                <a:cxn ang="0">
                  <a:pos x="T201" y="T203"/>
                </a:cxn>
                <a:cxn ang="0">
                  <a:pos x="T205" y="T207"/>
                </a:cxn>
                <a:cxn ang="0">
                  <a:pos x="T209" y="T211"/>
                </a:cxn>
                <a:cxn ang="0">
                  <a:pos x="T213" y="T215"/>
                </a:cxn>
                <a:cxn ang="0">
                  <a:pos x="T217" y="T219"/>
                </a:cxn>
                <a:cxn ang="0">
                  <a:pos x="T221" y="T223"/>
                </a:cxn>
              </a:cxnLst>
              <a:rect l="0" t="0" r="r" b="b"/>
              <a:pathLst>
                <a:path w="1137" h="1704">
                  <a:moveTo>
                    <a:pt x="341" y="477"/>
                  </a:moveTo>
                  <a:lnTo>
                    <a:pt x="341" y="474"/>
                  </a:lnTo>
                  <a:lnTo>
                    <a:pt x="338" y="464"/>
                  </a:lnTo>
                  <a:lnTo>
                    <a:pt x="325" y="460"/>
                  </a:lnTo>
                  <a:lnTo>
                    <a:pt x="314" y="457"/>
                  </a:lnTo>
                  <a:lnTo>
                    <a:pt x="298" y="452"/>
                  </a:lnTo>
                  <a:lnTo>
                    <a:pt x="259" y="440"/>
                  </a:lnTo>
                  <a:lnTo>
                    <a:pt x="213" y="423"/>
                  </a:lnTo>
                  <a:lnTo>
                    <a:pt x="174" y="404"/>
                  </a:lnTo>
                  <a:lnTo>
                    <a:pt x="119" y="365"/>
                  </a:lnTo>
                  <a:lnTo>
                    <a:pt x="87" y="349"/>
                  </a:lnTo>
                  <a:lnTo>
                    <a:pt x="44" y="341"/>
                  </a:lnTo>
                  <a:lnTo>
                    <a:pt x="21" y="342"/>
                  </a:lnTo>
                  <a:lnTo>
                    <a:pt x="7" y="348"/>
                  </a:lnTo>
                  <a:lnTo>
                    <a:pt x="0" y="359"/>
                  </a:lnTo>
                  <a:lnTo>
                    <a:pt x="1" y="371"/>
                  </a:lnTo>
                  <a:lnTo>
                    <a:pt x="7" y="381"/>
                  </a:lnTo>
                  <a:lnTo>
                    <a:pt x="18" y="391"/>
                  </a:lnTo>
                  <a:lnTo>
                    <a:pt x="34" y="399"/>
                  </a:lnTo>
                  <a:lnTo>
                    <a:pt x="53" y="403"/>
                  </a:lnTo>
                  <a:lnTo>
                    <a:pt x="98" y="409"/>
                  </a:lnTo>
                  <a:lnTo>
                    <a:pt x="140" y="417"/>
                  </a:lnTo>
                  <a:lnTo>
                    <a:pt x="181" y="430"/>
                  </a:lnTo>
                  <a:lnTo>
                    <a:pt x="222" y="448"/>
                  </a:lnTo>
                  <a:lnTo>
                    <a:pt x="263" y="469"/>
                  </a:lnTo>
                  <a:lnTo>
                    <a:pt x="299" y="485"/>
                  </a:lnTo>
                  <a:lnTo>
                    <a:pt x="326" y="490"/>
                  </a:lnTo>
                  <a:lnTo>
                    <a:pt x="340" y="480"/>
                  </a:lnTo>
                  <a:lnTo>
                    <a:pt x="341" y="477"/>
                  </a:lnTo>
                  <a:moveTo>
                    <a:pt x="590" y="1381"/>
                  </a:moveTo>
                  <a:lnTo>
                    <a:pt x="587" y="1368"/>
                  </a:lnTo>
                  <a:lnTo>
                    <a:pt x="582" y="1357"/>
                  </a:lnTo>
                  <a:lnTo>
                    <a:pt x="573" y="1348"/>
                  </a:lnTo>
                  <a:lnTo>
                    <a:pt x="561" y="1343"/>
                  </a:lnTo>
                  <a:lnTo>
                    <a:pt x="545" y="1341"/>
                  </a:lnTo>
                  <a:lnTo>
                    <a:pt x="516" y="1343"/>
                  </a:lnTo>
                  <a:lnTo>
                    <a:pt x="496" y="1350"/>
                  </a:lnTo>
                  <a:lnTo>
                    <a:pt x="485" y="1361"/>
                  </a:lnTo>
                  <a:lnTo>
                    <a:pt x="483" y="1377"/>
                  </a:lnTo>
                  <a:lnTo>
                    <a:pt x="487" y="1398"/>
                  </a:lnTo>
                  <a:lnTo>
                    <a:pt x="488" y="1407"/>
                  </a:lnTo>
                  <a:lnTo>
                    <a:pt x="491" y="1416"/>
                  </a:lnTo>
                  <a:lnTo>
                    <a:pt x="493" y="1424"/>
                  </a:lnTo>
                  <a:lnTo>
                    <a:pt x="497" y="1429"/>
                  </a:lnTo>
                  <a:lnTo>
                    <a:pt x="502" y="1432"/>
                  </a:lnTo>
                  <a:lnTo>
                    <a:pt x="512" y="1438"/>
                  </a:lnTo>
                  <a:lnTo>
                    <a:pt x="534" y="1447"/>
                  </a:lnTo>
                  <a:lnTo>
                    <a:pt x="561" y="1447"/>
                  </a:lnTo>
                  <a:lnTo>
                    <a:pt x="581" y="1427"/>
                  </a:lnTo>
                  <a:lnTo>
                    <a:pt x="587" y="1411"/>
                  </a:lnTo>
                  <a:lnTo>
                    <a:pt x="590" y="1395"/>
                  </a:lnTo>
                  <a:lnTo>
                    <a:pt x="590" y="1381"/>
                  </a:lnTo>
                  <a:moveTo>
                    <a:pt x="795" y="1286"/>
                  </a:moveTo>
                  <a:lnTo>
                    <a:pt x="792" y="1278"/>
                  </a:lnTo>
                  <a:lnTo>
                    <a:pt x="785" y="1270"/>
                  </a:lnTo>
                  <a:lnTo>
                    <a:pt x="773" y="1270"/>
                  </a:lnTo>
                  <a:lnTo>
                    <a:pt x="759" y="1281"/>
                  </a:lnTo>
                  <a:lnTo>
                    <a:pt x="745" y="1306"/>
                  </a:lnTo>
                  <a:lnTo>
                    <a:pt x="729" y="1352"/>
                  </a:lnTo>
                  <a:lnTo>
                    <a:pt x="708" y="1404"/>
                  </a:lnTo>
                  <a:lnTo>
                    <a:pt x="678" y="1458"/>
                  </a:lnTo>
                  <a:lnTo>
                    <a:pt x="599" y="1543"/>
                  </a:lnTo>
                  <a:lnTo>
                    <a:pt x="578" y="1585"/>
                  </a:lnTo>
                  <a:lnTo>
                    <a:pt x="569" y="1628"/>
                  </a:lnTo>
                  <a:lnTo>
                    <a:pt x="574" y="1666"/>
                  </a:lnTo>
                  <a:lnTo>
                    <a:pt x="579" y="1677"/>
                  </a:lnTo>
                  <a:lnTo>
                    <a:pt x="586" y="1687"/>
                  </a:lnTo>
                  <a:lnTo>
                    <a:pt x="594" y="1696"/>
                  </a:lnTo>
                  <a:lnTo>
                    <a:pt x="605" y="1703"/>
                  </a:lnTo>
                  <a:lnTo>
                    <a:pt x="642" y="1695"/>
                  </a:lnTo>
                  <a:lnTo>
                    <a:pt x="669" y="1646"/>
                  </a:lnTo>
                  <a:lnTo>
                    <a:pt x="688" y="1578"/>
                  </a:lnTo>
                  <a:lnTo>
                    <a:pt x="700" y="1515"/>
                  </a:lnTo>
                  <a:lnTo>
                    <a:pt x="715" y="1454"/>
                  </a:lnTo>
                  <a:lnTo>
                    <a:pt x="740" y="1390"/>
                  </a:lnTo>
                  <a:lnTo>
                    <a:pt x="764" y="1337"/>
                  </a:lnTo>
                  <a:lnTo>
                    <a:pt x="782" y="1307"/>
                  </a:lnTo>
                  <a:lnTo>
                    <a:pt x="793" y="1296"/>
                  </a:lnTo>
                  <a:lnTo>
                    <a:pt x="795" y="1286"/>
                  </a:lnTo>
                  <a:moveTo>
                    <a:pt x="1107" y="1623"/>
                  </a:moveTo>
                  <a:lnTo>
                    <a:pt x="1105" y="1606"/>
                  </a:lnTo>
                  <a:lnTo>
                    <a:pt x="1100" y="1586"/>
                  </a:lnTo>
                  <a:lnTo>
                    <a:pt x="1090" y="1560"/>
                  </a:lnTo>
                  <a:lnTo>
                    <a:pt x="1075" y="1531"/>
                  </a:lnTo>
                  <a:lnTo>
                    <a:pt x="1056" y="1499"/>
                  </a:lnTo>
                  <a:lnTo>
                    <a:pt x="1032" y="1463"/>
                  </a:lnTo>
                  <a:lnTo>
                    <a:pt x="1028" y="1456"/>
                  </a:lnTo>
                  <a:lnTo>
                    <a:pt x="1025" y="1450"/>
                  </a:lnTo>
                  <a:lnTo>
                    <a:pt x="638" y="291"/>
                  </a:lnTo>
                  <a:lnTo>
                    <a:pt x="621" y="288"/>
                  </a:lnTo>
                  <a:lnTo>
                    <a:pt x="612" y="286"/>
                  </a:lnTo>
                  <a:lnTo>
                    <a:pt x="568" y="276"/>
                  </a:lnTo>
                  <a:lnTo>
                    <a:pt x="537" y="272"/>
                  </a:lnTo>
                  <a:lnTo>
                    <a:pt x="529" y="273"/>
                  </a:lnTo>
                  <a:lnTo>
                    <a:pt x="514" y="274"/>
                  </a:lnTo>
                  <a:lnTo>
                    <a:pt x="500" y="281"/>
                  </a:lnTo>
                  <a:lnTo>
                    <a:pt x="498" y="292"/>
                  </a:lnTo>
                  <a:lnTo>
                    <a:pt x="501" y="298"/>
                  </a:lnTo>
                  <a:lnTo>
                    <a:pt x="507" y="305"/>
                  </a:lnTo>
                  <a:lnTo>
                    <a:pt x="517" y="311"/>
                  </a:lnTo>
                  <a:lnTo>
                    <a:pt x="530" y="318"/>
                  </a:lnTo>
                  <a:lnTo>
                    <a:pt x="541" y="324"/>
                  </a:lnTo>
                  <a:lnTo>
                    <a:pt x="548" y="330"/>
                  </a:lnTo>
                  <a:lnTo>
                    <a:pt x="550" y="338"/>
                  </a:lnTo>
                  <a:lnTo>
                    <a:pt x="546" y="367"/>
                  </a:lnTo>
                  <a:lnTo>
                    <a:pt x="523" y="405"/>
                  </a:lnTo>
                  <a:lnTo>
                    <a:pt x="490" y="451"/>
                  </a:lnTo>
                  <a:lnTo>
                    <a:pt x="457" y="506"/>
                  </a:lnTo>
                  <a:lnTo>
                    <a:pt x="411" y="567"/>
                  </a:lnTo>
                  <a:lnTo>
                    <a:pt x="352" y="605"/>
                  </a:lnTo>
                  <a:lnTo>
                    <a:pt x="351" y="605"/>
                  </a:lnTo>
                  <a:lnTo>
                    <a:pt x="291" y="624"/>
                  </a:lnTo>
                  <a:lnTo>
                    <a:pt x="238" y="628"/>
                  </a:lnTo>
                  <a:lnTo>
                    <a:pt x="217" y="631"/>
                  </a:lnTo>
                  <a:lnTo>
                    <a:pt x="204" y="637"/>
                  </a:lnTo>
                  <a:lnTo>
                    <a:pt x="198" y="647"/>
                  </a:lnTo>
                  <a:lnTo>
                    <a:pt x="199" y="656"/>
                  </a:lnTo>
                  <a:lnTo>
                    <a:pt x="201" y="665"/>
                  </a:lnTo>
                  <a:lnTo>
                    <a:pt x="212" y="671"/>
                  </a:lnTo>
                  <a:lnTo>
                    <a:pt x="227" y="666"/>
                  </a:lnTo>
                  <a:lnTo>
                    <a:pt x="263" y="663"/>
                  </a:lnTo>
                  <a:lnTo>
                    <a:pt x="315" y="674"/>
                  </a:lnTo>
                  <a:lnTo>
                    <a:pt x="367" y="706"/>
                  </a:lnTo>
                  <a:lnTo>
                    <a:pt x="405" y="766"/>
                  </a:lnTo>
                  <a:lnTo>
                    <a:pt x="406" y="770"/>
                  </a:lnTo>
                  <a:lnTo>
                    <a:pt x="407" y="773"/>
                  </a:lnTo>
                  <a:lnTo>
                    <a:pt x="408" y="777"/>
                  </a:lnTo>
                  <a:lnTo>
                    <a:pt x="409" y="792"/>
                  </a:lnTo>
                  <a:lnTo>
                    <a:pt x="413" y="852"/>
                  </a:lnTo>
                  <a:lnTo>
                    <a:pt x="393" y="908"/>
                  </a:lnTo>
                  <a:lnTo>
                    <a:pt x="367" y="943"/>
                  </a:lnTo>
                  <a:lnTo>
                    <a:pt x="355" y="954"/>
                  </a:lnTo>
                  <a:lnTo>
                    <a:pt x="325" y="960"/>
                  </a:lnTo>
                  <a:lnTo>
                    <a:pt x="299" y="975"/>
                  </a:lnTo>
                  <a:lnTo>
                    <a:pt x="281" y="995"/>
                  </a:lnTo>
                  <a:lnTo>
                    <a:pt x="279" y="1018"/>
                  </a:lnTo>
                  <a:lnTo>
                    <a:pt x="282" y="1027"/>
                  </a:lnTo>
                  <a:lnTo>
                    <a:pt x="290" y="1036"/>
                  </a:lnTo>
                  <a:lnTo>
                    <a:pt x="304" y="1045"/>
                  </a:lnTo>
                  <a:lnTo>
                    <a:pt x="342" y="1055"/>
                  </a:lnTo>
                  <a:lnTo>
                    <a:pt x="367" y="1040"/>
                  </a:lnTo>
                  <a:lnTo>
                    <a:pt x="389" y="1013"/>
                  </a:lnTo>
                  <a:lnTo>
                    <a:pt x="418" y="992"/>
                  </a:lnTo>
                  <a:lnTo>
                    <a:pt x="442" y="987"/>
                  </a:lnTo>
                  <a:lnTo>
                    <a:pt x="462" y="992"/>
                  </a:lnTo>
                  <a:lnTo>
                    <a:pt x="478" y="1009"/>
                  </a:lnTo>
                  <a:lnTo>
                    <a:pt x="491" y="1039"/>
                  </a:lnTo>
                  <a:lnTo>
                    <a:pt x="496" y="1055"/>
                  </a:lnTo>
                  <a:lnTo>
                    <a:pt x="501" y="1073"/>
                  </a:lnTo>
                  <a:lnTo>
                    <a:pt x="505" y="1094"/>
                  </a:lnTo>
                  <a:lnTo>
                    <a:pt x="509" y="1117"/>
                  </a:lnTo>
                  <a:lnTo>
                    <a:pt x="511" y="1129"/>
                  </a:lnTo>
                  <a:lnTo>
                    <a:pt x="513" y="1139"/>
                  </a:lnTo>
                  <a:lnTo>
                    <a:pt x="516" y="1148"/>
                  </a:lnTo>
                  <a:lnTo>
                    <a:pt x="543" y="1193"/>
                  </a:lnTo>
                  <a:lnTo>
                    <a:pt x="575" y="1211"/>
                  </a:lnTo>
                  <a:lnTo>
                    <a:pt x="602" y="1214"/>
                  </a:lnTo>
                  <a:lnTo>
                    <a:pt x="614" y="1212"/>
                  </a:lnTo>
                  <a:lnTo>
                    <a:pt x="705" y="1193"/>
                  </a:lnTo>
                  <a:lnTo>
                    <a:pt x="784" y="1199"/>
                  </a:lnTo>
                  <a:lnTo>
                    <a:pt x="839" y="1215"/>
                  </a:lnTo>
                  <a:lnTo>
                    <a:pt x="861" y="1224"/>
                  </a:lnTo>
                  <a:lnTo>
                    <a:pt x="908" y="1259"/>
                  </a:lnTo>
                  <a:lnTo>
                    <a:pt x="944" y="1301"/>
                  </a:lnTo>
                  <a:lnTo>
                    <a:pt x="972" y="1347"/>
                  </a:lnTo>
                  <a:lnTo>
                    <a:pt x="991" y="1395"/>
                  </a:lnTo>
                  <a:lnTo>
                    <a:pt x="1005" y="1446"/>
                  </a:lnTo>
                  <a:lnTo>
                    <a:pt x="1015" y="1495"/>
                  </a:lnTo>
                  <a:lnTo>
                    <a:pt x="1022" y="1538"/>
                  </a:lnTo>
                  <a:lnTo>
                    <a:pt x="1028" y="1573"/>
                  </a:lnTo>
                  <a:lnTo>
                    <a:pt x="1030" y="1585"/>
                  </a:lnTo>
                  <a:lnTo>
                    <a:pt x="1034" y="1597"/>
                  </a:lnTo>
                  <a:lnTo>
                    <a:pt x="1037" y="1607"/>
                  </a:lnTo>
                  <a:lnTo>
                    <a:pt x="1051" y="1639"/>
                  </a:lnTo>
                  <a:lnTo>
                    <a:pt x="1067" y="1658"/>
                  </a:lnTo>
                  <a:lnTo>
                    <a:pt x="1084" y="1662"/>
                  </a:lnTo>
                  <a:lnTo>
                    <a:pt x="1099" y="1650"/>
                  </a:lnTo>
                  <a:lnTo>
                    <a:pt x="1105" y="1638"/>
                  </a:lnTo>
                  <a:lnTo>
                    <a:pt x="1107" y="1623"/>
                  </a:lnTo>
                  <a:moveTo>
                    <a:pt x="1137" y="304"/>
                  </a:moveTo>
                  <a:lnTo>
                    <a:pt x="1120" y="302"/>
                  </a:lnTo>
                  <a:lnTo>
                    <a:pt x="1096" y="287"/>
                  </a:lnTo>
                  <a:lnTo>
                    <a:pt x="1069" y="204"/>
                  </a:lnTo>
                  <a:lnTo>
                    <a:pt x="1068" y="206"/>
                  </a:lnTo>
                  <a:lnTo>
                    <a:pt x="1030" y="234"/>
                  </a:lnTo>
                  <a:lnTo>
                    <a:pt x="1003" y="234"/>
                  </a:lnTo>
                  <a:lnTo>
                    <a:pt x="981" y="223"/>
                  </a:lnTo>
                  <a:lnTo>
                    <a:pt x="963" y="202"/>
                  </a:lnTo>
                  <a:lnTo>
                    <a:pt x="951" y="175"/>
                  </a:lnTo>
                  <a:lnTo>
                    <a:pt x="947" y="160"/>
                  </a:lnTo>
                  <a:lnTo>
                    <a:pt x="944" y="145"/>
                  </a:lnTo>
                  <a:lnTo>
                    <a:pt x="943" y="130"/>
                  </a:lnTo>
                  <a:lnTo>
                    <a:pt x="943" y="114"/>
                  </a:lnTo>
                  <a:lnTo>
                    <a:pt x="957" y="83"/>
                  </a:lnTo>
                  <a:lnTo>
                    <a:pt x="981" y="66"/>
                  </a:lnTo>
                  <a:lnTo>
                    <a:pt x="1002" y="51"/>
                  </a:lnTo>
                  <a:lnTo>
                    <a:pt x="1005" y="24"/>
                  </a:lnTo>
                  <a:lnTo>
                    <a:pt x="1005" y="23"/>
                  </a:lnTo>
                  <a:lnTo>
                    <a:pt x="1005" y="22"/>
                  </a:lnTo>
                  <a:lnTo>
                    <a:pt x="980" y="0"/>
                  </a:lnTo>
                  <a:lnTo>
                    <a:pt x="943" y="5"/>
                  </a:lnTo>
                  <a:lnTo>
                    <a:pt x="913" y="42"/>
                  </a:lnTo>
                  <a:lnTo>
                    <a:pt x="912" y="59"/>
                  </a:lnTo>
                  <a:lnTo>
                    <a:pt x="908" y="117"/>
                  </a:lnTo>
                  <a:lnTo>
                    <a:pt x="903" y="187"/>
                  </a:lnTo>
                  <a:lnTo>
                    <a:pt x="866" y="220"/>
                  </a:lnTo>
                  <a:lnTo>
                    <a:pt x="809" y="238"/>
                  </a:lnTo>
                  <a:lnTo>
                    <a:pt x="745" y="264"/>
                  </a:lnTo>
                  <a:lnTo>
                    <a:pt x="691" y="288"/>
                  </a:lnTo>
                  <a:lnTo>
                    <a:pt x="650" y="293"/>
                  </a:lnTo>
                  <a:lnTo>
                    <a:pt x="638" y="291"/>
                  </a:lnTo>
                  <a:lnTo>
                    <a:pt x="1023" y="1443"/>
                  </a:lnTo>
                  <a:lnTo>
                    <a:pt x="1033" y="1393"/>
                  </a:lnTo>
                  <a:lnTo>
                    <a:pt x="1083" y="1357"/>
                  </a:lnTo>
                  <a:lnTo>
                    <a:pt x="1137" y="1335"/>
                  </a:lnTo>
                  <a:lnTo>
                    <a:pt x="1137" y="304"/>
                  </a:lnTo>
                  <a:moveTo>
                    <a:pt x="1137" y="101"/>
                  </a:moveTo>
                  <a:lnTo>
                    <a:pt x="1120" y="113"/>
                  </a:lnTo>
                  <a:lnTo>
                    <a:pt x="1095" y="158"/>
                  </a:lnTo>
                  <a:lnTo>
                    <a:pt x="1069" y="204"/>
                  </a:lnTo>
                  <a:lnTo>
                    <a:pt x="1094" y="281"/>
                  </a:lnTo>
                  <a:lnTo>
                    <a:pt x="1096" y="273"/>
                  </a:lnTo>
                  <a:lnTo>
                    <a:pt x="1102" y="263"/>
                  </a:lnTo>
                  <a:lnTo>
                    <a:pt x="1126" y="219"/>
                  </a:lnTo>
                  <a:lnTo>
                    <a:pt x="1137" y="196"/>
                  </a:lnTo>
                  <a:lnTo>
                    <a:pt x="1137" y="101"/>
                  </a:lnTo>
                </a:path>
              </a:pathLst>
            </a:custGeom>
            <a:solidFill>
              <a:srgbClr val="FFD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pic>
          <p:nvPicPr>
            <p:cNvPr id="11" name="Picture 9">
              <a:extLst>
                <a:ext uri="{FF2B5EF4-FFF2-40B4-BE49-F238E27FC236}">
                  <a16:creationId xmlns:a16="http://schemas.microsoft.com/office/drawing/2014/main" id="{24388CC2-2223-4E85-A362-F561A3D85F0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34" y="1975"/>
              <a:ext cx="107" cy="1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AutoShape 10">
              <a:extLst>
                <a:ext uri="{FF2B5EF4-FFF2-40B4-BE49-F238E27FC236}">
                  <a16:creationId xmlns:a16="http://schemas.microsoft.com/office/drawing/2014/main" id="{C6A68DB5-E56D-4A45-8870-94D1672950F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75" y="622"/>
              <a:ext cx="597" cy="1459"/>
            </a:xfrm>
            <a:custGeom>
              <a:avLst/>
              <a:gdLst>
                <a:gd name="T0" fmla="+- 0 3988 3976"/>
                <a:gd name="T1" fmla="*/ T0 w 597"/>
                <a:gd name="T2" fmla="+- 0 1069 622"/>
                <a:gd name="T3" fmla="*/ 1069 h 1459"/>
                <a:gd name="T4" fmla="+- 0 3984 3976"/>
                <a:gd name="T5" fmla="*/ T4 w 597"/>
                <a:gd name="T6" fmla="+- 0 1058 622"/>
                <a:gd name="T7" fmla="*/ 1058 h 1459"/>
                <a:gd name="T8" fmla="+- 0 3980 3976"/>
                <a:gd name="T9" fmla="*/ T8 w 597"/>
                <a:gd name="T10" fmla="+- 0 1079 622"/>
                <a:gd name="T11" fmla="*/ 1079 h 1459"/>
                <a:gd name="T12" fmla="+- 0 4010 3976"/>
                <a:gd name="T13" fmla="*/ T12 w 597"/>
                <a:gd name="T14" fmla="+- 0 1435 622"/>
                <a:gd name="T15" fmla="*/ 1435 h 1459"/>
                <a:gd name="T16" fmla="+- 0 4009 3976"/>
                <a:gd name="T17" fmla="*/ T16 w 597"/>
                <a:gd name="T18" fmla="+- 0 1416 622"/>
                <a:gd name="T19" fmla="*/ 1416 h 1459"/>
                <a:gd name="T20" fmla="+- 0 3997 3976"/>
                <a:gd name="T21" fmla="*/ T20 w 597"/>
                <a:gd name="T22" fmla="+- 0 1414 622"/>
                <a:gd name="T23" fmla="*/ 1414 h 1459"/>
                <a:gd name="T24" fmla="+- 0 4010 3976"/>
                <a:gd name="T25" fmla="*/ T24 w 597"/>
                <a:gd name="T26" fmla="+- 0 1435 622"/>
                <a:gd name="T27" fmla="*/ 1435 h 1459"/>
                <a:gd name="T28" fmla="+- 0 4218 3976"/>
                <a:gd name="T29" fmla="*/ T28 w 597"/>
                <a:gd name="T30" fmla="+- 0 1864 622"/>
                <a:gd name="T31" fmla="*/ 1864 h 1459"/>
                <a:gd name="T32" fmla="+- 0 4218 3976"/>
                <a:gd name="T33" fmla="*/ T32 w 597"/>
                <a:gd name="T34" fmla="+- 0 1861 622"/>
                <a:gd name="T35" fmla="*/ 1861 h 1459"/>
                <a:gd name="T36" fmla="+- 0 4215 3976"/>
                <a:gd name="T37" fmla="*/ T36 w 597"/>
                <a:gd name="T38" fmla="+- 0 1851 622"/>
                <a:gd name="T39" fmla="*/ 1851 h 1459"/>
                <a:gd name="T40" fmla="+- 0 4210 3976"/>
                <a:gd name="T41" fmla="*/ T40 w 597"/>
                <a:gd name="T42" fmla="+- 0 1872 622"/>
                <a:gd name="T43" fmla="*/ 1872 h 1459"/>
                <a:gd name="T44" fmla="+- 0 4250 3976"/>
                <a:gd name="T45" fmla="*/ T44 w 597"/>
                <a:gd name="T46" fmla="+- 0 1619 622"/>
                <a:gd name="T47" fmla="*/ 1619 h 1459"/>
                <a:gd name="T48" fmla="+- 0 4249 3976"/>
                <a:gd name="T49" fmla="*/ T48 w 597"/>
                <a:gd name="T50" fmla="+- 0 1599 622"/>
                <a:gd name="T51" fmla="*/ 1599 h 1459"/>
                <a:gd name="T52" fmla="+- 0 4238 3976"/>
                <a:gd name="T53" fmla="*/ T52 w 597"/>
                <a:gd name="T54" fmla="+- 0 1597 622"/>
                <a:gd name="T55" fmla="*/ 1597 h 1459"/>
                <a:gd name="T56" fmla="+- 0 4250 3976"/>
                <a:gd name="T57" fmla="*/ T56 w 597"/>
                <a:gd name="T58" fmla="+- 0 1619 622"/>
                <a:gd name="T59" fmla="*/ 1619 h 1459"/>
                <a:gd name="T60" fmla="+- 0 4273 3976"/>
                <a:gd name="T61" fmla="*/ T60 w 597"/>
                <a:gd name="T62" fmla="+- 0 820 622"/>
                <a:gd name="T63" fmla="*/ 820 h 1459"/>
                <a:gd name="T64" fmla="+- 0 4265 3976"/>
                <a:gd name="T65" fmla="*/ T64 w 597"/>
                <a:gd name="T66" fmla="+- 0 803 622"/>
                <a:gd name="T67" fmla="*/ 803 h 1459"/>
                <a:gd name="T68" fmla="+- 0 4240 3976"/>
                <a:gd name="T69" fmla="*/ T68 w 597"/>
                <a:gd name="T70" fmla="+- 0 789 622"/>
                <a:gd name="T71" fmla="*/ 789 h 1459"/>
                <a:gd name="T72" fmla="+- 0 4223 3976"/>
                <a:gd name="T73" fmla="*/ T72 w 597"/>
                <a:gd name="T74" fmla="+- 0 807 622"/>
                <a:gd name="T75" fmla="*/ 807 h 1459"/>
                <a:gd name="T76" fmla="+- 0 4227 3976"/>
                <a:gd name="T77" fmla="*/ T76 w 597"/>
                <a:gd name="T78" fmla="+- 0 829 622"/>
                <a:gd name="T79" fmla="*/ 829 h 1459"/>
                <a:gd name="T80" fmla="+- 0 4239 3976"/>
                <a:gd name="T81" fmla="*/ T80 w 597"/>
                <a:gd name="T82" fmla="+- 0 834 622"/>
                <a:gd name="T83" fmla="*/ 834 h 1459"/>
                <a:gd name="T84" fmla="+- 0 4255 3976"/>
                <a:gd name="T85" fmla="*/ T84 w 597"/>
                <a:gd name="T86" fmla="+- 0 837 622"/>
                <a:gd name="T87" fmla="*/ 837 h 1459"/>
                <a:gd name="T88" fmla="+- 0 4273 3976"/>
                <a:gd name="T89" fmla="*/ T88 w 597"/>
                <a:gd name="T90" fmla="+- 0 826 622"/>
                <a:gd name="T91" fmla="*/ 826 h 1459"/>
                <a:gd name="T92" fmla="+- 0 4325 3976"/>
                <a:gd name="T93" fmla="*/ T92 w 597"/>
                <a:gd name="T94" fmla="+- 0 651 622"/>
                <a:gd name="T95" fmla="*/ 651 h 1459"/>
                <a:gd name="T96" fmla="+- 0 4324 3976"/>
                <a:gd name="T97" fmla="*/ T96 w 597"/>
                <a:gd name="T98" fmla="+- 0 631 622"/>
                <a:gd name="T99" fmla="*/ 631 h 1459"/>
                <a:gd name="T100" fmla="+- 0 4313 3976"/>
                <a:gd name="T101" fmla="*/ T100 w 597"/>
                <a:gd name="T102" fmla="+- 0 629 622"/>
                <a:gd name="T103" fmla="*/ 629 h 1459"/>
                <a:gd name="T104" fmla="+- 0 4325 3976"/>
                <a:gd name="T105" fmla="*/ T104 w 597"/>
                <a:gd name="T106" fmla="+- 0 651 622"/>
                <a:gd name="T107" fmla="*/ 651 h 1459"/>
                <a:gd name="T108" fmla="+- 0 4398 3976"/>
                <a:gd name="T109" fmla="*/ T108 w 597"/>
                <a:gd name="T110" fmla="+- 0 2064 622"/>
                <a:gd name="T111" fmla="*/ 2064 h 1459"/>
                <a:gd name="T112" fmla="+- 0 4395 3976"/>
                <a:gd name="T113" fmla="*/ T112 w 597"/>
                <a:gd name="T114" fmla="+- 0 2053 622"/>
                <a:gd name="T115" fmla="*/ 2053 h 1459"/>
                <a:gd name="T116" fmla="+- 0 4390 3976"/>
                <a:gd name="T117" fmla="*/ T116 w 597"/>
                <a:gd name="T118" fmla="+- 0 2074 622"/>
                <a:gd name="T119" fmla="*/ 2074 h 1459"/>
                <a:gd name="T120" fmla="+- 0 4572 3976"/>
                <a:gd name="T121" fmla="*/ T120 w 597"/>
                <a:gd name="T122" fmla="+- 0 1791 622"/>
                <a:gd name="T123" fmla="*/ 1791 h 1459"/>
                <a:gd name="T124" fmla="+- 0 4571 3976"/>
                <a:gd name="T125" fmla="*/ T124 w 597"/>
                <a:gd name="T126" fmla="+- 0 1785 622"/>
                <a:gd name="T127" fmla="*/ 1785 h 1459"/>
                <a:gd name="T128" fmla="+- 0 4551 3976"/>
                <a:gd name="T129" fmla="*/ T128 w 597"/>
                <a:gd name="T130" fmla="+- 0 1761 622"/>
                <a:gd name="T131" fmla="*/ 1761 h 1459"/>
                <a:gd name="T132" fmla="+- 0 4527 3976"/>
                <a:gd name="T133" fmla="*/ T132 w 597"/>
                <a:gd name="T134" fmla="+- 0 1765 622"/>
                <a:gd name="T135" fmla="*/ 1765 h 1459"/>
                <a:gd name="T136" fmla="+- 0 4520 3976"/>
                <a:gd name="T137" fmla="*/ T136 w 597"/>
                <a:gd name="T138" fmla="+- 0 1783 622"/>
                <a:gd name="T139" fmla="*/ 1783 h 1459"/>
                <a:gd name="T140" fmla="+- 0 4531 3976"/>
                <a:gd name="T141" fmla="*/ T140 w 597"/>
                <a:gd name="T142" fmla="+- 0 1801 622"/>
                <a:gd name="T143" fmla="*/ 1801 h 1459"/>
                <a:gd name="T144" fmla="+- 0 4542 3976"/>
                <a:gd name="T145" fmla="*/ T144 w 597"/>
                <a:gd name="T146" fmla="+- 0 1803 622"/>
                <a:gd name="T147" fmla="*/ 1803 h 1459"/>
                <a:gd name="T148" fmla="+- 0 4565 3976"/>
                <a:gd name="T149" fmla="*/ T148 w 597"/>
                <a:gd name="T150" fmla="+- 0 1803 622"/>
                <a:gd name="T151" fmla="*/ 1803 h 1459"/>
                <a:gd name="T152" fmla="+- 0 4572 3976"/>
                <a:gd name="T153" fmla="*/ T152 w 597"/>
                <a:gd name="T154" fmla="+- 0 1791 622"/>
                <a:gd name="T155" fmla="*/ 1791 h 145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</a:cxnLst>
              <a:rect l="0" t="0" r="r" b="b"/>
              <a:pathLst>
                <a:path w="597" h="1459">
                  <a:moveTo>
                    <a:pt x="12" y="465"/>
                  </a:moveTo>
                  <a:lnTo>
                    <a:pt x="12" y="447"/>
                  </a:lnTo>
                  <a:lnTo>
                    <a:pt x="11" y="446"/>
                  </a:lnTo>
                  <a:lnTo>
                    <a:pt x="8" y="436"/>
                  </a:lnTo>
                  <a:lnTo>
                    <a:pt x="0" y="444"/>
                  </a:lnTo>
                  <a:lnTo>
                    <a:pt x="4" y="457"/>
                  </a:lnTo>
                  <a:lnTo>
                    <a:pt x="12" y="465"/>
                  </a:lnTo>
                  <a:moveTo>
                    <a:pt x="34" y="813"/>
                  </a:moveTo>
                  <a:lnTo>
                    <a:pt x="33" y="795"/>
                  </a:lnTo>
                  <a:lnTo>
                    <a:pt x="33" y="794"/>
                  </a:lnTo>
                  <a:lnTo>
                    <a:pt x="30" y="784"/>
                  </a:lnTo>
                  <a:lnTo>
                    <a:pt x="21" y="792"/>
                  </a:lnTo>
                  <a:lnTo>
                    <a:pt x="25" y="806"/>
                  </a:lnTo>
                  <a:lnTo>
                    <a:pt x="34" y="813"/>
                  </a:lnTo>
                  <a:moveTo>
                    <a:pt x="243" y="1258"/>
                  </a:moveTo>
                  <a:lnTo>
                    <a:pt x="242" y="1242"/>
                  </a:lnTo>
                  <a:lnTo>
                    <a:pt x="242" y="1240"/>
                  </a:lnTo>
                  <a:lnTo>
                    <a:pt x="242" y="1239"/>
                  </a:lnTo>
                  <a:lnTo>
                    <a:pt x="241" y="1237"/>
                  </a:lnTo>
                  <a:lnTo>
                    <a:pt x="239" y="1229"/>
                  </a:lnTo>
                  <a:lnTo>
                    <a:pt x="230" y="1237"/>
                  </a:lnTo>
                  <a:lnTo>
                    <a:pt x="234" y="1250"/>
                  </a:lnTo>
                  <a:lnTo>
                    <a:pt x="243" y="1258"/>
                  </a:lnTo>
                  <a:moveTo>
                    <a:pt x="274" y="997"/>
                  </a:moveTo>
                  <a:lnTo>
                    <a:pt x="274" y="979"/>
                  </a:lnTo>
                  <a:lnTo>
                    <a:pt x="273" y="977"/>
                  </a:lnTo>
                  <a:lnTo>
                    <a:pt x="270" y="968"/>
                  </a:lnTo>
                  <a:lnTo>
                    <a:pt x="262" y="975"/>
                  </a:lnTo>
                  <a:lnTo>
                    <a:pt x="266" y="989"/>
                  </a:lnTo>
                  <a:lnTo>
                    <a:pt x="274" y="997"/>
                  </a:lnTo>
                  <a:moveTo>
                    <a:pt x="298" y="201"/>
                  </a:moveTo>
                  <a:lnTo>
                    <a:pt x="297" y="198"/>
                  </a:lnTo>
                  <a:lnTo>
                    <a:pt x="296" y="195"/>
                  </a:lnTo>
                  <a:lnTo>
                    <a:pt x="289" y="181"/>
                  </a:lnTo>
                  <a:lnTo>
                    <a:pt x="277" y="171"/>
                  </a:lnTo>
                  <a:lnTo>
                    <a:pt x="264" y="167"/>
                  </a:lnTo>
                  <a:lnTo>
                    <a:pt x="253" y="175"/>
                  </a:lnTo>
                  <a:lnTo>
                    <a:pt x="247" y="185"/>
                  </a:lnTo>
                  <a:lnTo>
                    <a:pt x="246" y="193"/>
                  </a:lnTo>
                  <a:lnTo>
                    <a:pt x="251" y="207"/>
                  </a:lnTo>
                  <a:lnTo>
                    <a:pt x="257" y="211"/>
                  </a:lnTo>
                  <a:lnTo>
                    <a:pt x="263" y="212"/>
                  </a:lnTo>
                  <a:lnTo>
                    <a:pt x="268" y="213"/>
                  </a:lnTo>
                  <a:lnTo>
                    <a:pt x="279" y="215"/>
                  </a:lnTo>
                  <a:lnTo>
                    <a:pt x="291" y="213"/>
                  </a:lnTo>
                  <a:lnTo>
                    <a:pt x="297" y="204"/>
                  </a:lnTo>
                  <a:lnTo>
                    <a:pt x="298" y="201"/>
                  </a:lnTo>
                  <a:moveTo>
                    <a:pt x="349" y="29"/>
                  </a:moveTo>
                  <a:lnTo>
                    <a:pt x="349" y="11"/>
                  </a:lnTo>
                  <a:lnTo>
                    <a:pt x="348" y="9"/>
                  </a:lnTo>
                  <a:lnTo>
                    <a:pt x="345" y="0"/>
                  </a:lnTo>
                  <a:lnTo>
                    <a:pt x="337" y="7"/>
                  </a:lnTo>
                  <a:lnTo>
                    <a:pt x="341" y="21"/>
                  </a:lnTo>
                  <a:lnTo>
                    <a:pt x="349" y="29"/>
                  </a:lnTo>
                  <a:moveTo>
                    <a:pt x="423" y="1459"/>
                  </a:moveTo>
                  <a:lnTo>
                    <a:pt x="422" y="1442"/>
                  </a:lnTo>
                  <a:lnTo>
                    <a:pt x="422" y="1440"/>
                  </a:lnTo>
                  <a:lnTo>
                    <a:pt x="419" y="1431"/>
                  </a:lnTo>
                  <a:lnTo>
                    <a:pt x="410" y="1438"/>
                  </a:lnTo>
                  <a:lnTo>
                    <a:pt x="414" y="1452"/>
                  </a:lnTo>
                  <a:lnTo>
                    <a:pt x="423" y="1459"/>
                  </a:lnTo>
                  <a:moveTo>
                    <a:pt x="596" y="1169"/>
                  </a:moveTo>
                  <a:lnTo>
                    <a:pt x="596" y="1166"/>
                  </a:lnTo>
                  <a:lnTo>
                    <a:pt x="595" y="1163"/>
                  </a:lnTo>
                  <a:lnTo>
                    <a:pt x="587" y="1149"/>
                  </a:lnTo>
                  <a:lnTo>
                    <a:pt x="575" y="1139"/>
                  </a:lnTo>
                  <a:lnTo>
                    <a:pt x="562" y="1135"/>
                  </a:lnTo>
                  <a:lnTo>
                    <a:pt x="551" y="1143"/>
                  </a:lnTo>
                  <a:lnTo>
                    <a:pt x="545" y="1153"/>
                  </a:lnTo>
                  <a:lnTo>
                    <a:pt x="544" y="1161"/>
                  </a:lnTo>
                  <a:lnTo>
                    <a:pt x="549" y="1175"/>
                  </a:lnTo>
                  <a:lnTo>
                    <a:pt x="555" y="1179"/>
                  </a:lnTo>
                  <a:lnTo>
                    <a:pt x="561" y="1180"/>
                  </a:lnTo>
                  <a:lnTo>
                    <a:pt x="566" y="1181"/>
                  </a:lnTo>
                  <a:lnTo>
                    <a:pt x="577" y="1183"/>
                  </a:lnTo>
                  <a:lnTo>
                    <a:pt x="589" y="1181"/>
                  </a:lnTo>
                  <a:lnTo>
                    <a:pt x="596" y="1172"/>
                  </a:lnTo>
                  <a:lnTo>
                    <a:pt x="596" y="1169"/>
                  </a:lnTo>
                </a:path>
              </a:pathLst>
            </a:custGeom>
            <a:solidFill>
              <a:srgbClr val="FFD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</p:grpSp>
      <p:sp>
        <p:nvSpPr>
          <p:cNvPr id="13" name="AutoShape 11">
            <a:extLst>
              <a:ext uri="{FF2B5EF4-FFF2-40B4-BE49-F238E27FC236}">
                <a16:creationId xmlns:a16="http://schemas.microsoft.com/office/drawing/2014/main" id="{1A7D62D3-50A0-41C7-BAF0-3B0D8079D06D}"/>
              </a:ext>
            </a:extLst>
          </p:cNvPr>
          <p:cNvSpPr>
            <a:spLocks/>
          </p:cNvSpPr>
          <p:nvPr/>
        </p:nvSpPr>
        <p:spPr bwMode="auto">
          <a:xfrm>
            <a:off x="0" y="1382224"/>
            <a:ext cx="1184320" cy="903776"/>
          </a:xfrm>
          <a:custGeom>
            <a:avLst/>
            <a:gdLst>
              <a:gd name="T0" fmla="*/ 210080225 w 1231"/>
              <a:gd name="T1" fmla="*/ 819756425 h 941"/>
              <a:gd name="T2" fmla="*/ 185886725 w 1231"/>
              <a:gd name="T3" fmla="*/ 845966050 h 941"/>
              <a:gd name="T4" fmla="*/ 185886725 w 1231"/>
              <a:gd name="T5" fmla="*/ 892336925 h 941"/>
              <a:gd name="T6" fmla="*/ 206854425 w 1231"/>
              <a:gd name="T7" fmla="*/ 852014425 h 941"/>
              <a:gd name="T8" fmla="*/ 242741450 w 1231"/>
              <a:gd name="T9" fmla="*/ 879030500 h 941"/>
              <a:gd name="T10" fmla="*/ 239112425 w 1231"/>
              <a:gd name="T11" fmla="*/ 870966000 h 941"/>
              <a:gd name="T12" fmla="*/ 224999550 w 1231"/>
              <a:gd name="T13" fmla="*/ 868546650 h 941"/>
              <a:gd name="T14" fmla="*/ 223789875 w 1231"/>
              <a:gd name="T15" fmla="*/ 881449850 h 941"/>
              <a:gd name="T16" fmla="*/ 230644700 w 1231"/>
              <a:gd name="T17" fmla="*/ 884272425 h 941"/>
              <a:gd name="T18" fmla="*/ 242741450 w 1231"/>
              <a:gd name="T19" fmla="*/ 880240175 h 941"/>
              <a:gd name="T20" fmla="*/ 245160800 w 1231"/>
              <a:gd name="T21" fmla="*/ 794353250 h 941"/>
              <a:gd name="T22" fmla="*/ 243547900 w 1231"/>
              <a:gd name="T23" fmla="*/ 789917775 h 941"/>
              <a:gd name="T24" fmla="*/ 245160800 w 1231"/>
              <a:gd name="T25" fmla="*/ 801611300 h 941"/>
              <a:gd name="T26" fmla="*/ 283063950 w 1231"/>
              <a:gd name="T27" fmla="*/ 820159650 h 941"/>
              <a:gd name="T28" fmla="*/ 274596225 w 1231"/>
              <a:gd name="T29" fmla="*/ 826611250 h 941"/>
              <a:gd name="T30" fmla="*/ 277418800 w 1231"/>
              <a:gd name="T31" fmla="*/ 832659625 h 941"/>
              <a:gd name="T32" fmla="*/ 387499225 w 1231"/>
              <a:gd name="T33" fmla="*/ 947175525 h 941"/>
              <a:gd name="T34" fmla="*/ 387096000 w 1231"/>
              <a:gd name="T35" fmla="*/ 938707800 h 941"/>
              <a:gd name="T36" fmla="*/ 384273425 w 1231"/>
              <a:gd name="T37" fmla="*/ 943949725 h 941"/>
              <a:gd name="T38" fmla="*/ 427015275 w 1231"/>
              <a:gd name="T39" fmla="*/ 1014110875 h 941"/>
              <a:gd name="T40" fmla="*/ 403628225 w 1231"/>
              <a:gd name="T41" fmla="*/ 1001610900 h 941"/>
              <a:gd name="T42" fmla="*/ 371773450 w 1231"/>
              <a:gd name="T43" fmla="*/ 1025804400 h 941"/>
              <a:gd name="T44" fmla="*/ 349192850 w 1231"/>
              <a:gd name="T45" fmla="*/ 1019756025 h 941"/>
              <a:gd name="T46" fmla="*/ 340725125 w 1231"/>
              <a:gd name="T47" fmla="*/ 994352850 h 941"/>
              <a:gd name="T48" fmla="*/ 337096100 w 1231"/>
              <a:gd name="T49" fmla="*/ 967336775 h 941"/>
              <a:gd name="T50" fmla="*/ 324596125 w 1231"/>
              <a:gd name="T51" fmla="*/ 941127150 h 941"/>
              <a:gd name="T52" fmla="*/ 310886475 w 1231"/>
              <a:gd name="T53" fmla="*/ 933869100 h 941"/>
              <a:gd name="T54" fmla="*/ 281451050 w 1231"/>
              <a:gd name="T55" fmla="*/ 937094900 h 941"/>
              <a:gd name="T56" fmla="*/ 237902750 w 1231"/>
              <a:gd name="T57" fmla="*/ 936691675 h 941"/>
              <a:gd name="T58" fmla="*/ 237499525 w 1231"/>
              <a:gd name="T59" fmla="*/ 934675550 h 941"/>
              <a:gd name="T60" fmla="*/ 241531775 w 1231"/>
              <a:gd name="T61" fmla="*/ 922175575 h 941"/>
              <a:gd name="T62" fmla="*/ 244354350 w 1231"/>
              <a:gd name="T63" fmla="*/ 918949775 h 941"/>
              <a:gd name="T64" fmla="*/ 228628575 w 1231"/>
              <a:gd name="T65" fmla="*/ 908465925 h 941"/>
              <a:gd name="T66" fmla="*/ 186289950 w 1231"/>
              <a:gd name="T67" fmla="*/ 897982075 h 941"/>
              <a:gd name="T68" fmla="*/ 159677100 w 1231"/>
              <a:gd name="T69" fmla="*/ 876611150 h 941"/>
              <a:gd name="T70" fmla="*/ 132661025 w 1231"/>
              <a:gd name="T71" fmla="*/ 863707950 h 941"/>
              <a:gd name="T72" fmla="*/ 124999750 w 1231"/>
              <a:gd name="T73" fmla="*/ 840724125 h 941"/>
              <a:gd name="T74" fmla="*/ 130241675 w 1231"/>
              <a:gd name="T75" fmla="*/ 815320950 h 941"/>
              <a:gd name="T76" fmla="*/ 149596475 w 1231"/>
              <a:gd name="T77" fmla="*/ 791933900 h 941"/>
              <a:gd name="T78" fmla="*/ 139515850 w 1231"/>
              <a:gd name="T79" fmla="*/ 781853275 h 941"/>
              <a:gd name="T80" fmla="*/ 111693325 w 1231"/>
              <a:gd name="T81" fmla="*/ 805643550 h 941"/>
              <a:gd name="T82" fmla="*/ 93144975 w 1231"/>
              <a:gd name="T83" fmla="*/ 870966000 h 941"/>
              <a:gd name="T84" fmla="*/ 22983825 w 1231"/>
              <a:gd name="T85" fmla="*/ 897982075 h 941"/>
              <a:gd name="T86" fmla="*/ 0 w 1231"/>
              <a:gd name="T87" fmla="*/ 1161288000 h 941"/>
              <a:gd name="T88" fmla="*/ 387499225 w 1231"/>
              <a:gd name="T89" fmla="*/ 1143546100 h 941"/>
              <a:gd name="T90" fmla="*/ 372176675 w 1231"/>
              <a:gd name="T91" fmla="*/ 1117739700 h 941"/>
              <a:gd name="T92" fmla="*/ 370967000 w 1231"/>
              <a:gd name="T93" fmla="*/ 1082255900 h 941"/>
              <a:gd name="T94" fmla="*/ 396370175 w 1231"/>
              <a:gd name="T95" fmla="*/ 1042336625 h 941"/>
              <a:gd name="T96" fmla="*/ 427015275 w 1231"/>
              <a:gd name="T97" fmla="*/ 1027014075 h 941"/>
              <a:gd name="T98" fmla="*/ 447579750 w 1231"/>
              <a:gd name="T99" fmla="*/ 1159271875 h 941"/>
              <a:gd name="T100" fmla="*/ 450805550 w 1231"/>
              <a:gd name="T101" fmla="*/ 1161288000 h 941"/>
              <a:gd name="T102" fmla="*/ 452418450 w 1231"/>
              <a:gd name="T103" fmla="*/ 819353200 h 941"/>
              <a:gd name="T104" fmla="*/ 447982975 w 1231"/>
              <a:gd name="T105" fmla="*/ 818546750 h 941"/>
              <a:gd name="T106" fmla="*/ 477821625 w 1231"/>
              <a:gd name="T107" fmla="*/ 1107659075 h 941"/>
              <a:gd name="T108" fmla="*/ 474192600 w 1231"/>
              <a:gd name="T109" fmla="*/ 1099594575 h 941"/>
              <a:gd name="T110" fmla="*/ 460079725 w 1231"/>
              <a:gd name="T111" fmla="*/ 1097175225 h 941"/>
              <a:gd name="T112" fmla="*/ 458870050 w 1231"/>
              <a:gd name="T113" fmla="*/ 1110078425 h 941"/>
              <a:gd name="T114" fmla="*/ 465724875 w 1231"/>
              <a:gd name="T115" fmla="*/ 1112901000 h 941"/>
              <a:gd name="T116" fmla="*/ 477821625 w 1231"/>
              <a:gd name="T117" fmla="*/ 1108868750 h 941"/>
              <a:gd name="T118" fmla="*/ 495966750 w 1231"/>
              <a:gd name="T119" fmla="*/ 1049594675 h 941"/>
              <a:gd name="T120" fmla="*/ 494757075 w 1231"/>
              <a:gd name="T121" fmla="*/ 1045159200 h 941"/>
              <a:gd name="T122" fmla="*/ 496369975 w 1231"/>
              <a:gd name="T123" fmla="*/ 1056449500 h 941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231" h="941">
                <a:moveTo>
                  <a:pt x="527" y="105"/>
                </a:moveTo>
                <a:lnTo>
                  <a:pt x="525" y="98"/>
                </a:lnTo>
                <a:lnTo>
                  <a:pt x="521" y="94"/>
                </a:lnTo>
                <a:lnTo>
                  <a:pt x="513" y="94"/>
                </a:lnTo>
                <a:lnTo>
                  <a:pt x="485" y="114"/>
                </a:lnTo>
                <a:lnTo>
                  <a:pt x="461" y="159"/>
                </a:lnTo>
                <a:lnTo>
                  <a:pt x="434" y="205"/>
                </a:lnTo>
                <a:lnTo>
                  <a:pt x="460" y="282"/>
                </a:lnTo>
                <a:lnTo>
                  <a:pt x="461" y="274"/>
                </a:lnTo>
                <a:lnTo>
                  <a:pt x="468" y="263"/>
                </a:lnTo>
                <a:lnTo>
                  <a:pt x="492" y="219"/>
                </a:lnTo>
                <a:lnTo>
                  <a:pt x="513" y="174"/>
                </a:lnTo>
                <a:lnTo>
                  <a:pt x="526" y="133"/>
                </a:lnTo>
                <a:lnTo>
                  <a:pt x="527" y="105"/>
                </a:lnTo>
                <a:moveTo>
                  <a:pt x="602" y="241"/>
                </a:moveTo>
                <a:lnTo>
                  <a:pt x="602" y="238"/>
                </a:lnTo>
                <a:lnTo>
                  <a:pt x="601" y="235"/>
                </a:lnTo>
                <a:lnTo>
                  <a:pt x="593" y="221"/>
                </a:lnTo>
                <a:lnTo>
                  <a:pt x="581" y="211"/>
                </a:lnTo>
                <a:lnTo>
                  <a:pt x="569" y="207"/>
                </a:lnTo>
                <a:lnTo>
                  <a:pt x="558" y="215"/>
                </a:lnTo>
                <a:lnTo>
                  <a:pt x="551" y="225"/>
                </a:lnTo>
                <a:lnTo>
                  <a:pt x="551" y="233"/>
                </a:lnTo>
                <a:lnTo>
                  <a:pt x="555" y="247"/>
                </a:lnTo>
                <a:lnTo>
                  <a:pt x="562" y="251"/>
                </a:lnTo>
                <a:lnTo>
                  <a:pt x="567" y="252"/>
                </a:lnTo>
                <a:lnTo>
                  <a:pt x="572" y="254"/>
                </a:lnTo>
                <a:lnTo>
                  <a:pt x="584" y="255"/>
                </a:lnTo>
                <a:lnTo>
                  <a:pt x="595" y="253"/>
                </a:lnTo>
                <a:lnTo>
                  <a:pt x="602" y="244"/>
                </a:lnTo>
                <a:lnTo>
                  <a:pt x="602" y="241"/>
                </a:lnTo>
                <a:moveTo>
                  <a:pt x="608" y="49"/>
                </a:moveTo>
                <a:lnTo>
                  <a:pt x="608" y="31"/>
                </a:lnTo>
                <a:lnTo>
                  <a:pt x="607" y="30"/>
                </a:lnTo>
                <a:lnTo>
                  <a:pt x="607" y="28"/>
                </a:lnTo>
                <a:lnTo>
                  <a:pt x="604" y="20"/>
                </a:lnTo>
                <a:lnTo>
                  <a:pt x="596" y="28"/>
                </a:lnTo>
                <a:lnTo>
                  <a:pt x="599" y="41"/>
                </a:lnTo>
                <a:lnTo>
                  <a:pt x="608" y="49"/>
                </a:lnTo>
                <a:moveTo>
                  <a:pt x="707" y="108"/>
                </a:moveTo>
                <a:lnTo>
                  <a:pt x="704" y="98"/>
                </a:lnTo>
                <a:lnTo>
                  <a:pt x="702" y="95"/>
                </a:lnTo>
                <a:lnTo>
                  <a:pt x="694" y="90"/>
                </a:lnTo>
                <a:lnTo>
                  <a:pt x="674" y="91"/>
                </a:lnTo>
                <a:lnTo>
                  <a:pt x="681" y="111"/>
                </a:lnTo>
                <a:lnTo>
                  <a:pt x="681" y="112"/>
                </a:lnTo>
                <a:lnTo>
                  <a:pt x="682" y="114"/>
                </a:lnTo>
                <a:lnTo>
                  <a:pt x="688" y="126"/>
                </a:lnTo>
                <a:lnTo>
                  <a:pt x="698" y="118"/>
                </a:lnTo>
                <a:lnTo>
                  <a:pt x="707" y="108"/>
                </a:lnTo>
                <a:moveTo>
                  <a:pt x="961" y="410"/>
                </a:moveTo>
                <a:lnTo>
                  <a:pt x="961" y="392"/>
                </a:lnTo>
                <a:lnTo>
                  <a:pt x="961" y="391"/>
                </a:lnTo>
                <a:lnTo>
                  <a:pt x="960" y="389"/>
                </a:lnTo>
                <a:lnTo>
                  <a:pt x="958" y="381"/>
                </a:lnTo>
                <a:lnTo>
                  <a:pt x="949" y="388"/>
                </a:lnTo>
                <a:lnTo>
                  <a:pt x="953" y="402"/>
                </a:lnTo>
                <a:lnTo>
                  <a:pt x="961" y="410"/>
                </a:lnTo>
                <a:moveTo>
                  <a:pt x="1061" y="585"/>
                </a:moveTo>
                <a:lnTo>
                  <a:pt x="1059" y="576"/>
                </a:lnTo>
                <a:lnTo>
                  <a:pt x="1051" y="567"/>
                </a:lnTo>
                <a:lnTo>
                  <a:pt x="1038" y="558"/>
                </a:lnTo>
                <a:lnTo>
                  <a:pt x="1001" y="545"/>
                </a:lnTo>
                <a:lnTo>
                  <a:pt x="976" y="560"/>
                </a:lnTo>
                <a:lnTo>
                  <a:pt x="952" y="585"/>
                </a:lnTo>
                <a:lnTo>
                  <a:pt x="922" y="605"/>
                </a:lnTo>
                <a:lnTo>
                  <a:pt x="899" y="609"/>
                </a:lnTo>
                <a:lnTo>
                  <a:pt x="881" y="604"/>
                </a:lnTo>
                <a:lnTo>
                  <a:pt x="866" y="590"/>
                </a:lnTo>
                <a:lnTo>
                  <a:pt x="854" y="564"/>
                </a:lnTo>
                <a:lnTo>
                  <a:pt x="849" y="547"/>
                </a:lnTo>
                <a:lnTo>
                  <a:pt x="845" y="527"/>
                </a:lnTo>
                <a:lnTo>
                  <a:pt x="841" y="502"/>
                </a:lnTo>
                <a:lnTo>
                  <a:pt x="838" y="475"/>
                </a:lnTo>
                <a:lnTo>
                  <a:pt x="836" y="460"/>
                </a:lnTo>
                <a:lnTo>
                  <a:pt x="833" y="447"/>
                </a:lnTo>
                <a:lnTo>
                  <a:pt x="830" y="436"/>
                </a:lnTo>
                <a:lnTo>
                  <a:pt x="805" y="395"/>
                </a:lnTo>
                <a:lnTo>
                  <a:pt x="796" y="390"/>
                </a:lnTo>
                <a:lnTo>
                  <a:pt x="775" y="377"/>
                </a:lnTo>
                <a:lnTo>
                  <a:pt x="771" y="377"/>
                </a:lnTo>
                <a:lnTo>
                  <a:pt x="749" y="374"/>
                </a:lnTo>
                <a:lnTo>
                  <a:pt x="738" y="375"/>
                </a:lnTo>
                <a:lnTo>
                  <a:pt x="698" y="385"/>
                </a:lnTo>
                <a:lnTo>
                  <a:pt x="660" y="389"/>
                </a:lnTo>
                <a:lnTo>
                  <a:pt x="623" y="388"/>
                </a:lnTo>
                <a:lnTo>
                  <a:pt x="590" y="384"/>
                </a:lnTo>
                <a:lnTo>
                  <a:pt x="590" y="382"/>
                </a:lnTo>
                <a:lnTo>
                  <a:pt x="589" y="381"/>
                </a:lnTo>
                <a:lnTo>
                  <a:pt x="589" y="379"/>
                </a:lnTo>
                <a:lnTo>
                  <a:pt x="589" y="367"/>
                </a:lnTo>
                <a:lnTo>
                  <a:pt x="593" y="356"/>
                </a:lnTo>
                <a:lnTo>
                  <a:pt x="599" y="348"/>
                </a:lnTo>
                <a:lnTo>
                  <a:pt x="607" y="342"/>
                </a:lnTo>
                <a:lnTo>
                  <a:pt x="607" y="341"/>
                </a:lnTo>
                <a:lnTo>
                  <a:pt x="606" y="340"/>
                </a:lnTo>
                <a:lnTo>
                  <a:pt x="575" y="316"/>
                </a:lnTo>
                <a:lnTo>
                  <a:pt x="567" y="314"/>
                </a:lnTo>
                <a:lnTo>
                  <a:pt x="529" y="308"/>
                </a:lnTo>
                <a:lnTo>
                  <a:pt x="485" y="302"/>
                </a:lnTo>
                <a:lnTo>
                  <a:pt x="462" y="288"/>
                </a:lnTo>
                <a:lnTo>
                  <a:pt x="434" y="205"/>
                </a:lnTo>
                <a:lnTo>
                  <a:pt x="433" y="207"/>
                </a:lnTo>
                <a:lnTo>
                  <a:pt x="396" y="235"/>
                </a:lnTo>
                <a:lnTo>
                  <a:pt x="369" y="235"/>
                </a:lnTo>
                <a:lnTo>
                  <a:pt x="346" y="223"/>
                </a:lnTo>
                <a:lnTo>
                  <a:pt x="329" y="203"/>
                </a:lnTo>
                <a:lnTo>
                  <a:pt x="316" y="176"/>
                </a:lnTo>
                <a:lnTo>
                  <a:pt x="312" y="161"/>
                </a:lnTo>
                <a:lnTo>
                  <a:pt x="310" y="146"/>
                </a:lnTo>
                <a:lnTo>
                  <a:pt x="308" y="130"/>
                </a:lnTo>
                <a:lnTo>
                  <a:pt x="309" y="115"/>
                </a:lnTo>
                <a:lnTo>
                  <a:pt x="323" y="83"/>
                </a:lnTo>
                <a:lnTo>
                  <a:pt x="347" y="66"/>
                </a:lnTo>
                <a:lnTo>
                  <a:pt x="367" y="51"/>
                </a:lnTo>
                <a:lnTo>
                  <a:pt x="371" y="25"/>
                </a:lnTo>
                <a:lnTo>
                  <a:pt x="371" y="23"/>
                </a:lnTo>
                <a:lnTo>
                  <a:pt x="370" y="22"/>
                </a:lnTo>
                <a:lnTo>
                  <a:pt x="346" y="0"/>
                </a:lnTo>
                <a:lnTo>
                  <a:pt x="309" y="5"/>
                </a:lnTo>
                <a:lnTo>
                  <a:pt x="278" y="43"/>
                </a:lnTo>
                <a:lnTo>
                  <a:pt x="277" y="59"/>
                </a:lnTo>
                <a:lnTo>
                  <a:pt x="274" y="117"/>
                </a:lnTo>
                <a:lnTo>
                  <a:pt x="269" y="188"/>
                </a:lnTo>
                <a:lnTo>
                  <a:pt x="231" y="221"/>
                </a:lnTo>
                <a:lnTo>
                  <a:pt x="174" y="239"/>
                </a:lnTo>
                <a:lnTo>
                  <a:pt x="110" y="264"/>
                </a:lnTo>
                <a:lnTo>
                  <a:pt x="57" y="288"/>
                </a:lnTo>
                <a:lnTo>
                  <a:pt x="16" y="293"/>
                </a:lnTo>
                <a:lnTo>
                  <a:pt x="0" y="291"/>
                </a:lnTo>
                <a:lnTo>
                  <a:pt x="0" y="941"/>
                </a:lnTo>
                <a:lnTo>
                  <a:pt x="1057" y="941"/>
                </a:lnTo>
                <a:lnTo>
                  <a:pt x="1011" y="929"/>
                </a:lnTo>
                <a:lnTo>
                  <a:pt x="961" y="897"/>
                </a:lnTo>
                <a:lnTo>
                  <a:pt x="925" y="839"/>
                </a:lnTo>
                <a:lnTo>
                  <a:pt x="923" y="833"/>
                </a:lnTo>
                <a:lnTo>
                  <a:pt x="922" y="827"/>
                </a:lnTo>
                <a:lnTo>
                  <a:pt x="920" y="820"/>
                </a:lnTo>
                <a:lnTo>
                  <a:pt x="920" y="745"/>
                </a:lnTo>
                <a:lnTo>
                  <a:pt x="943" y="690"/>
                </a:lnTo>
                <a:lnTo>
                  <a:pt x="970" y="657"/>
                </a:lnTo>
                <a:lnTo>
                  <a:pt x="983" y="646"/>
                </a:lnTo>
                <a:lnTo>
                  <a:pt x="1013" y="641"/>
                </a:lnTo>
                <a:lnTo>
                  <a:pt x="1041" y="628"/>
                </a:lnTo>
                <a:lnTo>
                  <a:pt x="1059" y="608"/>
                </a:lnTo>
                <a:lnTo>
                  <a:pt x="1061" y="585"/>
                </a:lnTo>
                <a:moveTo>
                  <a:pt x="1118" y="941"/>
                </a:moveTo>
                <a:lnTo>
                  <a:pt x="1110" y="936"/>
                </a:lnTo>
                <a:lnTo>
                  <a:pt x="1096" y="940"/>
                </a:lnTo>
                <a:lnTo>
                  <a:pt x="1079" y="941"/>
                </a:lnTo>
                <a:lnTo>
                  <a:pt x="1118" y="941"/>
                </a:lnTo>
                <a:moveTo>
                  <a:pt x="1123" y="112"/>
                </a:moveTo>
                <a:lnTo>
                  <a:pt x="1122" y="95"/>
                </a:lnTo>
                <a:lnTo>
                  <a:pt x="1122" y="93"/>
                </a:lnTo>
                <a:lnTo>
                  <a:pt x="1122" y="92"/>
                </a:lnTo>
                <a:lnTo>
                  <a:pt x="1119" y="84"/>
                </a:lnTo>
                <a:lnTo>
                  <a:pt x="1111" y="91"/>
                </a:lnTo>
                <a:lnTo>
                  <a:pt x="1114" y="105"/>
                </a:lnTo>
                <a:lnTo>
                  <a:pt x="1123" y="112"/>
                </a:lnTo>
                <a:moveTo>
                  <a:pt x="1185" y="808"/>
                </a:moveTo>
                <a:lnTo>
                  <a:pt x="1185" y="805"/>
                </a:lnTo>
                <a:lnTo>
                  <a:pt x="1184" y="802"/>
                </a:lnTo>
                <a:lnTo>
                  <a:pt x="1176" y="788"/>
                </a:lnTo>
                <a:lnTo>
                  <a:pt x="1164" y="778"/>
                </a:lnTo>
                <a:lnTo>
                  <a:pt x="1152" y="774"/>
                </a:lnTo>
                <a:lnTo>
                  <a:pt x="1141" y="782"/>
                </a:lnTo>
                <a:lnTo>
                  <a:pt x="1134" y="792"/>
                </a:lnTo>
                <a:lnTo>
                  <a:pt x="1133" y="801"/>
                </a:lnTo>
                <a:lnTo>
                  <a:pt x="1138" y="814"/>
                </a:lnTo>
                <a:lnTo>
                  <a:pt x="1145" y="818"/>
                </a:lnTo>
                <a:lnTo>
                  <a:pt x="1150" y="820"/>
                </a:lnTo>
                <a:lnTo>
                  <a:pt x="1155" y="821"/>
                </a:lnTo>
                <a:lnTo>
                  <a:pt x="1166" y="822"/>
                </a:lnTo>
                <a:lnTo>
                  <a:pt x="1178" y="820"/>
                </a:lnTo>
                <a:lnTo>
                  <a:pt x="1185" y="811"/>
                </a:lnTo>
                <a:lnTo>
                  <a:pt x="1185" y="808"/>
                </a:lnTo>
                <a:moveTo>
                  <a:pt x="1231" y="681"/>
                </a:moveTo>
                <a:lnTo>
                  <a:pt x="1230" y="664"/>
                </a:lnTo>
                <a:lnTo>
                  <a:pt x="1230" y="662"/>
                </a:lnTo>
                <a:lnTo>
                  <a:pt x="1229" y="661"/>
                </a:lnTo>
                <a:lnTo>
                  <a:pt x="1227" y="653"/>
                </a:lnTo>
                <a:lnTo>
                  <a:pt x="1218" y="660"/>
                </a:lnTo>
                <a:lnTo>
                  <a:pt x="1222" y="674"/>
                </a:lnTo>
                <a:lnTo>
                  <a:pt x="1231" y="681"/>
                </a:lnTo>
              </a:path>
            </a:pathLst>
          </a:custGeom>
          <a:solidFill>
            <a:srgbClr val="FFD23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0480" tIns="15240" rIns="30480" bIns="15240" numCol="1" anchor="t" anchorCtr="0" compatLnSpc="1">
            <a:prstTxWarp prst="textNoShape">
              <a:avLst/>
            </a:prstTxWarp>
          </a:bodyPr>
          <a:lstStyle/>
          <a:p>
            <a:endParaRPr lang="fr-FR" sz="207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4BF9BE16-831A-48F8-B6A4-AAC779B14611}"/>
              </a:ext>
            </a:extLst>
          </p:cNvPr>
          <p:cNvSpPr txBox="1">
            <a:spLocks/>
          </p:cNvSpPr>
          <p:nvPr/>
        </p:nvSpPr>
        <p:spPr>
          <a:xfrm>
            <a:off x="222358" y="958334"/>
            <a:ext cx="2795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 dirty="0">
                <a:solidFill>
                  <a:srgbClr val="215868"/>
                </a:solidFill>
                <a:latin typeface="Gotham Bold" pitchFamily="50" charset="0"/>
                <a:cs typeface="Gotham Bold" pitchFamily="50" charset="0"/>
              </a:rPr>
              <a:t>TÉLÉCHARGEMENT ILLÉGAL</a:t>
            </a:r>
          </a:p>
        </p:txBody>
      </p:sp>
      <p:pic>
        <p:nvPicPr>
          <p:cNvPr id="14" name="image4.png">
            <a:extLst>
              <a:ext uri="{FF2B5EF4-FFF2-40B4-BE49-F238E27FC236}">
                <a16:creationId xmlns:a16="http://schemas.microsoft.com/office/drawing/2014/main" id="{B9353E3C-DEF9-457F-9D69-FEAD62B4678F}"/>
              </a:ext>
            </a:extLst>
          </p:cNvPr>
          <p:cNvPicPr>
            <a:picLocks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491651" y="514571"/>
            <a:ext cx="256786" cy="305551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18A51853-4A5A-48A4-9A91-F31F89033FC7}"/>
              </a:ext>
            </a:extLst>
          </p:cNvPr>
          <p:cNvSpPr txBox="1">
            <a:spLocks/>
          </p:cNvSpPr>
          <p:nvPr/>
        </p:nvSpPr>
        <p:spPr>
          <a:xfrm>
            <a:off x="1317717" y="1303911"/>
            <a:ext cx="6046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 dirty="0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Interdit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E990B36B-C163-418F-A254-68A22134B630}"/>
              </a:ext>
            </a:extLst>
          </p:cNvPr>
          <p:cNvSpPr txBox="1">
            <a:spLocks/>
          </p:cNvSpPr>
          <p:nvPr/>
        </p:nvSpPr>
        <p:spPr>
          <a:xfrm>
            <a:off x="885712" y="1547012"/>
            <a:ext cx="14686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 dirty="0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Propriété intellectuelle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E22EB5C5-6E4D-4214-8F1C-9F8C81352F11}"/>
              </a:ext>
            </a:extLst>
          </p:cNvPr>
          <p:cNvSpPr txBox="1">
            <a:spLocks/>
          </p:cNvSpPr>
          <p:nvPr/>
        </p:nvSpPr>
        <p:spPr>
          <a:xfrm>
            <a:off x="1380236" y="1790114"/>
            <a:ext cx="4796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 dirty="0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Films</a:t>
            </a:r>
          </a:p>
        </p:txBody>
      </p:sp>
    </p:spTree>
    <p:extLst>
      <p:ext uri="{BB962C8B-B14F-4D97-AF65-F5344CB8AC3E}">
        <p14:creationId xmlns:p14="http://schemas.microsoft.com/office/powerpoint/2010/main" val="25019236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F1409238-5CCF-410B-BDA9-73B48B0CCB50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1223094" cy="1132124"/>
            <a:chOff x="0" y="0"/>
            <a:chExt cx="1368" cy="1047"/>
          </a:xfrm>
        </p:grpSpPr>
        <p:sp>
          <p:nvSpPr>
            <p:cNvPr id="5" name="AutoShape 3">
              <a:extLst>
                <a:ext uri="{FF2B5EF4-FFF2-40B4-BE49-F238E27FC236}">
                  <a16:creationId xmlns:a16="http://schemas.microsoft.com/office/drawing/2014/main" id="{CAE4FC14-795A-43E4-B542-F8C0416FD17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1368" cy="1047"/>
            </a:xfrm>
            <a:custGeom>
              <a:avLst/>
              <a:gdLst>
                <a:gd name="T0" fmla="*/ 16 w 1368"/>
                <a:gd name="T1" fmla="*/ 587 h 1047"/>
                <a:gd name="T2" fmla="*/ 4 w 1368"/>
                <a:gd name="T3" fmla="*/ 686 h 1047"/>
                <a:gd name="T4" fmla="*/ 33 w 1368"/>
                <a:gd name="T5" fmla="*/ 620 h 1047"/>
                <a:gd name="T6" fmla="*/ 217 w 1368"/>
                <a:gd name="T7" fmla="*/ 509 h 1047"/>
                <a:gd name="T8" fmla="*/ 152 w 1368"/>
                <a:gd name="T9" fmla="*/ 643 h 1047"/>
                <a:gd name="T10" fmla="*/ 13 w 1368"/>
                <a:gd name="T11" fmla="*/ 866 h 1047"/>
                <a:gd name="T12" fmla="*/ 38 w 1368"/>
                <a:gd name="T13" fmla="*/ 935 h 1047"/>
                <a:gd name="T14" fmla="*/ 131 w 1368"/>
                <a:gd name="T15" fmla="*/ 817 h 1047"/>
                <a:gd name="T16" fmla="*/ 208 w 1368"/>
                <a:gd name="T17" fmla="*/ 575 h 1047"/>
                <a:gd name="T18" fmla="*/ 550 w 1368"/>
                <a:gd name="T19" fmla="*/ 862 h 1047"/>
                <a:gd name="T20" fmla="*/ 518 w 1368"/>
                <a:gd name="T21" fmla="*/ 770 h 1047"/>
                <a:gd name="T22" fmla="*/ 468 w 1368"/>
                <a:gd name="T23" fmla="*/ 688 h 1047"/>
                <a:gd name="T24" fmla="*/ 0 w 1368"/>
                <a:gd name="T25" fmla="*/ 439 h 1047"/>
                <a:gd name="T26" fmla="*/ 148 w 1368"/>
                <a:gd name="T27" fmla="*/ 431 h 1047"/>
                <a:gd name="T28" fmla="*/ 351 w 1368"/>
                <a:gd name="T29" fmla="*/ 498 h 1047"/>
                <a:gd name="T30" fmla="*/ 449 w 1368"/>
                <a:gd name="T31" fmla="*/ 685 h 1047"/>
                <a:gd name="T32" fmla="*/ 474 w 1368"/>
                <a:gd name="T33" fmla="*/ 824 h 1047"/>
                <a:gd name="T34" fmla="*/ 511 w 1368"/>
                <a:gd name="T35" fmla="*/ 897 h 1047"/>
                <a:gd name="T36" fmla="*/ 550 w 1368"/>
                <a:gd name="T37" fmla="*/ 862 h 1047"/>
                <a:gd name="T38" fmla="*/ 865 w 1368"/>
                <a:gd name="T39" fmla="*/ 517 h 1047"/>
                <a:gd name="T40" fmla="*/ 670 w 1368"/>
                <a:gd name="T41" fmla="*/ 0 h 1047"/>
                <a:gd name="T42" fmla="*/ 527 w 1368"/>
                <a:gd name="T43" fmla="*/ 595 h 1047"/>
                <a:gd name="T44" fmla="*/ 731 w 1368"/>
                <a:gd name="T45" fmla="*/ 529 h 1047"/>
                <a:gd name="T46" fmla="*/ 867 w 1368"/>
                <a:gd name="T47" fmla="*/ 554 h 1047"/>
                <a:gd name="T48" fmla="*/ 952 w 1368"/>
                <a:gd name="T49" fmla="*/ 998 h 1047"/>
                <a:gd name="T50" fmla="*/ 832 w 1368"/>
                <a:gd name="T51" fmla="*/ 858 h 1047"/>
                <a:gd name="T52" fmla="*/ 716 w 1368"/>
                <a:gd name="T53" fmla="*/ 712 h 1047"/>
                <a:gd name="T54" fmla="*/ 699 w 1368"/>
                <a:gd name="T55" fmla="*/ 679 h 1047"/>
                <a:gd name="T56" fmla="*/ 681 w 1368"/>
                <a:gd name="T57" fmla="*/ 652 h 1047"/>
                <a:gd name="T58" fmla="*/ 668 w 1368"/>
                <a:gd name="T59" fmla="*/ 693 h 1047"/>
                <a:gd name="T60" fmla="*/ 758 w 1368"/>
                <a:gd name="T61" fmla="*/ 818 h 1047"/>
                <a:gd name="T62" fmla="*/ 788 w 1368"/>
                <a:gd name="T63" fmla="*/ 899 h 1047"/>
                <a:gd name="T64" fmla="*/ 797 w 1368"/>
                <a:gd name="T65" fmla="*/ 945 h 1047"/>
                <a:gd name="T66" fmla="*/ 941 w 1368"/>
                <a:gd name="T67" fmla="*/ 1039 h 1047"/>
                <a:gd name="T68" fmla="*/ 1001 w 1368"/>
                <a:gd name="T69" fmla="*/ 71 h 1047"/>
                <a:gd name="T70" fmla="*/ 978 w 1368"/>
                <a:gd name="T71" fmla="*/ 0 h 1047"/>
                <a:gd name="T72" fmla="*/ 1198 w 1368"/>
                <a:gd name="T73" fmla="*/ 181 h 1047"/>
                <a:gd name="T74" fmla="*/ 1089 w 1368"/>
                <a:gd name="T75" fmla="*/ 167 h 1047"/>
                <a:gd name="T76" fmla="*/ 670 w 1368"/>
                <a:gd name="T77" fmla="*/ 0 h 1047"/>
                <a:gd name="T78" fmla="*/ 899 w 1368"/>
                <a:gd name="T79" fmla="*/ 380 h 1047"/>
                <a:gd name="T80" fmla="*/ 1108 w 1368"/>
                <a:gd name="T81" fmla="*/ 217 h 1047"/>
                <a:gd name="T82" fmla="*/ 1201 w 1368"/>
                <a:gd name="T83" fmla="*/ 199 h 1047"/>
                <a:gd name="T84" fmla="*/ 1347 w 1368"/>
                <a:gd name="T85" fmla="*/ 410 h 1047"/>
                <a:gd name="T86" fmla="*/ 1220 w 1368"/>
                <a:gd name="T87" fmla="*/ 407 h 1047"/>
                <a:gd name="T88" fmla="*/ 1051 w 1368"/>
                <a:gd name="T89" fmla="*/ 370 h 1047"/>
                <a:gd name="T90" fmla="*/ 1011 w 1368"/>
                <a:gd name="T91" fmla="*/ 387 h 1047"/>
                <a:gd name="T92" fmla="*/ 1058 w 1368"/>
                <a:gd name="T93" fmla="*/ 402 h 1047"/>
                <a:gd name="T94" fmla="*/ 1250 w 1368"/>
                <a:gd name="T95" fmla="*/ 454 h 1047"/>
                <a:gd name="T96" fmla="*/ 1362 w 1368"/>
                <a:gd name="T97" fmla="*/ 451 h 10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368" h="1047">
                  <a:moveTo>
                    <a:pt x="33" y="620"/>
                  </a:moveTo>
                  <a:lnTo>
                    <a:pt x="31" y="607"/>
                  </a:lnTo>
                  <a:lnTo>
                    <a:pt x="25" y="596"/>
                  </a:lnTo>
                  <a:lnTo>
                    <a:pt x="16" y="587"/>
                  </a:lnTo>
                  <a:lnTo>
                    <a:pt x="4" y="581"/>
                  </a:lnTo>
                  <a:lnTo>
                    <a:pt x="0" y="581"/>
                  </a:lnTo>
                  <a:lnTo>
                    <a:pt x="0" y="686"/>
                  </a:lnTo>
                  <a:lnTo>
                    <a:pt x="4" y="686"/>
                  </a:lnTo>
                  <a:lnTo>
                    <a:pt x="24" y="666"/>
                  </a:lnTo>
                  <a:lnTo>
                    <a:pt x="30" y="650"/>
                  </a:lnTo>
                  <a:lnTo>
                    <a:pt x="33" y="634"/>
                  </a:lnTo>
                  <a:lnTo>
                    <a:pt x="33" y="620"/>
                  </a:lnTo>
                  <a:moveTo>
                    <a:pt x="238" y="524"/>
                  </a:moveTo>
                  <a:lnTo>
                    <a:pt x="236" y="517"/>
                  </a:lnTo>
                  <a:lnTo>
                    <a:pt x="229" y="509"/>
                  </a:lnTo>
                  <a:lnTo>
                    <a:pt x="217" y="509"/>
                  </a:lnTo>
                  <a:lnTo>
                    <a:pt x="202" y="520"/>
                  </a:lnTo>
                  <a:lnTo>
                    <a:pt x="188" y="545"/>
                  </a:lnTo>
                  <a:lnTo>
                    <a:pt x="172" y="590"/>
                  </a:lnTo>
                  <a:lnTo>
                    <a:pt x="152" y="643"/>
                  </a:lnTo>
                  <a:lnTo>
                    <a:pt x="122" y="697"/>
                  </a:lnTo>
                  <a:lnTo>
                    <a:pt x="43" y="782"/>
                  </a:lnTo>
                  <a:lnTo>
                    <a:pt x="21" y="824"/>
                  </a:lnTo>
                  <a:lnTo>
                    <a:pt x="13" y="866"/>
                  </a:lnTo>
                  <a:lnTo>
                    <a:pt x="17" y="904"/>
                  </a:lnTo>
                  <a:lnTo>
                    <a:pt x="22" y="916"/>
                  </a:lnTo>
                  <a:lnTo>
                    <a:pt x="29" y="926"/>
                  </a:lnTo>
                  <a:lnTo>
                    <a:pt x="38" y="935"/>
                  </a:lnTo>
                  <a:lnTo>
                    <a:pt x="48" y="941"/>
                  </a:lnTo>
                  <a:lnTo>
                    <a:pt x="85" y="934"/>
                  </a:lnTo>
                  <a:lnTo>
                    <a:pt x="112" y="885"/>
                  </a:lnTo>
                  <a:lnTo>
                    <a:pt x="131" y="817"/>
                  </a:lnTo>
                  <a:lnTo>
                    <a:pt x="143" y="753"/>
                  </a:lnTo>
                  <a:lnTo>
                    <a:pt x="159" y="693"/>
                  </a:lnTo>
                  <a:lnTo>
                    <a:pt x="183" y="629"/>
                  </a:lnTo>
                  <a:lnTo>
                    <a:pt x="208" y="575"/>
                  </a:lnTo>
                  <a:lnTo>
                    <a:pt x="226" y="546"/>
                  </a:lnTo>
                  <a:lnTo>
                    <a:pt x="236" y="535"/>
                  </a:lnTo>
                  <a:lnTo>
                    <a:pt x="238" y="524"/>
                  </a:lnTo>
                  <a:moveTo>
                    <a:pt x="550" y="862"/>
                  </a:moveTo>
                  <a:lnTo>
                    <a:pt x="549" y="845"/>
                  </a:lnTo>
                  <a:lnTo>
                    <a:pt x="544" y="825"/>
                  </a:lnTo>
                  <a:lnTo>
                    <a:pt x="533" y="799"/>
                  </a:lnTo>
                  <a:lnTo>
                    <a:pt x="518" y="770"/>
                  </a:lnTo>
                  <a:lnTo>
                    <a:pt x="499" y="737"/>
                  </a:lnTo>
                  <a:lnTo>
                    <a:pt x="476" y="702"/>
                  </a:lnTo>
                  <a:lnTo>
                    <a:pt x="471" y="695"/>
                  </a:lnTo>
                  <a:lnTo>
                    <a:pt x="468" y="688"/>
                  </a:lnTo>
                  <a:lnTo>
                    <a:pt x="238" y="0"/>
                  </a:lnTo>
                  <a:lnTo>
                    <a:pt x="223" y="0"/>
                  </a:lnTo>
                  <a:lnTo>
                    <a:pt x="0" y="0"/>
                  </a:lnTo>
                  <a:lnTo>
                    <a:pt x="0" y="439"/>
                  </a:lnTo>
                  <a:lnTo>
                    <a:pt x="19" y="449"/>
                  </a:lnTo>
                  <a:lnTo>
                    <a:pt x="46" y="452"/>
                  </a:lnTo>
                  <a:lnTo>
                    <a:pt x="57" y="451"/>
                  </a:lnTo>
                  <a:lnTo>
                    <a:pt x="148" y="431"/>
                  </a:lnTo>
                  <a:lnTo>
                    <a:pt x="227" y="438"/>
                  </a:lnTo>
                  <a:lnTo>
                    <a:pt x="283" y="454"/>
                  </a:lnTo>
                  <a:lnTo>
                    <a:pt x="304" y="463"/>
                  </a:lnTo>
                  <a:lnTo>
                    <a:pt x="351" y="498"/>
                  </a:lnTo>
                  <a:lnTo>
                    <a:pt x="388" y="539"/>
                  </a:lnTo>
                  <a:lnTo>
                    <a:pt x="415" y="585"/>
                  </a:lnTo>
                  <a:lnTo>
                    <a:pt x="435" y="634"/>
                  </a:lnTo>
                  <a:lnTo>
                    <a:pt x="449" y="685"/>
                  </a:lnTo>
                  <a:lnTo>
                    <a:pt x="458" y="733"/>
                  </a:lnTo>
                  <a:lnTo>
                    <a:pt x="465" y="776"/>
                  </a:lnTo>
                  <a:lnTo>
                    <a:pt x="471" y="811"/>
                  </a:lnTo>
                  <a:lnTo>
                    <a:pt x="474" y="824"/>
                  </a:lnTo>
                  <a:lnTo>
                    <a:pt x="477" y="835"/>
                  </a:lnTo>
                  <a:lnTo>
                    <a:pt x="480" y="846"/>
                  </a:lnTo>
                  <a:lnTo>
                    <a:pt x="495" y="878"/>
                  </a:lnTo>
                  <a:lnTo>
                    <a:pt x="511" y="897"/>
                  </a:lnTo>
                  <a:lnTo>
                    <a:pt x="527" y="901"/>
                  </a:lnTo>
                  <a:lnTo>
                    <a:pt x="542" y="889"/>
                  </a:lnTo>
                  <a:lnTo>
                    <a:pt x="548" y="877"/>
                  </a:lnTo>
                  <a:lnTo>
                    <a:pt x="550" y="862"/>
                  </a:lnTo>
                  <a:moveTo>
                    <a:pt x="883" y="537"/>
                  </a:moveTo>
                  <a:lnTo>
                    <a:pt x="880" y="531"/>
                  </a:lnTo>
                  <a:lnTo>
                    <a:pt x="874" y="524"/>
                  </a:lnTo>
                  <a:lnTo>
                    <a:pt x="865" y="517"/>
                  </a:lnTo>
                  <a:lnTo>
                    <a:pt x="853" y="510"/>
                  </a:lnTo>
                  <a:lnTo>
                    <a:pt x="842" y="504"/>
                  </a:lnTo>
                  <a:lnTo>
                    <a:pt x="836" y="497"/>
                  </a:lnTo>
                  <a:lnTo>
                    <a:pt x="670" y="0"/>
                  </a:lnTo>
                  <a:lnTo>
                    <a:pt x="238" y="0"/>
                  </a:lnTo>
                  <a:lnTo>
                    <a:pt x="466" y="682"/>
                  </a:lnTo>
                  <a:lnTo>
                    <a:pt x="476" y="632"/>
                  </a:lnTo>
                  <a:lnTo>
                    <a:pt x="527" y="595"/>
                  </a:lnTo>
                  <a:lnTo>
                    <a:pt x="589" y="570"/>
                  </a:lnTo>
                  <a:lnTo>
                    <a:pt x="635" y="553"/>
                  </a:lnTo>
                  <a:lnTo>
                    <a:pt x="690" y="532"/>
                  </a:lnTo>
                  <a:lnTo>
                    <a:pt x="731" y="529"/>
                  </a:lnTo>
                  <a:lnTo>
                    <a:pt x="769" y="537"/>
                  </a:lnTo>
                  <a:lnTo>
                    <a:pt x="812" y="550"/>
                  </a:lnTo>
                  <a:lnTo>
                    <a:pt x="843" y="556"/>
                  </a:lnTo>
                  <a:lnTo>
                    <a:pt x="867" y="554"/>
                  </a:lnTo>
                  <a:lnTo>
                    <a:pt x="881" y="548"/>
                  </a:lnTo>
                  <a:lnTo>
                    <a:pt x="883" y="537"/>
                  </a:lnTo>
                  <a:moveTo>
                    <a:pt x="955" y="1010"/>
                  </a:moveTo>
                  <a:lnTo>
                    <a:pt x="952" y="998"/>
                  </a:lnTo>
                  <a:lnTo>
                    <a:pt x="933" y="962"/>
                  </a:lnTo>
                  <a:lnTo>
                    <a:pt x="901" y="924"/>
                  </a:lnTo>
                  <a:lnTo>
                    <a:pt x="865" y="888"/>
                  </a:lnTo>
                  <a:lnTo>
                    <a:pt x="832" y="858"/>
                  </a:lnTo>
                  <a:lnTo>
                    <a:pt x="790" y="814"/>
                  </a:lnTo>
                  <a:lnTo>
                    <a:pt x="749" y="761"/>
                  </a:lnTo>
                  <a:lnTo>
                    <a:pt x="741" y="749"/>
                  </a:lnTo>
                  <a:lnTo>
                    <a:pt x="716" y="712"/>
                  </a:lnTo>
                  <a:lnTo>
                    <a:pt x="700" y="680"/>
                  </a:lnTo>
                  <a:lnTo>
                    <a:pt x="699" y="679"/>
                  </a:lnTo>
                  <a:lnTo>
                    <a:pt x="699" y="676"/>
                  </a:lnTo>
                  <a:lnTo>
                    <a:pt x="693" y="658"/>
                  </a:lnTo>
                  <a:lnTo>
                    <a:pt x="692" y="658"/>
                  </a:lnTo>
                  <a:lnTo>
                    <a:pt x="681" y="652"/>
                  </a:lnTo>
                  <a:lnTo>
                    <a:pt x="674" y="654"/>
                  </a:lnTo>
                  <a:lnTo>
                    <a:pt x="665" y="657"/>
                  </a:lnTo>
                  <a:lnTo>
                    <a:pt x="659" y="668"/>
                  </a:lnTo>
                  <a:lnTo>
                    <a:pt x="668" y="693"/>
                  </a:lnTo>
                  <a:lnTo>
                    <a:pt x="672" y="701"/>
                  </a:lnTo>
                  <a:lnTo>
                    <a:pt x="678" y="710"/>
                  </a:lnTo>
                  <a:lnTo>
                    <a:pt x="731" y="776"/>
                  </a:lnTo>
                  <a:lnTo>
                    <a:pt x="758" y="818"/>
                  </a:lnTo>
                  <a:lnTo>
                    <a:pt x="780" y="865"/>
                  </a:lnTo>
                  <a:lnTo>
                    <a:pt x="783" y="876"/>
                  </a:lnTo>
                  <a:lnTo>
                    <a:pt x="786" y="887"/>
                  </a:lnTo>
                  <a:lnTo>
                    <a:pt x="788" y="899"/>
                  </a:lnTo>
                  <a:lnTo>
                    <a:pt x="790" y="911"/>
                  </a:lnTo>
                  <a:lnTo>
                    <a:pt x="791" y="922"/>
                  </a:lnTo>
                  <a:lnTo>
                    <a:pt x="794" y="934"/>
                  </a:lnTo>
                  <a:lnTo>
                    <a:pt x="797" y="945"/>
                  </a:lnTo>
                  <a:lnTo>
                    <a:pt x="824" y="995"/>
                  </a:lnTo>
                  <a:lnTo>
                    <a:pt x="861" y="1030"/>
                  </a:lnTo>
                  <a:lnTo>
                    <a:pt x="902" y="1046"/>
                  </a:lnTo>
                  <a:lnTo>
                    <a:pt x="941" y="1039"/>
                  </a:lnTo>
                  <a:lnTo>
                    <a:pt x="950" y="1031"/>
                  </a:lnTo>
                  <a:lnTo>
                    <a:pt x="954" y="1021"/>
                  </a:lnTo>
                  <a:lnTo>
                    <a:pt x="955" y="1010"/>
                  </a:lnTo>
                  <a:moveTo>
                    <a:pt x="1001" y="71"/>
                  </a:moveTo>
                  <a:lnTo>
                    <a:pt x="1000" y="65"/>
                  </a:lnTo>
                  <a:lnTo>
                    <a:pt x="998" y="58"/>
                  </a:lnTo>
                  <a:lnTo>
                    <a:pt x="998" y="0"/>
                  </a:lnTo>
                  <a:lnTo>
                    <a:pt x="978" y="0"/>
                  </a:lnTo>
                  <a:lnTo>
                    <a:pt x="1001" y="71"/>
                  </a:lnTo>
                  <a:moveTo>
                    <a:pt x="1201" y="199"/>
                  </a:moveTo>
                  <a:lnTo>
                    <a:pt x="1201" y="189"/>
                  </a:lnTo>
                  <a:lnTo>
                    <a:pt x="1198" y="181"/>
                  </a:lnTo>
                  <a:lnTo>
                    <a:pt x="1188" y="174"/>
                  </a:lnTo>
                  <a:lnTo>
                    <a:pt x="1174" y="178"/>
                  </a:lnTo>
                  <a:lnTo>
                    <a:pt x="1138" y="180"/>
                  </a:lnTo>
                  <a:lnTo>
                    <a:pt x="1089" y="167"/>
                  </a:lnTo>
                  <a:lnTo>
                    <a:pt x="1039" y="135"/>
                  </a:lnTo>
                  <a:lnTo>
                    <a:pt x="1003" y="77"/>
                  </a:lnTo>
                  <a:lnTo>
                    <a:pt x="978" y="0"/>
                  </a:lnTo>
                  <a:lnTo>
                    <a:pt x="670" y="0"/>
                  </a:lnTo>
                  <a:lnTo>
                    <a:pt x="833" y="490"/>
                  </a:lnTo>
                  <a:lnTo>
                    <a:pt x="838" y="461"/>
                  </a:lnTo>
                  <a:lnTo>
                    <a:pt x="864" y="425"/>
                  </a:lnTo>
                  <a:lnTo>
                    <a:pt x="899" y="380"/>
                  </a:lnTo>
                  <a:lnTo>
                    <a:pt x="935" y="326"/>
                  </a:lnTo>
                  <a:lnTo>
                    <a:pt x="984" y="267"/>
                  </a:lnTo>
                  <a:lnTo>
                    <a:pt x="1045" y="233"/>
                  </a:lnTo>
                  <a:lnTo>
                    <a:pt x="1108" y="217"/>
                  </a:lnTo>
                  <a:lnTo>
                    <a:pt x="1160" y="215"/>
                  </a:lnTo>
                  <a:lnTo>
                    <a:pt x="1182" y="214"/>
                  </a:lnTo>
                  <a:lnTo>
                    <a:pt x="1195" y="208"/>
                  </a:lnTo>
                  <a:lnTo>
                    <a:pt x="1201" y="199"/>
                  </a:lnTo>
                  <a:moveTo>
                    <a:pt x="1368" y="441"/>
                  </a:moveTo>
                  <a:lnTo>
                    <a:pt x="1367" y="430"/>
                  </a:lnTo>
                  <a:lnTo>
                    <a:pt x="1360" y="419"/>
                  </a:lnTo>
                  <a:lnTo>
                    <a:pt x="1347" y="410"/>
                  </a:lnTo>
                  <a:lnTo>
                    <a:pt x="1329" y="404"/>
                  </a:lnTo>
                  <a:lnTo>
                    <a:pt x="1307" y="404"/>
                  </a:lnTo>
                  <a:lnTo>
                    <a:pt x="1263" y="407"/>
                  </a:lnTo>
                  <a:lnTo>
                    <a:pt x="1220" y="407"/>
                  </a:lnTo>
                  <a:lnTo>
                    <a:pt x="1177" y="402"/>
                  </a:lnTo>
                  <a:lnTo>
                    <a:pt x="1133" y="392"/>
                  </a:lnTo>
                  <a:lnTo>
                    <a:pt x="1089" y="379"/>
                  </a:lnTo>
                  <a:lnTo>
                    <a:pt x="1051" y="370"/>
                  </a:lnTo>
                  <a:lnTo>
                    <a:pt x="1023" y="370"/>
                  </a:lnTo>
                  <a:lnTo>
                    <a:pt x="1011" y="383"/>
                  </a:lnTo>
                  <a:lnTo>
                    <a:pt x="1011" y="385"/>
                  </a:lnTo>
                  <a:lnTo>
                    <a:pt x="1011" y="387"/>
                  </a:lnTo>
                  <a:lnTo>
                    <a:pt x="1015" y="398"/>
                  </a:lnTo>
                  <a:lnTo>
                    <a:pt x="1029" y="400"/>
                  </a:lnTo>
                  <a:lnTo>
                    <a:pt x="1041" y="401"/>
                  </a:lnTo>
                  <a:lnTo>
                    <a:pt x="1058" y="402"/>
                  </a:lnTo>
                  <a:lnTo>
                    <a:pt x="1098" y="407"/>
                  </a:lnTo>
                  <a:lnTo>
                    <a:pt x="1147" y="415"/>
                  </a:lnTo>
                  <a:lnTo>
                    <a:pt x="1189" y="426"/>
                  </a:lnTo>
                  <a:lnTo>
                    <a:pt x="1250" y="454"/>
                  </a:lnTo>
                  <a:lnTo>
                    <a:pt x="1285" y="463"/>
                  </a:lnTo>
                  <a:lnTo>
                    <a:pt x="1329" y="463"/>
                  </a:lnTo>
                  <a:lnTo>
                    <a:pt x="1349" y="459"/>
                  </a:lnTo>
                  <a:lnTo>
                    <a:pt x="1362" y="451"/>
                  </a:lnTo>
                  <a:lnTo>
                    <a:pt x="1368" y="441"/>
                  </a:lnTo>
                </a:path>
              </a:pathLst>
            </a:custGeom>
            <a:solidFill>
              <a:srgbClr val="FFD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pic>
          <p:nvPicPr>
            <p:cNvPr id="6" name="Picture 4">
              <a:extLst>
                <a:ext uri="{FF2B5EF4-FFF2-40B4-BE49-F238E27FC236}">
                  <a16:creationId xmlns:a16="http://schemas.microsoft.com/office/drawing/2014/main" id="{007F564B-89EC-4621-9551-82B98651D8D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" y="732"/>
              <a:ext cx="107" cy="1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5">
              <a:extLst>
                <a:ext uri="{FF2B5EF4-FFF2-40B4-BE49-F238E27FC236}">
                  <a16:creationId xmlns:a16="http://schemas.microsoft.com/office/drawing/2014/main" id="{A817185F-A4C7-4785-B8E9-1591C13C78D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3" y="542"/>
              <a:ext cx="107" cy="1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AutoShape 6">
              <a:extLst>
                <a:ext uri="{FF2B5EF4-FFF2-40B4-BE49-F238E27FC236}">
                  <a16:creationId xmlns:a16="http://schemas.microsoft.com/office/drawing/2014/main" id="{9C3D72EA-2887-4D34-9DF3-2737DE2D556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" y="12"/>
              <a:ext cx="1280" cy="948"/>
            </a:xfrm>
            <a:custGeom>
              <a:avLst/>
              <a:gdLst>
                <a:gd name="T0" fmla="+- 0 112 61"/>
                <a:gd name="T1" fmla="*/ T0 w 1280"/>
                <a:gd name="T2" fmla="+- 0 544 12"/>
                <a:gd name="T3" fmla="*/ 544 h 948"/>
                <a:gd name="T4" fmla="+- 0 103 61"/>
                <a:gd name="T5" fmla="*/ T4 w 1280"/>
                <a:gd name="T6" fmla="+- 0 528 12"/>
                <a:gd name="T7" fmla="*/ 528 h 948"/>
                <a:gd name="T8" fmla="+- 0 79 61"/>
                <a:gd name="T9" fmla="*/ T8 w 1280"/>
                <a:gd name="T10" fmla="+- 0 514 12"/>
                <a:gd name="T11" fmla="*/ 514 h 948"/>
                <a:gd name="T12" fmla="+- 0 61 61"/>
                <a:gd name="T13" fmla="*/ T12 w 1280"/>
                <a:gd name="T14" fmla="+- 0 532 12"/>
                <a:gd name="T15" fmla="*/ 532 h 948"/>
                <a:gd name="T16" fmla="+- 0 65 61"/>
                <a:gd name="T17" fmla="*/ T16 w 1280"/>
                <a:gd name="T18" fmla="+- 0 554 12"/>
                <a:gd name="T19" fmla="*/ 554 h 948"/>
                <a:gd name="T20" fmla="+- 0 77 61"/>
                <a:gd name="T21" fmla="*/ T20 w 1280"/>
                <a:gd name="T22" fmla="+- 0 559 12"/>
                <a:gd name="T23" fmla="*/ 559 h 948"/>
                <a:gd name="T24" fmla="+- 0 94 61"/>
                <a:gd name="T25" fmla="*/ T24 w 1280"/>
                <a:gd name="T26" fmla="+- 0 561 12"/>
                <a:gd name="T27" fmla="*/ 561 h 948"/>
                <a:gd name="T28" fmla="+- 0 112 61"/>
                <a:gd name="T29" fmla="*/ T28 w 1280"/>
                <a:gd name="T30" fmla="+- 0 550 12"/>
                <a:gd name="T31" fmla="*/ 550 h 948"/>
                <a:gd name="T32" fmla="+- 0 709 61"/>
                <a:gd name="T33" fmla="*/ T32 w 1280"/>
                <a:gd name="T34" fmla="+- 0 960 12"/>
                <a:gd name="T35" fmla="*/ 960 h 948"/>
                <a:gd name="T36" fmla="+- 0 709 61"/>
                <a:gd name="T37" fmla="*/ T36 w 1280"/>
                <a:gd name="T38" fmla="+- 0 940 12"/>
                <a:gd name="T39" fmla="*/ 940 h 948"/>
                <a:gd name="T40" fmla="+- 0 697 61"/>
                <a:gd name="T41" fmla="*/ T40 w 1280"/>
                <a:gd name="T42" fmla="+- 0 938 12"/>
                <a:gd name="T43" fmla="*/ 938 h 948"/>
                <a:gd name="T44" fmla="+- 0 709 61"/>
                <a:gd name="T45" fmla="*/ T44 w 1280"/>
                <a:gd name="T46" fmla="+- 0 960 12"/>
                <a:gd name="T47" fmla="*/ 960 h 948"/>
                <a:gd name="T48" fmla="+- 0 1078 61"/>
                <a:gd name="T49" fmla="*/ T48 w 1280"/>
                <a:gd name="T50" fmla="+- 0 819 12"/>
                <a:gd name="T51" fmla="*/ 819 h 948"/>
                <a:gd name="T52" fmla="+- 0 1077 61"/>
                <a:gd name="T53" fmla="*/ T52 w 1280"/>
                <a:gd name="T54" fmla="+- 0 816 12"/>
                <a:gd name="T55" fmla="*/ 816 h 948"/>
                <a:gd name="T56" fmla="+- 0 1066 61"/>
                <a:gd name="T57" fmla="*/ T56 w 1280"/>
                <a:gd name="T58" fmla="+- 0 815 12"/>
                <a:gd name="T59" fmla="*/ 815 h 948"/>
                <a:gd name="T60" fmla="+- 0 1079 61"/>
                <a:gd name="T61" fmla="*/ T60 w 1280"/>
                <a:gd name="T62" fmla="+- 0 836 12"/>
                <a:gd name="T63" fmla="*/ 836 h 948"/>
                <a:gd name="T64" fmla="+- 0 1261 61"/>
                <a:gd name="T65" fmla="*/ T64 w 1280"/>
                <a:gd name="T66" fmla="+- 0 610 12"/>
                <a:gd name="T67" fmla="*/ 610 h 948"/>
                <a:gd name="T68" fmla="+- 0 1253 61"/>
                <a:gd name="T69" fmla="*/ T68 w 1280"/>
                <a:gd name="T70" fmla="+- 0 593 12"/>
                <a:gd name="T71" fmla="*/ 593 h 948"/>
                <a:gd name="T72" fmla="+- 0 1228 61"/>
                <a:gd name="T73" fmla="*/ T72 w 1280"/>
                <a:gd name="T74" fmla="+- 0 579 12"/>
                <a:gd name="T75" fmla="*/ 579 h 948"/>
                <a:gd name="T76" fmla="+- 0 1211 61"/>
                <a:gd name="T77" fmla="*/ T76 w 1280"/>
                <a:gd name="T78" fmla="+- 0 597 12"/>
                <a:gd name="T79" fmla="*/ 597 h 948"/>
                <a:gd name="T80" fmla="+- 0 1215 61"/>
                <a:gd name="T81" fmla="*/ T80 w 1280"/>
                <a:gd name="T82" fmla="+- 0 619 12"/>
                <a:gd name="T83" fmla="*/ 619 h 948"/>
                <a:gd name="T84" fmla="+- 0 1227 61"/>
                <a:gd name="T85" fmla="*/ T84 w 1280"/>
                <a:gd name="T86" fmla="+- 0 624 12"/>
                <a:gd name="T87" fmla="*/ 624 h 948"/>
                <a:gd name="T88" fmla="+- 0 1243 61"/>
                <a:gd name="T89" fmla="*/ T88 w 1280"/>
                <a:gd name="T90" fmla="+- 0 627 12"/>
                <a:gd name="T91" fmla="*/ 627 h 948"/>
                <a:gd name="T92" fmla="+- 0 1261 61"/>
                <a:gd name="T93" fmla="*/ T92 w 1280"/>
                <a:gd name="T94" fmla="+- 0 616 12"/>
                <a:gd name="T95" fmla="*/ 616 h 948"/>
                <a:gd name="T96" fmla="+- 0 1263 61"/>
                <a:gd name="T97" fmla="*/ T96 w 1280"/>
                <a:gd name="T98" fmla="+- 0 46 12"/>
                <a:gd name="T99" fmla="*/ 46 h 948"/>
                <a:gd name="T100" fmla="+- 0 1262 61"/>
                <a:gd name="T101" fmla="*/ T100 w 1280"/>
                <a:gd name="T102" fmla="+- 0 40 12"/>
                <a:gd name="T103" fmla="*/ 40 h 948"/>
                <a:gd name="T104" fmla="+- 0 1242 61"/>
                <a:gd name="T105" fmla="*/ T104 w 1280"/>
                <a:gd name="T106" fmla="+- 0 16 12"/>
                <a:gd name="T107" fmla="*/ 16 h 948"/>
                <a:gd name="T108" fmla="+- 0 1218 61"/>
                <a:gd name="T109" fmla="*/ T108 w 1280"/>
                <a:gd name="T110" fmla="+- 0 20 12"/>
                <a:gd name="T111" fmla="*/ 20 h 948"/>
                <a:gd name="T112" fmla="+- 0 1211 61"/>
                <a:gd name="T113" fmla="*/ T112 w 1280"/>
                <a:gd name="T114" fmla="+- 0 39 12"/>
                <a:gd name="T115" fmla="*/ 39 h 948"/>
                <a:gd name="T116" fmla="+- 0 1222 61"/>
                <a:gd name="T117" fmla="*/ T116 w 1280"/>
                <a:gd name="T118" fmla="+- 0 56 12"/>
                <a:gd name="T119" fmla="*/ 56 h 948"/>
                <a:gd name="T120" fmla="+- 0 1233 61"/>
                <a:gd name="T121" fmla="*/ T120 w 1280"/>
                <a:gd name="T122" fmla="+- 0 59 12"/>
                <a:gd name="T123" fmla="*/ 59 h 948"/>
                <a:gd name="T124" fmla="+- 0 1256 61"/>
                <a:gd name="T125" fmla="*/ T124 w 1280"/>
                <a:gd name="T126" fmla="+- 0 58 12"/>
                <a:gd name="T127" fmla="*/ 58 h 948"/>
                <a:gd name="T128" fmla="+- 0 1263 61"/>
                <a:gd name="T129" fmla="*/ T128 w 1280"/>
                <a:gd name="T130" fmla="+- 0 46 12"/>
                <a:gd name="T131" fmla="*/ 46 h 948"/>
                <a:gd name="T132" fmla="+- 0 1339 61"/>
                <a:gd name="T133" fmla="*/ T132 w 1280"/>
                <a:gd name="T134" fmla="+- 0 238 12"/>
                <a:gd name="T135" fmla="*/ 238 h 948"/>
                <a:gd name="T136" fmla="+- 0 1339 61"/>
                <a:gd name="T137" fmla="*/ T136 w 1280"/>
                <a:gd name="T138" fmla="+- 0 235 12"/>
                <a:gd name="T139" fmla="*/ 235 h 948"/>
                <a:gd name="T140" fmla="+- 0 1327 61"/>
                <a:gd name="T141" fmla="*/ T140 w 1280"/>
                <a:gd name="T142" fmla="+- 0 235 12"/>
                <a:gd name="T143" fmla="*/ 235 h 948"/>
                <a:gd name="T144" fmla="+- 0 1340 61"/>
                <a:gd name="T145" fmla="*/ T144 w 1280"/>
                <a:gd name="T146" fmla="+- 0 256 12"/>
                <a:gd name="T147" fmla="*/ 256 h 94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</a:cxnLst>
              <a:rect l="0" t="0" r="r" b="b"/>
              <a:pathLst>
                <a:path w="1280" h="948">
                  <a:moveTo>
                    <a:pt x="52" y="536"/>
                  </a:moveTo>
                  <a:lnTo>
                    <a:pt x="51" y="532"/>
                  </a:lnTo>
                  <a:lnTo>
                    <a:pt x="50" y="529"/>
                  </a:lnTo>
                  <a:lnTo>
                    <a:pt x="42" y="516"/>
                  </a:lnTo>
                  <a:lnTo>
                    <a:pt x="31" y="505"/>
                  </a:lnTo>
                  <a:lnTo>
                    <a:pt x="18" y="502"/>
                  </a:lnTo>
                  <a:lnTo>
                    <a:pt x="7" y="509"/>
                  </a:lnTo>
                  <a:lnTo>
                    <a:pt x="0" y="520"/>
                  </a:lnTo>
                  <a:lnTo>
                    <a:pt x="0" y="528"/>
                  </a:lnTo>
                  <a:lnTo>
                    <a:pt x="4" y="542"/>
                  </a:lnTo>
                  <a:lnTo>
                    <a:pt x="11" y="546"/>
                  </a:lnTo>
                  <a:lnTo>
                    <a:pt x="16" y="547"/>
                  </a:lnTo>
                  <a:lnTo>
                    <a:pt x="21" y="548"/>
                  </a:lnTo>
                  <a:lnTo>
                    <a:pt x="33" y="549"/>
                  </a:lnTo>
                  <a:lnTo>
                    <a:pt x="45" y="547"/>
                  </a:lnTo>
                  <a:lnTo>
                    <a:pt x="51" y="538"/>
                  </a:lnTo>
                  <a:lnTo>
                    <a:pt x="52" y="536"/>
                  </a:lnTo>
                  <a:moveTo>
                    <a:pt x="648" y="948"/>
                  </a:moveTo>
                  <a:lnTo>
                    <a:pt x="648" y="930"/>
                  </a:lnTo>
                  <a:lnTo>
                    <a:pt x="648" y="928"/>
                  </a:lnTo>
                  <a:lnTo>
                    <a:pt x="644" y="919"/>
                  </a:lnTo>
                  <a:lnTo>
                    <a:pt x="636" y="926"/>
                  </a:lnTo>
                  <a:lnTo>
                    <a:pt x="640" y="940"/>
                  </a:lnTo>
                  <a:lnTo>
                    <a:pt x="648" y="948"/>
                  </a:lnTo>
                  <a:moveTo>
                    <a:pt x="1018" y="824"/>
                  </a:moveTo>
                  <a:lnTo>
                    <a:pt x="1017" y="807"/>
                  </a:lnTo>
                  <a:lnTo>
                    <a:pt x="1017" y="805"/>
                  </a:lnTo>
                  <a:lnTo>
                    <a:pt x="1016" y="804"/>
                  </a:lnTo>
                  <a:lnTo>
                    <a:pt x="1014" y="796"/>
                  </a:lnTo>
                  <a:lnTo>
                    <a:pt x="1005" y="803"/>
                  </a:lnTo>
                  <a:lnTo>
                    <a:pt x="1009" y="817"/>
                  </a:lnTo>
                  <a:lnTo>
                    <a:pt x="1018" y="824"/>
                  </a:lnTo>
                  <a:moveTo>
                    <a:pt x="1201" y="601"/>
                  </a:moveTo>
                  <a:lnTo>
                    <a:pt x="1200" y="598"/>
                  </a:lnTo>
                  <a:lnTo>
                    <a:pt x="1199" y="594"/>
                  </a:lnTo>
                  <a:lnTo>
                    <a:pt x="1192" y="581"/>
                  </a:lnTo>
                  <a:lnTo>
                    <a:pt x="1180" y="571"/>
                  </a:lnTo>
                  <a:lnTo>
                    <a:pt x="1167" y="567"/>
                  </a:lnTo>
                  <a:lnTo>
                    <a:pt x="1156" y="575"/>
                  </a:lnTo>
                  <a:lnTo>
                    <a:pt x="1150" y="585"/>
                  </a:lnTo>
                  <a:lnTo>
                    <a:pt x="1149" y="593"/>
                  </a:lnTo>
                  <a:lnTo>
                    <a:pt x="1154" y="607"/>
                  </a:lnTo>
                  <a:lnTo>
                    <a:pt x="1160" y="611"/>
                  </a:lnTo>
                  <a:lnTo>
                    <a:pt x="1166" y="612"/>
                  </a:lnTo>
                  <a:lnTo>
                    <a:pt x="1171" y="613"/>
                  </a:lnTo>
                  <a:lnTo>
                    <a:pt x="1182" y="615"/>
                  </a:lnTo>
                  <a:lnTo>
                    <a:pt x="1194" y="612"/>
                  </a:lnTo>
                  <a:lnTo>
                    <a:pt x="1200" y="604"/>
                  </a:lnTo>
                  <a:lnTo>
                    <a:pt x="1201" y="601"/>
                  </a:lnTo>
                  <a:moveTo>
                    <a:pt x="1202" y="34"/>
                  </a:moveTo>
                  <a:lnTo>
                    <a:pt x="1202" y="31"/>
                  </a:lnTo>
                  <a:lnTo>
                    <a:pt x="1201" y="28"/>
                  </a:lnTo>
                  <a:lnTo>
                    <a:pt x="1193" y="14"/>
                  </a:lnTo>
                  <a:lnTo>
                    <a:pt x="1181" y="4"/>
                  </a:lnTo>
                  <a:lnTo>
                    <a:pt x="1168" y="0"/>
                  </a:lnTo>
                  <a:lnTo>
                    <a:pt x="1157" y="8"/>
                  </a:lnTo>
                  <a:lnTo>
                    <a:pt x="1151" y="18"/>
                  </a:lnTo>
                  <a:lnTo>
                    <a:pt x="1150" y="27"/>
                  </a:lnTo>
                  <a:lnTo>
                    <a:pt x="1155" y="40"/>
                  </a:lnTo>
                  <a:lnTo>
                    <a:pt x="1161" y="44"/>
                  </a:lnTo>
                  <a:lnTo>
                    <a:pt x="1167" y="46"/>
                  </a:lnTo>
                  <a:lnTo>
                    <a:pt x="1172" y="47"/>
                  </a:lnTo>
                  <a:lnTo>
                    <a:pt x="1183" y="48"/>
                  </a:lnTo>
                  <a:lnTo>
                    <a:pt x="1195" y="46"/>
                  </a:lnTo>
                  <a:lnTo>
                    <a:pt x="1202" y="37"/>
                  </a:lnTo>
                  <a:lnTo>
                    <a:pt x="1202" y="34"/>
                  </a:lnTo>
                  <a:moveTo>
                    <a:pt x="1279" y="244"/>
                  </a:moveTo>
                  <a:lnTo>
                    <a:pt x="1278" y="226"/>
                  </a:lnTo>
                  <a:lnTo>
                    <a:pt x="1278" y="225"/>
                  </a:lnTo>
                  <a:lnTo>
                    <a:pt x="1278" y="223"/>
                  </a:lnTo>
                  <a:lnTo>
                    <a:pt x="1275" y="215"/>
                  </a:lnTo>
                  <a:lnTo>
                    <a:pt x="1266" y="223"/>
                  </a:lnTo>
                  <a:lnTo>
                    <a:pt x="1270" y="236"/>
                  </a:lnTo>
                  <a:lnTo>
                    <a:pt x="1279" y="244"/>
                  </a:lnTo>
                </a:path>
              </a:pathLst>
            </a:custGeom>
            <a:solidFill>
              <a:srgbClr val="FFD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</p:grpSp>
      <p:grpSp>
        <p:nvGrpSpPr>
          <p:cNvPr id="9" name="Group 7">
            <a:extLst>
              <a:ext uri="{FF2B5EF4-FFF2-40B4-BE49-F238E27FC236}">
                <a16:creationId xmlns:a16="http://schemas.microsoft.com/office/drawing/2014/main" id="{CF09D6DE-781B-4F16-8E12-FBF7CFF67F3D}"/>
              </a:ext>
            </a:extLst>
          </p:cNvPr>
          <p:cNvGrpSpPr>
            <a:grpSpLocks/>
          </p:cNvGrpSpPr>
          <p:nvPr/>
        </p:nvGrpSpPr>
        <p:grpSpPr bwMode="auto">
          <a:xfrm>
            <a:off x="2373925" y="564485"/>
            <a:ext cx="866165" cy="1296393"/>
            <a:chOff x="3903" y="482"/>
            <a:chExt cx="1137" cy="1704"/>
          </a:xfrm>
        </p:grpSpPr>
        <p:sp>
          <p:nvSpPr>
            <p:cNvPr id="10" name="AutoShape 8">
              <a:extLst>
                <a:ext uri="{FF2B5EF4-FFF2-40B4-BE49-F238E27FC236}">
                  <a16:creationId xmlns:a16="http://schemas.microsoft.com/office/drawing/2014/main" id="{A49750AF-F957-47F1-A171-386843BE844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3" y="481"/>
              <a:ext cx="1137" cy="1704"/>
            </a:xfrm>
            <a:custGeom>
              <a:avLst/>
              <a:gdLst>
                <a:gd name="T0" fmla="+- 0 4228 3903"/>
                <a:gd name="T1" fmla="*/ T0 w 1137"/>
                <a:gd name="T2" fmla="+- 0 942 482"/>
                <a:gd name="T3" fmla="*/ 942 h 1704"/>
                <a:gd name="T4" fmla="+- 0 4116 3903"/>
                <a:gd name="T5" fmla="*/ T4 w 1137"/>
                <a:gd name="T6" fmla="+- 0 905 482"/>
                <a:gd name="T7" fmla="*/ 905 h 1704"/>
                <a:gd name="T8" fmla="+- 0 3947 3903"/>
                <a:gd name="T9" fmla="*/ T8 w 1137"/>
                <a:gd name="T10" fmla="+- 0 823 482"/>
                <a:gd name="T11" fmla="*/ 823 h 1704"/>
                <a:gd name="T12" fmla="+- 0 3904 3903"/>
                <a:gd name="T13" fmla="*/ T12 w 1137"/>
                <a:gd name="T14" fmla="+- 0 853 482"/>
                <a:gd name="T15" fmla="*/ 853 h 1704"/>
                <a:gd name="T16" fmla="+- 0 3956 3903"/>
                <a:gd name="T17" fmla="*/ T16 w 1137"/>
                <a:gd name="T18" fmla="+- 0 885 482"/>
                <a:gd name="T19" fmla="*/ 885 h 1704"/>
                <a:gd name="T20" fmla="+- 0 4125 3903"/>
                <a:gd name="T21" fmla="*/ T20 w 1137"/>
                <a:gd name="T22" fmla="+- 0 930 482"/>
                <a:gd name="T23" fmla="*/ 930 h 1704"/>
                <a:gd name="T24" fmla="+- 0 4243 3903"/>
                <a:gd name="T25" fmla="*/ T24 w 1137"/>
                <a:gd name="T26" fmla="+- 0 962 482"/>
                <a:gd name="T27" fmla="*/ 962 h 1704"/>
                <a:gd name="T28" fmla="+- 0 4485 3903"/>
                <a:gd name="T29" fmla="*/ T28 w 1137"/>
                <a:gd name="T30" fmla="+- 0 1839 482"/>
                <a:gd name="T31" fmla="*/ 1839 h 1704"/>
                <a:gd name="T32" fmla="+- 0 4419 3903"/>
                <a:gd name="T33" fmla="*/ T32 w 1137"/>
                <a:gd name="T34" fmla="+- 0 1825 482"/>
                <a:gd name="T35" fmla="*/ 1825 h 1704"/>
                <a:gd name="T36" fmla="+- 0 4390 3903"/>
                <a:gd name="T37" fmla="*/ T36 w 1137"/>
                <a:gd name="T38" fmla="+- 0 1880 482"/>
                <a:gd name="T39" fmla="*/ 1880 h 1704"/>
                <a:gd name="T40" fmla="+- 0 4400 3903"/>
                <a:gd name="T41" fmla="*/ T40 w 1137"/>
                <a:gd name="T42" fmla="+- 0 1911 482"/>
                <a:gd name="T43" fmla="*/ 1911 h 1704"/>
                <a:gd name="T44" fmla="+- 0 4464 3903"/>
                <a:gd name="T45" fmla="*/ T44 w 1137"/>
                <a:gd name="T46" fmla="+- 0 1929 482"/>
                <a:gd name="T47" fmla="*/ 1929 h 1704"/>
                <a:gd name="T48" fmla="+- 0 4493 3903"/>
                <a:gd name="T49" fmla="*/ T48 w 1137"/>
                <a:gd name="T50" fmla="+- 0 1863 482"/>
                <a:gd name="T51" fmla="*/ 1863 h 1704"/>
                <a:gd name="T52" fmla="+- 0 4676 3903"/>
                <a:gd name="T53" fmla="*/ T52 w 1137"/>
                <a:gd name="T54" fmla="+- 0 1752 482"/>
                <a:gd name="T55" fmla="*/ 1752 h 1704"/>
                <a:gd name="T56" fmla="+- 0 4611 3903"/>
                <a:gd name="T57" fmla="*/ T56 w 1137"/>
                <a:gd name="T58" fmla="+- 0 1886 482"/>
                <a:gd name="T59" fmla="*/ 1886 h 1704"/>
                <a:gd name="T60" fmla="+- 0 4472 3903"/>
                <a:gd name="T61" fmla="*/ T60 w 1137"/>
                <a:gd name="T62" fmla="+- 0 2110 482"/>
                <a:gd name="T63" fmla="*/ 2110 h 1704"/>
                <a:gd name="T64" fmla="+- 0 4497 3903"/>
                <a:gd name="T65" fmla="*/ T64 w 1137"/>
                <a:gd name="T66" fmla="+- 0 2178 482"/>
                <a:gd name="T67" fmla="*/ 2178 h 1704"/>
                <a:gd name="T68" fmla="+- 0 4591 3903"/>
                <a:gd name="T69" fmla="*/ T68 w 1137"/>
                <a:gd name="T70" fmla="+- 0 2060 482"/>
                <a:gd name="T71" fmla="*/ 2060 h 1704"/>
                <a:gd name="T72" fmla="+- 0 4667 3903"/>
                <a:gd name="T73" fmla="*/ T72 w 1137"/>
                <a:gd name="T74" fmla="+- 0 1819 482"/>
                <a:gd name="T75" fmla="*/ 1819 h 1704"/>
                <a:gd name="T76" fmla="+- 0 5010 3903"/>
                <a:gd name="T77" fmla="*/ T76 w 1137"/>
                <a:gd name="T78" fmla="+- 0 2105 482"/>
                <a:gd name="T79" fmla="*/ 2105 h 1704"/>
                <a:gd name="T80" fmla="+- 0 4978 3903"/>
                <a:gd name="T81" fmla="*/ T80 w 1137"/>
                <a:gd name="T82" fmla="+- 0 2013 482"/>
                <a:gd name="T83" fmla="*/ 2013 h 1704"/>
                <a:gd name="T84" fmla="+- 0 4928 3903"/>
                <a:gd name="T85" fmla="*/ T84 w 1137"/>
                <a:gd name="T86" fmla="+- 0 1932 482"/>
                <a:gd name="T87" fmla="*/ 1932 h 1704"/>
                <a:gd name="T88" fmla="+- 0 4471 3903"/>
                <a:gd name="T89" fmla="*/ T88 w 1137"/>
                <a:gd name="T90" fmla="+- 0 758 482"/>
                <a:gd name="T91" fmla="*/ 758 h 1704"/>
                <a:gd name="T92" fmla="+- 0 4403 3903"/>
                <a:gd name="T93" fmla="*/ T92 w 1137"/>
                <a:gd name="T94" fmla="+- 0 763 482"/>
                <a:gd name="T95" fmla="*/ 763 h 1704"/>
                <a:gd name="T96" fmla="+- 0 4420 3903"/>
                <a:gd name="T97" fmla="*/ T96 w 1137"/>
                <a:gd name="T98" fmla="+- 0 793 482"/>
                <a:gd name="T99" fmla="*/ 793 h 1704"/>
                <a:gd name="T100" fmla="+- 0 4453 3903"/>
                <a:gd name="T101" fmla="*/ T100 w 1137"/>
                <a:gd name="T102" fmla="+- 0 820 482"/>
                <a:gd name="T103" fmla="*/ 820 h 1704"/>
                <a:gd name="T104" fmla="+- 0 4360 3903"/>
                <a:gd name="T105" fmla="*/ T104 w 1137"/>
                <a:gd name="T106" fmla="+- 0 988 482"/>
                <a:gd name="T107" fmla="*/ 988 h 1704"/>
                <a:gd name="T108" fmla="+- 0 4194 3903"/>
                <a:gd name="T109" fmla="*/ T108 w 1137"/>
                <a:gd name="T110" fmla="+- 0 1106 482"/>
                <a:gd name="T111" fmla="*/ 1106 h 1704"/>
                <a:gd name="T112" fmla="+- 0 4101 3903"/>
                <a:gd name="T113" fmla="*/ T112 w 1137"/>
                <a:gd name="T114" fmla="+- 0 1129 482"/>
                <a:gd name="T115" fmla="*/ 1129 h 1704"/>
                <a:gd name="T116" fmla="+- 0 4130 3903"/>
                <a:gd name="T117" fmla="*/ T116 w 1137"/>
                <a:gd name="T118" fmla="+- 0 1148 482"/>
                <a:gd name="T119" fmla="*/ 1148 h 1704"/>
                <a:gd name="T120" fmla="+- 0 4308 3903"/>
                <a:gd name="T121" fmla="*/ T120 w 1137"/>
                <a:gd name="T122" fmla="+- 0 1248 482"/>
                <a:gd name="T123" fmla="*/ 1248 h 1704"/>
                <a:gd name="T124" fmla="+- 0 4312 3903"/>
                <a:gd name="T125" fmla="*/ T124 w 1137"/>
                <a:gd name="T126" fmla="+- 0 1274 482"/>
                <a:gd name="T127" fmla="*/ 1274 h 1704"/>
                <a:gd name="T128" fmla="+- 0 4258 3903"/>
                <a:gd name="T129" fmla="*/ T128 w 1137"/>
                <a:gd name="T130" fmla="+- 0 1436 482"/>
                <a:gd name="T131" fmla="*/ 1436 h 1704"/>
                <a:gd name="T132" fmla="+- 0 4182 3903"/>
                <a:gd name="T133" fmla="*/ T132 w 1137"/>
                <a:gd name="T134" fmla="+- 0 1500 482"/>
                <a:gd name="T135" fmla="*/ 1500 h 1704"/>
                <a:gd name="T136" fmla="+- 0 4245 3903"/>
                <a:gd name="T137" fmla="*/ T136 w 1137"/>
                <a:gd name="T138" fmla="+- 0 1537 482"/>
                <a:gd name="T139" fmla="*/ 1537 h 1704"/>
                <a:gd name="T140" fmla="+- 0 4345 3903"/>
                <a:gd name="T141" fmla="*/ T140 w 1137"/>
                <a:gd name="T142" fmla="+- 0 1469 482"/>
                <a:gd name="T143" fmla="*/ 1469 h 1704"/>
                <a:gd name="T144" fmla="+- 0 4399 3903"/>
                <a:gd name="T145" fmla="*/ T144 w 1137"/>
                <a:gd name="T146" fmla="+- 0 1537 482"/>
                <a:gd name="T147" fmla="*/ 1537 h 1704"/>
                <a:gd name="T148" fmla="+- 0 4414 3903"/>
                <a:gd name="T149" fmla="*/ T148 w 1137"/>
                <a:gd name="T150" fmla="+- 0 1611 482"/>
                <a:gd name="T151" fmla="*/ 1611 h 1704"/>
                <a:gd name="T152" fmla="+- 0 4478 3903"/>
                <a:gd name="T153" fmla="*/ T152 w 1137"/>
                <a:gd name="T154" fmla="+- 0 1693 482"/>
                <a:gd name="T155" fmla="*/ 1693 h 1704"/>
                <a:gd name="T156" fmla="+- 0 4687 3903"/>
                <a:gd name="T157" fmla="*/ T156 w 1137"/>
                <a:gd name="T158" fmla="+- 0 1681 482"/>
                <a:gd name="T159" fmla="*/ 1681 h 1704"/>
                <a:gd name="T160" fmla="+- 0 4847 3903"/>
                <a:gd name="T161" fmla="*/ T160 w 1137"/>
                <a:gd name="T162" fmla="+- 0 1783 482"/>
                <a:gd name="T163" fmla="*/ 1783 h 1704"/>
                <a:gd name="T164" fmla="+- 0 4918 3903"/>
                <a:gd name="T165" fmla="*/ T164 w 1137"/>
                <a:gd name="T166" fmla="+- 0 1977 482"/>
                <a:gd name="T167" fmla="*/ 1977 h 1704"/>
                <a:gd name="T168" fmla="+- 0 4937 3903"/>
                <a:gd name="T169" fmla="*/ T168 w 1137"/>
                <a:gd name="T170" fmla="+- 0 2079 482"/>
                <a:gd name="T171" fmla="*/ 2079 h 1704"/>
                <a:gd name="T172" fmla="+- 0 4987 3903"/>
                <a:gd name="T173" fmla="*/ T172 w 1137"/>
                <a:gd name="T174" fmla="+- 0 2144 482"/>
                <a:gd name="T175" fmla="*/ 2144 h 1704"/>
                <a:gd name="T176" fmla="+- 0 5040 3903"/>
                <a:gd name="T177" fmla="*/ T176 w 1137"/>
                <a:gd name="T178" fmla="+- 0 786 482"/>
                <a:gd name="T179" fmla="*/ 786 h 1704"/>
                <a:gd name="T180" fmla="+- 0 4971 3903"/>
                <a:gd name="T181" fmla="*/ T180 w 1137"/>
                <a:gd name="T182" fmla="+- 0 688 482"/>
                <a:gd name="T183" fmla="*/ 688 h 1704"/>
                <a:gd name="T184" fmla="+- 0 4866 3903"/>
                <a:gd name="T185" fmla="*/ T184 w 1137"/>
                <a:gd name="T186" fmla="+- 0 684 482"/>
                <a:gd name="T187" fmla="*/ 684 h 1704"/>
                <a:gd name="T188" fmla="+- 0 4846 3903"/>
                <a:gd name="T189" fmla="*/ T188 w 1137"/>
                <a:gd name="T190" fmla="+- 0 612 482"/>
                <a:gd name="T191" fmla="*/ 612 h 1704"/>
                <a:gd name="T192" fmla="+- 0 4905 3903"/>
                <a:gd name="T193" fmla="*/ T192 w 1137"/>
                <a:gd name="T194" fmla="+- 0 533 482"/>
                <a:gd name="T195" fmla="*/ 533 h 1704"/>
                <a:gd name="T196" fmla="+- 0 4883 3903"/>
                <a:gd name="T197" fmla="*/ T196 w 1137"/>
                <a:gd name="T198" fmla="+- 0 482 482"/>
                <a:gd name="T199" fmla="*/ 482 h 1704"/>
                <a:gd name="T200" fmla="+- 0 4811 3903"/>
                <a:gd name="T201" fmla="*/ T200 w 1137"/>
                <a:gd name="T202" fmla="+- 0 599 482"/>
                <a:gd name="T203" fmla="*/ 599 h 1704"/>
                <a:gd name="T204" fmla="+- 0 4648 3903"/>
                <a:gd name="T205" fmla="*/ T204 w 1137"/>
                <a:gd name="T206" fmla="+- 0 746 482"/>
                <a:gd name="T207" fmla="*/ 746 h 1704"/>
                <a:gd name="T208" fmla="+- 0 4926 3903"/>
                <a:gd name="T209" fmla="*/ T208 w 1137"/>
                <a:gd name="T210" fmla="+- 0 1925 482"/>
                <a:gd name="T211" fmla="*/ 1925 h 1704"/>
                <a:gd name="T212" fmla="+- 0 5040 3903"/>
                <a:gd name="T213" fmla="*/ T212 w 1137"/>
                <a:gd name="T214" fmla="+- 0 786 482"/>
                <a:gd name="T215" fmla="*/ 786 h 1704"/>
                <a:gd name="T216" fmla="+- 0 4972 3903"/>
                <a:gd name="T217" fmla="*/ T216 w 1137"/>
                <a:gd name="T218" fmla="+- 0 686 482"/>
                <a:gd name="T219" fmla="*/ 686 h 1704"/>
                <a:gd name="T220" fmla="+- 0 5029 3903"/>
                <a:gd name="T221" fmla="*/ T220 w 1137"/>
                <a:gd name="T222" fmla="+- 0 701 482"/>
                <a:gd name="T223" fmla="*/ 701 h 1704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  <a:cxn ang="0">
                  <a:pos x="T165" y="T167"/>
                </a:cxn>
                <a:cxn ang="0">
                  <a:pos x="T169" y="T171"/>
                </a:cxn>
                <a:cxn ang="0">
                  <a:pos x="T173" y="T175"/>
                </a:cxn>
                <a:cxn ang="0">
                  <a:pos x="T177" y="T179"/>
                </a:cxn>
                <a:cxn ang="0">
                  <a:pos x="T181" y="T183"/>
                </a:cxn>
                <a:cxn ang="0">
                  <a:pos x="T185" y="T187"/>
                </a:cxn>
                <a:cxn ang="0">
                  <a:pos x="T189" y="T191"/>
                </a:cxn>
                <a:cxn ang="0">
                  <a:pos x="T193" y="T195"/>
                </a:cxn>
                <a:cxn ang="0">
                  <a:pos x="T197" y="T199"/>
                </a:cxn>
                <a:cxn ang="0">
                  <a:pos x="T201" y="T203"/>
                </a:cxn>
                <a:cxn ang="0">
                  <a:pos x="T205" y="T207"/>
                </a:cxn>
                <a:cxn ang="0">
                  <a:pos x="T209" y="T211"/>
                </a:cxn>
                <a:cxn ang="0">
                  <a:pos x="T213" y="T215"/>
                </a:cxn>
                <a:cxn ang="0">
                  <a:pos x="T217" y="T219"/>
                </a:cxn>
                <a:cxn ang="0">
                  <a:pos x="T221" y="T223"/>
                </a:cxn>
              </a:cxnLst>
              <a:rect l="0" t="0" r="r" b="b"/>
              <a:pathLst>
                <a:path w="1137" h="1704">
                  <a:moveTo>
                    <a:pt x="341" y="477"/>
                  </a:moveTo>
                  <a:lnTo>
                    <a:pt x="341" y="474"/>
                  </a:lnTo>
                  <a:lnTo>
                    <a:pt x="338" y="464"/>
                  </a:lnTo>
                  <a:lnTo>
                    <a:pt x="325" y="460"/>
                  </a:lnTo>
                  <a:lnTo>
                    <a:pt x="314" y="457"/>
                  </a:lnTo>
                  <a:lnTo>
                    <a:pt x="298" y="452"/>
                  </a:lnTo>
                  <a:lnTo>
                    <a:pt x="259" y="440"/>
                  </a:lnTo>
                  <a:lnTo>
                    <a:pt x="213" y="423"/>
                  </a:lnTo>
                  <a:lnTo>
                    <a:pt x="174" y="404"/>
                  </a:lnTo>
                  <a:lnTo>
                    <a:pt x="119" y="365"/>
                  </a:lnTo>
                  <a:lnTo>
                    <a:pt x="87" y="349"/>
                  </a:lnTo>
                  <a:lnTo>
                    <a:pt x="44" y="341"/>
                  </a:lnTo>
                  <a:lnTo>
                    <a:pt x="21" y="342"/>
                  </a:lnTo>
                  <a:lnTo>
                    <a:pt x="7" y="348"/>
                  </a:lnTo>
                  <a:lnTo>
                    <a:pt x="0" y="359"/>
                  </a:lnTo>
                  <a:lnTo>
                    <a:pt x="1" y="371"/>
                  </a:lnTo>
                  <a:lnTo>
                    <a:pt x="7" y="381"/>
                  </a:lnTo>
                  <a:lnTo>
                    <a:pt x="18" y="391"/>
                  </a:lnTo>
                  <a:lnTo>
                    <a:pt x="34" y="399"/>
                  </a:lnTo>
                  <a:lnTo>
                    <a:pt x="53" y="403"/>
                  </a:lnTo>
                  <a:lnTo>
                    <a:pt x="98" y="409"/>
                  </a:lnTo>
                  <a:lnTo>
                    <a:pt x="140" y="417"/>
                  </a:lnTo>
                  <a:lnTo>
                    <a:pt x="181" y="430"/>
                  </a:lnTo>
                  <a:lnTo>
                    <a:pt x="222" y="448"/>
                  </a:lnTo>
                  <a:lnTo>
                    <a:pt x="263" y="469"/>
                  </a:lnTo>
                  <a:lnTo>
                    <a:pt x="299" y="485"/>
                  </a:lnTo>
                  <a:lnTo>
                    <a:pt x="326" y="490"/>
                  </a:lnTo>
                  <a:lnTo>
                    <a:pt x="340" y="480"/>
                  </a:lnTo>
                  <a:lnTo>
                    <a:pt x="341" y="477"/>
                  </a:lnTo>
                  <a:moveTo>
                    <a:pt x="590" y="1381"/>
                  </a:moveTo>
                  <a:lnTo>
                    <a:pt x="587" y="1368"/>
                  </a:lnTo>
                  <a:lnTo>
                    <a:pt x="582" y="1357"/>
                  </a:lnTo>
                  <a:lnTo>
                    <a:pt x="573" y="1348"/>
                  </a:lnTo>
                  <a:lnTo>
                    <a:pt x="561" y="1343"/>
                  </a:lnTo>
                  <a:lnTo>
                    <a:pt x="545" y="1341"/>
                  </a:lnTo>
                  <a:lnTo>
                    <a:pt x="516" y="1343"/>
                  </a:lnTo>
                  <a:lnTo>
                    <a:pt x="496" y="1350"/>
                  </a:lnTo>
                  <a:lnTo>
                    <a:pt x="485" y="1361"/>
                  </a:lnTo>
                  <a:lnTo>
                    <a:pt x="483" y="1377"/>
                  </a:lnTo>
                  <a:lnTo>
                    <a:pt x="487" y="1398"/>
                  </a:lnTo>
                  <a:lnTo>
                    <a:pt x="488" y="1407"/>
                  </a:lnTo>
                  <a:lnTo>
                    <a:pt x="491" y="1416"/>
                  </a:lnTo>
                  <a:lnTo>
                    <a:pt x="493" y="1424"/>
                  </a:lnTo>
                  <a:lnTo>
                    <a:pt x="497" y="1429"/>
                  </a:lnTo>
                  <a:lnTo>
                    <a:pt x="502" y="1432"/>
                  </a:lnTo>
                  <a:lnTo>
                    <a:pt x="512" y="1438"/>
                  </a:lnTo>
                  <a:lnTo>
                    <a:pt x="534" y="1447"/>
                  </a:lnTo>
                  <a:lnTo>
                    <a:pt x="561" y="1447"/>
                  </a:lnTo>
                  <a:lnTo>
                    <a:pt x="581" y="1427"/>
                  </a:lnTo>
                  <a:lnTo>
                    <a:pt x="587" y="1411"/>
                  </a:lnTo>
                  <a:lnTo>
                    <a:pt x="590" y="1395"/>
                  </a:lnTo>
                  <a:lnTo>
                    <a:pt x="590" y="1381"/>
                  </a:lnTo>
                  <a:moveTo>
                    <a:pt x="795" y="1286"/>
                  </a:moveTo>
                  <a:lnTo>
                    <a:pt x="792" y="1278"/>
                  </a:lnTo>
                  <a:lnTo>
                    <a:pt x="785" y="1270"/>
                  </a:lnTo>
                  <a:lnTo>
                    <a:pt x="773" y="1270"/>
                  </a:lnTo>
                  <a:lnTo>
                    <a:pt x="759" y="1281"/>
                  </a:lnTo>
                  <a:lnTo>
                    <a:pt x="745" y="1306"/>
                  </a:lnTo>
                  <a:lnTo>
                    <a:pt x="729" y="1352"/>
                  </a:lnTo>
                  <a:lnTo>
                    <a:pt x="708" y="1404"/>
                  </a:lnTo>
                  <a:lnTo>
                    <a:pt x="678" y="1458"/>
                  </a:lnTo>
                  <a:lnTo>
                    <a:pt x="599" y="1543"/>
                  </a:lnTo>
                  <a:lnTo>
                    <a:pt x="578" y="1585"/>
                  </a:lnTo>
                  <a:lnTo>
                    <a:pt x="569" y="1628"/>
                  </a:lnTo>
                  <a:lnTo>
                    <a:pt x="574" y="1666"/>
                  </a:lnTo>
                  <a:lnTo>
                    <a:pt x="579" y="1677"/>
                  </a:lnTo>
                  <a:lnTo>
                    <a:pt x="586" y="1687"/>
                  </a:lnTo>
                  <a:lnTo>
                    <a:pt x="594" y="1696"/>
                  </a:lnTo>
                  <a:lnTo>
                    <a:pt x="605" y="1703"/>
                  </a:lnTo>
                  <a:lnTo>
                    <a:pt x="642" y="1695"/>
                  </a:lnTo>
                  <a:lnTo>
                    <a:pt x="669" y="1646"/>
                  </a:lnTo>
                  <a:lnTo>
                    <a:pt x="688" y="1578"/>
                  </a:lnTo>
                  <a:lnTo>
                    <a:pt x="700" y="1515"/>
                  </a:lnTo>
                  <a:lnTo>
                    <a:pt x="715" y="1454"/>
                  </a:lnTo>
                  <a:lnTo>
                    <a:pt x="740" y="1390"/>
                  </a:lnTo>
                  <a:lnTo>
                    <a:pt x="764" y="1337"/>
                  </a:lnTo>
                  <a:lnTo>
                    <a:pt x="782" y="1307"/>
                  </a:lnTo>
                  <a:lnTo>
                    <a:pt x="793" y="1296"/>
                  </a:lnTo>
                  <a:lnTo>
                    <a:pt x="795" y="1286"/>
                  </a:lnTo>
                  <a:moveTo>
                    <a:pt x="1107" y="1623"/>
                  </a:moveTo>
                  <a:lnTo>
                    <a:pt x="1105" y="1606"/>
                  </a:lnTo>
                  <a:lnTo>
                    <a:pt x="1100" y="1586"/>
                  </a:lnTo>
                  <a:lnTo>
                    <a:pt x="1090" y="1560"/>
                  </a:lnTo>
                  <a:lnTo>
                    <a:pt x="1075" y="1531"/>
                  </a:lnTo>
                  <a:lnTo>
                    <a:pt x="1056" y="1499"/>
                  </a:lnTo>
                  <a:lnTo>
                    <a:pt x="1032" y="1463"/>
                  </a:lnTo>
                  <a:lnTo>
                    <a:pt x="1028" y="1456"/>
                  </a:lnTo>
                  <a:lnTo>
                    <a:pt x="1025" y="1450"/>
                  </a:lnTo>
                  <a:lnTo>
                    <a:pt x="638" y="291"/>
                  </a:lnTo>
                  <a:lnTo>
                    <a:pt x="621" y="288"/>
                  </a:lnTo>
                  <a:lnTo>
                    <a:pt x="612" y="286"/>
                  </a:lnTo>
                  <a:lnTo>
                    <a:pt x="568" y="276"/>
                  </a:lnTo>
                  <a:lnTo>
                    <a:pt x="537" y="272"/>
                  </a:lnTo>
                  <a:lnTo>
                    <a:pt x="529" y="273"/>
                  </a:lnTo>
                  <a:lnTo>
                    <a:pt x="514" y="274"/>
                  </a:lnTo>
                  <a:lnTo>
                    <a:pt x="500" y="281"/>
                  </a:lnTo>
                  <a:lnTo>
                    <a:pt x="498" y="292"/>
                  </a:lnTo>
                  <a:lnTo>
                    <a:pt x="501" y="298"/>
                  </a:lnTo>
                  <a:lnTo>
                    <a:pt x="507" y="305"/>
                  </a:lnTo>
                  <a:lnTo>
                    <a:pt x="517" y="311"/>
                  </a:lnTo>
                  <a:lnTo>
                    <a:pt x="530" y="318"/>
                  </a:lnTo>
                  <a:lnTo>
                    <a:pt x="541" y="324"/>
                  </a:lnTo>
                  <a:lnTo>
                    <a:pt x="548" y="330"/>
                  </a:lnTo>
                  <a:lnTo>
                    <a:pt x="550" y="338"/>
                  </a:lnTo>
                  <a:lnTo>
                    <a:pt x="546" y="367"/>
                  </a:lnTo>
                  <a:lnTo>
                    <a:pt x="523" y="405"/>
                  </a:lnTo>
                  <a:lnTo>
                    <a:pt x="490" y="451"/>
                  </a:lnTo>
                  <a:lnTo>
                    <a:pt x="457" y="506"/>
                  </a:lnTo>
                  <a:lnTo>
                    <a:pt x="411" y="567"/>
                  </a:lnTo>
                  <a:lnTo>
                    <a:pt x="352" y="605"/>
                  </a:lnTo>
                  <a:lnTo>
                    <a:pt x="351" y="605"/>
                  </a:lnTo>
                  <a:lnTo>
                    <a:pt x="291" y="624"/>
                  </a:lnTo>
                  <a:lnTo>
                    <a:pt x="238" y="628"/>
                  </a:lnTo>
                  <a:lnTo>
                    <a:pt x="217" y="631"/>
                  </a:lnTo>
                  <a:lnTo>
                    <a:pt x="204" y="637"/>
                  </a:lnTo>
                  <a:lnTo>
                    <a:pt x="198" y="647"/>
                  </a:lnTo>
                  <a:lnTo>
                    <a:pt x="199" y="656"/>
                  </a:lnTo>
                  <a:lnTo>
                    <a:pt x="201" y="665"/>
                  </a:lnTo>
                  <a:lnTo>
                    <a:pt x="212" y="671"/>
                  </a:lnTo>
                  <a:lnTo>
                    <a:pt x="227" y="666"/>
                  </a:lnTo>
                  <a:lnTo>
                    <a:pt x="263" y="663"/>
                  </a:lnTo>
                  <a:lnTo>
                    <a:pt x="315" y="674"/>
                  </a:lnTo>
                  <a:lnTo>
                    <a:pt x="367" y="706"/>
                  </a:lnTo>
                  <a:lnTo>
                    <a:pt x="405" y="766"/>
                  </a:lnTo>
                  <a:lnTo>
                    <a:pt x="406" y="770"/>
                  </a:lnTo>
                  <a:lnTo>
                    <a:pt x="407" y="773"/>
                  </a:lnTo>
                  <a:lnTo>
                    <a:pt x="408" y="777"/>
                  </a:lnTo>
                  <a:lnTo>
                    <a:pt x="409" y="792"/>
                  </a:lnTo>
                  <a:lnTo>
                    <a:pt x="413" y="852"/>
                  </a:lnTo>
                  <a:lnTo>
                    <a:pt x="393" y="908"/>
                  </a:lnTo>
                  <a:lnTo>
                    <a:pt x="367" y="943"/>
                  </a:lnTo>
                  <a:lnTo>
                    <a:pt x="355" y="954"/>
                  </a:lnTo>
                  <a:lnTo>
                    <a:pt x="325" y="960"/>
                  </a:lnTo>
                  <a:lnTo>
                    <a:pt x="299" y="975"/>
                  </a:lnTo>
                  <a:lnTo>
                    <a:pt x="281" y="995"/>
                  </a:lnTo>
                  <a:lnTo>
                    <a:pt x="279" y="1018"/>
                  </a:lnTo>
                  <a:lnTo>
                    <a:pt x="282" y="1027"/>
                  </a:lnTo>
                  <a:lnTo>
                    <a:pt x="290" y="1036"/>
                  </a:lnTo>
                  <a:lnTo>
                    <a:pt x="304" y="1045"/>
                  </a:lnTo>
                  <a:lnTo>
                    <a:pt x="342" y="1055"/>
                  </a:lnTo>
                  <a:lnTo>
                    <a:pt x="367" y="1040"/>
                  </a:lnTo>
                  <a:lnTo>
                    <a:pt x="389" y="1013"/>
                  </a:lnTo>
                  <a:lnTo>
                    <a:pt x="418" y="992"/>
                  </a:lnTo>
                  <a:lnTo>
                    <a:pt x="442" y="987"/>
                  </a:lnTo>
                  <a:lnTo>
                    <a:pt x="462" y="992"/>
                  </a:lnTo>
                  <a:lnTo>
                    <a:pt x="478" y="1009"/>
                  </a:lnTo>
                  <a:lnTo>
                    <a:pt x="491" y="1039"/>
                  </a:lnTo>
                  <a:lnTo>
                    <a:pt x="496" y="1055"/>
                  </a:lnTo>
                  <a:lnTo>
                    <a:pt x="501" y="1073"/>
                  </a:lnTo>
                  <a:lnTo>
                    <a:pt x="505" y="1094"/>
                  </a:lnTo>
                  <a:lnTo>
                    <a:pt x="509" y="1117"/>
                  </a:lnTo>
                  <a:lnTo>
                    <a:pt x="511" y="1129"/>
                  </a:lnTo>
                  <a:lnTo>
                    <a:pt x="513" y="1139"/>
                  </a:lnTo>
                  <a:lnTo>
                    <a:pt x="516" y="1148"/>
                  </a:lnTo>
                  <a:lnTo>
                    <a:pt x="543" y="1193"/>
                  </a:lnTo>
                  <a:lnTo>
                    <a:pt x="575" y="1211"/>
                  </a:lnTo>
                  <a:lnTo>
                    <a:pt x="602" y="1214"/>
                  </a:lnTo>
                  <a:lnTo>
                    <a:pt x="614" y="1212"/>
                  </a:lnTo>
                  <a:lnTo>
                    <a:pt x="705" y="1193"/>
                  </a:lnTo>
                  <a:lnTo>
                    <a:pt x="784" y="1199"/>
                  </a:lnTo>
                  <a:lnTo>
                    <a:pt x="839" y="1215"/>
                  </a:lnTo>
                  <a:lnTo>
                    <a:pt x="861" y="1224"/>
                  </a:lnTo>
                  <a:lnTo>
                    <a:pt x="908" y="1259"/>
                  </a:lnTo>
                  <a:lnTo>
                    <a:pt x="944" y="1301"/>
                  </a:lnTo>
                  <a:lnTo>
                    <a:pt x="972" y="1347"/>
                  </a:lnTo>
                  <a:lnTo>
                    <a:pt x="991" y="1395"/>
                  </a:lnTo>
                  <a:lnTo>
                    <a:pt x="1005" y="1446"/>
                  </a:lnTo>
                  <a:lnTo>
                    <a:pt x="1015" y="1495"/>
                  </a:lnTo>
                  <a:lnTo>
                    <a:pt x="1022" y="1538"/>
                  </a:lnTo>
                  <a:lnTo>
                    <a:pt x="1028" y="1573"/>
                  </a:lnTo>
                  <a:lnTo>
                    <a:pt x="1030" y="1585"/>
                  </a:lnTo>
                  <a:lnTo>
                    <a:pt x="1034" y="1597"/>
                  </a:lnTo>
                  <a:lnTo>
                    <a:pt x="1037" y="1607"/>
                  </a:lnTo>
                  <a:lnTo>
                    <a:pt x="1051" y="1639"/>
                  </a:lnTo>
                  <a:lnTo>
                    <a:pt x="1067" y="1658"/>
                  </a:lnTo>
                  <a:lnTo>
                    <a:pt x="1084" y="1662"/>
                  </a:lnTo>
                  <a:lnTo>
                    <a:pt x="1099" y="1650"/>
                  </a:lnTo>
                  <a:lnTo>
                    <a:pt x="1105" y="1638"/>
                  </a:lnTo>
                  <a:lnTo>
                    <a:pt x="1107" y="1623"/>
                  </a:lnTo>
                  <a:moveTo>
                    <a:pt x="1137" y="304"/>
                  </a:moveTo>
                  <a:lnTo>
                    <a:pt x="1120" y="302"/>
                  </a:lnTo>
                  <a:lnTo>
                    <a:pt x="1096" y="287"/>
                  </a:lnTo>
                  <a:lnTo>
                    <a:pt x="1069" y="204"/>
                  </a:lnTo>
                  <a:lnTo>
                    <a:pt x="1068" y="206"/>
                  </a:lnTo>
                  <a:lnTo>
                    <a:pt x="1030" y="234"/>
                  </a:lnTo>
                  <a:lnTo>
                    <a:pt x="1003" y="234"/>
                  </a:lnTo>
                  <a:lnTo>
                    <a:pt x="981" y="223"/>
                  </a:lnTo>
                  <a:lnTo>
                    <a:pt x="963" y="202"/>
                  </a:lnTo>
                  <a:lnTo>
                    <a:pt x="951" y="175"/>
                  </a:lnTo>
                  <a:lnTo>
                    <a:pt x="947" y="160"/>
                  </a:lnTo>
                  <a:lnTo>
                    <a:pt x="944" y="145"/>
                  </a:lnTo>
                  <a:lnTo>
                    <a:pt x="943" y="130"/>
                  </a:lnTo>
                  <a:lnTo>
                    <a:pt x="943" y="114"/>
                  </a:lnTo>
                  <a:lnTo>
                    <a:pt x="957" y="83"/>
                  </a:lnTo>
                  <a:lnTo>
                    <a:pt x="981" y="66"/>
                  </a:lnTo>
                  <a:lnTo>
                    <a:pt x="1002" y="51"/>
                  </a:lnTo>
                  <a:lnTo>
                    <a:pt x="1005" y="24"/>
                  </a:lnTo>
                  <a:lnTo>
                    <a:pt x="1005" y="23"/>
                  </a:lnTo>
                  <a:lnTo>
                    <a:pt x="1005" y="22"/>
                  </a:lnTo>
                  <a:lnTo>
                    <a:pt x="980" y="0"/>
                  </a:lnTo>
                  <a:lnTo>
                    <a:pt x="943" y="5"/>
                  </a:lnTo>
                  <a:lnTo>
                    <a:pt x="913" y="42"/>
                  </a:lnTo>
                  <a:lnTo>
                    <a:pt x="912" y="59"/>
                  </a:lnTo>
                  <a:lnTo>
                    <a:pt x="908" y="117"/>
                  </a:lnTo>
                  <a:lnTo>
                    <a:pt x="903" y="187"/>
                  </a:lnTo>
                  <a:lnTo>
                    <a:pt x="866" y="220"/>
                  </a:lnTo>
                  <a:lnTo>
                    <a:pt x="809" y="238"/>
                  </a:lnTo>
                  <a:lnTo>
                    <a:pt x="745" y="264"/>
                  </a:lnTo>
                  <a:lnTo>
                    <a:pt x="691" y="288"/>
                  </a:lnTo>
                  <a:lnTo>
                    <a:pt x="650" y="293"/>
                  </a:lnTo>
                  <a:lnTo>
                    <a:pt x="638" y="291"/>
                  </a:lnTo>
                  <a:lnTo>
                    <a:pt x="1023" y="1443"/>
                  </a:lnTo>
                  <a:lnTo>
                    <a:pt x="1033" y="1393"/>
                  </a:lnTo>
                  <a:lnTo>
                    <a:pt x="1083" y="1357"/>
                  </a:lnTo>
                  <a:lnTo>
                    <a:pt x="1137" y="1335"/>
                  </a:lnTo>
                  <a:lnTo>
                    <a:pt x="1137" y="304"/>
                  </a:lnTo>
                  <a:moveTo>
                    <a:pt x="1137" y="101"/>
                  </a:moveTo>
                  <a:lnTo>
                    <a:pt x="1120" y="113"/>
                  </a:lnTo>
                  <a:lnTo>
                    <a:pt x="1095" y="158"/>
                  </a:lnTo>
                  <a:lnTo>
                    <a:pt x="1069" y="204"/>
                  </a:lnTo>
                  <a:lnTo>
                    <a:pt x="1094" y="281"/>
                  </a:lnTo>
                  <a:lnTo>
                    <a:pt x="1096" y="273"/>
                  </a:lnTo>
                  <a:lnTo>
                    <a:pt x="1102" y="263"/>
                  </a:lnTo>
                  <a:lnTo>
                    <a:pt x="1126" y="219"/>
                  </a:lnTo>
                  <a:lnTo>
                    <a:pt x="1137" y="196"/>
                  </a:lnTo>
                  <a:lnTo>
                    <a:pt x="1137" y="101"/>
                  </a:lnTo>
                </a:path>
              </a:pathLst>
            </a:custGeom>
            <a:solidFill>
              <a:srgbClr val="FFD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pic>
          <p:nvPicPr>
            <p:cNvPr id="11" name="Picture 9">
              <a:extLst>
                <a:ext uri="{FF2B5EF4-FFF2-40B4-BE49-F238E27FC236}">
                  <a16:creationId xmlns:a16="http://schemas.microsoft.com/office/drawing/2014/main" id="{24388CC2-2223-4E85-A362-F561A3D85F0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34" y="1975"/>
              <a:ext cx="107" cy="1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AutoShape 10">
              <a:extLst>
                <a:ext uri="{FF2B5EF4-FFF2-40B4-BE49-F238E27FC236}">
                  <a16:creationId xmlns:a16="http://schemas.microsoft.com/office/drawing/2014/main" id="{C6A68DB5-E56D-4A45-8870-94D1672950F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75" y="622"/>
              <a:ext cx="597" cy="1459"/>
            </a:xfrm>
            <a:custGeom>
              <a:avLst/>
              <a:gdLst>
                <a:gd name="T0" fmla="+- 0 3988 3976"/>
                <a:gd name="T1" fmla="*/ T0 w 597"/>
                <a:gd name="T2" fmla="+- 0 1069 622"/>
                <a:gd name="T3" fmla="*/ 1069 h 1459"/>
                <a:gd name="T4" fmla="+- 0 3984 3976"/>
                <a:gd name="T5" fmla="*/ T4 w 597"/>
                <a:gd name="T6" fmla="+- 0 1058 622"/>
                <a:gd name="T7" fmla="*/ 1058 h 1459"/>
                <a:gd name="T8" fmla="+- 0 3980 3976"/>
                <a:gd name="T9" fmla="*/ T8 w 597"/>
                <a:gd name="T10" fmla="+- 0 1079 622"/>
                <a:gd name="T11" fmla="*/ 1079 h 1459"/>
                <a:gd name="T12" fmla="+- 0 4010 3976"/>
                <a:gd name="T13" fmla="*/ T12 w 597"/>
                <a:gd name="T14" fmla="+- 0 1435 622"/>
                <a:gd name="T15" fmla="*/ 1435 h 1459"/>
                <a:gd name="T16" fmla="+- 0 4009 3976"/>
                <a:gd name="T17" fmla="*/ T16 w 597"/>
                <a:gd name="T18" fmla="+- 0 1416 622"/>
                <a:gd name="T19" fmla="*/ 1416 h 1459"/>
                <a:gd name="T20" fmla="+- 0 3997 3976"/>
                <a:gd name="T21" fmla="*/ T20 w 597"/>
                <a:gd name="T22" fmla="+- 0 1414 622"/>
                <a:gd name="T23" fmla="*/ 1414 h 1459"/>
                <a:gd name="T24" fmla="+- 0 4010 3976"/>
                <a:gd name="T25" fmla="*/ T24 w 597"/>
                <a:gd name="T26" fmla="+- 0 1435 622"/>
                <a:gd name="T27" fmla="*/ 1435 h 1459"/>
                <a:gd name="T28" fmla="+- 0 4218 3976"/>
                <a:gd name="T29" fmla="*/ T28 w 597"/>
                <a:gd name="T30" fmla="+- 0 1864 622"/>
                <a:gd name="T31" fmla="*/ 1864 h 1459"/>
                <a:gd name="T32" fmla="+- 0 4218 3976"/>
                <a:gd name="T33" fmla="*/ T32 w 597"/>
                <a:gd name="T34" fmla="+- 0 1861 622"/>
                <a:gd name="T35" fmla="*/ 1861 h 1459"/>
                <a:gd name="T36" fmla="+- 0 4215 3976"/>
                <a:gd name="T37" fmla="*/ T36 w 597"/>
                <a:gd name="T38" fmla="+- 0 1851 622"/>
                <a:gd name="T39" fmla="*/ 1851 h 1459"/>
                <a:gd name="T40" fmla="+- 0 4210 3976"/>
                <a:gd name="T41" fmla="*/ T40 w 597"/>
                <a:gd name="T42" fmla="+- 0 1872 622"/>
                <a:gd name="T43" fmla="*/ 1872 h 1459"/>
                <a:gd name="T44" fmla="+- 0 4250 3976"/>
                <a:gd name="T45" fmla="*/ T44 w 597"/>
                <a:gd name="T46" fmla="+- 0 1619 622"/>
                <a:gd name="T47" fmla="*/ 1619 h 1459"/>
                <a:gd name="T48" fmla="+- 0 4249 3976"/>
                <a:gd name="T49" fmla="*/ T48 w 597"/>
                <a:gd name="T50" fmla="+- 0 1599 622"/>
                <a:gd name="T51" fmla="*/ 1599 h 1459"/>
                <a:gd name="T52" fmla="+- 0 4238 3976"/>
                <a:gd name="T53" fmla="*/ T52 w 597"/>
                <a:gd name="T54" fmla="+- 0 1597 622"/>
                <a:gd name="T55" fmla="*/ 1597 h 1459"/>
                <a:gd name="T56" fmla="+- 0 4250 3976"/>
                <a:gd name="T57" fmla="*/ T56 w 597"/>
                <a:gd name="T58" fmla="+- 0 1619 622"/>
                <a:gd name="T59" fmla="*/ 1619 h 1459"/>
                <a:gd name="T60" fmla="+- 0 4273 3976"/>
                <a:gd name="T61" fmla="*/ T60 w 597"/>
                <a:gd name="T62" fmla="+- 0 820 622"/>
                <a:gd name="T63" fmla="*/ 820 h 1459"/>
                <a:gd name="T64" fmla="+- 0 4265 3976"/>
                <a:gd name="T65" fmla="*/ T64 w 597"/>
                <a:gd name="T66" fmla="+- 0 803 622"/>
                <a:gd name="T67" fmla="*/ 803 h 1459"/>
                <a:gd name="T68" fmla="+- 0 4240 3976"/>
                <a:gd name="T69" fmla="*/ T68 w 597"/>
                <a:gd name="T70" fmla="+- 0 789 622"/>
                <a:gd name="T71" fmla="*/ 789 h 1459"/>
                <a:gd name="T72" fmla="+- 0 4223 3976"/>
                <a:gd name="T73" fmla="*/ T72 w 597"/>
                <a:gd name="T74" fmla="+- 0 807 622"/>
                <a:gd name="T75" fmla="*/ 807 h 1459"/>
                <a:gd name="T76" fmla="+- 0 4227 3976"/>
                <a:gd name="T77" fmla="*/ T76 w 597"/>
                <a:gd name="T78" fmla="+- 0 829 622"/>
                <a:gd name="T79" fmla="*/ 829 h 1459"/>
                <a:gd name="T80" fmla="+- 0 4239 3976"/>
                <a:gd name="T81" fmla="*/ T80 w 597"/>
                <a:gd name="T82" fmla="+- 0 834 622"/>
                <a:gd name="T83" fmla="*/ 834 h 1459"/>
                <a:gd name="T84" fmla="+- 0 4255 3976"/>
                <a:gd name="T85" fmla="*/ T84 w 597"/>
                <a:gd name="T86" fmla="+- 0 837 622"/>
                <a:gd name="T87" fmla="*/ 837 h 1459"/>
                <a:gd name="T88" fmla="+- 0 4273 3976"/>
                <a:gd name="T89" fmla="*/ T88 w 597"/>
                <a:gd name="T90" fmla="+- 0 826 622"/>
                <a:gd name="T91" fmla="*/ 826 h 1459"/>
                <a:gd name="T92" fmla="+- 0 4325 3976"/>
                <a:gd name="T93" fmla="*/ T92 w 597"/>
                <a:gd name="T94" fmla="+- 0 651 622"/>
                <a:gd name="T95" fmla="*/ 651 h 1459"/>
                <a:gd name="T96" fmla="+- 0 4324 3976"/>
                <a:gd name="T97" fmla="*/ T96 w 597"/>
                <a:gd name="T98" fmla="+- 0 631 622"/>
                <a:gd name="T99" fmla="*/ 631 h 1459"/>
                <a:gd name="T100" fmla="+- 0 4313 3976"/>
                <a:gd name="T101" fmla="*/ T100 w 597"/>
                <a:gd name="T102" fmla="+- 0 629 622"/>
                <a:gd name="T103" fmla="*/ 629 h 1459"/>
                <a:gd name="T104" fmla="+- 0 4325 3976"/>
                <a:gd name="T105" fmla="*/ T104 w 597"/>
                <a:gd name="T106" fmla="+- 0 651 622"/>
                <a:gd name="T107" fmla="*/ 651 h 1459"/>
                <a:gd name="T108" fmla="+- 0 4398 3976"/>
                <a:gd name="T109" fmla="*/ T108 w 597"/>
                <a:gd name="T110" fmla="+- 0 2064 622"/>
                <a:gd name="T111" fmla="*/ 2064 h 1459"/>
                <a:gd name="T112" fmla="+- 0 4395 3976"/>
                <a:gd name="T113" fmla="*/ T112 w 597"/>
                <a:gd name="T114" fmla="+- 0 2053 622"/>
                <a:gd name="T115" fmla="*/ 2053 h 1459"/>
                <a:gd name="T116" fmla="+- 0 4390 3976"/>
                <a:gd name="T117" fmla="*/ T116 w 597"/>
                <a:gd name="T118" fmla="+- 0 2074 622"/>
                <a:gd name="T119" fmla="*/ 2074 h 1459"/>
                <a:gd name="T120" fmla="+- 0 4572 3976"/>
                <a:gd name="T121" fmla="*/ T120 w 597"/>
                <a:gd name="T122" fmla="+- 0 1791 622"/>
                <a:gd name="T123" fmla="*/ 1791 h 1459"/>
                <a:gd name="T124" fmla="+- 0 4571 3976"/>
                <a:gd name="T125" fmla="*/ T124 w 597"/>
                <a:gd name="T126" fmla="+- 0 1785 622"/>
                <a:gd name="T127" fmla="*/ 1785 h 1459"/>
                <a:gd name="T128" fmla="+- 0 4551 3976"/>
                <a:gd name="T129" fmla="*/ T128 w 597"/>
                <a:gd name="T130" fmla="+- 0 1761 622"/>
                <a:gd name="T131" fmla="*/ 1761 h 1459"/>
                <a:gd name="T132" fmla="+- 0 4527 3976"/>
                <a:gd name="T133" fmla="*/ T132 w 597"/>
                <a:gd name="T134" fmla="+- 0 1765 622"/>
                <a:gd name="T135" fmla="*/ 1765 h 1459"/>
                <a:gd name="T136" fmla="+- 0 4520 3976"/>
                <a:gd name="T137" fmla="*/ T136 w 597"/>
                <a:gd name="T138" fmla="+- 0 1783 622"/>
                <a:gd name="T139" fmla="*/ 1783 h 1459"/>
                <a:gd name="T140" fmla="+- 0 4531 3976"/>
                <a:gd name="T141" fmla="*/ T140 w 597"/>
                <a:gd name="T142" fmla="+- 0 1801 622"/>
                <a:gd name="T143" fmla="*/ 1801 h 1459"/>
                <a:gd name="T144" fmla="+- 0 4542 3976"/>
                <a:gd name="T145" fmla="*/ T144 w 597"/>
                <a:gd name="T146" fmla="+- 0 1803 622"/>
                <a:gd name="T147" fmla="*/ 1803 h 1459"/>
                <a:gd name="T148" fmla="+- 0 4565 3976"/>
                <a:gd name="T149" fmla="*/ T148 w 597"/>
                <a:gd name="T150" fmla="+- 0 1803 622"/>
                <a:gd name="T151" fmla="*/ 1803 h 1459"/>
                <a:gd name="T152" fmla="+- 0 4572 3976"/>
                <a:gd name="T153" fmla="*/ T152 w 597"/>
                <a:gd name="T154" fmla="+- 0 1791 622"/>
                <a:gd name="T155" fmla="*/ 1791 h 145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</a:cxnLst>
              <a:rect l="0" t="0" r="r" b="b"/>
              <a:pathLst>
                <a:path w="597" h="1459">
                  <a:moveTo>
                    <a:pt x="12" y="465"/>
                  </a:moveTo>
                  <a:lnTo>
                    <a:pt x="12" y="447"/>
                  </a:lnTo>
                  <a:lnTo>
                    <a:pt x="11" y="446"/>
                  </a:lnTo>
                  <a:lnTo>
                    <a:pt x="8" y="436"/>
                  </a:lnTo>
                  <a:lnTo>
                    <a:pt x="0" y="444"/>
                  </a:lnTo>
                  <a:lnTo>
                    <a:pt x="4" y="457"/>
                  </a:lnTo>
                  <a:lnTo>
                    <a:pt x="12" y="465"/>
                  </a:lnTo>
                  <a:moveTo>
                    <a:pt x="34" y="813"/>
                  </a:moveTo>
                  <a:lnTo>
                    <a:pt x="33" y="795"/>
                  </a:lnTo>
                  <a:lnTo>
                    <a:pt x="33" y="794"/>
                  </a:lnTo>
                  <a:lnTo>
                    <a:pt x="30" y="784"/>
                  </a:lnTo>
                  <a:lnTo>
                    <a:pt x="21" y="792"/>
                  </a:lnTo>
                  <a:lnTo>
                    <a:pt x="25" y="806"/>
                  </a:lnTo>
                  <a:lnTo>
                    <a:pt x="34" y="813"/>
                  </a:lnTo>
                  <a:moveTo>
                    <a:pt x="243" y="1258"/>
                  </a:moveTo>
                  <a:lnTo>
                    <a:pt x="242" y="1242"/>
                  </a:lnTo>
                  <a:lnTo>
                    <a:pt x="242" y="1240"/>
                  </a:lnTo>
                  <a:lnTo>
                    <a:pt x="242" y="1239"/>
                  </a:lnTo>
                  <a:lnTo>
                    <a:pt x="241" y="1237"/>
                  </a:lnTo>
                  <a:lnTo>
                    <a:pt x="239" y="1229"/>
                  </a:lnTo>
                  <a:lnTo>
                    <a:pt x="230" y="1237"/>
                  </a:lnTo>
                  <a:lnTo>
                    <a:pt x="234" y="1250"/>
                  </a:lnTo>
                  <a:lnTo>
                    <a:pt x="243" y="1258"/>
                  </a:lnTo>
                  <a:moveTo>
                    <a:pt x="274" y="997"/>
                  </a:moveTo>
                  <a:lnTo>
                    <a:pt x="274" y="979"/>
                  </a:lnTo>
                  <a:lnTo>
                    <a:pt x="273" y="977"/>
                  </a:lnTo>
                  <a:lnTo>
                    <a:pt x="270" y="968"/>
                  </a:lnTo>
                  <a:lnTo>
                    <a:pt x="262" y="975"/>
                  </a:lnTo>
                  <a:lnTo>
                    <a:pt x="266" y="989"/>
                  </a:lnTo>
                  <a:lnTo>
                    <a:pt x="274" y="997"/>
                  </a:lnTo>
                  <a:moveTo>
                    <a:pt x="298" y="201"/>
                  </a:moveTo>
                  <a:lnTo>
                    <a:pt x="297" y="198"/>
                  </a:lnTo>
                  <a:lnTo>
                    <a:pt x="296" y="195"/>
                  </a:lnTo>
                  <a:lnTo>
                    <a:pt x="289" y="181"/>
                  </a:lnTo>
                  <a:lnTo>
                    <a:pt x="277" y="171"/>
                  </a:lnTo>
                  <a:lnTo>
                    <a:pt x="264" y="167"/>
                  </a:lnTo>
                  <a:lnTo>
                    <a:pt x="253" y="175"/>
                  </a:lnTo>
                  <a:lnTo>
                    <a:pt x="247" y="185"/>
                  </a:lnTo>
                  <a:lnTo>
                    <a:pt x="246" y="193"/>
                  </a:lnTo>
                  <a:lnTo>
                    <a:pt x="251" y="207"/>
                  </a:lnTo>
                  <a:lnTo>
                    <a:pt x="257" y="211"/>
                  </a:lnTo>
                  <a:lnTo>
                    <a:pt x="263" y="212"/>
                  </a:lnTo>
                  <a:lnTo>
                    <a:pt x="268" y="213"/>
                  </a:lnTo>
                  <a:lnTo>
                    <a:pt x="279" y="215"/>
                  </a:lnTo>
                  <a:lnTo>
                    <a:pt x="291" y="213"/>
                  </a:lnTo>
                  <a:lnTo>
                    <a:pt x="297" y="204"/>
                  </a:lnTo>
                  <a:lnTo>
                    <a:pt x="298" y="201"/>
                  </a:lnTo>
                  <a:moveTo>
                    <a:pt x="349" y="29"/>
                  </a:moveTo>
                  <a:lnTo>
                    <a:pt x="349" y="11"/>
                  </a:lnTo>
                  <a:lnTo>
                    <a:pt x="348" y="9"/>
                  </a:lnTo>
                  <a:lnTo>
                    <a:pt x="345" y="0"/>
                  </a:lnTo>
                  <a:lnTo>
                    <a:pt x="337" y="7"/>
                  </a:lnTo>
                  <a:lnTo>
                    <a:pt x="341" y="21"/>
                  </a:lnTo>
                  <a:lnTo>
                    <a:pt x="349" y="29"/>
                  </a:lnTo>
                  <a:moveTo>
                    <a:pt x="423" y="1459"/>
                  </a:moveTo>
                  <a:lnTo>
                    <a:pt x="422" y="1442"/>
                  </a:lnTo>
                  <a:lnTo>
                    <a:pt x="422" y="1440"/>
                  </a:lnTo>
                  <a:lnTo>
                    <a:pt x="419" y="1431"/>
                  </a:lnTo>
                  <a:lnTo>
                    <a:pt x="410" y="1438"/>
                  </a:lnTo>
                  <a:lnTo>
                    <a:pt x="414" y="1452"/>
                  </a:lnTo>
                  <a:lnTo>
                    <a:pt x="423" y="1459"/>
                  </a:lnTo>
                  <a:moveTo>
                    <a:pt x="596" y="1169"/>
                  </a:moveTo>
                  <a:lnTo>
                    <a:pt x="596" y="1166"/>
                  </a:lnTo>
                  <a:lnTo>
                    <a:pt x="595" y="1163"/>
                  </a:lnTo>
                  <a:lnTo>
                    <a:pt x="587" y="1149"/>
                  </a:lnTo>
                  <a:lnTo>
                    <a:pt x="575" y="1139"/>
                  </a:lnTo>
                  <a:lnTo>
                    <a:pt x="562" y="1135"/>
                  </a:lnTo>
                  <a:lnTo>
                    <a:pt x="551" y="1143"/>
                  </a:lnTo>
                  <a:lnTo>
                    <a:pt x="545" y="1153"/>
                  </a:lnTo>
                  <a:lnTo>
                    <a:pt x="544" y="1161"/>
                  </a:lnTo>
                  <a:lnTo>
                    <a:pt x="549" y="1175"/>
                  </a:lnTo>
                  <a:lnTo>
                    <a:pt x="555" y="1179"/>
                  </a:lnTo>
                  <a:lnTo>
                    <a:pt x="561" y="1180"/>
                  </a:lnTo>
                  <a:lnTo>
                    <a:pt x="566" y="1181"/>
                  </a:lnTo>
                  <a:lnTo>
                    <a:pt x="577" y="1183"/>
                  </a:lnTo>
                  <a:lnTo>
                    <a:pt x="589" y="1181"/>
                  </a:lnTo>
                  <a:lnTo>
                    <a:pt x="596" y="1172"/>
                  </a:lnTo>
                  <a:lnTo>
                    <a:pt x="596" y="1169"/>
                  </a:lnTo>
                </a:path>
              </a:pathLst>
            </a:custGeom>
            <a:solidFill>
              <a:srgbClr val="FFD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</p:grpSp>
      <p:sp>
        <p:nvSpPr>
          <p:cNvPr id="13" name="AutoShape 11">
            <a:extLst>
              <a:ext uri="{FF2B5EF4-FFF2-40B4-BE49-F238E27FC236}">
                <a16:creationId xmlns:a16="http://schemas.microsoft.com/office/drawing/2014/main" id="{1A7D62D3-50A0-41C7-BAF0-3B0D8079D06D}"/>
              </a:ext>
            </a:extLst>
          </p:cNvPr>
          <p:cNvSpPr>
            <a:spLocks/>
          </p:cNvSpPr>
          <p:nvPr/>
        </p:nvSpPr>
        <p:spPr bwMode="auto">
          <a:xfrm>
            <a:off x="0" y="1382224"/>
            <a:ext cx="1184320" cy="903776"/>
          </a:xfrm>
          <a:custGeom>
            <a:avLst/>
            <a:gdLst>
              <a:gd name="T0" fmla="*/ 210080225 w 1231"/>
              <a:gd name="T1" fmla="*/ 819756425 h 941"/>
              <a:gd name="T2" fmla="*/ 185886725 w 1231"/>
              <a:gd name="T3" fmla="*/ 845966050 h 941"/>
              <a:gd name="T4" fmla="*/ 185886725 w 1231"/>
              <a:gd name="T5" fmla="*/ 892336925 h 941"/>
              <a:gd name="T6" fmla="*/ 206854425 w 1231"/>
              <a:gd name="T7" fmla="*/ 852014425 h 941"/>
              <a:gd name="T8" fmla="*/ 242741450 w 1231"/>
              <a:gd name="T9" fmla="*/ 879030500 h 941"/>
              <a:gd name="T10" fmla="*/ 239112425 w 1231"/>
              <a:gd name="T11" fmla="*/ 870966000 h 941"/>
              <a:gd name="T12" fmla="*/ 224999550 w 1231"/>
              <a:gd name="T13" fmla="*/ 868546650 h 941"/>
              <a:gd name="T14" fmla="*/ 223789875 w 1231"/>
              <a:gd name="T15" fmla="*/ 881449850 h 941"/>
              <a:gd name="T16" fmla="*/ 230644700 w 1231"/>
              <a:gd name="T17" fmla="*/ 884272425 h 941"/>
              <a:gd name="T18" fmla="*/ 242741450 w 1231"/>
              <a:gd name="T19" fmla="*/ 880240175 h 941"/>
              <a:gd name="T20" fmla="*/ 245160800 w 1231"/>
              <a:gd name="T21" fmla="*/ 794353250 h 941"/>
              <a:gd name="T22" fmla="*/ 243547900 w 1231"/>
              <a:gd name="T23" fmla="*/ 789917775 h 941"/>
              <a:gd name="T24" fmla="*/ 245160800 w 1231"/>
              <a:gd name="T25" fmla="*/ 801611300 h 941"/>
              <a:gd name="T26" fmla="*/ 283063950 w 1231"/>
              <a:gd name="T27" fmla="*/ 820159650 h 941"/>
              <a:gd name="T28" fmla="*/ 274596225 w 1231"/>
              <a:gd name="T29" fmla="*/ 826611250 h 941"/>
              <a:gd name="T30" fmla="*/ 277418800 w 1231"/>
              <a:gd name="T31" fmla="*/ 832659625 h 941"/>
              <a:gd name="T32" fmla="*/ 387499225 w 1231"/>
              <a:gd name="T33" fmla="*/ 947175525 h 941"/>
              <a:gd name="T34" fmla="*/ 387096000 w 1231"/>
              <a:gd name="T35" fmla="*/ 938707800 h 941"/>
              <a:gd name="T36" fmla="*/ 384273425 w 1231"/>
              <a:gd name="T37" fmla="*/ 943949725 h 941"/>
              <a:gd name="T38" fmla="*/ 427015275 w 1231"/>
              <a:gd name="T39" fmla="*/ 1014110875 h 941"/>
              <a:gd name="T40" fmla="*/ 403628225 w 1231"/>
              <a:gd name="T41" fmla="*/ 1001610900 h 941"/>
              <a:gd name="T42" fmla="*/ 371773450 w 1231"/>
              <a:gd name="T43" fmla="*/ 1025804400 h 941"/>
              <a:gd name="T44" fmla="*/ 349192850 w 1231"/>
              <a:gd name="T45" fmla="*/ 1019756025 h 941"/>
              <a:gd name="T46" fmla="*/ 340725125 w 1231"/>
              <a:gd name="T47" fmla="*/ 994352850 h 941"/>
              <a:gd name="T48" fmla="*/ 337096100 w 1231"/>
              <a:gd name="T49" fmla="*/ 967336775 h 941"/>
              <a:gd name="T50" fmla="*/ 324596125 w 1231"/>
              <a:gd name="T51" fmla="*/ 941127150 h 941"/>
              <a:gd name="T52" fmla="*/ 310886475 w 1231"/>
              <a:gd name="T53" fmla="*/ 933869100 h 941"/>
              <a:gd name="T54" fmla="*/ 281451050 w 1231"/>
              <a:gd name="T55" fmla="*/ 937094900 h 941"/>
              <a:gd name="T56" fmla="*/ 237902750 w 1231"/>
              <a:gd name="T57" fmla="*/ 936691675 h 941"/>
              <a:gd name="T58" fmla="*/ 237499525 w 1231"/>
              <a:gd name="T59" fmla="*/ 934675550 h 941"/>
              <a:gd name="T60" fmla="*/ 241531775 w 1231"/>
              <a:gd name="T61" fmla="*/ 922175575 h 941"/>
              <a:gd name="T62" fmla="*/ 244354350 w 1231"/>
              <a:gd name="T63" fmla="*/ 918949775 h 941"/>
              <a:gd name="T64" fmla="*/ 228628575 w 1231"/>
              <a:gd name="T65" fmla="*/ 908465925 h 941"/>
              <a:gd name="T66" fmla="*/ 186289950 w 1231"/>
              <a:gd name="T67" fmla="*/ 897982075 h 941"/>
              <a:gd name="T68" fmla="*/ 159677100 w 1231"/>
              <a:gd name="T69" fmla="*/ 876611150 h 941"/>
              <a:gd name="T70" fmla="*/ 132661025 w 1231"/>
              <a:gd name="T71" fmla="*/ 863707950 h 941"/>
              <a:gd name="T72" fmla="*/ 124999750 w 1231"/>
              <a:gd name="T73" fmla="*/ 840724125 h 941"/>
              <a:gd name="T74" fmla="*/ 130241675 w 1231"/>
              <a:gd name="T75" fmla="*/ 815320950 h 941"/>
              <a:gd name="T76" fmla="*/ 149596475 w 1231"/>
              <a:gd name="T77" fmla="*/ 791933900 h 941"/>
              <a:gd name="T78" fmla="*/ 139515850 w 1231"/>
              <a:gd name="T79" fmla="*/ 781853275 h 941"/>
              <a:gd name="T80" fmla="*/ 111693325 w 1231"/>
              <a:gd name="T81" fmla="*/ 805643550 h 941"/>
              <a:gd name="T82" fmla="*/ 93144975 w 1231"/>
              <a:gd name="T83" fmla="*/ 870966000 h 941"/>
              <a:gd name="T84" fmla="*/ 22983825 w 1231"/>
              <a:gd name="T85" fmla="*/ 897982075 h 941"/>
              <a:gd name="T86" fmla="*/ 0 w 1231"/>
              <a:gd name="T87" fmla="*/ 1161288000 h 941"/>
              <a:gd name="T88" fmla="*/ 387499225 w 1231"/>
              <a:gd name="T89" fmla="*/ 1143546100 h 941"/>
              <a:gd name="T90" fmla="*/ 372176675 w 1231"/>
              <a:gd name="T91" fmla="*/ 1117739700 h 941"/>
              <a:gd name="T92" fmla="*/ 370967000 w 1231"/>
              <a:gd name="T93" fmla="*/ 1082255900 h 941"/>
              <a:gd name="T94" fmla="*/ 396370175 w 1231"/>
              <a:gd name="T95" fmla="*/ 1042336625 h 941"/>
              <a:gd name="T96" fmla="*/ 427015275 w 1231"/>
              <a:gd name="T97" fmla="*/ 1027014075 h 941"/>
              <a:gd name="T98" fmla="*/ 447579750 w 1231"/>
              <a:gd name="T99" fmla="*/ 1159271875 h 941"/>
              <a:gd name="T100" fmla="*/ 450805550 w 1231"/>
              <a:gd name="T101" fmla="*/ 1161288000 h 941"/>
              <a:gd name="T102" fmla="*/ 452418450 w 1231"/>
              <a:gd name="T103" fmla="*/ 819353200 h 941"/>
              <a:gd name="T104" fmla="*/ 447982975 w 1231"/>
              <a:gd name="T105" fmla="*/ 818546750 h 941"/>
              <a:gd name="T106" fmla="*/ 477821625 w 1231"/>
              <a:gd name="T107" fmla="*/ 1107659075 h 941"/>
              <a:gd name="T108" fmla="*/ 474192600 w 1231"/>
              <a:gd name="T109" fmla="*/ 1099594575 h 941"/>
              <a:gd name="T110" fmla="*/ 460079725 w 1231"/>
              <a:gd name="T111" fmla="*/ 1097175225 h 941"/>
              <a:gd name="T112" fmla="*/ 458870050 w 1231"/>
              <a:gd name="T113" fmla="*/ 1110078425 h 941"/>
              <a:gd name="T114" fmla="*/ 465724875 w 1231"/>
              <a:gd name="T115" fmla="*/ 1112901000 h 941"/>
              <a:gd name="T116" fmla="*/ 477821625 w 1231"/>
              <a:gd name="T117" fmla="*/ 1108868750 h 941"/>
              <a:gd name="T118" fmla="*/ 495966750 w 1231"/>
              <a:gd name="T119" fmla="*/ 1049594675 h 941"/>
              <a:gd name="T120" fmla="*/ 494757075 w 1231"/>
              <a:gd name="T121" fmla="*/ 1045159200 h 941"/>
              <a:gd name="T122" fmla="*/ 496369975 w 1231"/>
              <a:gd name="T123" fmla="*/ 1056449500 h 941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231" h="941">
                <a:moveTo>
                  <a:pt x="527" y="105"/>
                </a:moveTo>
                <a:lnTo>
                  <a:pt x="525" y="98"/>
                </a:lnTo>
                <a:lnTo>
                  <a:pt x="521" y="94"/>
                </a:lnTo>
                <a:lnTo>
                  <a:pt x="513" y="94"/>
                </a:lnTo>
                <a:lnTo>
                  <a:pt x="485" y="114"/>
                </a:lnTo>
                <a:lnTo>
                  <a:pt x="461" y="159"/>
                </a:lnTo>
                <a:lnTo>
                  <a:pt x="434" y="205"/>
                </a:lnTo>
                <a:lnTo>
                  <a:pt x="460" y="282"/>
                </a:lnTo>
                <a:lnTo>
                  <a:pt x="461" y="274"/>
                </a:lnTo>
                <a:lnTo>
                  <a:pt x="468" y="263"/>
                </a:lnTo>
                <a:lnTo>
                  <a:pt x="492" y="219"/>
                </a:lnTo>
                <a:lnTo>
                  <a:pt x="513" y="174"/>
                </a:lnTo>
                <a:lnTo>
                  <a:pt x="526" y="133"/>
                </a:lnTo>
                <a:lnTo>
                  <a:pt x="527" y="105"/>
                </a:lnTo>
                <a:moveTo>
                  <a:pt x="602" y="241"/>
                </a:moveTo>
                <a:lnTo>
                  <a:pt x="602" y="238"/>
                </a:lnTo>
                <a:lnTo>
                  <a:pt x="601" y="235"/>
                </a:lnTo>
                <a:lnTo>
                  <a:pt x="593" y="221"/>
                </a:lnTo>
                <a:lnTo>
                  <a:pt x="581" y="211"/>
                </a:lnTo>
                <a:lnTo>
                  <a:pt x="569" y="207"/>
                </a:lnTo>
                <a:lnTo>
                  <a:pt x="558" y="215"/>
                </a:lnTo>
                <a:lnTo>
                  <a:pt x="551" y="225"/>
                </a:lnTo>
                <a:lnTo>
                  <a:pt x="551" y="233"/>
                </a:lnTo>
                <a:lnTo>
                  <a:pt x="555" y="247"/>
                </a:lnTo>
                <a:lnTo>
                  <a:pt x="562" y="251"/>
                </a:lnTo>
                <a:lnTo>
                  <a:pt x="567" y="252"/>
                </a:lnTo>
                <a:lnTo>
                  <a:pt x="572" y="254"/>
                </a:lnTo>
                <a:lnTo>
                  <a:pt x="584" y="255"/>
                </a:lnTo>
                <a:lnTo>
                  <a:pt x="595" y="253"/>
                </a:lnTo>
                <a:lnTo>
                  <a:pt x="602" y="244"/>
                </a:lnTo>
                <a:lnTo>
                  <a:pt x="602" y="241"/>
                </a:lnTo>
                <a:moveTo>
                  <a:pt x="608" y="49"/>
                </a:moveTo>
                <a:lnTo>
                  <a:pt x="608" y="31"/>
                </a:lnTo>
                <a:lnTo>
                  <a:pt x="607" y="30"/>
                </a:lnTo>
                <a:lnTo>
                  <a:pt x="607" y="28"/>
                </a:lnTo>
                <a:lnTo>
                  <a:pt x="604" y="20"/>
                </a:lnTo>
                <a:lnTo>
                  <a:pt x="596" y="28"/>
                </a:lnTo>
                <a:lnTo>
                  <a:pt x="599" y="41"/>
                </a:lnTo>
                <a:lnTo>
                  <a:pt x="608" y="49"/>
                </a:lnTo>
                <a:moveTo>
                  <a:pt x="707" y="108"/>
                </a:moveTo>
                <a:lnTo>
                  <a:pt x="704" y="98"/>
                </a:lnTo>
                <a:lnTo>
                  <a:pt x="702" y="95"/>
                </a:lnTo>
                <a:lnTo>
                  <a:pt x="694" y="90"/>
                </a:lnTo>
                <a:lnTo>
                  <a:pt x="674" y="91"/>
                </a:lnTo>
                <a:lnTo>
                  <a:pt x="681" y="111"/>
                </a:lnTo>
                <a:lnTo>
                  <a:pt x="681" y="112"/>
                </a:lnTo>
                <a:lnTo>
                  <a:pt x="682" y="114"/>
                </a:lnTo>
                <a:lnTo>
                  <a:pt x="688" y="126"/>
                </a:lnTo>
                <a:lnTo>
                  <a:pt x="698" y="118"/>
                </a:lnTo>
                <a:lnTo>
                  <a:pt x="707" y="108"/>
                </a:lnTo>
                <a:moveTo>
                  <a:pt x="961" y="410"/>
                </a:moveTo>
                <a:lnTo>
                  <a:pt x="961" y="392"/>
                </a:lnTo>
                <a:lnTo>
                  <a:pt x="961" y="391"/>
                </a:lnTo>
                <a:lnTo>
                  <a:pt x="960" y="389"/>
                </a:lnTo>
                <a:lnTo>
                  <a:pt x="958" y="381"/>
                </a:lnTo>
                <a:lnTo>
                  <a:pt x="949" y="388"/>
                </a:lnTo>
                <a:lnTo>
                  <a:pt x="953" y="402"/>
                </a:lnTo>
                <a:lnTo>
                  <a:pt x="961" y="410"/>
                </a:lnTo>
                <a:moveTo>
                  <a:pt x="1061" y="585"/>
                </a:moveTo>
                <a:lnTo>
                  <a:pt x="1059" y="576"/>
                </a:lnTo>
                <a:lnTo>
                  <a:pt x="1051" y="567"/>
                </a:lnTo>
                <a:lnTo>
                  <a:pt x="1038" y="558"/>
                </a:lnTo>
                <a:lnTo>
                  <a:pt x="1001" y="545"/>
                </a:lnTo>
                <a:lnTo>
                  <a:pt x="976" y="560"/>
                </a:lnTo>
                <a:lnTo>
                  <a:pt x="952" y="585"/>
                </a:lnTo>
                <a:lnTo>
                  <a:pt x="922" y="605"/>
                </a:lnTo>
                <a:lnTo>
                  <a:pt x="899" y="609"/>
                </a:lnTo>
                <a:lnTo>
                  <a:pt x="881" y="604"/>
                </a:lnTo>
                <a:lnTo>
                  <a:pt x="866" y="590"/>
                </a:lnTo>
                <a:lnTo>
                  <a:pt x="854" y="564"/>
                </a:lnTo>
                <a:lnTo>
                  <a:pt x="849" y="547"/>
                </a:lnTo>
                <a:lnTo>
                  <a:pt x="845" y="527"/>
                </a:lnTo>
                <a:lnTo>
                  <a:pt x="841" y="502"/>
                </a:lnTo>
                <a:lnTo>
                  <a:pt x="838" y="475"/>
                </a:lnTo>
                <a:lnTo>
                  <a:pt x="836" y="460"/>
                </a:lnTo>
                <a:lnTo>
                  <a:pt x="833" y="447"/>
                </a:lnTo>
                <a:lnTo>
                  <a:pt x="830" y="436"/>
                </a:lnTo>
                <a:lnTo>
                  <a:pt x="805" y="395"/>
                </a:lnTo>
                <a:lnTo>
                  <a:pt x="796" y="390"/>
                </a:lnTo>
                <a:lnTo>
                  <a:pt x="775" y="377"/>
                </a:lnTo>
                <a:lnTo>
                  <a:pt x="771" y="377"/>
                </a:lnTo>
                <a:lnTo>
                  <a:pt x="749" y="374"/>
                </a:lnTo>
                <a:lnTo>
                  <a:pt x="738" y="375"/>
                </a:lnTo>
                <a:lnTo>
                  <a:pt x="698" y="385"/>
                </a:lnTo>
                <a:lnTo>
                  <a:pt x="660" y="389"/>
                </a:lnTo>
                <a:lnTo>
                  <a:pt x="623" y="388"/>
                </a:lnTo>
                <a:lnTo>
                  <a:pt x="590" y="384"/>
                </a:lnTo>
                <a:lnTo>
                  <a:pt x="590" y="382"/>
                </a:lnTo>
                <a:lnTo>
                  <a:pt x="589" y="381"/>
                </a:lnTo>
                <a:lnTo>
                  <a:pt x="589" y="379"/>
                </a:lnTo>
                <a:lnTo>
                  <a:pt x="589" y="367"/>
                </a:lnTo>
                <a:lnTo>
                  <a:pt x="593" y="356"/>
                </a:lnTo>
                <a:lnTo>
                  <a:pt x="599" y="348"/>
                </a:lnTo>
                <a:lnTo>
                  <a:pt x="607" y="342"/>
                </a:lnTo>
                <a:lnTo>
                  <a:pt x="607" y="341"/>
                </a:lnTo>
                <a:lnTo>
                  <a:pt x="606" y="340"/>
                </a:lnTo>
                <a:lnTo>
                  <a:pt x="575" y="316"/>
                </a:lnTo>
                <a:lnTo>
                  <a:pt x="567" y="314"/>
                </a:lnTo>
                <a:lnTo>
                  <a:pt x="529" y="308"/>
                </a:lnTo>
                <a:lnTo>
                  <a:pt x="485" y="302"/>
                </a:lnTo>
                <a:lnTo>
                  <a:pt x="462" y="288"/>
                </a:lnTo>
                <a:lnTo>
                  <a:pt x="434" y="205"/>
                </a:lnTo>
                <a:lnTo>
                  <a:pt x="433" y="207"/>
                </a:lnTo>
                <a:lnTo>
                  <a:pt x="396" y="235"/>
                </a:lnTo>
                <a:lnTo>
                  <a:pt x="369" y="235"/>
                </a:lnTo>
                <a:lnTo>
                  <a:pt x="346" y="223"/>
                </a:lnTo>
                <a:lnTo>
                  <a:pt x="329" y="203"/>
                </a:lnTo>
                <a:lnTo>
                  <a:pt x="316" y="176"/>
                </a:lnTo>
                <a:lnTo>
                  <a:pt x="312" y="161"/>
                </a:lnTo>
                <a:lnTo>
                  <a:pt x="310" y="146"/>
                </a:lnTo>
                <a:lnTo>
                  <a:pt x="308" y="130"/>
                </a:lnTo>
                <a:lnTo>
                  <a:pt x="309" y="115"/>
                </a:lnTo>
                <a:lnTo>
                  <a:pt x="323" y="83"/>
                </a:lnTo>
                <a:lnTo>
                  <a:pt x="347" y="66"/>
                </a:lnTo>
                <a:lnTo>
                  <a:pt x="367" y="51"/>
                </a:lnTo>
                <a:lnTo>
                  <a:pt x="371" y="25"/>
                </a:lnTo>
                <a:lnTo>
                  <a:pt x="371" y="23"/>
                </a:lnTo>
                <a:lnTo>
                  <a:pt x="370" y="22"/>
                </a:lnTo>
                <a:lnTo>
                  <a:pt x="346" y="0"/>
                </a:lnTo>
                <a:lnTo>
                  <a:pt x="309" y="5"/>
                </a:lnTo>
                <a:lnTo>
                  <a:pt x="278" y="43"/>
                </a:lnTo>
                <a:lnTo>
                  <a:pt x="277" y="59"/>
                </a:lnTo>
                <a:lnTo>
                  <a:pt x="274" y="117"/>
                </a:lnTo>
                <a:lnTo>
                  <a:pt x="269" y="188"/>
                </a:lnTo>
                <a:lnTo>
                  <a:pt x="231" y="221"/>
                </a:lnTo>
                <a:lnTo>
                  <a:pt x="174" y="239"/>
                </a:lnTo>
                <a:lnTo>
                  <a:pt x="110" y="264"/>
                </a:lnTo>
                <a:lnTo>
                  <a:pt x="57" y="288"/>
                </a:lnTo>
                <a:lnTo>
                  <a:pt x="16" y="293"/>
                </a:lnTo>
                <a:lnTo>
                  <a:pt x="0" y="291"/>
                </a:lnTo>
                <a:lnTo>
                  <a:pt x="0" y="941"/>
                </a:lnTo>
                <a:lnTo>
                  <a:pt x="1057" y="941"/>
                </a:lnTo>
                <a:lnTo>
                  <a:pt x="1011" y="929"/>
                </a:lnTo>
                <a:lnTo>
                  <a:pt x="961" y="897"/>
                </a:lnTo>
                <a:lnTo>
                  <a:pt x="925" y="839"/>
                </a:lnTo>
                <a:lnTo>
                  <a:pt x="923" y="833"/>
                </a:lnTo>
                <a:lnTo>
                  <a:pt x="922" y="827"/>
                </a:lnTo>
                <a:lnTo>
                  <a:pt x="920" y="820"/>
                </a:lnTo>
                <a:lnTo>
                  <a:pt x="920" y="745"/>
                </a:lnTo>
                <a:lnTo>
                  <a:pt x="943" y="690"/>
                </a:lnTo>
                <a:lnTo>
                  <a:pt x="970" y="657"/>
                </a:lnTo>
                <a:lnTo>
                  <a:pt x="983" y="646"/>
                </a:lnTo>
                <a:lnTo>
                  <a:pt x="1013" y="641"/>
                </a:lnTo>
                <a:lnTo>
                  <a:pt x="1041" y="628"/>
                </a:lnTo>
                <a:lnTo>
                  <a:pt x="1059" y="608"/>
                </a:lnTo>
                <a:lnTo>
                  <a:pt x="1061" y="585"/>
                </a:lnTo>
                <a:moveTo>
                  <a:pt x="1118" y="941"/>
                </a:moveTo>
                <a:lnTo>
                  <a:pt x="1110" y="936"/>
                </a:lnTo>
                <a:lnTo>
                  <a:pt x="1096" y="940"/>
                </a:lnTo>
                <a:lnTo>
                  <a:pt x="1079" y="941"/>
                </a:lnTo>
                <a:lnTo>
                  <a:pt x="1118" y="941"/>
                </a:lnTo>
                <a:moveTo>
                  <a:pt x="1123" y="112"/>
                </a:moveTo>
                <a:lnTo>
                  <a:pt x="1122" y="95"/>
                </a:lnTo>
                <a:lnTo>
                  <a:pt x="1122" y="93"/>
                </a:lnTo>
                <a:lnTo>
                  <a:pt x="1122" y="92"/>
                </a:lnTo>
                <a:lnTo>
                  <a:pt x="1119" y="84"/>
                </a:lnTo>
                <a:lnTo>
                  <a:pt x="1111" y="91"/>
                </a:lnTo>
                <a:lnTo>
                  <a:pt x="1114" y="105"/>
                </a:lnTo>
                <a:lnTo>
                  <a:pt x="1123" y="112"/>
                </a:lnTo>
                <a:moveTo>
                  <a:pt x="1185" y="808"/>
                </a:moveTo>
                <a:lnTo>
                  <a:pt x="1185" y="805"/>
                </a:lnTo>
                <a:lnTo>
                  <a:pt x="1184" y="802"/>
                </a:lnTo>
                <a:lnTo>
                  <a:pt x="1176" y="788"/>
                </a:lnTo>
                <a:lnTo>
                  <a:pt x="1164" y="778"/>
                </a:lnTo>
                <a:lnTo>
                  <a:pt x="1152" y="774"/>
                </a:lnTo>
                <a:lnTo>
                  <a:pt x="1141" y="782"/>
                </a:lnTo>
                <a:lnTo>
                  <a:pt x="1134" y="792"/>
                </a:lnTo>
                <a:lnTo>
                  <a:pt x="1133" y="801"/>
                </a:lnTo>
                <a:lnTo>
                  <a:pt x="1138" y="814"/>
                </a:lnTo>
                <a:lnTo>
                  <a:pt x="1145" y="818"/>
                </a:lnTo>
                <a:lnTo>
                  <a:pt x="1150" y="820"/>
                </a:lnTo>
                <a:lnTo>
                  <a:pt x="1155" y="821"/>
                </a:lnTo>
                <a:lnTo>
                  <a:pt x="1166" y="822"/>
                </a:lnTo>
                <a:lnTo>
                  <a:pt x="1178" y="820"/>
                </a:lnTo>
                <a:lnTo>
                  <a:pt x="1185" y="811"/>
                </a:lnTo>
                <a:lnTo>
                  <a:pt x="1185" y="808"/>
                </a:lnTo>
                <a:moveTo>
                  <a:pt x="1231" y="681"/>
                </a:moveTo>
                <a:lnTo>
                  <a:pt x="1230" y="664"/>
                </a:lnTo>
                <a:lnTo>
                  <a:pt x="1230" y="662"/>
                </a:lnTo>
                <a:lnTo>
                  <a:pt x="1229" y="661"/>
                </a:lnTo>
                <a:lnTo>
                  <a:pt x="1227" y="653"/>
                </a:lnTo>
                <a:lnTo>
                  <a:pt x="1218" y="660"/>
                </a:lnTo>
                <a:lnTo>
                  <a:pt x="1222" y="674"/>
                </a:lnTo>
                <a:lnTo>
                  <a:pt x="1231" y="681"/>
                </a:lnTo>
              </a:path>
            </a:pathLst>
          </a:custGeom>
          <a:solidFill>
            <a:srgbClr val="FFD23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0480" tIns="15240" rIns="30480" bIns="15240" numCol="1" anchor="t" anchorCtr="0" compatLnSpc="1">
            <a:prstTxWarp prst="textNoShape">
              <a:avLst/>
            </a:prstTxWarp>
          </a:bodyPr>
          <a:lstStyle/>
          <a:p>
            <a:endParaRPr lang="fr-FR" sz="207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4BF9BE16-831A-48F8-B6A4-AAC779B14611}"/>
              </a:ext>
            </a:extLst>
          </p:cNvPr>
          <p:cNvSpPr txBox="1">
            <a:spLocks/>
          </p:cNvSpPr>
          <p:nvPr/>
        </p:nvSpPr>
        <p:spPr>
          <a:xfrm>
            <a:off x="1087756" y="958334"/>
            <a:ext cx="1064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 dirty="0">
                <a:solidFill>
                  <a:srgbClr val="215868"/>
                </a:solidFill>
                <a:latin typeface="Gotham Bold" pitchFamily="50" charset="0"/>
                <a:cs typeface="Gotham Bold" pitchFamily="50" charset="0"/>
              </a:rPr>
              <a:t>HACKERS</a:t>
            </a:r>
          </a:p>
        </p:txBody>
      </p:sp>
      <p:pic>
        <p:nvPicPr>
          <p:cNvPr id="14" name="image4.png">
            <a:extLst>
              <a:ext uri="{FF2B5EF4-FFF2-40B4-BE49-F238E27FC236}">
                <a16:creationId xmlns:a16="http://schemas.microsoft.com/office/drawing/2014/main" id="{B9353E3C-DEF9-457F-9D69-FEAD62B4678F}"/>
              </a:ext>
            </a:extLst>
          </p:cNvPr>
          <p:cNvPicPr>
            <a:picLocks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491651" y="514571"/>
            <a:ext cx="256786" cy="305551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18A51853-4A5A-48A4-9A91-F31F89033FC7}"/>
              </a:ext>
            </a:extLst>
          </p:cNvPr>
          <p:cNvSpPr txBox="1">
            <a:spLocks/>
          </p:cNvSpPr>
          <p:nvPr/>
        </p:nvSpPr>
        <p:spPr>
          <a:xfrm>
            <a:off x="1331344" y="1303911"/>
            <a:ext cx="5774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 dirty="0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Pirates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E990B36B-C163-418F-A254-68A22134B630}"/>
              </a:ext>
            </a:extLst>
          </p:cNvPr>
          <p:cNvSpPr txBox="1">
            <a:spLocks/>
          </p:cNvSpPr>
          <p:nvPr/>
        </p:nvSpPr>
        <p:spPr>
          <a:xfrm>
            <a:off x="1384245" y="1547012"/>
            <a:ext cx="4716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 dirty="0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Virus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E22EB5C5-6E4D-4214-8F1C-9F8C81352F11}"/>
              </a:ext>
            </a:extLst>
          </p:cNvPr>
          <p:cNvSpPr txBox="1">
            <a:spLocks/>
          </p:cNvSpPr>
          <p:nvPr/>
        </p:nvSpPr>
        <p:spPr>
          <a:xfrm>
            <a:off x="1274437" y="1790114"/>
            <a:ext cx="6912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 dirty="0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Attaquer</a:t>
            </a:r>
          </a:p>
        </p:txBody>
      </p:sp>
    </p:spTree>
    <p:extLst>
      <p:ext uri="{BB962C8B-B14F-4D97-AF65-F5344CB8AC3E}">
        <p14:creationId xmlns:p14="http://schemas.microsoft.com/office/powerpoint/2010/main" val="36989796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F1409238-5CCF-410B-BDA9-73B48B0CCB50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1223094" cy="1132124"/>
            <a:chOff x="0" y="0"/>
            <a:chExt cx="1368" cy="1047"/>
          </a:xfrm>
        </p:grpSpPr>
        <p:sp>
          <p:nvSpPr>
            <p:cNvPr id="5" name="AutoShape 3">
              <a:extLst>
                <a:ext uri="{FF2B5EF4-FFF2-40B4-BE49-F238E27FC236}">
                  <a16:creationId xmlns:a16="http://schemas.microsoft.com/office/drawing/2014/main" id="{CAE4FC14-795A-43E4-B542-F8C0416FD17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1368" cy="1047"/>
            </a:xfrm>
            <a:custGeom>
              <a:avLst/>
              <a:gdLst>
                <a:gd name="T0" fmla="*/ 16 w 1368"/>
                <a:gd name="T1" fmla="*/ 587 h 1047"/>
                <a:gd name="T2" fmla="*/ 4 w 1368"/>
                <a:gd name="T3" fmla="*/ 686 h 1047"/>
                <a:gd name="T4" fmla="*/ 33 w 1368"/>
                <a:gd name="T5" fmla="*/ 620 h 1047"/>
                <a:gd name="T6" fmla="*/ 217 w 1368"/>
                <a:gd name="T7" fmla="*/ 509 h 1047"/>
                <a:gd name="T8" fmla="*/ 152 w 1368"/>
                <a:gd name="T9" fmla="*/ 643 h 1047"/>
                <a:gd name="T10" fmla="*/ 13 w 1368"/>
                <a:gd name="T11" fmla="*/ 866 h 1047"/>
                <a:gd name="T12" fmla="*/ 38 w 1368"/>
                <a:gd name="T13" fmla="*/ 935 h 1047"/>
                <a:gd name="T14" fmla="*/ 131 w 1368"/>
                <a:gd name="T15" fmla="*/ 817 h 1047"/>
                <a:gd name="T16" fmla="*/ 208 w 1368"/>
                <a:gd name="T17" fmla="*/ 575 h 1047"/>
                <a:gd name="T18" fmla="*/ 550 w 1368"/>
                <a:gd name="T19" fmla="*/ 862 h 1047"/>
                <a:gd name="T20" fmla="*/ 518 w 1368"/>
                <a:gd name="T21" fmla="*/ 770 h 1047"/>
                <a:gd name="T22" fmla="*/ 468 w 1368"/>
                <a:gd name="T23" fmla="*/ 688 h 1047"/>
                <a:gd name="T24" fmla="*/ 0 w 1368"/>
                <a:gd name="T25" fmla="*/ 439 h 1047"/>
                <a:gd name="T26" fmla="*/ 148 w 1368"/>
                <a:gd name="T27" fmla="*/ 431 h 1047"/>
                <a:gd name="T28" fmla="*/ 351 w 1368"/>
                <a:gd name="T29" fmla="*/ 498 h 1047"/>
                <a:gd name="T30" fmla="*/ 449 w 1368"/>
                <a:gd name="T31" fmla="*/ 685 h 1047"/>
                <a:gd name="T32" fmla="*/ 474 w 1368"/>
                <a:gd name="T33" fmla="*/ 824 h 1047"/>
                <a:gd name="T34" fmla="*/ 511 w 1368"/>
                <a:gd name="T35" fmla="*/ 897 h 1047"/>
                <a:gd name="T36" fmla="*/ 550 w 1368"/>
                <a:gd name="T37" fmla="*/ 862 h 1047"/>
                <a:gd name="T38" fmla="*/ 865 w 1368"/>
                <a:gd name="T39" fmla="*/ 517 h 1047"/>
                <a:gd name="T40" fmla="*/ 670 w 1368"/>
                <a:gd name="T41" fmla="*/ 0 h 1047"/>
                <a:gd name="T42" fmla="*/ 527 w 1368"/>
                <a:gd name="T43" fmla="*/ 595 h 1047"/>
                <a:gd name="T44" fmla="*/ 731 w 1368"/>
                <a:gd name="T45" fmla="*/ 529 h 1047"/>
                <a:gd name="T46" fmla="*/ 867 w 1368"/>
                <a:gd name="T47" fmla="*/ 554 h 1047"/>
                <a:gd name="T48" fmla="*/ 952 w 1368"/>
                <a:gd name="T49" fmla="*/ 998 h 1047"/>
                <a:gd name="T50" fmla="*/ 832 w 1368"/>
                <a:gd name="T51" fmla="*/ 858 h 1047"/>
                <a:gd name="T52" fmla="*/ 716 w 1368"/>
                <a:gd name="T53" fmla="*/ 712 h 1047"/>
                <a:gd name="T54" fmla="*/ 699 w 1368"/>
                <a:gd name="T55" fmla="*/ 679 h 1047"/>
                <a:gd name="T56" fmla="*/ 681 w 1368"/>
                <a:gd name="T57" fmla="*/ 652 h 1047"/>
                <a:gd name="T58" fmla="*/ 668 w 1368"/>
                <a:gd name="T59" fmla="*/ 693 h 1047"/>
                <a:gd name="T60" fmla="*/ 758 w 1368"/>
                <a:gd name="T61" fmla="*/ 818 h 1047"/>
                <a:gd name="T62" fmla="*/ 788 w 1368"/>
                <a:gd name="T63" fmla="*/ 899 h 1047"/>
                <a:gd name="T64" fmla="*/ 797 w 1368"/>
                <a:gd name="T65" fmla="*/ 945 h 1047"/>
                <a:gd name="T66" fmla="*/ 941 w 1368"/>
                <a:gd name="T67" fmla="*/ 1039 h 1047"/>
                <a:gd name="T68" fmla="*/ 1001 w 1368"/>
                <a:gd name="T69" fmla="*/ 71 h 1047"/>
                <a:gd name="T70" fmla="*/ 978 w 1368"/>
                <a:gd name="T71" fmla="*/ 0 h 1047"/>
                <a:gd name="T72" fmla="*/ 1198 w 1368"/>
                <a:gd name="T73" fmla="*/ 181 h 1047"/>
                <a:gd name="T74" fmla="*/ 1089 w 1368"/>
                <a:gd name="T75" fmla="*/ 167 h 1047"/>
                <a:gd name="T76" fmla="*/ 670 w 1368"/>
                <a:gd name="T77" fmla="*/ 0 h 1047"/>
                <a:gd name="T78" fmla="*/ 899 w 1368"/>
                <a:gd name="T79" fmla="*/ 380 h 1047"/>
                <a:gd name="T80" fmla="*/ 1108 w 1368"/>
                <a:gd name="T81" fmla="*/ 217 h 1047"/>
                <a:gd name="T82" fmla="*/ 1201 w 1368"/>
                <a:gd name="T83" fmla="*/ 199 h 1047"/>
                <a:gd name="T84" fmla="*/ 1347 w 1368"/>
                <a:gd name="T85" fmla="*/ 410 h 1047"/>
                <a:gd name="T86" fmla="*/ 1220 w 1368"/>
                <a:gd name="T87" fmla="*/ 407 h 1047"/>
                <a:gd name="T88" fmla="*/ 1051 w 1368"/>
                <a:gd name="T89" fmla="*/ 370 h 1047"/>
                <a:gd name="T90" fmla="*/ 1011 w 1368"/>
                <a:gd name="T91" fmla="*/ 387 h 1047"/>
                <a:gd name="T92" fmla="*/ 1058 w 1368"/>
                <a:gd name="T93" fmla="*/ 402 h 1047"/>
                <a:gd name="T94" fmla="*/ 1250 w 1368"/>
                <a:gd name="T95" fmla="*/ 454 h 1047"/>
                <a:gd name="T96" fmla="*/ 1362 w 1368"/>
                <a:gd name="T97" fmla="*/ 451 h 10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368" h="1047">
                  <a:moveTo>
                    <a:pt x="33" y="620"/>
                  </a:moveTo>
                  <a:lnTo>
                    <a:pt x="31" y="607"/>
                  </a:lnTo>
                  <a:lnTo>
                    <a:pt x="25" y="596"/>
                  </a:lnTo>
                  <a:lnTo>
                    <a:pt x="16" y="587"/>
                  </a:lnTo>
                  <a:lnTo>
                    <a:pt x="4" y="581"/>
                  </a:lnTo>
                  <a:lnTo>
                    <a:pt x="0" y="581"/>
                  </a:lnTo>
                  <a:lnTo>
                    <a:pt x="0" y="686"/>
                  </a:lnTo>
                  <a:lnTo>
                    <a:pt x="4" y="686"/>
                  </a:lnTo>
                  <a:lnTo>
                    <a:pt x="24" y="666"/>
                  </a:lnTo>
                  <a:lnTo>
                    <a:pt x="30" y="650"/>
                  </a:lnTo>
                  <a:lnTo>
                    <a:pt x="33" y="634"/>
                  </a:lnTo>
                  <a:lnTo>
                    <a:pt x="33" y="620"/>
                  </a:lnTo>
                  <a:moveTo>
                    <a:pt x="238" y="524"/>
                  </a:moveTo>
                  <a:lnTo>
                    <a:pt x="236" y="517"/>
                  </a:lnTo>
                  <a:lnTo>
                    <a:pt x="229" y="509"/>
                  </a:lnTo>
                  <a:lnTo>
                    <a:pt x="217" y="509"/>
                  </a:lnTo>
                  <a:lnTo>
                    <a:pt x="202" y="520"/>
                  </a:lnTo>
                  <a:lnTo>
                    <a:pt x="188" y="545"/>
                  </a:lnTo>
                  <a:lnTo>
                    <a:pt x="172" y="590"/>
                  </a:lnTo>
                  <a:lnTo>
                    <a:pt x="152" y="643"/>
                  </a:lnTo>
                  <a:lnTo>
                    <a:pt x="122" y="697"/>
                  </a:lnTo>
                  <a:lnTo>
                    <a:pt x="43" y="782"/>
                  </a:lnTo>
                  <a:lnTo>
                    <a:pt x="21" y="824"/>
                  </a:lnTo>
                  <a:lnTo>
                    <a:pt x="13" y="866"/>
                  </a:lnTo>
                  <a:lnTo>
                    <a:pt x="17" y="904"/>
                  </a:lnTo>
                  <a:lnTo>
                    <a:pt x="22" y="916"/>
                  </a:lnTo>
                  <a:lnTo>
                    <a:pt x="29" y="926"/>
                  </a:lnTo>
                  <a:lnTo>
                    <a:pt x="38" y="935"/>
                  </a:lnTo>
                  <a:lnTo>
                    <a:pt x="48" y="941"/>
                  </a:lnTo>
                  <a:lnTo>
                    <a:pt x="85" y="934"/>
                  </a:lnTo>
                  <a:lnTo>
                    <a:pt x="112" y="885"/>
                  </a:lnTo>
                  <a:lnTo>
                    <a:pt x="131" y="817"/>
                  </a:lnTo>
                  <a:lnTo>
                    <a:pt x="143" y="753"/>
                  </a:lnTo>
                  <a:lnTo>
                    <a:pt x="159" y="693"/>
                  </a:lnTo>
                  <a:lnTo>
                    <a:pt x="183" y="629"/>
                  </a:lnTo>
                  <a:lnTo>
                    <a:pt x="208" y="575"/>
                  </a:lnTo>
                  <a:lnTo>
                    <a:pt x="226" y="546"/>
                  </a:lnTo>
                  <a:lnTo>
                    <a:pt x="236" y="535"/>
                  </a:lnTo>
                  <a:lnTo>
                    <a:pt x="238" y="524"/>
                  </a:lnTo>
                  <a:moveTo>
                    <a:pt x="550" y="862"/>
                  </a:moveTo>
                  <a:lnTo>
                    <a:pt x="549" y="845"/>
                  </a:lnTo>
                  <a:lnTo>
                    <a:pt x="544" y="825"/>
                  </a:lnTo>
                  <a:lnTo>
                    <a:pt x="533" y="799"/>
                  </a:lnTo>
                  <a:lnTo>
                    <a:pt x="518" y="770"/>
                  </a:lnTo>
                  <a:lnTo>
                    <a:pt x="499" y="737"/>
                  </a:lnTo>
                  <a:lnTo>
                    <a:pt x="476" y="702"/>
                  </a:lnTo>
                  <a:lnTo>
                    <a:pt x="471" y="695"/>
                  </a:lnTo>
                  <a:lnTo>
                    <a:pt x="468" y="688"/>
                  </a:lnTo>
                  <a:lnTo>
                    <a:pt x="238" y="0"/>
                  </a:lnTo>
                  <a:lnTo>
                    <a:pt x="223" y="0"/>
                  </a:lnTo>
                  <a:lnTo>
                    <a:pt x="0" y="0"/>
                  </a:lnTo>
                  <a:lnTo>
                    <a:pt x="0" y="439"/>
                  </a:lnTo>
                  <a:lnTo>
                    <a:pt x="19" y="449"/>
                  </a:lnTo>
                  <a:lnTo>
                    <a:pt x="46" y="452"/>
                  </a:lnTo>
                  <a:lnTo>
                    <a:pt x="57" y="451"/>
                  </a:lnTo>
                  <a:lnTo>
                    <a:pt x="148" y="431"/>
                  </a:lnTo>
                  <a:lnTo>
                    <a:pt x="227" y="438"/>
                  </a:lnTo>
                  <a:lnTo>
                    <a:pt x="283" y="454"/>
                  </a:lnTo>
                  <a:lnTo>
                    <a:pt x="304" y="463"/>
                  </a:lnTo>
                  <a:lnTo>
                    <a:pt x="351" y="498"/>
                  </a:lnTo>
                  <a:lnTo>
                    <a:pt x="388" y="539"/>
                  </a:lnTo>
                  <a:lnTo>
                    <a:pt x="415" y="585"/>
                  </a:lnTo>
                  <a:lnTo>
                    <a:pt x="435" y="634"/>
                  </a:lnTo>
                  <a:lnTo>
                    <a:pt x="449" y="685"/>
                  </a:lnTo>
                  <a:lnTo>
                    <a:pt x="458" y="733"/>
                  </a:lnTo>
                  <a:lnTo>
                    <a:pt x="465" y="776"/>
                  </a:lnTo>
                  <a:lnTo>
                    <a:pt x="471" y="811"/>
                  </a:lnTo>
                  <a:lnTo>
                    <a:pt x="474" y="824"/>
                  </a:lnTo>
                  <a:lnTo>
                    <a:pt x="477" y="835"/>
                  </a:lnTo>
                  <a:lnTo>
                    <a:pt x="480" y="846"/>
                  </a:lnTo>
                  <a:lnTo>
                    <a:pt x="495" y="878"/>
                  </a:lnTo>
                  <a:lnTo>
                    <a:pt x="511" y="897"/>
                  </a:lnTo>
                  <a:lnTo>
                    <a:pt x="527" y="901"/>
                  </a:lnTo>
                  <a:lnTo>
                    <a:pt x="542" y="889"/>
                  </a:lnTo>
                  <a:lnTo>
                    <a:pt x="548" y="877"/>
                  </a:lnTo>
                  <a:lnTo>
                    <a:pt x="550" y="862"/>
                  </a:lnTo>
                  <a:moveTo>
                    <a:pt x="883" y="537"/>
                  </a:moveTo>
                  <a:lnTo>
                    <a:pt x="880" y="531"/>
                  </a:lnTo>
                  <a:lnTo>
                    <a:pt x="874" y="524"/>
                  </a:lnTo>
                  <a:lnTo>
                    <a:pt x="865" y="517"/>
                  </a:lnTo>
                  <a:lnTo>
                    <a:pt x="853" y="510"/>
                  </a:lnTo>
                  <a:lnTo>
                    <a:pt x="842" y="504"/>
                  </a:lnTo>
                  <a:lnTo>
                    <a:pt x="836" y="497"/>
                  </a:lnTo>
                  <a:lnTo>
                    <a:pt x="670" y="0"/>
                  </a:lnTo>
                  <a:lnTo>
                    <a:pt x="238" y="0"/>
                  </a:lnTo>
                  <a:lnTo>
                    <a:pt x="466" y="682"/>
                  </a:lnTo>
                  <a:lnTo>
                    <a:pt x="476" y="632"/>
                  </a:lnTo>
                  <a:lnTo>
                    <a:pt x="527" y="595"/>
                  </a:lnTo>
                  <a:lnTo>
                    <a:pt x="589" y="570"/>
                  </a:lnTo>
                  <a:lnTo>
                    <a:pt x="635" y="553"/>
                  </a:lnTo>
                  <a:lnTo>
                    <a:pt x="690" y="532"/>
                  </a:lnTo>
                  <a:lnTo>
                    <a:pt x="731" y="529"/>
                  </a:lnTo>
                  <a:lnTo>
                    <a:pt x="769" y="537"/>
                  </a:lnTo>
                  <a:lnTo>
                    <a:pt x="812" y="550"/>
                  </a:lnTo>
                  <a:lnTo>
                    <a:pt x="843" y="556"/>
                  </a:lnTo>
                  <a:lnTo>
                    <a:pt x="867" y="554"/>
                  </a:lnTo>
                  <a:lnTo>
                    <a:pt x="881" y="548"/>
                  </a:lnTo>
                  <a:lnTo>
                    <a:pt x="883" y="537"/>
                  </a:lnTo>
                  <a:moveTo>
                    <a:pt x="955" y="1010"/>
                  </a:moveTo>
                  <a:lnTo>
                    <a:pt x="952" y="998"/>
                  </a:lnTo>
                  <a:lnTo>
                    <a:pt x="933" y="962"/>
                  </a:lnTo>
                  <a:lnTo>
                    <a:pt x="901" y="924"/>
                  </a:lnTo>
                  <a:lnTo>
                    <a:pt x="865" y="888"/>
                  </a:lnTo>
                  <a:lnTo>
                    <a:pt x="832" y="858"/>
                  </a:lnTo>
                  <a:lnTo>
                    <a:pt x="790" y="814"/>
                  </a:lnTo>
                  <a:lnTo>
                    <a:pt x="749" y="761"/>
                  </a:lnTo>
                  <a:lnTo>
                    <a:pt x="741" y="749"/>
                  </a:lnTo>
                  <a:lnTo>
                    <a:pt x="716" y="712"/>
                  </a:lnTo>
                  <a:lnTo>
                    <a:pt x="700" y="680"/>
                  </a:lnTo>
                  <a:lnTo>
                    <a:pt x="699" y="679"/>
                  </a:lnTo>
                  <a:lnTo>
                    <a:pt x="699" y="676"/>
                  </a:lnTo>
                  <a:lnTo>
                    <a:pt x="693" y="658"/>
                  </a:lnTo>
                  <a:lnTo>
                    <a:pt x="692" y="658"/>
                  </a:lnTo>
                  <a:lnTo>
                    <a:pt x="681" y="652"/>
                  </a:lnTo>
                  <a:lnTo>
                    <a:pt x="674" y="654"/>
                  </a:lnTo>
                  <a:lnTo>
                    <a:pt x="665" y="657"/>
                  </a:lnTo>
                  <a:lnTo>
                    <a:pt x="659" y="668"/>
                  </a:lnTo>
                  <a:lnTo>
                    <a:pt x="668" y="693"/>
                  </a:lnTo>
                  <a:lnTo>
                    <a:pt x="672" y="701"/>
                  </a:lnTo>
                  <a:lnTo>
                    <a:pt x="678" y="710"/>
                  </a:lnTo>
                  <a:lnTo>
                    <a:pt x="731" y="776"/>
                  </a:lnTo>
                  <a:lnTo>
                    <a:pt x="758" y="818"/>
                  </a:lnTo>
                  <a:lnTo>
                    <a:pt x="780" y="865"/>
                  </a:lnTo>
                  <a:lnTo>
                    <a:pt x="783" y="876"/>
                  </a:lnTo>
                  <a:lnTo>
                    <a:pt x="786" y="887"/>
                  </a:lnTo>
                  <a:lnTo>
                    <a:pt x="788" y="899"/>
                  </a:lnTo>
                  <a:lnTo>
                    <a:pt x="790" y="911"/>
                  </a:lnTo>
                  <a:lnTo>
                    <a:pt x="791" y="922"/>
                  </a:lnTo>
                  <a:lnTo>
                    <a:pt x="794" y="934"/>
                  </a:lnTo>
                  <a:lnTo>
                    <a:pt x="797" y="945"/>
                  </a:lnTo>
                  <a:lnTo>
                    <a:pt x="824" y="995"/>
                  </a:lnTo>
                  <a:lnTo>
                    <a:pt x="861" y="1030"/>
                  </a:lnTo>
                  <a:lnTo>
                    <a:pt x="902" y="1046"/>
                  </a:lnTo>
                  <a:lnTo>
                    <a:pt x="941" y="1039"/>
                  </a:lnTo>
                  <a:lnTo>
                    <a:pt x="950" y="1031"/>
                  </a:lnTo>
                  <a:lnTo>
                    <a:pt x="954" y="1021"/>
                  </a:lnTo>
                  <a:lnTo>
                    <a:pt x="955" y="1010"/>
                  </a:lnTo>
                  <a:moveTo>
                    <a:pt x="1001" y="71"/>
                  </a:moveTo>
                  <a:lnTo>
                    <a:pt x="1000" y="65"/>
                  </a:lnTo>
                  <a:lnTo>
                    <a:pt x="998" y="58"/>
                  </a:lnTo>
                  <a:lnTo>
                    <a:pt x="998" y="0"/>
                  </a:lnTo>
                  <a:lnTo>
                    <a:pt x="978" y="0"/>
                  </a:lnTo>
                  <a:lnTo>
                    <a:pt x="1001" y="71"/>
                  </a:lnTo>
                  <a:moveTo>
                    <a:pt x="1201" y="199"/>
                  </a:moveTo>
                  <a:lnTo>
                    <a:pt x="1201" y="189"/>
                  </a:lnTo>
                  <a:lnTo>
                    <a:pt x="1198" y="181"/>
                  </a:lnTo>
                  <a:lnTo>
                    <a:pt x="1188" y="174"/>
                  </a:lnTo>
                  <a:lnTo>
                    <a:pt x="1174" y="178"/>
                  </a:lnTo>
                  <a:lnTo>
                    <a:pt x="1138" y="180"/>
                  </a:lnTo>
                  <a:lnTo>
                    <a:pt x="1089" y="167"/>
                  </a:lnTo>
                  <a:lnTo>
                    <a:pt x="1039" y="135"/>
                  </a:lnTo>
                  <a:lnTo>
                    <a:pt x="1003" y="77"/>
                  </a:lnTo>
                  <a:lnTo>
                    <a:pt x="978" y="0"/>
                  </a:lnTo>
                  <a:lnTo>
                    <a:pt x="670" y="0"/>
                  </a:lnTo>
                  <a:lnTo>
                    <a:pt x="833" y="490"/>
                  </a:lnTo>
                  <a:lnTo>
                    <a:pt x="838" y="461"/>
                  </a:lnTo>
                  <a:lnTo>
                    <a:pt x="864" y="425"/>
                  </a:lnTo>
                  <a:lnTo>
                    <a:pt x="899" y="380"/>
                  </a:lnTo>
                  <a:lnTo>
                    <a:pt x="935" y="326"/>
                  </a:lnTo>
                  <a:lnTo>
                    <a:pt x="984" y="267"/>
                  </a:lnTo>
                  <a:lnTo>
                    <a:pt x="1045" y="233"/>
                  </a:lnTo>
                  <a:lnTo>
                    <a:pt x="1108" y="217"/>
                  </a:lnTo>
                  <a:lnTo>
                    <a:pt x="1160" y="215"/>
                  </a:lnTo>
                  <a:lnTo>
                    <a:pt x="1182" y="214"/>
                  </a:lnTo>
                  <a:lnTo>
                    <a:pt x="1195" y="208"/>
                  </a:lnTo>
                  <a:lnTo>
                    <a:pt x="1201" y="199"/>
                  </a:lnTo>
                  <a:moveTo>
                    <a:pt x="1368" y="441"/>
                  </a:moveTo>
                  <a:lnTo>
                    <a:pt x="1367" y="430"/>
                  </a:lnTo>
                  <a:lnTo>
                    <a:pt x="1360" y="419"/>
                  </a:lnTo>
                  <a:lnTo>
                    <a:pt x="1347" y="410"/>
                  </a:lnTo>
                  <a:lnTo>
                    <a:pt x="1329" y="404"/>
                  </a:lnTo>
                  <a:lnTo>
                    <a:pt x="1307" y="404"/>
                  </a:lnTo>
                  <a:lnTo>
                    <a:pt x="1263" y="407"/>
                  </a:lnTo>
                  <a:lnTo>
                    <a:pt x="1220" y="407"/>
                  </a:lnTo>
                  <a:lnTo>
                    <a:pt x="1177" y="402"/>
                  </a:lnTo>
                  <a:lnTo>
                    <a:pt x="1133" y="392"/>
                  </a:lnTo>
                  <a:lnTo>
                    <a:pt x="1089" y="379"/>
                  </a:lnTo>
                  <a:lnTo>
                    <a:pt x="1051" y="370"/>
                  </a:lnTo>
                  <a:lnTo>
                    <a:pt x="1023" y="370"/>
                  </a:lnTo>
                  <a:lnTo>
                    <a:pt x="1011" y="383"/>
                  </a:lnTo>
                  <a:lnTo>
                    <a:pt x="1011" y="385"/>
                  </a:lnTo>
                  <a:lnTo>
                    <a:pt x="1011" y="387"/>
                  </a:lnTo>
                  <a:lnTo>
                    <a:pt x="1015" y="398"/>
                  </a:lnTo>
                  <a:lnTo>
                    <a:pt x="1029" y="400"/>
                  </a:lnTo>
                  <a:lnTo>
                    <a:pt x="1041" y="401"/>
                  </a:lnTo>
                  <a:lnTo>
                    <a:pt x="1058" y="402"/>
                  </a:lnTo>
                  <a:lnTo>
                    <a:pt x="1098" y="407"/>
                  </a:lnTo>
                  <a:lnTo>
                    <a:pt x="1147" y="415"/>
                  </a:lnTo>
                  <a:lnTo>
                    <a:pt x="1189" y="426"/>
                  </a:lnTo>
                  <a:lnTo>
                    <a:pt x="1250" y="454"/>
                  </a:lnTo>
                  <a:lnTo>
                    <a:pt x="1285" y="463"/>
                  </a:lnTo>
                  <a:lnTo>
                    <a:pt x="1329" y="463"/>
                  </a:lnTo>
                  <a:lnTo>
                    <a:pt x="1349" y="459"/>
                  </a:lnTo>
                  <a:lnTo>
                    <a:pt x="1362" y="451"/>
                  </a:lnTo>
                  <a:lnTo>
                    <a:pt x="1368" y="441"/>
                  </a:lnTo>
                </a:path>
              </a:pathLst>
            </a:custGeom>
            <a:solidFill>
              <a:srgbClr val="FFD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pic>
          <p:nvPicPr>
            <p:cNvPr id="6" name="Picture 4">
              <a:extLst>
                <a:ext uri="{FF2B5EF4-FFF2-40B4-BE49-F238E27FC236}">
                  <a16:creationId xmlns:a16="http://schemas.microsoft.com/office/drawing/2014/main" id="{007F564B-89EC-4621-9551-82B98651D8D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" y="732"/>
              <a:ext cx="107" cy="1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5">
              <a:extLst>
                <a:ext uri="{FF2B5EF4-FFF2-40B4-BE49-F238E27FC236}">
                  <a16:creationId xmlns:a16="http://schemas.microsoft.com/office/drawing/2014/main" id="{A817185F-A4C7-4785-B8E9-1591C13C78D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3" y="542"/>
              <a:ext cx="107" cy="1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AutoShape 6">
              <a:extLst>
                <a:ext uri="{FF2B5EF4-FFF2-40B4-BE49-F238E27FC236}">
                  <a16:creationId xmlns:a16="http://schemas.microsoft.com/office/drawing/2014/main" id="{9C3D72EA-2887-4D34-9DF3-2737DE2D556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" y="12"/>
              <a:ext cx="1280" cy="948"/>
            </a:xfrm>
            <a:custGeom>
              <a:avLst/>
              <a:gdLst>
                <a:gd name="T0" fmla="+- 0 112 61"/>
                <a:gd name="T1" fmla="*/ T0 w 1280"/>
                <a:gd name="T2" fmla="+- 0 544 12"/>
                <a:gd name="T3" fmla="*/ 544 h 948"/>
                <a:gd name="T4" fmla="+- 0 103 61"/>
                <a:gd name="T5" fmla="*/ T4 w 1280"/>
                <a:gd name="T6" fmla="+- 0 528 12"/>
                <a:gd name="T7" fmla="*/ 528 h 948"/>
                <a:gd name="T8" fmla="+- 0 79 61"/>
                <a:gd name="T9" fmla="*/ T8 w 1280"/>
                <a:gd name="T10" fmla="+- 0 514 12"/>
                <a:gd name="T11" fmla="*/ 514 h 948"/>
                <a:gd name="T12" fmla="+- 0 61 61"/>
                <a:gd name="T13" fmla="*/ T12 w 1280"/>
                <a:gd name="T14" fmla="+- 0 532 12"/>
                <a:gd name="T15" fmla="*/ 532 h 948"/>
                <a:gd name="T16" fmla="+- 0 65 61"/>
                <a:gd name="T17" fmla="*/ T16 w 1280"/>
                <a:gd name="T18" fmla="+- 0 554 12"/>
                <a:gd name="T19" fmla="*/ 554 h 948"/>
                <a:gd name="T20" fmla="+- 0 77 61"/>
                <a:gd name="T21" fmla="*/ T20 w 1280"/>
                <a:gd name="T22" fmla="+- 0 559 12"/>
                <a:gd name="T23" fmla="*/ 559 h 948"/>
                <a:gd name="T24" fmla="+- 0 94 61"/>
                <a:gd name="T25" fmla="*/ T24 w 1280"/>
                <a:gd name="T26" fmla="+- 0 561 12"/>
                <a:gd name="T27" fmla="*/ 561 h 948"/>
                <a:gd name="T28" fmla="+- 0 112 61"/>
                <a:gd name="T29" fmla="*/ T28 w 1280"/>
                <a:gd name="T30" fmla="+- 0 550 12"/>
                <a:gd name="T31" fmla="*/ 550 h 948"/>
                <a:gd name="T32" fmla="+- 0 709 61"/>
                <a:gd name="T33" fmla="*/ T32 w 1280"/>
                <a:gd name="T34" fmla="+- 0 960 12"/>
                <a:gd name="T35" fmla="*/ 960 h 948"/>
                <a:gd name="T36" fmla="+- 0 709 61"/>
                <a:gd name="T37" fmla="*/ T36 w 1280"/>
                <a:gd name="T38" fmla="+- 0 940 12"/>
                <a:gd name="T39" fmla="*/ 940 h 948"/>
                <a:gd name="T40" fmla="+- 0 697 61"/>
                <a:gd name="T41" fmla="*/ T40 w 1280"/>
                <a:gd name="T42" fmla="+- 0 938 12"/>
                <a:gd name="T43" fmla="*/ 938 h 948"/>
                <a:gd name="T44" fmla="+- 0 709 61"/>
                <a:gd name="T45" fmla="*/ T44 w 1280"/>
                <a:gd name="T46" fmla="+- 0 960 12"/>
                <a:gd name="T47" fmla="*/ 960 h 948"/>
                <a:gd name="T48" fmla="+- 0 1078 61"/>
                <a:gd name="T49" fmla="*/ T48 w 1280"/>
                <a:gd name="T50" fmla="+- 0 819 12"/>
                <a:gd name="T51" fmla="*/ 819 h 948"/>
                <a:gd name="T52" fmla="+- 0 1077 61"/>
                <a:gd name="T53" fmla="*/ T52 w 1280"/>
                <a:gd name="T54" fmla="+- 0 816 12"/>
                <a:gd name="T55" fmla="*/ 816 h 948"/>
                <a:gd name="T56" fmla="+- 0 1066 61"/>
                <a:gd name="T57" fmla="*/ T56 w 1280"/>
                <a:gd name="T58" fmla="+- 0 815 12"/>
                <a:gd name="T59" fmla="*/ 815 h 948"/>
                <a:gd name="T60" fmla="+- 0 1079 61"/>
                <a:gd name="T61" fmla="*/ T60 w 1280"/>
                <a:gd name="T62" fmla="+- 0 836 12"/>
                <a:gd name="T63" fmla="*/ 836 h 948"/>
                <a:gd name="T64" fmla="+- 0 1261 61"/>
                <a:gd name="T65" fmla="*/ T64 w 1280"/>
                <a:gd name="T66" fmla="+- 0 610 12"/>
                <a:gd name="T67" fmla="*/ 610 h 948"/>
                <a:gd name="T68" fmla="+- 0 1253 61"/>
                <a:gd name="T69" fmla="*/ T68 w 1280"/>
                <a:gd name="T70" fmla="+- 0 593 12"/>
                <a:gd name="T71" fmla="*/ 593 h 948"/>
                <a:gd name="T72" fmla="+- 0 1228 61"/>
                <a:gd name="T73" fmla="*/ T72 w 1280"/>
                <a:gd name="T74" fmla="+- 0 579 12"/>
                <a:gd name="T75" fmla="*/ 579 h 948"/>
                <a:gd name="T76" fmla="+- 0 1211 61"/>
                <a:gd name="T77" fmla="*/ T76 w 1280"/>
                <a:gd name="T78" fmla="+- 0 597 12"/>
                <a:gd name="T79" fmla="*/ 597 h 948"/>
                <a:gd name="T80" fmla="+- 0 1215 61"/>
                <a:gd name="T81" fmla="*/ T80 w 1280"/>
                <a:gd name="T82" fmla="+- 0 619 12"/>
                <a:gd name="T83" fmla="*/ 619 h 948"/>
                <a:gd name="T84" fmla="+- 0 1227 61"/>
                <a:gd name="T85" fmla="*/ T84 w 1280"/>
                <a:gd name="T86" fmla="+- 0 624 12"/>
                <a:gd name="T87" fmla="*/ 624 h 948"/>
                <a:gd name="T88" fmla="+- 0 1243 61"/>
                <a:gd name="T89" fmla="*/ T88 w 1280"/>
                <a:gd name="T90" fmla="+- 0 627 12"/>
                <a:gd name="T91" fmla="*/ 627 h 948"/>
                <a:gd name="T92" fmla="+- 0 1261 61"/>
                <a:gd name="T93" fmla="*/ T92 w 1280"/>
                <a:gd name="T94" fmla="+- 0 616 12"/>
                <a:gd name="T95" fmla="*/ 616 h 948"/>
                <a:gd name="T96" fmla="+- 0 1263 61"/>
                <a:gd name="T97" fmla="*/ T96 w 1280"/>
                <a:gd name="T98" fmla="+- 0 46 12"/>
                <a:gd name="T99" fmla="*/ 46 h 948"/>
                <a:gd name="T100" fmla="+- 0 1262 61"/>
                <a:gd name="T101" fmla="*/ T100 w 1280"/>
                <a:gd name="T102" fmla="+- 0 40 12"/>
                <a:gd name="T103" fmla="*/ 40 h 948"/>
                <a:gd name="T104" fmla="+- 0 1242 61"/>
                <a:gd name="T105" fmla="*/ T104 w 1280"/>
                <a:gd name="T106" fmla="+- 0 16 12"/>
                <a:gd name="T107" fmla="*/ 16 h 948"/>
                <a:gd name="T108" fmla="+- 0 1218 61"/>
                <a:gd name="T109" fmla="*/ T108 w 1280"/>
                <a:gd name="T110" fmla="+- 0 20 12"/>
                <a:gd name="T111" fmla="*/ 20 h 948"/>
                <a:gd name="T112" fmla="+- 0 1211 61"/>
                <a:gd name="T113" fmla="*/ T112 w 1280"/>
                <a:gd name="T114" fmla="+- 0 39 12"/>
                <a:gd name="T115" fmla="*/ 39 h 948"/>
                <a:gd name="T116" fmla="+- 0 1222 61"/>
                <a:gd name="T117" fmla="*/ T116 w 1280"/>
                <a:gd name="T118" fmla="+- 0 56 12"/>
                <a:gd name="T119" fmla="*/ 56 h 948"/>
                <a:gd name="T120" fmla="+- 0 1233 61"/>
                <a:gd name="T121" fmla="*/ T120 w 1280"/>
                <a:gd name="T122" fmla="+- 0 59 12"/>
                <a:gd name="T123" fmla="*/ 59 h 948"/>
                <a:gd name="T124" fmla="+- 0 1256 61"/>
                <a:gd name="T125" fmla="*/ T124 w 1280"/>
                <a:gd name="T126" fmla="+- 0 58 12"/>
                <a:gd name="T127" fmla="*/ 58 h 948"/>
                <a:gd name="T128" fmla="+- 0 1263 61"/>
                <a:gd name="T129" fmla="*/ T128 w 1280"/>
                <a:gd name="T130" fmla="+- 0 46 12"/>
                <a:gd name="T131" fmla="*/ 46 h 948"/>
                <a:gd name="T132" fmla="+- 0 1339 61"/>
                <a:gd name="T133" fmla="*/ T132 w 1280"/>
                <a:gd name="T134" fmla="+- 0 238 12"/>
                <a:gd name="T135" fmla="*/ 238 h 948"/>
                <a:gd name="T136" fmla="+- 0 1339 61"/>
                <a:gd name="T137" fmla="*/ T136 w 1280"/>
                <a:gd name="T138" fmla="+- 0 235 12"/>
                <a:gd name="T139" fmla="*/ 235 h 948"/>
                <a:gd name="T140" fmla="+- 0 1327 61"/>
                <a:gd name="T141" fmla="*/ T140 w 1280"/>
                <a:gd name="T142" fmla="+- 0 235 12"/>
                <a:gd name="T143" fmla="*/ 235 h 948"/>
                <a:gd name="T144" fmla="+- 0 1340 61"/>
                <a:gd name="T145" fmla="*/ T144 w 1280"/>
                <a:gd name="T146" fmla="+- 0 256 12"/>
                <a:gd name="T147" fmla="*/ 256 h 94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</a:cxnLst>
              <a:rect l="0" t="0" r="r" b="b"/>
              <a:pathLst>
                <a:path w="1280" h="948">
                  <a:moveTo>
                    <a:pt x="52" y="536"/>
                  </a:moveTo>
                  <a:lnTo>
                    <a:pt x="51" y="532"/>
                  </a:lnTo>
                  <a:lnTo>
                    <a:pt x="50" y="529"/>
                  </a:lnTo>
                  <a:lnTo>
                    <a:pt x="42" y="516"/>
                  </a:lnTo>
                  <a:lnTo>
                    <a:pt x="31" y="505"/>
                  </a:lnTo>
                  <a:lnTo>
                    <a:pt x="18" y="502"/>
                  </a:lnTo>
                  <a:lnTo>
                    <a:pt x="7" y="509"/>
                  </a:lnTo>
                  <a:lnTo>
                    <a:pt x="0" y="520"/>
                  </a:lnTo>
                  <a:lnTo>
                    <a:pt x="0" y="528"/>
                  </a:lnTo>
                  <a:lnTo>
                    <a:pt x="4" y="542"/>
                  </a:lnTo>
                  <a:lnTo>
                    <a:pt x="11" y="546"/>
                  </a:lnTo>
                  <a:lnTo>
                    <a:pt x="16" y="547"/>
                  </a:lnTo>
                  <a:lnTo>
                    <a:pt x="21" y="548"/>
                  </a:lnTo>
                  <a:lnTo>
                    <a:pt x="33" y="549"/>
                  </a:lnTo>
                  <a:lnTo>
                    <a:pt x="45" y="547"/>
                  </a:lnTo>
                  <a:lnTo>
                    <a:pt x="51" y="538"/>
                  </a:lnTo>
                  <a:lnTo>
                    <a:pt x="52" y="536"/>
                  </a:lnTo>
                  <a:moveTo>
                    <a:pt x="648" y="948"/>
                  </a:moveTo>
                  <a:lnTo>
                    <a:pt x="648" y="930"/>
                  </a:lnTo>
                  <a:lnTo>
                    <a:pt x="648" y="928"/>
                  </a:lnTo>
                  <a:lnTo>
                    <a:pt x="644" y="919"/>
                  </a:lnTo>
                  <a:lnTo>
                    <a:pt x="636" y="926"/>
                  </a:lnTo>
                  <a:lnTo>
                    <a:pt x="640" y="940"/>
                  </a:lnTo>
                  <a:lnTo>
                    <a:pt x="648" y="948"/>
                  </a:lnTo>
                  <a:moveTo>
                    <a:pt x="1018" y="824"/>
                  </a:moveTo>
                  <a:lnTo>
                    <a:pt x="1017" y="807"/>
                  </a:lnTo>
                  <a:lnTo>
                    <a:pt x="1017" y="805"/>
                  </a:lnTo>
                  <a:lnTo>
                    <a:pt x="1016" y="804"/>
                  </a:lnTo>
                  <a:lnTo>
                    <a:pt x="1014" y="796"/>
                  </a:lnTo>
                  <a:lnTo>
                    <a:pt x="1005" y="803"/>
                  </a:lnTo>
                  <a:lnTo>
                    <a:pt x="1009" y="817"/>
                  </a:lnTo>
                  <a:lnTo>
                    <a:pt x="1018" y="824"/>
                  </a:lnTo>
                  <a:moveTo>
                    <a:pt x="1201" y="601"/>
                  </a:moveTo>
                  <a:lnTo>
                    <a:pt x="1200" y="598"/>
                  </a:lnTo>
                  <a:lnTo>
                    <a:pt x="1199" y="594"/>
                  </a:lnTo>
                  <a:lnTo>
                    <a:pt x="1192" y="581"/>
                  </a:lnTo>
                  <a:lnTo>
                    <a:pt x="1180" y="571"/>
                  </a:lnTo>
                  <a:lnTo>
                    <a:pt x="1167" y="567"/>
                  </a:lnTo>
                  <a:lnTo>
                    <a:pt x="1156" y="575"/>
                  </a:lnTo>
                  <a:lnTo>
                    <a:pt x="1150" y="585"/>
                  </a:lnTo>
                  <a:lnTo>
                    <a:pt x="1149" y="593"/>
                  </a:lnTo>
                  <a:lnTo>
                    <a:pt x="1154" y="607"/>
                  </a:lnTo>
                  <a:lnTo>
                    <a:pt x="1160" y="611"/>
                  </a:lnTo>
                  <a:lnTo>
                    <a:pt x="1166" y="612"/>
                  </a:lnTo>
                  <a:lnTo>
                    <a:pt x="1171" y="613"/>
                  </a:lnTo>
                  <a:lnTo>
                    <a:pt x="1182" y="615"/>
                  </a:lnTo>
                  <a:lnTo>
                    <a:pt x="1194" y="612"/>
                  </a:lnTo>
                  <a:lnTo>
                    <a:pt x="1200" y="604"/>
                  </a:lnTo>
                  <a:lnTo>
                    <a:pt x="1201" y="601"/>
                  </a:lnTo>
                  <a:moveTo>
                    <a:pt x="1202" y="34"/>
                  </a:moveTo>
                  <a:lnTo>
                    <a:pt x="1202" y="31"/>
                  </a:lnTo>
                  <a:lnTo>
                    <a:pt x="1201" y="28"/>
                  </a:lnTo>
                  <a:lnTo>
                    <a:pt x="1193" y="14"/>
                  </a:lnTo>
                  <a:lnTo>
                    <a:pt x="1181" y="4"/>
                  </a:lnTo>
                  <a:lnTo>
                    <a:pt x="1168" y="0"/>
                  </a:lnTo>
                  <a:lnTo>
                    <a:pt x="1157" y="8"/>
                  </a:lnTo>
                  <a:lnTo>
                    <a:pt x="1151" y="18"/>
                  </a:lnTo>
                  <a:lnTo>
                    <a:pt x="1150" y="27"/>
                  </a:lnTo>
                  <a:lnTo>
                    <a:pt x="1155" y="40"/>
                  </a:lnTo>
                  <a:lnTo>
                    <a:pt x="1161" y="44"/>
                  </a:lnTo>
                  <a:lnTo>
                    <a:pt x="1167" y="46"/>
                  </a:lnTo>
                  <a:lnTo>
                    <a:pt x="1172" y="47"/>
                  </a:lnTo>
                  <a:lnTo>
                    <a:pt x="1183" y="48"/>
                  </a:lnTo>
                  <a:lnTo>
                    <a:pt x="1195" y="46"/>
                  </a:lnTo>
                  <a:lnTo>
                    <a:pt x="1202" y="37"/>
                  </a:lnTo>
                  <a:lnTo>
                    <a:pt x="1202" y="34"/>
                  </a:lnTo>
                  <a:moveTo>
                    <a:pt x="1279" y="244"/>
                  </a:moveTo>
                  <a:lnTo>
                    <a:pt x="1278" y="226"/>
                  </a:lnTo>
                  <a:lnTo>
                    <a:pt x="1278" y="225"/>
                  </a:lnTo>
                  <a:lnTo>
                    <a:pt x="1278" y="223"/>
                  </a:lnTo>
                  <a:lnTo>
                    <a:pt x="1275" y="215"/>
                  </a:lnTo>
                  <a:lnTo>
                    <a:pt x="1266" y="223"/>
                  </a:lnTo>
                  <a:lnTo>
                    <a:pt x="1270" y="236"/>
                  </a:lnTo>
                  <a:lnTo>
                    <a:pt x="1279" y="244"/>
                  </a:lnTo>
                </a:path>
              </a:pathLst>
            </a:custGeom>
            <a:solidFill>
              <a:srgbClr val="FFD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</p:grpSp>
      <p:grpSp>
        <p:nvGrpSpPr>
          <p:cNvPr id="9" name="Group 7">
            <a:extLst>
              <a:ext uri="{FF2B5EF4-FFF2-40B4-BE49-F238E27FC236}">
                <a16:creationId xmlns:a16="http://schemas.microsoft.com/office/drawing/2014/main" id="{CF09D6DE-781B-4F16-8E12-FBF7CFF67F3D}"/>
              </a:ext>
            </a:extLst>
          </p:cNvPr>
          <p:cNvGrpSpPr>
            <a:grpSpLocks/>
          </p:cNvGrpSpPr>
          <p:nvPr/>
        </p:nvGrpSpPr>
        <p:grpSpPr bwMode="auto">
          <a:xfrm>
            <a:off x="2373925" y="564485"/>
            <a:ext cx="866165" cy="1296393"/>
            <a:chOff x="3903" y="482"/>
            <a:chExt cx="1137" cy="1704"/>
          </a:xfrm>
        </p:grpSpPr>
        <p:sp>
          <p:nvSpPr>
            <p:cNvPr id="10" name="AutoShape 8">
              <a:extLst>
                <a:ext uri="{FF2B5EF4-FFF2-40B4-BE49-F238E27FC236}">
                  <a16:creationId xmlns:a16="http://schemas.microsoft.com/office/drawing/2014/main" id="{A49750AF-F957-47F1-A171-386843BE844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3" y="481"/>
              <a:ext cx="1137" cy="1704"/>
            </a:xfrm>
            <a:custGeom>
              <a:avLst/>
              <a:gdLst>
                <a:gd name="T0" fmla="+- 0 4228 3903"/>
                <a:gd name="T1" fmla="*/ T0 w 1137"/>
                <a:gd name="T2" fmla="+- 0 942 482"/>
                <a:gd name="T3" fmla="*/ 942 h 1704"/>
                <a:gd name="T4" fmla="+- 0 4116 3903"/>
                <a:gd name="T5" fmla="*/ T4 w 1137"/>
                <a:gd name="T6" fmla="+- 0 905 482"/>
                <a:gd name="T7" fmla="*/ 905 h 1704"/>
                <a:gd name="T8" fmla="+- 0 3947 3903"/>
                <a:gd name="T9" fmla="*/ T8 w 1137"/>
                <a:gd name="T10" fmla="+- 0 823 482"/>
                <a:gd name="T11" fmla="*/ 823 h 1704"/>
                <a:gd name="T12" fmla="+- 0 3904 3903"/>
                <a:gd name="T13" fmla="*/ T12 w 1137"/>
                <a:gd name="T14" fmla="+- 0 853 482"/>
                <a:gd name="T15" fmla="*/ 853 h 1704"/>
                <a:gd name="T16" fmla="+- 0 3956 3903"/>
                <a:gd name="T17" fmla="*/ T16 w 1137"/>
                <a:gd name="T18" fmla="+- 0 885 482"/>
                <a:gd name="T19" fmla="*/ 885 h 1704"/>
                <a:gd name="T20" fmla="+- 0 4125 3903"/>
                <a:gd name="T21" fmla="*/ T20 w 1137"/>
                <a:gd name="T22" fmla="+- 0 930 482"/>
                <a:gd name="T23" fmla="*/ 930 h 1704"/>
                <a:gd name="T24" fmla="+- 0 4243 3903"/>
                <a:gd name="T25" fmla="*/ T24 w 1137"/>
                <a:gd name="T26" fmla="+- 0 962 482"/>
                <a:gd name="T27" fmla="*/ 962 h 1704"/>
                <a:gd name="T28" fmla="+- 0 4485 3903"/>
                <a:gd name="T29" fmla="*/ T28 w 1137"/>
                <a:gd name="T30" fmla="+- 0 1839 482"/>
                <a:gd name="T31" fmla="*/ 1839 h 1704"/>
                <a:gd name="T32" fmla="+- 0 4419 3903"/>
                <a:gd name="T33" fmla="*/ T32 w 1137"/>
                <a:gd name="T34" fmla="+- 0 1825 482"/>
                <a:gd name="T35" fmla="*/ 1825 h 1704"/>
                <a:gd name="T36" fmla="+- 0 4390 3903"/>
                <a:gd name="T37" fmla="*/ T36 w 1137"/>
                <a:gd name="T38" fmla="+- 0 1880 482"/>
                <a:gd name="T39" fmla="*/ 1880 h 1704"/>
                <a:gd name="T40" fmla="+- 0 4400 3903"/>
                <a:gd name="T41" fmla="*/ T40 w 1137"/>
                <a:gd name="T42" fmla="+- 0 1911 482"/>
                <a:gd name="T43" fmla="*/ 1911 h 1704"/>
                <a:gd name="T44" fmla="+- 0 4464 3903"/>
                <a:gd name="T45" fmla="*/ T44 w 1137"/>
                <a:gd name="T46" fmla="+- 0 1929 482"/>
                <a:gd name="T47" fmla="*/ 1929 h 1704"/>
                <a:gd name="T48" fmla="+- 0 4493 3903"/>
                <a:gd name="T49" fmla="*/ T48 w 1137"/>
                <a:gd name="T50" fmla="+- 0 1863 482"/>
                <a:gd name="T51" fmla="*/ 1863 h 1704"/>
                <a:gd name="T52" fmla="+- 0 4676 3903"/>
                <a:gd name="T53" fmla="*/ T52 w 1137"/>
                <a:gd name="T54" fmla="+- 0 1752 482"/>
                <a:gd name="T55" fmla="*/ 1752 h 1704"/>
                <a:gd name="T56" fmla="+- 0 4611 3903"/>
                <a:gd name="T57" fmla="*/ T56 w 1137"/>
                <a:gd name="T58" fmla="+- 0 1886 482"/>
                <a:gd name="T59" fmla="*/ 1886 h 1704"/>
                <a:gd name="T60" fmla="+- 0 4472 3903"/>
                <a:gd name="T61" fmla="*/ T60 w 1137"/>
                <a:gd name="T62" fmla="+- 0 2110 482"/>
                <a:gd name="T63" fmla="*/ 2110 h 1704"/>
                <a:gd name="T64" fmla="+- 0 4497 3903"/>
                <a:gd name="T65" fmla="*/ T64 w 1137"/>
                <a:gd name="T66" fmla="+- 0 2178 482"/>
                <a:gd name="T67" fmla="*/ 2178 h 1704"/>
                <a:gd name="T68" fmla="+- 0 4591 3903"/>
                <a:gd name="T69" fmla="*/ T68 w 1137"/>
                <a:gd name="T70" fmla="+- 0 2060 482"/>
                <a:gd name="T71" fmla="*/ 2060 h 1704"/>
                <a:gd name="T72" fmla="+- 0 4667 3903"/>
                <a:gd name="T73" fmla="*/ T72 w 1137"/>
                <a:gd name="T74" fmla="+- 0 1819 482"/>
                <a:gd name="T75" fmla="*/ 1819 h 1704"/>
                <a:gd name="T76" fmla="+- 0 5010 3903"/>
                <a:gd name="T77" fmla="*/ T76 w 1137"/>
                <a:gd name="T78" fmla="+- 0 2105 482"/>
                <a:gd name="T79" fmla="*/ 2105 h 1704"/>
                <a:gd name="T80" fmla="+- 0 4978 3903"/>
                <a:gd name="T81" fmla="*/ T80 w 1137"/>
                <a:gd name="T82" fmla="+- 0 2013 482"/>
                <a:gd name="T83" fmla="*/ 2013 h 1704"/>
                <a:gd name="T84" fmla="+- 0 4928 3903"/>
                <a:gd name="T85" fmla="*/ T84 w 1137"/>
                <a:gd name="T86" fmla="+- 0 1932 482"/>
                <a:gd name="T87" fmla="*/ 1932 h 1704"/>
                <a:gd name="T88" fmla="+- 0 4471 3903"/>
                <a:gd name="T89" fmla="*/ T88 w 1137"/>
                <a:gd name="T90" fmla="+- 0 758 482"/>
                <a:gd name="T91" fmla="*/ 758 h 1704"/>
                <a:gd name="T92" fmla="+- 0 4403 3903"/>
                <a:gd name="T93" fmla="*/ T92 w 1137"/>
                <a:gd name="T94" fmla="+- 0 763 482"/>
                <a:gd name="T95" fmla="*/ 763 h 1704"/>
                <a:gd name="T96" fmla="+- 0 4420 3903"/>
                <a:gd name="T97" fmla="*/ T96 w 1137"/>
                <a:gd name="T98" fmla="+- 0 793 482"/>
                <a:gd name="T99" fmla="*/ 793 h 1704"/>
                <a:gd name="T100" fmla="+- 0 4453 3903"/>
                <a:gd name="T101" fmla="*/ T100 w 1137"/>
                <a:gd name="T102" fmla="+- 0 820 482"/>
                <a:gd name="T103" fmla="*/ 820 h 1704"/>
                <a:gd name="T104" fmla="+- 0 4360 3903"/>
                <a:gd name="T105" fmla="*/ T104 w 1137"/>
                <a:gd name="T106" fmla="+- 0 988 482"/>
                <a:gd name="T107" fmla="*/ 988 h 1704"/>
                <a:gd name="T108" fmla="+- 0 4194 3903"/>
                <a:gd name="T109" fmla="*/ T108 w 1137"/>
                <a:gd name="T110" fmla="+- 0 1106 482"/>
                <a:gd name="T111" fmla="*/ 1106 h 1704"/>
                <a:gd name="T112" fmla="+- 0 4101 3903"/>
                <a:gd name="T113" fmla="*/ T112 w 1137"/>
                <a:gd name="T114" fmla="+- 0 1129 482"/>
                <a:gd name="T115" fmla="*/ 1129 h 1704"/>
                <a:gd name="T116" fmla="+- 0 4130 3903"/>
                <a:gd name="T117" fmla="*/ T116 w 1137"/>
                <a:gd name="T118" fmla="+- 0 1148 482"/>
                <a:gd name="T119" fmla="*/ 1148 h 1704"/>
                <a:gd name="T120" fmla="+- 0 4308 3903"/>
                <a:gd name="T121" fmla="*/ T120 w 1137"/>
                <a:gd name="T122" fmla="+- 0 1248 482"/>
                <a:gd name="T123" fmla="*/ 1248 h 1704"/>
                <a:gd name="T124" fmla="+- 0 4312 3903"/>
                <a:gd name="T125" fmla="*/ T124 w 1137"/>
                <a:gd name="T126" fmla="+- 0 1274 482"/>
                <a:gd name="T127" fmla="*/ 1274 h 1704"/>
                <a:gd name="T128" fmla="+- 0 4258 3903"/>
                <a:gd name="T129" fmla="*/ T128 w 1137"/>
                <a:gd name="T130" fmla="+- 0 1436 482"/>
                <a:gd name="T131" fmla="*/ 1436 h 1704"/>
                <a:gd name="T132" fmla="+- 0 4182 3903"/>
                <a:gd name="T133" fmla="*/ T132 w 1137"/>
                <a:gd name="T134" fmla="+- 0 1500 482"/>
                <a:gd name="T135" fmla="*/ 1500 h 1704"/>
                <a:gd name="T136" fmla="+- 0 4245 3903"/>
                <a:gd name="T137" fmla="*/ T136 w 1137"/>
                <a:gd name="T138" fmla="+- 0 1537 482"/>
                <a:gd name="T139" fmla="*/ 1537 h 1704"/>
                <a:gd name="T140" fmla="+- 0 4345 3903"/>
                <a:gd name="T141" fmla="*/ T140 w 1137"/>
                <a:gd name="T142" fmla="+- 0 1469 482"/>
                <a:gd name="T143" fmla="*/ 1469 h 1704"/>
                <a:gd name="T144" fmla="+- 0 4399 3903"/>
                <a:gd name="T145" fmla="*/ T144 w 1137"/>
                <a:gd name="T146" fmla="+- 0 1537 482"/>
                <a:gd name="T147" fmla="*/ 1537 h 1704"/>
                <a:gd name="T148" fmla="+- 0 4414 3903"/>
                <a:gd name="T149" fmla="*/ T148 w 1137"/>
                <a:gd name="T150" fmla="+- 0 1611 482"/>
                <a:gd name="T151" fmla="*/ 1611 h 1704"/>
                <a:gd name="T152" fmla="+- 0 4478 3903"/>
                <a:gd name="T153" fmla="*/ T152 w 1137"/>
                <a:gd name="T154" fmla="+- 0 1693 482"/>
                <a:gd name="T155" fmla="*/ 1693 h 1704"/>
                <a:gd name="T156" fmla="+- 0 4687 3903"/>
                <a:gd name="T157" fmla="*/ T156 w 1137"/>
                <a:gd name="T158" fmla="+- 0 1681 482"/>
                <a:gd name="T159" fmla="*/ 1681 h 1704"/>
                <a:gd name="T160" fmla="+- 0 4847 3903"/>
                <a:gd name="T161" fmla="*/ T160 w 1137"/>
                <a:gd name="T162" fmla="+- 0 1783 482"/>
                <a:gd name="T163" fmla="*/ 1783 h 1704"/>
                <a:gd name="T164" fmla="+- 0 4918 3903"/>
                <a:gd name="T165" fmla="*/ T164 w 1137"/>
                <a:gd name="T166" fmla="+- 0 1977 482"/>
                <a:gd name="T167" fmla="*/ 1977 h 1704"/>
                <a:gd name="T168" fmla="+- 0 4937 3903"/>
                <a:gd name="T169" fmla="*/ T168 w 1137"/>
                <a:gd name="T170" fmla="+- 0 2079 482"/>
                <a:gd name="T171" fmla="*/ 2079 h 1704"/>
                <a:gd name="T172" fmla="+- 0 4987 3903"/>
                <a:gd name="T173" fmla="*/ T172 w 1137"/>
                <a:gd name="T174" fmla="+- 0 2144 482"/>
                <a:gd name="T175" fmla="*/ 2144 h 1704"/>
                <a:gd name="T176" fmla="+- 0 5040 3903"/>
                <a:gd name="T177" fmla="*/ T176 w 1137"/>
                <a:gd name="T178" fmla="+- 0 786 482"/>
                <a:gd name="T179" fmla="*/ 786 h 1704"/>
                <a:gd name="T180" fmla="+- 0 4971 3903"/>
                <a:gd name="T181" fmla="*/ T180 w 1137"/>
                <a:gd name="T182" fmla="+- 0 688 482"/>
                <a:gd name="T183" fmla="*/ 688 h 1704"/>
                <a:gd name="T184" fmla="+- 0 4866 3903"/>
                <a:gd name="T185" fmla="*/ T184 w 1137"/>
                <a:gd name="T186" fmla="+- 0 684 482"/>
                <a:gd name="T187" fmla="*/ 684 h 1704"/>
                <a:gd name="T188" fmla="+- 0 4846 3903"/>
                <a:gd name="T189" fmla="*/ T188 w 1137"/>
                <a:gd name="T190" fmla="+- 0 612 482"/>
                <a:gd name="T191" fmla="*/ 612 h 1704"/>
                <a:gd name="T192" fmla="+- 0 4905 3903"/>
                <a:gd name="T193" fmla="*/ T192 w 1137"/>
                <a:gd name="T194" fmla="+- 0 533 482"/>
                <a:gd name="T195" fmla="*/ 533 h 1704"/>
                <a:gd name="T196" fmla="+- 0 4883 3903"/>
                <a:gd name="T197" fmla="*/ T196 w 1137"/>
                <a:gd name="T198" fmla="+- 0 482 482"/>
                <a:gd name="T199" fmla="*/ 482 h 1704"/>
                <a:gd name="T200" fmla="+- 0 4811 3903"/>
                <a:gd name="T201" fmla="*/ T200 w 1137"/>
                <a:gd name="T202" fmla="+- 0 599 482"/>
                <a:gd name="T203" fmla="*/ 599 h 1704"/>
                <a:gd name="T204" fmla="+- 0 4648 3903"/>
                <a:gd name="T205" fmla="*/ T204 w 1137"/>
                <a:gd name="T206" fmla="+- 0 746 482"/>
                <a:gd name="T207" fmla="*/ 746 h 1704"/>
                <a:gd name="T208" fmla="+- 0 4926 3903"/>
                <a:gd name="T209" fmla="*/ T208 w 1137"/>
                <a:gd name="T210" fmla="+- 0 1925 482"/>
                <a:gd name="T211" fmla="*/ 1925 h 1704"/>
                <a:gd name="T212" fmla="+- 0 5040 3903"/>
                <a:gd name="T213" fmla="*/ T212 w 1137"/>
                <a:gd name="T214" fmla="+- 0 786 482"/>
                <a:gd name="T215" fmla="*/ 786 h 1704"/>
                <a:gd name="T216" fmla="+- 0 4972 3903"/>
                <a:gd name="T217" fmla="*/ T216 w 1137"/>
                <a:gd name="T218" fmla="+- 0 686 482"/>
                <a:gd name="T219" fmla="*/ 686 h 1704"/>
                <a:gd name="T220" fmla="+- 0 5029 3903"/>
                <a:gd name="T221" fmla="*/ T220 w 1137"/>
                <a:gd name="T222" fmla="+- 0 701 482"/>
                <a:gd name="T223" fmla="*/ 701 h 1704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  <a:cxn ang="0">
                  <a:pos x="T165" y="T167"/>
                </a:cxn>
                <a:cxn ang="0">
                  <a:pos x="T169" y="T171"/>
                </a:cxn>
                <a:cxn ang="0">
                  <a:pos x="T173" y="T175"/>
                </a:cxn>
                <a:cxn ang="0">
                  <a:pos x="T177" y="T179"/>
                </a:cxn>
                <a:cxn ang="0">
                  <a:pos x="T181" y="T183"/>
                </a:cxn>
                <a:cxn ang="0">
                  <a:pos x="T185" y="T187"/>
                </a:cxn>
                <a:cxn ang="0">
                  <a:pos x="T189" y="T191"/>
                </a:cxn>
                <a:cxn ang="0">
                  <a:pos x="T193" y="T195"/>
                </a:cxn>
                <a:cxn ang="0">
                  <a:pos x="T197" y="T199"/>
                </a:cxn>
                <a:cxn ang="0">
                  <a:pos x="T201" y="T203"/>
                </a:cxn>
                <a:cxn ang="0">
                  <a:pos x="T205" y="T207"/>
                </a:cxn>
                <a:cxn ang="0">
                  <a:pos x="T209" y="T211"/>
                </a:cxn>
                <a:cxn ang="0">
                  <a:pos x="T213" y="T215"/>
                </a:cxn>
                <a:cxn ang="0">
                  <a:pos x="T217" y="T219"/>
                </a:cxn>
                <a:cxn ang="0">
                  <a:pos x="T221" y="T223"/>
                </a:cxn>
              </a:cxnLst>
              <a:rect l="0" t="0" r="r" b="b"/>
              <a:pathLst>
                <a:path w="1137" h="1704">
                  <a:moveTo>
                    <a:pt x="341" y="477"/>
                  </a:moveTo>
                  <a:lnTo>
                    <a:pt x="341" y="474"/>
                  </a:lnTo>
                  <a:lnTo>
                    <a:pt x="338" y="464"/>
                  </a:lnTo>
                  <a:lnTo>
                    <a:pt x="325" y="460"/>
                  </a:lnTo>
                  <a:lnTo>
                    <a:pt x="314" y="457"/>
                  </a:lnTo>
                  <a:lnTo>
                    <a:pt x="298" y="452"/>
                  </a:lnTo>
                  <a:lnTo>
                    <a:pt x="259" y="440"/>
                  </a:lnTo>
                  <a:lnTo>
                    <a:pt x="213" y="423"/>
                  </a:lnTo>
                  <a:lnTo>
                    <a:pt x="174" y="404"/>
                  </a:lnTo>
                  <a:lnTo>
                    <a:pt x="119" y="365"/>
                  </a:lnTo>
                  <a:lnTo>
                    <a:pt x="87" y="349"/>
                  </a:lnTo>
                  <a:lnTo>
                    <a:pt x="44" y="341"/>
                  </a:lnTo>
                  <a:lnTo>
                    <a:pt x="21" y="342"/>
                  </a:lnTo>
                  <a:lnTo>
                    <a:pt x="7" y="348"/>
                  </a:lnTo>
                  <a:lnTo>
                    <a:pt x="0" y="359"/>
                  </a:lnTo>
                  <a:lnTo>
                    <a:pt x="1" y="371"/>
                  </a:lnTo>
                  <a:lnTo>
                    <a:pt x="7" y="381"/>
                  </a:lnTo>
                  <a:lnTo>
                    <a:pt x="18" y="391"/>
                  </a:lnTo>
                  <a:lnTo>
                    <a:pt x="34" y="399"/>
                  </a:lnTo>
                  <a:lnTo>
                    <a:pt x="53" y="403"/>
                  </a:lnTo>
                  <a:lnTo>
                    <a:pt x="98" y="409"/>
                  </a:lnTo>
                  <a:lnTo>
                    <a:pt x="140" y="417"/>
                  </a:lnTo>
                  <a:lnTo>
                    <a:pt x="181" y="430"/>
                  </a:lnTo>
                  <a:lnTo>
                    <a:pt x="222" y="448"/>
                  </a:lnTo>
                  <a:lnTo>
                    <a:pt x="263" y="469"/>
                  </a:lnTo>
                  <a:lnTo>
                    <a:pt x="299" y="485"/>
                  </a:lnTo>
                  <a:lnTo>
                    <a:pt x="326" y="490"/>
                  </a:lnTo>
                  <a:lnTo>
                    <a:pt x="340" y="480"/>
                  </a:lnTo>
                  <a:lnTo>
                    <a:pt x="341" y="477"/>
                  </a:lnTo>
                  <a:moveTo>
                    <a:pt x="590" y="1381"/>
                  </a:moveTo>
                  <a:lnTo>
                    <a:pt x="587" y="1368"/>
                  </a:lnTo>
                  <a:lnTo>
                    <a:pt x="582" y="1357"/>
                  </a:lnTo>
                  <a:lnTo>
                    <a:pt x="573" y="1348"/>
                  </a:lnTo>
                  <a:lnTo>
                    <a:pt x="561" y="1343"/>
                  </a:lnTo>
                  <a:lnTo>
                    <a:pt x="545" y="1341"/>
                  </a:lnTo>
                  <a:lnTo>
                    <a:pt x="516" y="1343"/>
                  </a:lnTo>
                  <a:lnTo>
                    <a:pt x="496" y="1350"/>
                  </a:lnTo>
                  <a:lnTo>
                    <a:pt x="485" y="1361"/>
                  </a:lnTo>
                  <a:lnTo>
                    <a:pt x="483" y="1377"/>
                  </a:lnTo>
                  <a:lnTo>
                    <a:pt x="487" y="1398"/>
                  </a:lnTo>
                  <a:lnTo>
                    <a:pt x="488" y="1407"/>
                  </a:lnTo>
                  <a:lnTo>
                    <a:pt x="491" y="1416"/>
                  </a:lnTo>
                  <a:lnTo>
                    <a:pt x="493" y="1424"/>
                  </a:lnTo>
                  <a:lnTo>
                    <a:pt x="497" y="1429"/>
                  </a:lnTo>
                  <a:lnTo>
                    <a:pt x="502" y="1432"/>
                  </a:lnTo>
                  <a:lnTo>
                    <a:pt x="512" y="1438"/>
                  </a:lnTo>
                  <a:lnTo>
                    <a:pt x="534" y="1447"/>
                  </a:lnTo>
                  <a:lnTo>
                    <a:pt x="561" y="1447"/>
                  </a:lnTo>
                  <a:lnTo>
                    <a:pt x="581" y="1427"/>
                  </a:lnTo>
                  <a:lnTo>
                    <a:pt x="587" y="1411"/>
                  </a:lnTo>
                  <a:lnTo>
                    <a:pt x="590" y="1395"/>
                  </a:lnTo>
                  <a:lnTo>
                    <a:pt x="590" y="1381"/>
                  </a:lnTo>
                  <a:moveTo>
                    <a:pt x="795" y="1286"/>
                  </a:moveTo>
                  <a:lnTo>
                    <a:pt x="792" y="1278"/>
                  </a:lnTo>
                  <a:lnTo>
                    <a:pt x="785" y="1270"/>
                  </a:lnTo>
                  <a:lnTo>
                    <a:pt x="773" y="1270"/>
                  </a:lnTo>
                  <a:lnTo>
                    <a:pt x="759" y="1281"/>
                  </a:lnTo>
                  <a:lnTo>
                    <a:pt x="745" y="1306"/>
                  </a:lnTo>
                  <a:lnTo>
                    <a:pt x="729" y="1352"/>
                  </a:lnTo>
                  <a:lnTo>
                    <a:pt x="708" y="1404"/>
                  </a:lnTo>
                  <a:lnTo>
                    <a:pt x="678" y="1458"/>
                  </a:lnTo>
                  <a:lnTo>
                    <a:pt x="599" y="1543"/>
                  </a:lnTo>
                  <a:lnTo>
                    <a:pt x="578" y="1585"/>
                  </a:lnTo>
                  <a:lnTo>
                    <a:pt x="569" y="1628"/>
                  </a:lnTo>
                  <a:lnTo>
                    <a:pt x="574" y="1666"/>
                  </a:lnTo>
                  <a:lnTo>
                    <a:pt x="579" y="1677"/>
                  </a:lnTo>
                  <a:lnTo>
                    <a:pt x="586" y="1687"/>
                  </a:lnTo>
                  <a:lnTo>
                    <a:pt x="594" y="1696"/>
                  </a:lnTo>
                  <a:lnTo>
                    <a:pt x="605" y="1703"/>
                  </a:lnTo>
                  <a:lnTo>
                    <a:pt x="642" y="1695"/>
                  </a:lnTo>
                  <a:lnTo>
                    <a:pt x="669" y="1646"/>
                  </a:lnTo>
                  <a:lnTo>
                    <a:pt x="688" y="1578"/>
                  </a:lnTo>
                  <a:lnTo>
                    <a:pt x="700" y="1515"/>
                  </a:lnTo>
                  <a:lnTo>
                    <a:pt x="715" y="1454"/>
                  </a:lnTo>
                  <a:lnTo>
                    <a:pt x="740" y="1390"/>
                  </a:lnTo>
                  <a:lnTo>
                    <a:pt x="764" y="1337"/>
                  </a:lnTo>
                  <a:lnTo>
                    <a:pt x="782" y="1307"/>
                  </a:lnTo>
                  <a:lnTo>
                    <a:pt x="793" y="1296"/>
                  </a:lnTo>
                  <a:lnTo>
                    <a:pt x="795" y="1286"/>
                  </a:lnTo>
                  <a:moveTo>
                    <a:pt x="1107" y="1623"/>
                  </a:moveTo>
                  <a:lnTo>
                    <a:pt x="1105" y="1606"/>
                  </a:lnTo>
                  <a:lnTo>
                    <a:pt x="1100" y="1586"/>
                  </a:lnTo>
                  <a:lnTo>
                    <a:pt x="1090" y="1560"/>
                  </a:lnTo>
                  <a:lnTo>
                    <a:pt x="1075" y="1531"/>
                  </a:lnTo>
                  <a:lnTo>
                    <a:pt x="1056" y="1499"/>
                  </a:lnTo>
                  <a:lnTo>
                    <a:pt x="1032" y="1463"/>
                  </a:lnTo>
                  <a:lnTo>
                    <a:pt x="1028" y="1456"/>
                  </a:lnTo>
                  <a:lnTo>
                    <a:pt x="1025" y="1450"/>
                  </a:lnTo>
                  <a:lnTo>
                    <a:pt x="638" y="291"/>
                  </a:lnTo>
                  <a:lnTo>
                    <a:pt x="621" y="288"/>
                  </a:lnTo>
                  <a:lnTo>
                    <a:pt x="612" y="286"/>
                  </a:lnTo>
                  <a:lnTo>
                    <a:pt x="568" y="276"/>
                  </a:lnTo>
                  <a:lnTo>
                    <a:pt x="537" y="272"/>
                  </a:lnTo>
                  <a:lnTo>
                    <a:pt x="529" y="273"/>
                  </a:lnTo>
                  <a:lnTo>
                    <a:pt x="514" y="274"/>
                  </a:lnTo>
                  <a:lnTo>
                    <a:pt x="500" y="281"/>
                  </a:lnTo>
                  <a:lnTo>
                    <a:pt x="498" y="292"/>
                  </a:lnTo>
                  <a:lnTo>
                    <a:pt x="501" y="298"/>
                  </a:lnTo>
                  <a:lnTo>
                    <a:pt x="507" y="305"/>
                  </a:lnTo>
                  <a:lnTo>
                    <a:pt x="517" y="311"/>
                  </a:lnTo>
                  <a:lnTo>
                    <a:pt x="530" y="318"/>
                  </a:lnTo>
                  <a:lnTo>
                    <a:pt x="541" y="324"/>
                  </a:lnTo>
                  <a:lnTo>
                    <a:pt x="548" y="330"/>
                  </a:lnTo>
                  <a:lnTo>
                    <a:pt x="550" y="338"/>
                  </a:lnTo>
                  <a:lnTo>
                    <a:pt x="546" y="367"/>
                  </a:lnTo>
                  <a:lnTo>
                    <a:pt x="523" y="405"/>
                  </a:lnTo>
                  <a:lnTo>
                    <a:pt x="490" y="451"/>
                  </a:lnTo>
                  <a:lnTo>
                    <a:pt x="457" y="506"/>
                  </a:lnTo>
                  <a:lnTo>
                    <a:pt x="411" y="567"/>
                  </a:lnTo>
                  <a:lnTo>
                    <a:pt x="352" y="605"/>
                  </a:lnTo>
                  <a:lnTo>
                    <a:pt x="351" y="605"/>
                  </a:lnTo>
                  <a:lnTo>
                    <a:pt x="291" y="624"/>
                  </a:lnTo>
                  <a:lnTo>
                    <a:pt x="238" y="628"/>
                  </a:lnTo>
                  <a:lnTo>
                    <a:pt x="217" y="631"/>
                  </a:lnTo>
                  <a:lnTo>
                    <a:pt x="204" y="637"/>
                  </a:lnTo>
                  <a:lnTo>
                    <a:pt x="198" y="647"/>
                  </a:lnTo>
                  <a:lnTo>
                    <a:pt x="199" y="656"/>
                  </a:lnTo>
                  <a:lnTo>
                    <a:pt x="201" y="665"/>
                  </a:lnTo>
                  <a:lnTo>
                    <a:pt x="212" y="671"/>
                  </a:lnTo>
                  <a:lnTo>
                    <a:pt x="227" y="666"/>
                  </a:lnTo>
                  <a:lnTo>
                    <a:pt x="263" y="663"/>
                  </a:lnTo>
                  <a:lnTo>
                    <a:pt x="315" y="674"/>
                  </a:lnTo>
                  <a:lnTo>
                    <a:pt x="367" y="706"/>
                  </a:lnTo>
                  <a:lnTo>
                    <a:pt x="405" y="766"/>
                  </a:lnTo>
                  <a:lnTo>
                    <a:pt x="406" y="770"/>
                  </a:lnTo>
                  <a:lnTo>
                    <a:pt x="407" y="773"/>
                  </a:lnTo>
                  <a:lnTo>
                    <a:pt x="408" y="777"/>
                  </a:lnTo>
                  <a:lnTo>
                    <a:pt x="409" y="792"/>
                  </a:lnTo>
                  <a:lnTo>
                    <a:pt x="413" y="852"/>
                  </a:lnTo>
                  <a:lnTo>
                    <a:pt x="393" y="908"/>
                  </a:lnTo>
                  <a:lnTo>
                    <a:pt x="367" y="943"/>
                  </a:lnTo>
                  <a:lnTo>
                    <a:pt x="355" y="954"/>
                  </a:lnTo>
                  <a:lnTo>
                    <a:pt x="325" y="960"/>
                  </a:lnTo>
                  <a:lnTo>
                    <a:pt x="299" y="975"/>
                  </a:lnTo>
                  <a:lnTo>
                    <a:pt x="281" y="995"/>
                  </a:lnTo>
                  <a:lnTo>
                    <a:pt x="279" y="1018"/>
                  </a:lnTo>
                  <a:lnTo>
                    <a:pt x="282" y="1027"/>
                  </a:lnTo>
                  <a:lnTo>
                    <a:pt x="290" y="1036"/>
                  </a:lnTo>
                  <a:lnTo>
                    <a:pt x="304" y="1045"/>
                  </a:lnTo>
                  <a:lnTo>
                    <a:pt x="342" y="1055"/>
                  </a:lnTo>
                  <a:lnTo>
                    <a:pt x="367" y="1040"/>
                  </a:lnTo>
                  <a:lnTo>
                    <a:pt x="389" y="1013"/>
                  </a:lnTo>
                  <a:lnTo>
                    <a:pt x="418" y="992"/>
                  </a:lnTo>
                  <a:lnTo>
                    <a:pt x="442" y="987"/>
                  </a:lnTo>
                  <a:lnTo>
                    <a:pt x="462" y="992"/>
                  </a:lnTo>
                  <a:lnTo>
                    <a:pt x="478" y="1009"/>
                  </a:lnTo>
                  <a:lnTo>
                    <a:pt x="491" y="1039"/>
                  </a:lnTo>
                  <a:lnTo>
                    <a:pt x="496" y="1055"/>
                  </a:lnTo>
                  <a:lnTo>
                    <a:pt x="501" y="1073"/>
                  </a:lnTo>
                  <a:lnTo>
                    <a:pt x="505" y="1094"/>
                  </a:lnTo>
                  <a:lnTo>
                    <a:pt x="509" y="1117"/>
                  </a:lnTo>
                  <a:lnTo>
                    <a:pt x="511" y="1129"/>
                  </a:lnTo>
                  <a:lnTo>
                    <a:pt x="513" y="1139"/>
                  </a:lnTo>
                  <a:lnTo>
                    <a:pt x="516" y="1148"/>
                  </a:lnTo>
                  <a:lnTo>
                    <a:pt x="543" y="1193"/>
                  </a:lnTo>
                  <a:lnTo>
                    <a:pt x="575" y="1211"/>
                  </a:lnTo>
                  <a:lnTo>
                    <a:pt x="602" y="1214"/>
                  </a:lnTo>
                  <a:lnTo>
                    <a:pt x="614" y="1212"/>
                  </a:lnTo>
                  <a:lnTo>
                    <a:pt x="705" y="1193"/>
                  </a:lnTo>
                  <a:lnTo>
                    <a:pt x="784" y="1199"/>
                  </a:lnTo>
                  <a:lnTo>
                    <a:pt x="839" y="1215"/>
                  </a:lnTo>
                  <a:lnTo>
                    <a:pt x="861" y="1224"/>
                  </a:lnTo>
                  <a:lnTo>
                    <a:pt x="908" y="1259"/>
                  </a:lnTo>
                  <a:lnTo>
                    <a:pt x="944" y="1301"/>
                  </a:lnTo>
                  <a:lnTo>
                    <a:pt x="972" y="1347"/>
                  </a:lnTo>
                  <a:lnTo>
                    <a:pt x="991" y="1395"/>
                  </a:lnTo>
                  <a:lnTo>
                    <a:pt x="1005" y="1446"/>
                  </a:lnTo>
                  <a:lnTo>
                    <a:pt x="1015" y="1495"/>
                  </a:lnTo>
                  <a:lnTo>
                    <a:pt x="1022" y="1538"/>
                  </a:lnTo>
                  <a:lnTo>
                    <a:pt x="1028" y="1573"/>
                  </a:lnTo>
                  <a:lnTo>
                    <a:pt x="1030" y="1585"/>
                  </a:lnTo>
                  <a:lnTo>
                    <a:pt x="1034" y="1597"/>
                  </a:lnTo>
                  <a:lnTo>
                    <a:pt x="1037" y="1607"/>
                  </a:lnTo>
                  <a:lnTo>
                    <a:pt x="1051" y="1639"/>
                  </a:lnTo>
                  <a:lnTo>
                    <a:pt x="1067" y="1658"/>
                  </a:lnTo>
                  <a:lnTo>
                    <a:pt x="1084" y="1662"/>
                  </a:lnTo>
                  <a:lnTo>
                    <a:pt x="1099" y="1650"/>
                  </a:lnTo>
                  <a:lnTo>
                    <a:pt x="1105" y="1638"/>
                  </a:lnTo>
                  <a:lnTo>
                    <a:pt x="1107" y="1623"/>
                  </a:lnTo>
                  <a:moveTo>
                    <a:pt x="1137" y="304"/>
                  </a:moveTo>
                  <a:lnTo>
                    <a:pt x="1120" y="302"/>
                  </a:lnTo>
                  <a:lnTo>
                    <a:pt x="1096" y="287"/>
                  </a:lnTo>
                  <a:lnTo>
                    <a:pt x="1069" y="204"/>
                  </a:lnTo>
                  <a:lnTo>
                    <a:pt x="1068" y="206"/>
                  </a:lnTo>
                  <a:lnTo>
                    <a:pt x="1030" y="234"/>
                  </a:lnTo>
                  <a:lnTo>
                    <a:pt x="1003" y="234"/>
                  </a:lnTo>
                  <a:lnTo>
                    <a:pt x="981" y="223"/>
                  </a:lnTo>
                  <a:lnTo>
                    <a:pt x="963" y="202"/>
                  </a:lnTo>
                  <a:lnTo>
                    <a:pt x="951" y="175"/>
                  </a:lnTo>
                  <a:lnTo>
                    <a:pt x="947" y="160"/>
                  </a:lnTo>
                  <a:lnTo>
                    <a:pt x="944" y="145"/>
                  </a:lnTo>
                  <a:lnTo>
                    <a:pt x="943" y="130"/>
                  </a:lnTo>
                  <a:lnTo>
                    <a:pt x="943" y="114"/>
                  </a:lnTo>
                  <a:lnTo>
                    <a:pt x="957" y="83"/>
                  </a:lnTo>
                  <a:lnTo>
                    <a:pt x="981" y="66"/>
                  </a:lnTo>
                  <a:lnTo>
                    <a:pt x="1002" y="51"/>
                  </a:lnTo>
                  <a:lnTo>
                    <a:pt x="1005" y="24"/>
                  </a:lnTo>
                  <a:lnTo>
                    <a:pt x="1005" y="23"/>
                  </a:lnTo>
                  <a:lnTo>
                    <a:pt x="1005" y="22"/>
                  </a:lnTo>
                  <a:lnTo>
                    <a:pt x="980" y="0"/>
                  </a:lnTo>
                  <a:lnTo>
                    <a:pt x="943" y="5"/>
                  </a:lnTo>
                  <a:lnTo>
                    <a:pt x="913" y="42"/>
                  </a:lnTo>
                  <a:lnTo>
                    <a:pt x="912" y="59"/>
                  </a:lnTo>
                  <a:lnTo>
                    <a:pt x="908" y="117"/>
                  </a:lnTo>
                  <a:lnTo>
                    <a:pt x="903" y="187"/>
                  </a:lnTo>
                  <a:lnTo>
                    <a:pt x="866" y="220"/>
                  </a:lnTo>
                  <a:lnTo>
                    <a:pt x="809" y="238"/>
                  </a:lnTo>
                  <a:lnTo>
                    <a:pt x="745" y="264"/>
                  </a:lnTo>
                  <a:lnTo>
                    <a:pt x="691" y="288"/>
                  </a:lnTo>
                  <a:lnTo>
                    <a:pt x="650" y="293"/>
                  </a:lnTo>
                  <a:lnTo>
                    <a:pt x="638" y="291"/>
                  </a:lnTo>
                  <a:lnTo>
                    <a:pt x="1023" y="1443"/>
                  </a:lnTo>
                  <a:lnTo>
                    <a:pt x="1033" y="1393"/>
                  </a:lnTo>
                  <a:lnTo>
                    <a:pt x="1083" y="1357"/>
                  </a:lnTo>
                  <a:lnTo>
                    <a:pt x="1137" y="1335"/>
                  </a:lnTo>
                  <a:lnTo>
                    <a:pt x="1137" y="304"/>
                  </a:lnTo>
                  <a:moveTo>
                    <a:pt x="1137" y="101"/>
                  </a:moveTo>
                  <a:lnTo>
                    <a:pt x="1120" y="113"/>
                  </a:lnTo>
                  <a:lnTo>
                    <a:pt x="1095" y="158"/>
                  </a:lnTo>
                  <a:lnTo>
                    <a:pt x="1069" y="204"/>
                  </a:lnTo>
                  <a:lnTo>
                    <a:pt x="1094" y="281"/>
                  </a:lnTo>
                  <a:lnTo>
                    <a:pt x="1096" y="273"/>
                  </a:lnTo>
                  <a:lnTo>
                    <a:pt x="1102" y="263"/>
                  </a:lnTo>
                  <a:lnTo>
                    <a:pt x="1126" y="219"/>
                  </a:lnTo>
                  <a:lnTo>
                    <a:pt x="1137" y="196"/>
                  </a:lnTo>
                  <a:lnTo>
                    <a:pt x="1137" y="101"/>
                  </a:lnTo>
                </a:path>
              </a:pathLst>
            </a:custGeom>
            <a:solidFill>
              <a:srgbClr val="FFD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pic>
          <p:nvPicPr>
            <p:cNvPr id="11" name="Picture 9">
              <a:extLst>
                <a:ext uri="{FF2B5EF4-FFF2-40B4-BE49-F238E27FC236}">
                  <a16:creationId xmlns:a16="http://schemas.microsoft.com/office/drawing/2014/main" id="{24388CC2-2223-4E85-A362-F561A3D85F0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34" y="1975"/>
              <a:ext cx="107" cy="1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AutoShape 10">
              <a:extLst>
                <a:ext uri="{FF2B5EF4-FFF2-40B4-BE49-F238E27FC236}">
                  <a16:creationId xmlns:a16="http://schemas.microsoft.com/office/drawing/2014/main" id="{C6A68DB5-E56D-4A45-8870-94D1672950F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75" y="622"/>
              <a:ext cx="597" cy="1459"/>
            </a:xfrm>
            <a:custGeom>
              <a:avLst/>
              <a:gdLst>
                <a:gd name="T0" fmla="+- 0 3988 3976"/>
                <a:gd name="T1" fmla="*/ T0 w 597"/>
                <a:gd name="T2" fmla="+- 0 1069 622"/>
                <a:gd name="T3" fmla="*/ 1069 h 1459"/>
                <a:gd name="T4" fmla="+- 0 3984 3976"/>
                <a:gd name="T5" fmla="*/ T4 w 597"/>
                <a:gd name="T6" fmla="+- 0 1058 622"/>
                <a:gd name="T7" fmla="*/ 1058 h 1459"/>
                <a:gd name="T8" fmla="+- 0 3980 3976"/>
                <a:gd name="T9" fmla="*/ T8 w 597"/>
                <a:gd name="T10" fmla="+- 0 1079 622"/>
                <a:gd name="T11" fmla="*/ 1079 h 1459"/>
                <a:gd name="T12" fmla="+- 0 4010 3976"/>
                <a:gd name="T13" fmla="*/ T12 w 597"/>
                <a:gd name="T14" fmla="+- 0 1435 622"/>
                <a:gd name="T15" fmla="*/ 1435 h 1459"/>
                <a:gd name="T16" fmla="+- 0 4009 3976"/>
                <a:gd name="T17" fmla="*/ T16 w 597"/>
                <a:gd name="T18" fmla="+- 0 1416 622"/>
                <a:gd name="T19" fmla="*/ 1416 h 1459"/>
                <a:gd name="T20" fmla="+- 0 3997 3976"/>
                <a:gd name="T21" fmla="*/ T20 w 597"/>
                <a:gd name="T22" fmla="+- 0 1414 622"/>
                <a:gd name="T23" fmla="*/ 1414 h 1459"/>
                <a:gd name="T24" fmla="+- 0 4010 3976"/>
                <a:gd name="T25" fmla="*/ T24 w 597"/>
                <a:gd name="T26" fmla="+- 0 1435 622"/>
                <a:gd name="T27" fmla="*/ 1435 h 1459"/>
                <a:gd name="T28" fmla="+- 0 4218 3976"/>
                <a:gd name="T29" fmla="*/ T28 w 597"/>
                <a:gd name="T30" fmla="+- 0 1864 622"/>
                <a:gd name="T31" fmla="*/ 1864 h 1459"/>
                <a:gd name="T32" fmla="+- 0 4218 3976"/>
                <a:gd name="T33" fmla="*/ T32 w 597"/>
                <a:gd name="T34" fmla="+- 0 1861 622"/>
                <a:gd name="T35" fmla="*/ 1861 h 1459"/>
                <a:gd name="T36" fmla="+- 0 4215 3976"/>
                <a:gd name="T37" fmla="*/ T36 w 597"/>
                <a:gd name="T38" fmla="+- 0 1851 622"/>
                <a:gd name="T39" fmla="*/ 1851 h 1459"/>
                <a:gd name="T40" fmla="+- 0 4210 3976"/>
                <a:gd name="T41" fmla="*/ T40 w 597"/>
                <a:gd name="T42" fmla="+- 0 1872 622"/>
                <a:gd name="T43" fmla="*/ 1872 h 1459"/>
                <a:gd name="T44" fmla="+- 0 4250 3976"/>
                <a:gd name="T45" fmla="*/ T44 w 597"/>
                <a:gd name="T46" fmla="+- 0 1619 622"/>
                <a:gd name="T47" fmla="*/ 1619 h 1459"/>
                <a:gd name="T48" fmla="+- 0 4249 3976"/>
                <a:gd name="T49" fmla="*/ T48 w 597"/>
                <a:gd name="T50" fmla="+- 0 1599 622"/>
                <a:gd name="T51" fmla="*/ 1599 h 1459"/>
                <a:gd name="T52" fmla="+- 0 4238 3976"/>
                <a:gd name="T53" fmla="*/ T52 w 597"/>
                <a:gd name="T54" fmla="+- 0 1597 622"/>
                <a:gd name="T55" fmla="*/ 1597 h 1459"/>
                <a:gd name="T56" fmla="+- 0 4250 3976"/>
                <a:gd name="T57" fmla="*/ T56 w 597"/>
                <a:gd name="T58" fmla="+- 0 1619 622"/>
                <a:gd name="T59" fmla="*/ 1619 h 1459"/>
                <a:gd name="T60" fmla="+- 0 4273 3976"/>
                <a:gd name="T61" fmla="*/ T60 w 597"/>
                <a:gd name="T62" fmla="+- 0 820 622"/>
                <a:gd name="T63" fmla="*/ 820 h 1459"/>
                <a:gd name="T64" fmla="+- 0 4265 3976"/>
                <a:gd name="T65" fmla="*/ T64 w 597"/>
                <a:gd name="T66" fmla="+- 0 803 622"/>
                <a:gd name="T67" fmla="*/ 803 h 1459"/>
                <a:gd name="T68" fmla="+- 0 4240 3976"/>
                <a:gd name="T69" fmla="*/ T68 w 597"/>
                <a:gd name="T70" fmla="+- 0 789 622"/>
                <a:gd name="T71" fmla="*/ 789 h 1459"/>
                <a:gd name="T72" fmla="+- 0 4223 3976"/>
                <a:gd name="T73" fmla="*/ T72 w 597"/>
                <a:gd name="T74" fmla="+- 0 807 622"/>
                <a:gd name="T75" fmla="*/ 807 h 1459"/>
                <a:gd name="T76" fmla="+- 0 4227 3976"/>
                <a:gd name="T77" fmla="*/ T76 w 597"/>
                <a:gd name="T78" fmla="+- 0 829 622"/>
                <a:gd name="T79" fmla="*/ 829 h 1459"/>
                <a:gd name="T80" fmla="+- 0 4239 3976"/>
                <a:gd name="T81" fmla="*/ T80 w 597"/>
                <a:gd name="T82" fmla="+- 0 834 622"/>
                <a:gd name="T83" fmla="*/ 834 h 1459"/>
                <a:gd name="T84" fmla="+- 0 4255 3976"/>
                <a:gd name="T85" fmla="*/ T84 w 597"/>
                <a:gd name="T86" fmla="+- 0 837 622"/>
                <a:gd name="T87" fmla="*/ 837 h 1459"/>
                <a:gd name="T88" fmla="+- 0 4273 3976"/>
                <a:gd name="T89" fmla="*/ T88 w 597"/>
                <a:gd name="T90" fmla="+- 0 826 622"/>
                <a:gd name="T91" fmla="*/ 826 h 1459"/>
                <a:gd name="T92" fmla="+- 0 4325 3976"/>
                <a:gd name="T93" fmla="*/ T92 w 597"/>
                <a:gd name="T94" fmla="+- 0 651 622"/>
                <a:gd name="T95" fmla="*/ 651 h 1459"/>
                <a:gd name="T96" fmla="+- 0 4324 3976"/>
                <a:gd name="T97" fmla="*/ T96 w 597"/>
                <a:gd name="T98" fmla="+- 0 631 622"/>
                <a:gd name="T99" fmla="*/ 631 h 1459"/>
                <a:gd name="T100" fmla="+- 0 4313 3976"/>
                <a:gd name="T101" fmla="*/ T100 w 597"/>
                <a:gd name="T102" fmla="+- 0 629 622"/>
                <a:gd name="T103" fmla="*/ 629 h 1459"/>
                <a:gd name="T104" fmla="+- 0 4325 3976"/>
                <a:gd name="T105" fmla="*/ T104 w 597"/>
                <a:gd name="T106" fmla="+- 0 651 622"/>
                <a:gd name="T107" fmla="*/ 651 h 1459"/>
                <a:gd name="T108" fmla="+- 0 4398 3976"/>
                <a:gd name="T109" fmla="*/ T108 w 597"/>
                <a:gd name="T110" fmla="+- 0 2064 622"/>
                <a:gd name="T111" fmla="*/ 2064 h 1459"/>
                <a:gd name="T112" fmla="+- 0 4395 3976"/>
                <a:gd name="T113" fmla="*/ T112 w 597"/>
                <a:gd name="T114" fmla="+- 0 2053 622"/>
                <a:gd name="T115" fmla="*/ 2053 h 1459"/>
                <a:gd name="T116" fmla="+- 0 4390 3976"/>
                <a:gd name="T117" fmla="*/ T116 w 597"/>
                <a:gd name="T118" fmla="+- 0 2074 622"/>
                <a:gd name="T119" fmla="*/ 2074 h 1459"/>
                <a:gd name="T120" fmla="+- 0 4572 3976"/>
                <a:gd name="T121" fmla="*/ T120 w 597"/>
                <a:gd name="T122" fmla="+- 0 1791 622"/>
                <a:gd name="T123" fmla="*/ 1791 h 1459"/>
                <a:gd name="T124" fmla="+- 0 4571 3976"/>
                <a:gd name="T125" fmla="*/ T124 w 597"/>
                <a:gd name="T126" fmla="+- 0 1785 622"/>
                <a:gd name="T127" fmla="*/ 1785 h 1459"/>
                <a:gd name="T128" fmla="+- 0 4551 3976"/>
                <a:gd name="T129" fmla="*/ T128 w 597"/>
                <a:gd name="T130" fmla="+- 0 1761 622"/>
                <a:gd name="T131" fmla="*/ 1761 h 1459"/>
                <a:gd name="T132" fmla="+- 0 4527 3976"/>
                <a:gd name="T133" fmla="*/ T132 w 597"/>
                <a:gd name="T134" fmla="+- 0 1765 622"/>
                <a:gd name="T135" fmla="*/ 1765 h 1459"/>
                <a:gd name="T136" fmla="+- 0 4520 3976"/>
                <a:gd name="T137" fmla="*/ T136 w 597"/>
                <a:gd name="T138" fmla="+- 0 1783 622"/>
                <a:gd name="T139" fmla="*/ 1783 h 1459"/>
                <a:gd name="T140" fmla="+- 0 4531 3976"/>
                <a:gd name="T141" fmla="*/ T140 w 597"/>
                <a:gd name="T142" fmla="+- 0 1801 622"/>
                <a:gd name="T143" fmla="*/ 1801 h 1459"/>
                <a:gd name="T144" fmla="+- 0 4542 3976"/>
                <a:gd name="T145" fmla="*/ T144 w 597"/>
                <a:gd name="T146" fmla="+- 0 1803 622"/>
                <a:gd name="T147" fmla="*/ 1803 h 1459"/>
                <a:gd name="T148" fmla="+- 0 4565 3976"/>
                <a:gd name="T149" fmla="*/ T148 w 597"/>
                <a:gd name="T150" fmla="+- 0 1803 622"/>
                <a:gd name="T151" fmla="*/ 1803 h 1459"/>
                <a:gd name="T152" fmla="+- 0 4572 3976"/>
                <a:gd name="T153" fmla="*/ T152 w 597"/>
                <a:gd name="T154" fmla="+- 0 1791 622"/>
                <a:gd name="T155" fmla="*/ 1791 h 145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</a:cxnLst>
              <a:rect l="0" t="0" r="r" b="b"/>
              <a:pathLst>
                <a:path w="597" h="1459">
                  <a:moveTo>
                    <a:pt x="12" y="465"/>
                  </a:moveTo>
                  <a:lnTo>
                    <a:pt x="12" y="447"/>
                  </a:lnTo>
                  <a:lnTo>
                    <a:pt x="11" y="446"/>
                  </a:lnTo>
                  <a:lnTo>
                    <a:pt x="8" y="436"/>
                  </a:lnTo>
                  <a:lnTo>
                    <a:pt x="0" y="444"/>
                  </a:lnTo>
                  <a:lnTo>
                    <a:pt x="4" y="457"/>
                  </a:lnTo>
                  <a:lnTo>
                    <a:pt x="12" y="465"/>
                  </a:lnTo>
                  <a:moveTo>
                    <a:pt x="34" y="813"/>
                  </a:moveTo>
                  <a:lnTo>
                    <a:pt x="33" y="795"/>
                  </a:lnTo>
                  <a:lnTo>
                    <a:pt x="33" y="794"/>
                  </a:lnTo>
                  <a:lnTo>
                    <a:pt x="30" y="784"/>
                  </a:lnTo>
                  <a:lnTo>
                    <a:pt x="21" y="792"/>
                  </a:lnTo>
                  <a:lnTo>
                    <a:pt x="25" y="806"/>
                  </a:lnTo>
                  <a:lnTo>
                    <a:pt x="34" y="813"/>
                  </a:lnTo>
                  <a:moveTo>
                    <a:pt x="243" y="1258"/>
                  </a:moveTo>
                  <a:lnTo>
                    <a:pt x="242" y="1242"/>
                  </a:lnTo>
                  <a:lnTo>
                    <a:pt x="242" y="1240"/>
                  </a:lnTo>
                  <a:lnTo>
                    <a:pt x="242" y="1239"/>
                  </a:lnTo>
                  <a:lnTo>
                    <a:pt x="241" y="1237"/>
                  </a:lnTo>
                  <a:lnTo>
                    <a:pt x="239" y="1229"/>
                  </a:lnTo>
                  <a:lnTo>
                    <a:pt x="230" y="1237"/>
                  </a:lnTo>
                  <a:lnTo>
                    <a:pt x="234" y="1250"/>
                  </a:lnTo>
                  <a:lnTo>
                    <a:pt x="243" y="1258"/>
                  </a:lnTo>
                  <a:moveTo>
                    <a:pt x="274" y="997"/>
                  </a:moveTo>
                  <a:lnTo>
                    <a:pt x="274" y="979"/>
                  </a:lnTo>
                  <a:lnTo>
                    <a:pt x="273" y="977"/>
                  </a:lnTo>
                  <a:lnTo>
                    <a:pt x="270" y="968"/>
                  </a:lnTo>
                  <a:lnTo>
                    <a:pt x="262" y="975"/>
                  </a:lnTo>
                  <a:lnTo>
                    <a:pt x="266" y="989"/>
                  </a:lnTo>
                  <a:lnTo>
                    <a:pt x="274" y="997"/>
                  </a:lnTo>
                  <a:moveTo>
                    <a:pt x="298" y="201"/>
                  </a:moveTo>
                  <a:lnTo>
                    <a:pt x="297" y="198"/>
                  </a:lnTo>
                  <a:lnTo>
                    <a:pt x="296" y="195"/>
                  </a:lnTo>
                  <a:lnTo>
                    <a:pt x="289" y="181"/>
                  </a:lnTo>
                  <a:lnTo>
                    <a:pt x="277" y="171"/>
                  </a:lnTo>
                  <a:lnTo>
                    <a:pt x="264" y="167"/>
                  </a:lnTo>
                  <a:lnTo>
                    <a:pt x="253" y="175"/>
                  </a:lnTo>
                  <a:lnTo>
                    <a:pt x="247" y="185"/>
                  </a:lnTo>
                  <a:lnTo>
                    <a:pt x="246" y="193"/>
                  </a:lnTo>
                  <a:lnTo>
                    <a:pt x="251" y="207"/>
                  </a:lnTo>
                  <a:lnTo>
                    <a:pt x="257" y="211"/>
                  </a:lnTo>
                  <a:lnTo>
                    <a:pt x="263" y="212"/>
                  </a:lnTo>
                  <a:lnTo>
                    <a:pt x="268" y="213"/>
                  </a:lnTo>
                  <a:lnTo>
                    <a:pt x="279" y="215"/>
                  </a:lnTo>
                  <a:lnTo>
                    <a:pt x="291" y="213"/>
                  </a:lnTo>
                  <a:lnTo>
                    <a:pt x="297" y="204"/>
                  </a:lnTo>
                  <a:lnTo>
                    <a:pt x="298" y="201"/>
                  </a:lnTo>
                  <a:moveTo>
                    <a:pt x="349" y="29"/>
                  </a:moveTo>
                  <a:lnTo>
                    <a:pt x="349" y="11"/>
                  </a:lnTo>
                  <a:lnTo>
                    <a:pt x="348" y="9"/>
                  </a:lnTo>
                  <a:lnTo>
                    <a:pt x="345" y="0"/>
                  </a:lnTo>
                  <a:lnTo>
                    <a:pt x="337" y="7"/>
                  </a:lnTo>
                  <a:lnTo>
                    <a:pt x="341" y="21"/>
                  </a:lnTo>
                  <a:lnTo>
                    <a:pt x="349" y="29"/>
                  </a:lnTo>
                  <a:moveTo>
                    <a:pt x="423" y="1459"/>
                  </a:moveTo>
                  <a:lnTo>
                    <a:pt x="422" y="1442"/>
                  </a:lnTo>
                  <a:lnTo>
                    <a:pt x="422" y="1440"/>
                  </a:lnTo>
                  <a:lnTo>
                    <a:pt x="419" y="1431"/>
                  </a:lnTo>
                  <a:lnTo>
                    <a:pt x="410" y="1438"/>
                  </a:lnTo>
                  <a:lnTo>
                    <a:pt x="414" y="1452"/>
                  </a:lnTo>
                  <a:lnTo>
                    <a:pt x="423" y="1459"/>
                  </a:lnTo>
                  <a:moveTo>
                    <a:pt x="596" y="1169"/>
                  </a:moveTo>
                  <a:lnTo>
                    <a:pt x="596" y="1166"/>
                  </a:lnTo>
                  <a:lnTo>
                    <a:pt x="595" y="1163"/>
                  </a:lnTo>
                  <a:lnTo>
                    <a:pt x="587" y="1149"/>
                  </a:lnTo>
                  <a:lnTo>
                    <a:pt x="575" y="1139"/>
                  </a:lnTo>
                  <a:lnTo>
                    <a:pt x="562" y="1135"/>
                  </a:lnTo>
                  <a:lnTo>
                    <a:pt x="551" y="1143"/>
                  </a:lnTo>
                  <a:lnTo>
                    <a:pt x="545" y="1153"/>
                  </a:lnTo>
                  <a:lnTo>
                    <a:pt x="544" y="1161"/>
                  </a:lnTo>
                  <a:lnTo>
                    <a:pt x="549" y="1175"/>
                  </a:lnTo>
                  <a:lnTo>
                    <a:pt x="555" y="1179"/>
                  </a:lnTo>
                  <a:lnTo>
                    <a:pt x="561" y="1180"/>
                  </a:lnTo>
                  <a:lnTo>
                    <a:pt x="566" y="1181"/>
                  </a:lnTo>
                  <a:lnTo>
                    <a:pt x="577" y="1183"/>
                  </a:lnTo>
                  <a:lnTo>
                    <a:pt x="589" y="1181"/>
                  </a:lnTo>
                  <a:lnTo>
                    <a:pt x="596" y="1172"/>
                  </a:lnTo>
                  <a:lnTo>
                    <a:pt x="596" y="1169"/>
                  </a:lnTo>
                </a:path>
              </a:pathLst>
            </a:custGeom>
            <a:solidFill>
              <a:srgbClr val="FFD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</p:grpSp>
      <p:sp>
        <p:nvSpPr>
          <p:cNvPr id="13" name="AutoShape 11">
            <a:extLst>
              <a:ext uri="{FF2B5EF4-FFF2-40B4-BE49-F238E27FC236}">
                <a16:creationId xmlns:a16="http://schemas.microsoft.com/office/drawing/2014/main" id="{1A7D62D3-50A0-41C7-BAF0-3B0D8079D06D}"/>
              </a:ext>
            </a:extLst>
          </p:cNvPr>
          <p:cNvSpPr>
            <a:spLocks/>
          </p:cNvSpPr>
          <p:nvPr/>
        </p:nvSpPr>
        <p:spPr bwMode="auto">
          <a:xfrm>
            <a:off x="0" y="1382224"/>
            <a:ext cx="1184320" cy="903776"/>
          </a:xfrm>
          <a:custGeom>
            <a:avLst/>
            <a:gdLst>
              <a:gd name="T0" fmla="*/ 210080225 w 1231"/>
              <a:gd name="T1" fmla="*/ 819756425 h 941"/>
              <a:gd name="T2" fmla="*/ 185886725 w 1231"/>
              <a:gd name="T3" fmla="*/ 845966050 h 941"/>
              <a:gd name="T4" fmla="*/ 185886725 w 1231"/>
              <a:gd name="T5" fmla="*/ 892336925 h 941"/>
              <a:gd name="T6" fmla="*/ 206854425 w 1231"/>
              <a:gd name="T7" fmla="*/ 852014425 h 941"/>
              <a:gd name="T8" fmla="*/ 242741450 w 1231"/>
              <a:gd name="T9" fmla="*/ 879030500 h 941"/>
              <a:gd name="T10" fmla="*/ 239112425 w 1231"/>
              <a:gd name="T11" fmla="*/ 870966000 h 941"/>
              <a:gd name="T12" fmla="*/ 224999550 w 1231"/>
              <a:gd name="T13" fmla="*/ 868546650 h 941"/>
              <a:gd name="T14" fmla="*/ 223789875 w 1231"/>
              <a:gd name="T15" fmla="*/ 881449850 h 941"/>
              <a:gd name="T16" fmla="*/ 230644700 w 1231"/>
              <a:gd name="T17" fmla="*/ 884272425 h 941"/>
              <a:gd name="T18" fmla="*/ 242741450 w 1231"/>
              <a:gd name="T19" fmla="*/ 880240175 h 941"/>
              <a:gd name="T20" fmla="*/ 245160800 w 1231"/>
              <a:gd name="T21" fmla="*/ 794353250 h 941"/>
              <a:gd name="T22" fmla="*/ 243547900 w 1231"/>
              <a:gd name="T23" fmla="*/ 789917775 h 941"/>
              <a:gd name="T24" fmla="*/ 245160800 w 1231"/>
              <a:gd name="T25" fmla="*/ 801611300 h 941"/>
              <a:gd name="T26" fmla="*/ 283063950 w 1231"/>
              <a:gd name="T27" fmla="*/ 820159650 h 941"/>
              <a:gd name="T28" fmla="*/ 274596225 w 1231"/>
              <a:gd name="T29" fmla="*/ 826611250 h 941"/>
              <a:gd name="T30" fmla="*/ 277418800 w 1231"/>
              <a:gd name="T31" fmla="*/ 832659625 h 941"/>
              <a:gd name="T32" fmla="*/ 387499225 w 1231"/>
              <a:gd name="T33" fmla="*/ 947175525 h 941"/>
              <a:gd name="T34" fmla="*/ 387096000 w 1231"/>
              <a:gd name="T35" fmla="*/ 938707800 h 941"/>
              <a:gd name="T36" fmla="*/ 384273425 w 1231"/>
              <a:gd name="T37" fmla="*/ 943949725 h 941"/>
              <a:gd name="T38" fmla="*/ 427015275 w 1231"/>
              <a:gd name="T39" fmla="*/ 1014110875 h 941"/>
              <a:gd name="T40" fmla="*/ 403628225 w 1231"/>
              <a:gd name="T41" fmla="*/ 1001610900 h 941"/>
              <a:gd name="T42" fmla="*/ 371773450 w 1231"/>
              <a:gd name="T43" fmla="*/ 1025804400 h 941"/>
              <a:gd name="T44" fmla="*/ 349192850 w 1231"/>
              <a:gd name="T45" fmla="*/ 1019756025 h 941"/>
              <a:gd name="T46" fmla="*/ 340725125 w 1231"/>
              <a:gd name="T47" fmla="*/ 994352850 h 941"/>
              <a:gd name="T48" fmla="*/ 337096100 w 1231"/>
              <a:gd name="T49" fmla="*/ 967336775 h 941"/>
              <a:gd name="T50" fmla="*/ 324596125 w 1231"/>
              <a:gd name="T51" fmla="*/ 941127150 h 941"/>
              <a:gd name="T52" fmla="*/ 310886475 w 1231"/>
              <a:gd name="T53" fmla="*/ 933869100 h 941"/>
              <a:gd name="T54" fmla="*/ 281451050 w 1231"/>
              <a:gd name="T55" fmla="*/ 937094900 h 941"/>
              <a:gd name="T56" fmla="*/ 237902750 w 1231"/>
              <a:gd name="T57" fmla="*/ 936691675 h 941"/>
              <a:gd name="T58" fmla="*/ 237499525 w 1231"/>
              <a:gd name="T59" fmla="*/ 934675550 h 941"/>
              <a:gd name="T60" fmla="*/ 241531775 w 1231"/>
              <a:gd name="T61" fmla="*/ 922175575 h 941"/>
              <a:gd name="T62" fmla="*/ 244354350 w 1231"/>
              <a:gd name="T63" fmla="*/ 918949775 h 941"/>
              <a:gd name="T64" fmla="*/ 228628575 w 1231"/>
              <a:gd name="T65" fmla="*/ 908465925 h 941"/>
              <a:gd name="T66" fmla="*/ 186289950 w 1231"/>
              <a:gd name="T67" fmla="*/ 897982075 h 941"/>
              <a:gd name="T68" fmla="*/ 159677100 w 1231"/>
              <a:gd name="T69" fmla="*/ 876611150 h 941"/>
              <a:gd name="T70" fmla="*/ 132661025 w 1231"/>
              <a:gd name="T71" fmla="*/ 863707950 h 941"/>
              <a:gd name="T72" fmla="*/ 124999750 w 1231"/>
              <a:gd name="T73" fmla="*/ 840724125 h 941"/>
              <a:gd name="T74" fmla="*/ 130241675 w 1231"/>
              <a:gd name="T75" fmla="*/ 815320950 h 941"/>
              <a:gd name="T76" fmla="*/ 149596475 w 1231"/>
              <a:gd name="T77" fmla="*/ 791933900 h 941"/>
              <a:gd name="T78" fmla="*/ 139515850 w 1231"/>
              <a:gd name="T79" fmla="*/ 781853275 h 941"/>
              <a:gd name="T80" fmla="*/ 111693325 w 1231"/>
              <a:gd name="T81" fmla="*/ 805643550 h 941"/>
              <a:gd name="T82" fmla="*/ 93144975 w 1231"/>
              <a:gd name="T83" fmla="*/ 870966000 h 941"/>
              <a:gd name="T84" fmla="*/ 22983825 w 1231"/>
              <a:gd name="T85" fmla="*/ 897982075 h 941"/>
              <a:gd name="T86" fmla="*/ 0 w 1231"/>
              <a:gd name="T87" fmla="*/ 1161288000 h 941"/>
              <a:gd name="T88" fmla="*/ 387499225 w 1231"/>
              <a:gd name="T89" fmla="*/ 1143546100 h 941"/>
              <a:gd name="T90" fmla="*/ 372176675 w 1231"/>
              <a:gd name="T91" fmla="*/ 1117739700 h 941"/>
              <a:gd name="T92" fmla="*/ 370967000 w 1231"/>
              <a:gd name="T93" fmla="*/ 1082255900 h 941"/>
              <a:gd name="T94" fmla="*/ 396370175 w 1231"/>
              <a:gd name="T95" fmla="*/ 1042336625 h 941"/>
              <a:gd name="T96" fmla="*/ 427015275 w 1231"/>
              <a:gd name="T97" fmla="*/ 1027014075 h 941"/>
              <a:gd name="T98" fmla="*/ 447579750 w 1231"/>
              <a:gd name="T99" fmla="*/ 1159271875 h 941"/>
              <a:gd name="T100" fmla="*/ 450805550 w 1231"/>
              <a:gd name="T101" fmla="*/ 1161288000 h 941"/>
              <a:gd name="T102" fmla="*/ 452418450 w 1231"/>
              <a:gd name="T103" fmla="*/ 819353200 h 941"/>
              <a:gd name="T104" fmla="*/ 447982975 w 1231"/>
              <a:gd name="T105" fmla="*/ 818546750 h 941"/>
              <a:gd name="T106" fmla="*/ 477821625 w 1231"/>
              <a:gd name="T107" fmla="*/ 1107659075 h 941"/>
              <a:gd name="T108" fmla="*/ 474192600 w 1231"/>
              <a:gd name="T109" fmla="*/ 1099594575 h 941"/>
              <a:gd name="T110" fmla="*/ 460079725 w 1231"/>
              <a:gd name="T111" fmla="*/ 1097175225 h 941"/>
              <a:gd name="T112" fmla="*/ 458870050 w 1231"/>
              <a:gd name="T113" fmla="*/ 1110078425 h 941"/>
              <a:gd name="T114" fmla="*/ 465724875 w 1231"/>
              <a:gd name="T115" fmla="*/ 1112901000 h 941"/>
              <a:gd name="T116" fmla="*/ 477821625 w 1231"/>
              <a:gd name="T117" fmla="*/ 1108868750 h 941"/>
              <a:gd name="T118" fmla="*/ 495966750 w 1231"/>
              <a:gd name="T119" fmla="*/ 1049594675 h 941"/>
              <a:gd name="T120" fmla="*/ 494757075 w 1231"/>
              <a:gd name="T121" fmla="*/ 1045159200 h 941"/>
              <a:gd name="T122" fmla="*/ 496369975 w 1231"/>
              <a:gd name="T123" fmla="*/ 1056449500 h 941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231" h="941">
                <a:moveTo>
                  <a:pt x="527" y="105"/>
                </a:moveTo>
                <a:lnTo>
                  <a:pt x="525" y="98"/>
                </a:lnTo>
                <a:lnTo>
                  <a:pt x="521" y="94"/>
                </a:lnTo>
                <a:lnTo>
                  <a:pt x="513" y="94"/>
                </a:lnTo>
                <a:lnTo>
                  <a:pt x="485" y="114"/>
                </a:lnTo>
                <a:lnTo>
                  <a:pt x="461" y="159"/>
                </a:lnTo>
                <a:lnTo>
                  <a:pt x="434" y="205"/>
                </a:lnTo>
                <a:lnTo>
                  <a:pt x="460" y="282"/>
                </a:lnTo>
                <a:lnTo>
                  <a:pt x="461" y="274"/>
                </a:lnTo>
                <a:lnTo>
                  <a:pt x="468" y="263"/>
                </a:lnTo>
                <a:lnTo>
                  <a:pt x="492" y="219"/>
                </a:lnTo>
                <a:lnTo>
                  <a:pt x="513" y="174"/>
                </a:lnTo>
                <a:lnTo>
                  <a:pt x="526" y="133"/>
                </a:lnTo>
                <a:lnTo>
                  <a:pt x="527" y="105"/>
                </a:lnTo>
                <a:moveTo>
                  <a:pt x="602" y="241"/>
                </a:moveTo>
                <a:lnTo>
                  <a:pt x="602" y="238"/>
                </a:lnTo>
                <a:lnTo>
                  <a:pt x="601" y="235"/>
                </a:lnTo>
                <a:lnTo>
                  <a:pt x="593" y="221"/>
                </a:lnTo>
                <a:lnTo>
                  <a:pt x="581" y="211"/>
                </a:lnTo>
                <a:lnTo>
                  <a:pt x="569" y="207"/>
                </a:lnTo>
                <a:lnTo>
                  <a:pt x="558" y="215"/>
                </a:lnTo>
                <a:lnTo>
                  <a:pt x="551" y="225"/>
                </a:lnTo>
                <a:lnTo>
                  <a:pt x="551" y="233"/>
                </a:lnTo>
                <a:lnTo>
                  <a:pt x="555" y="247"/>
                </a:lnTo>
                <a:lnTo>
                  <a:pt x="562" y="251"/>
                </a:lnTo>
                <a:lnTo>
                  <a:pt x="567" y="252"/>
                </a:lnTo>
                <a:lnTo>
                  <a:pt x="572" y="254"/>
                </a:lnTo>
                <a:lnTo>
                  <a:pt x="584" y="255"/>
                </a:lnTo>
                <a:lnTo>
                  <a:pt x="595" y="253"/>
                </a:lnTo>
                <a:lnTo>
                  <a:pt x="602" y="244"/>
                </a:lnTo>
                <a:lnTo>
                  <a:pt x="602" y="241"/>
                </a:lnTo>
                <a:moveTo>
                  <a:pt x="608" y="49"/>
                </a:moveTo>
                <a:lnTo>
                  <a:pt x="608" y="31"/>
                </a:lnTo>
                <a:lnTo>
                  <a:pt x="607" y="30"/>
                </a:lnTo>
                <a:lnTo>
                  <a:pt x="607" y="28"/>
                </a:lnTo>
                <a:lnTo>
                  <a:pt x="604" y="20"/>
                </a:lnTo>
                <a:lnTo>
                  <a:pt x="596" y="28"/>
                </a:lnTo>
                <a:lnTo>
                  <a:pt x="599" y="41"/>
                </a:lnTo>
                <a:lnTo>
                  <a:pt x="608" y="49"/>
                </a:lnTo>
                <a:moveTo>
                  <a:pt x="707" y="108"/>
                </a:moveTo>
                <a:lnTo>
                  <a:pt x="704" y="98"/>
                </a:lnTo>
                <a:lnTo>
                  <a:pt x="702" y="95"/>
                </a:lnTo>
                <a:lnTo>
                  <a:pt x="694" y="90"/>
                </a:lnTo>
                <a:lnTo>
                  <a:pt x="674" y="91"/>
                </a:lnTo>
                <a:lnTo>
                  <a:pt x="681" y="111"/>
                </a:lnTo>
                <a:lnTo>
                  <a:pt x="681" y="112"/>
                </a:lnTo>
                <a:lnTo>
                  <a:pt x="682" y="114"/>
                </a:lnTo>
                <a:lnTo>
                  <a:pt x="688" y="126"/>
                </a:lnTo>
                <a:lnTo>
                  <a:pt x="698" y="118"/>
                </a:lnTo>
                <a:lnTo>
                  <a:pt x="707" y="108"/>
                </a:lnTo>
                <a:moveTo>
                  <a:pt x="961" y="410"/>
                </a:moveTo>
                <a:lnTo>
                  <a:pt x="961" y="392"/>
                </a:lnTo>
                <a:lnTo>
                  <a:pt x="961" y="391"/>
                </a:lnTo>
                <a:lnTo>
                  <a:pt x="960" y="389"/>
                </a:lnTo>
                <a:lnTo>
                  <a:pt x="958" y="381"/>
                </a:lnTo>
                <a:lnTo>
                  <a:pt x="949" y="388"/>
                </a:lnTo>
                <a:lnTo>
                  <a:pt x="953" y="402"/>
                </a:lnTo>
                <a:lnTo>
                  <a:pt x="961" y="410"/>
                </a:lnTo>
                <a:moveTo>
                  <a:pt x="1061" y="585"/>
                </a:moveTo>
                <a:lnTo>
                  <a:pt x="1059" y="576"/>
                </a:lnTo>
                <a:lnTo>
                  <a:pt x="1051" y="567"/>
                </a:lnTo>
                <a:lnTo>
                  <a:pt x="1038" y="558"/>
                </a:lnTo>
                <a:lnTo>
                  <a:pt x="1001" y="545"/>
                </a:lnTo>
                <a:lnTo>
                  <a:pt x="976" y="560"/>
                </a:lnTo>
                <a:lnTo>
                  <a:pt x="952" y="585"/>
                </a:lnTo>
                <a:lnTo>
                  <a:pt x="922" y="605"/>
                </a:lnTo>
                <a:lnTo>
                  <a:pt x="899" y="609"/>
                </a:lnTo>
                <a:lnTo>
                  <a:pt x="881" y="604"/>
                </a:lnTo>
                <a:lnTo>
                  <a:pt x="866" y="590"/>
                </a:lnTo>
                <a:lnTo>
                  <a:pt x="854" y="564"/>
                </a:lnTo>
                <a:lnTo>
                  <a:pt x="849" y="547"/>
                </a:lnTo>
                <a:lnTo>
                  <a:pt x="845" y="527"/>
                </a:lnTo>
                <a:lnTo>
                  <a:pt x="841" y="502"/>
                </a:lnTo>
                <a:lnTo>
                  <a:pt x="838" y="475"/>
                </a:lnTo>
                <a:lnTo>
                  <a:pt x="836" y="460"/>
                </a:lnTo>
                <a:lnTo>
                  <a:pt x="833" y="447"/>
                </a:lnTo>
                <a:lnTo>
                  <a:pt x="830" y="436"/>
                </a:lnTo>
                <a:lnTo>
                  <a:pt x="805" y="395"/>
                </a:lnTo>
                <a:lnTo>
                  <a:pt x="796" y="390"/>
                </a:lnTo>
                <a:lnTo>
                  <a:pt x="775" y="377"/>
                </a:lnTo>
                <a:lnTo>
                  <a:pt x="771" y="377"/>
                </a:lnTo>
                <a:lnTo>
                  <a:pt x="749" y="374"/>
                </a:lnTo>
                <a:lnTo>
                  <a:pt x="738" y="375"/>
                </a:lnTo>
                <a:lnTo>
                  <a:pt x="698" y="385"/>
                </a:lnTo>
                <a:lnTo>
                  <a:pt x="660" y="389"/>
                </a:lnTo>
                <a:lnTo>
                  <a:pt x="623" y="388"/>
                </a:lnTo>
                <a:lnTo>
                  <a:pt x="590" y="384"/>
                </a:lnTo>
                <a:lnTo>
                  <a:pt x="590" y="382"/>
                </a:lnTo>
                <a:lnTo>
                  <a:pt x="589" y="381"/>
                </a:lnTo>
                <a:lnTo>
                  <a:pt x="589" y="379"/>
                </a:lnTo>
                <a:lnTo>
                  <a:pt x="589" y="367"/>
                </a:lnTo>
                <a:lnTo>
                  <a:pt x="593" y="356"/>
                </a:lnTo>
                <a:lnTo>
                  <a:pt x="599" y="348"/>
                </a:lnTo>
                <a:lnTo>
                  <a:pt x="607" y="342"/>
                </a:lnTo>
                <a:lnTo>
                  <a:pt x="607" y="341"/>
                </a:lnTo>
                <a:lnTo>
                  <a:pt x="606" y="340"/>
                </a:lnTo>
                <a:lnTo>
                  <a:pt x="575" y="316"/>
                </a:lnTo>
                <a:lnTo>
                  <a:pt x="567" y="314"/>
                </a:lnTo>
                <a:lnTo>
                  <a:pt x="529" y="308"/>
                </a:lnTo>
                <a:lnTo>
                  <a:pt x="485" y="302"/>
                </a:lnTo>
                <a:lnTo>
                  <a:pt x="462" y="288"/>
                </a:lnTo>
                <a:lnTo>
                  <a:pt x="434" y="205"/>
                </a:lnTo>
                <a:lnTo>
                  <a:pt x="433" y="207"/>
                </a:lnTo>
                <a:lnTo>
                  <a:pt x="396" y="235"/>
                </a:lnTo>
                <a:lnTo>
                  <a:pt x="369" y="235"/>
                </a:lnTo>
                <a:lnTo>
                  <a:pt x="346" y="223"/>
                </a:lnTo>
                <a:lnTo>
                  <a:pt x="329" y="203"/>
                </a:lnTo>
                <a:lnTo>
                  <a:pt x="316" y="176"/>
                </a:lnTo>
                <a:lnTo>
                  <a:pt x="312" y="161"/>
                </a:lnTo>
                <a:lnTo>
                  <a:pt x="310" y="146"/>
                </a:lnTo>
                <a:lnTo>
                  <a:pt x="308" y="130"/>
                </a:lnTo>
                <a:lnTo>
                  <a:pt x="309" y="115"/>
                </a:lnTo>
                <a:lnTo>
                  <a:pt x="323" y="83"/>
                </a:lnTo>
                <a:lnTo>
                  <a:pt x="347" y="66"/>
                </a:lnTo>
                <a:lnTo>
                  <a:pt x="367" y="51"/>
                </a:lnTo>
                <a:lnTo>
                  <a:pt x="371" y="25"/>
                </a:lnTo>
                <a:lnTo>
                  <a:pt x="371" y="23"/>
                </a:lnTo>
                <a:lnTo>
                  <a:pt x="370" y="22"/>
                </a:lnTo>
                <a:lnTo>
                  <a:pt x="346" y="0"/>
                </a:lnTo>
                <a:lnTo>
                  <a:pt x="309" y="5"/>
                </a:lnTo>
                <a:lnTo>
                  <a:pt x="278" y="43"/>
                </a:lnTo>
                <a:lnTo>
                  <a:pt x="277" y="59"/>
                </a:lnTo>
                <a:lnTo>
                  <a:pt x="274" y="117"/>
                </a:lnTo>
                <a:lnTo>
                  <a:pt x="269" y="188"/>
                </a:lnTo>
                <a:lnTo>
                  <a:pt x="231" y="221"/>
                </a:lnTo>
                <a:lnTo>
                  <a:pt x="174" y="239"/>
                </a:lnTo>
                <a:lnTo>
                  <a:pt x="110" y="264"/>
                </a:lnTo>
                <a:lnTo>
                  <a:pt x="57" y="288"/>
                </a:lnTo>
                <a:lnTo>
                  <a:pt x="16" y="293"/>
                </a:lnTo>
                <a:lnTo>
                  <a:pt x="0" y="291"/>
                </a:lnTo>
                <a:lnTo>
                  <a:pt x="0" y="941"/>
                </a:lnTo>
                <a:lnTo>
                  <a:pt x="1057" y="941"/>
                </a:lnTo>
                <a:lnTo>
                  <a:pt x="1011" y="929"/>
                </a:lnTo>
                <a:lnTo>
                  <a:pt x="961" y="897"/>
                </a:lnTo>
                <a:lnTo>
                  <a:pt x="925" y="839"/>
                </a:lnTo>
                <a:lnTo>
                  <a:pt x="923" y="833"/>
                </a:lnTo>
                <a:lnTo>
                  <a:pt x="922" y="827"/>
                </a:lnTo>
                <a:lnTo>
                  <a:pt x="920" y="820"/>
                </a:lnTo>
                <a:lnTo>
                  <a:pt x="920" y="745"/>
                </a:lnTo>
                <a:lnTo>
                  <a:pt x="943" y="690"/>
                </a:lnTo>
                <a:lnTo>
                  <a:pt x="970" y="657"/>
                </a:lnTo>
                <a:lnTo>
                  <a:pt x="983" y="646"/>
                </a:lnTo>
                <a:lnTo>
                  <a:pt x="1013" y="641"/>
                </a:lnTo>
                <a:lnTo>
                  <a:pt x="1041" y="628"/>
                </a:lnTo>
                <a:lnTo>
                  <a:pt x="1059" y="608"/>
                </a:lnTo>
                <a:lnTo>
                  <a:pt x="1061" y="585"/>
                </a:lnTo>
                <a:moveTo>
                  <a:pt x="1118" y="941"/>
                </a:moveTo>
                <a:lnTo>
                  <a:pt x="1110" y="936"/>
                </a:lnTo>
                <a:lnTo>
                  <a:pt x="1096" y="940"/>
                </a:lnTo>
                <a:lnTo>
                  <a:pt x="1079" y="941"/>
                </a:lnTo>
                <a:lnTo>
                  <a:pt x="1118" y="941"/>
                </a:lnTo>
                <a:moveTo>
                  <a:pt x="1123" y="112"/>
                </a:moveTo>
                <a:lnTo>
                  <a:pt x="1122" y="95"/>
                </a:lnTo>
                <a:lnTo>
                  <a:pt x="1122" y="93"/>
                </a:lnTo>
                <a:lnTo>
                  <a:pt x="1122" y="92"/>
                </a:lnTo>
                <a:lnTo>
                  <a:pt x="1119" y="84"/>
                </a:lnTo>
                <a:lnTo>
                  <a:pt x="1111" y="91"/>
                </a:lnTo>
                <a:lnTo>
                  <a:pt x="1114" y="105"/>
                </a:lnTo>
                <a:lnTo>
                  <a:pt x="1123" y="112"/>
                </a:lnTo>
                <a:moveTo>
                  <a:pt x="1185" y="808"/>
                </a:moveTo>
                <a:lnTo>
                  <a:pt x="1185" y="805"/>
                </a:lnTo>
                <a:lnTo>
                  <a:pt x="1184" y="802"/>
                </a:lnTo>
                <a:lnTo>
                  <a:pt x="1176" y="788"/>
                </a:lnTo>
                <a:lnTo>
                  <a:pt x="1164" y="778"/>
                </a:lnTo>
                <a:lnTo>
                  <a:pt x="1152" y="774"/>
                </a:lnTo>
                <a:lnTo>
                  <a:pt x="1141" y="782"/>
                </a:lnTo>
                <a:lnTo>
                  <a:pt x="1134" y="792"/>
                </a:lnTo>
                <a:lnTo>
                  <a:pt x="1133" y="801"/>
                </a:lnTo>
                <a:lnTo>
                  <a:pt x="1138" y="814"/>
                </a:lnTo>
                <a:lnTo>
                  <a:pt x="1145" y="818"/>
                </a:lnTo>
                <a:lnTo>
                  <a:pt x="1150" y="820"/>
                </a:lnTo>
                <a:lnTo>
                  <a:pt x="1155" y="821"/>
                </a:lnTo>
                <a:lnTo>
                  <a:pt x="1166" y="822"/>
                </a:lnTo>
                <a:lnTo>
                  <a:pt x="1178" y="820"/>
                </a:lnTo>
                <a:lnTo>
                  <a:pt x="1185" y="811"/>
                </a:lnTo>
                <a:lnTo>
                  <a:pt x="1185" y="808"/>
                </a:lnTo>
                <a:moveTo>
                  <a:pt x="1231" y="681"/>
                </a:moveTo>
                <a:lnTo>
                  <a:pt x="1230" y="664"/>
                </a:lnTo>
                <a:lnTo>
                  <a:pt x="1230" y="662"/>
                </a:lnTo>
                <a:lnTo>
                  <a:pt x="1229" y="661"/>
                </a:lnTo>
                <a:lnTo>
                  <a:pt x="1227" y="653"/>
                </a:lnTo>
                <a:lnTo>
                  <a:pt x="1218" y="660"/>
                </a:lnTo>
                <a:lnTo>
                  <a:pt x="1222" y="674"/>
                </a:lnTo>
                <a:lnTo>
                  <a:pt x="1231" y="681"/>
                </a:lnTo>
              </a:path>
            </a:pathLst>
          </a:custGeom>
          <a:solidFill>
            <a:srgbClr val="FFD23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0480" tIns="15240" rIns="30480" bIns="15240" numCol="1" anchor="t" anchorCtr="0" compatLnSpc="1">
            <a:prstTxWarp prst="textNoShape">
              <a:avLst/>
            </a:prstTxWarp>
          </a:bodyPr>
          <a:lstStyle/>
          <a:p>
            <a:endParaRPr lang="fr-FR" sz="207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4BF9BE16-831A-48F8-B6A4-AAC779B14611}"/>
              </a:ext>
            </a:extLst>
          </p:cNvPr>
          <p:cNvSpPr txBox="1">
            <a:spLocks/>
          </p:cNvSpPr>
          <p:nvPr/>
        </p:nvSpPr>
        <p:spPr>
          <a:xfrm>
            <a:off x="684121" y="958334"/>
            <a:ext cx="1871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 dirty="0">
                <a:solidFill>
                  <a:srgbClr val="215868"/>
                </a:solidFill>
                <a:latin typeface="Gotham Bold" pitchFamily="50" charset="0"/>
                <a:cs typeface="Gotham Bold" pitchFamily="50" charset="0"/>
              </a:rPr>
              <a:t>CONFIDENTIALITÉ</a:t>
            </a:r>
          </a:p>
        </p:txBody>
      </p:sp>
      <p:pic>
        <p:nvPicPr>
          <p:cNvPr id="14" name="image4.png">
            <a:extLst>
              <a:ext uri="{FF2B5EF4-FFF2-40B4-BE49-F238E27FC236}">
                <a16:creationId xmlns:a16="http://schemas.microsoft.com/office/drawing/2014/main" id="{B9353E3C-DEF9-457F-9D69-FEAD62B4678F}"/>
              </a:ext>
            </a:extLst>
          </p:cNvPr>
          <p:cNvPicPr>
            <a:picLocks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491651" y="514571"/>
            <a:ext cx="256786" cy="305551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18A51853-4A5A-48A4-9A91-F31F89033FC7}"/>
              </a:ext>
            </a:extLst>
          </p:cNvPr>
          <p:cNvSpPr txBox="1">
            <a:spLocks/>
          </p:cNvSpPr>
          <p:nvPr/>
        </p:nvSpPr>
        <p:spPr>
          <a:xfrm>
            <a:off x="1064445" y="1303911"/>
            <a:ext cx="11112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 dirty="0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Réseaux sociaux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E990B36B-C163-418F-A254-68A22134B630}"/>
              </a:ext>
            </a:extLst>
          </p:cNvPr>
          <p:cNvSpPr txBox="1">
            <a:spLocks/>
          </p:cNvSpPr>
          <p:nvPr/>
        </p:nvSpPr>
        <p:spPr>
          <a:xfrm>
            <a:off x="1302491" y="1547012"/>
            <a:ext cx="6351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 dirty="0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Partage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E22EB5C5-6E4D-4214-8F1C-9F8C81352F11}"/>
              </a:ext>
            </a:extLst>
          </p:cNvPr>
          <p:cNvSpPr txBox="1">
            <a:spLocks/>
          </p:cNvSpPr>
          <p:nvPr/>
        </p:nvSpPr>
        <p:spPr>
          <a:xfrm>
            <a:off x="1223942" y="1790114"/>
            <a:ext cx="7922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 dirty="0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Restriction</a:t>
            </a:r>
          </a:p>
        </p:txBody>
      </p:sp>
    </p:spTree>
    <p:extLst>
      <p:ext uri="{BB962C8B-B14F-4D97-AF65-F5344CB8AC3E}">
        <p14:creationId xmlns:p14="http://schemas.microsoft.com/office/powerpoint/2010/main" val="2050943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F1409238-5CCF-410B-BDA9-73B48B0CCB50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1223094" cy="1132124"/>
            <a:chOff x="0" y="0"/>
            <a:chExt cx="1368" cy="1047"/>
          </a:xfrm>
        </p:grpSpPr>
        <p:sp>
          <p:nvSpPr>
            <p:cNvPr id="5" name="AutoShape 3">
              <a:extLst>
                <a:ext uri="{FF2B5EF4-FFF2-40B4-BE49-F238E27FC236}">
                  <a16:creationId xmlns:a16="http://schemas.microsoft.com/office/drawing/2014/main" id="{CAE4FC14-795A-43E4-B542-F8C0416FD17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1368" cy="1047"/>
            </a:xfrm>
            <a:custGeom>
              <a:avLst/>
              <a:gdLst>
                <a:gd name="T0" fmla="*/ 16 w 1368"/>
                <a:gd name="T1" fmla="*/ 587 h 1047"/>
                <a:gd name="T2" fmla="*/ 4 w 1368"/>
                <a:gd name="T3" fmla="*/ 686 h 1047"/>
                <a:gd name="T4" fmla="*/ 33 w 1368"/>
                <a:gd name="T5" fmla="*/ 620 h 1047"/>
                <a:gd name="T6" fmla="*/ 217 w 1368"/>
                <a:gd name="T7" fmla="*/ 509 h 1047"/>
                <a:gd name="T8" fmla="*/ 152 w 1368"/>
                <a:gd name="T9" fmla="*/ 643 h 1047"/>
                <a:gd name="T10" fmla="*/ 13 w 1368"/>
                <a:gd name="T11" fmla="*/ 866 h 1047"/>
                <a:gd name="T12" fmla="*/ 38 w 1368"/>
                <a:gd name="T13" fmla="*/ 935 h 1047"/>
                <a:gd name="T14" fmla="*/ 131 w 1368"/>
                <a:gd name="T15" fmla="*/ 817 h 1047"/>
                <a:gd name="T16" fmla="*/ 208 w 1368"/>
                <a:gd name="T17" fmla="*/ 575 h 1047"/>
                <a:gd name="T18" fmla="*/ 550 w 1368"/>
                <a:gd name="T19" fmla="*/ 862 h 1047"/>
                <a:gd name="T20" fmla="*/ 518 w 1368"/>
                <a:gd name="T21" fmla="*/ 770 h 1047"/>
                <a:gd name="T22" fmla="*/ 468 w 1368"/>
                <a:gd name="T23" fmla="*/ 688 h 1047"/>
                <a:gd name="T24" fmla="*/ 0 w 1368"/>
                <a:gd name="T25" fmla="*/ 439 h 1047"/>
                <a:gd name="T26" fmla="*/ 148 w 1368"/>
                <a:gd name="T27" fmla="*/ 431 h 1047"/>
                <a:gd name="T28" fmla="*/ 351 w 1368"/>
                <a:gd name="T29" fmla="*/ 498 h 1047"/>
                <a:gd name="T30" fmla="*/ 449 w 1368"/>
                <a:gd name="T31" fmla="*/ 685 h 1047"/>
                <a:gd name="T32" fmla="*/ 474 w 1368"/>
                <a:gd name="T33" fmla="*/ 824 h 1047"/>
                <a:gd name="T34" fmla="*/ 511 w 1368"/>
                <a:gd name="T35" fmla="*/ 897 h 1047"/>
                <a:gd name="T36" fmla="*/ 550 w 1368"/>
                <a:gd name="T37" fmla="*/ 862 h 1047"/>
                <a:gd name="T38" fmla="*/ 865 w 1368"/>
                <a:gd name="T39" fmla="*/ 517 h 1047"/>
                <a:gd name="T40" fmla="*/ 670 w 1368"/>
                <a:gd name="T41" fmla="*/ 0 h 1047"/>
                <a:gd name="T42" fmla="*/ 527 w 1368"/>
                <a:gd name="T43" fmla="*/ 595 h 1047"/>
                <a:gd name="T44" fmla="*/ 731 w 1368"/>
                <a:gd name="T45" fmla="*/ 529 h 1047"/>
                <a:gd name="T46" fmla="*/ 867 w 1368"/>
                <a:gd name="T47" fmla="*/ 554 h 1047"/>
                <a:gd name="T48" fmla="*/ 952 w 1368"/>
                <a:gd name="T49" fmla="*/ 998 h 1047"/>
                <a:gd name="T50" fmla="*/ 832 w 1368"/>
                <a:gd name="T51" fmla="*/ 858 h 1047"/>
                <a:gd name="T52" fmla="*/ 716 w 1368"/>
                <a:gd name="T53" fmla="*/ 712 h 1047"/>
                <a:gd name="T54" fmla="*/ 699 w 1368"/>
                <a:gd name="T55" fmla="*/ 679 h 1047"/>
                <a:gd name="T56" fmla="*/ 681 w 1368"/>
                <a:gd name="T57" fmla="*/ 652 h 1047"/>
                <a:gd name="T58" fmla="*/ 668 w 1368"/>
                <a:gd name="T59" fmla="*/ 693 h 1047"/>
                <a:gd name="T60" fmla="*/ 758 w 1368"/>
                <a:gd name="T61" fmla="*/ 818 h 1047"/>
                <a:gd name="T62" fmla="*/ 788 w 1368"/>
                <a:gd name="T63" fmla="*/ 899 h 1047"/>
                <a:gd name="T64" fmla="*/ 797 w 1368"/>
                <a:gd name="T65" fmla="*/ 945 h 1047"/>
                <a:gd name="T66" fmla="*/ 941 w 1368"/>
                <a:gd name="T67" fmla="*/ 1039 h 1047"/>
                <a:gd name="T68" fmla="*/ 1001 w 1368"/>
                <a:gd name="T69" fmla="*/ 71 h 1047"/>
                <a:gd name="T70" fmla="*/ 978 w 1368"/>
                <a:gd name="T71" fmla="*/ 0 h 1047"/>
                <a:gd name="T72" fmla="*/ 1198 w 1368"/>
                <a:gd name="T73" fmla="*/ 181 h 1047"/>
                <a:gd name="T74" fmla="*/ 1089 w 1368"/>
                <a:gd name="T75" fmla="*/ 167 h 1047"/>
                <a:gd name="T76" fmla="*/ 670 w 1368"/>
                <a:gd name="T77" fmla="*/ 0 h 1047"/>
                <a:gd name="T78" fmla="*/ 899 w 1368"/>
                <a:gd name="T79" fmla="*/ 380 h 1047"/>
                <a:gd name="T80" fmla="*/ 1108 w 1368"/>
                <a:gd name="T81" fmla="*/ 217 h 1047"/>
                <a:gd name="T82" fmla="*/ 1201 w 1368"/>
                <a:gd name="T83" fmla="*/ 199 h 1047"/>
                <a:gd name="T84" fmla="*/ 1347 w 1368"/>
                <a:gd name="T85" fmla="*/ 410 h 1047"/>
                <a:gd name="T86" fmla="*/ 1220 w 1368"/>
                <a:gd name="T87" fmla="*/ 407 h 1047"/>
                <a:gd name="T88" fmla="*/ 1051 w 1368"/>
                <a:gd name="T89" fmla="*/ 370 h 1047"/>
                <a:gd name="T90" fmla="*/ 1011 w 1368"/>
                <a:gd name="T91" fmla="*/ 387 h 1047"/>
                <a:gd name="T92" fmla="*/ 1058 w 1368"/>
                <a:gd name="T93" fmla="*/ 402 h 1047"/>
                <a:gd name="T94" fmla="*/ 1250 w 1368"/>
                <a:gd name="T95" fmla="*/ 454 h 1047"/>
                <a:gd name="T96" fmla="*/ 1362 w 1368"/>
                <a:gd name="T97" fmla="*/ 451 h 10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368" h="1047">
                  <a:moveTo>
                    <a:pt x="33" y="620"/>
                  </a:moveTo>
                  <a:lnTo>
                    <a:pt x="31" y="607"/>
                  </a:lnTo>
                  <a:lnTo>
                    <a:pt x="25" y="596"/>
                  </a:lnTo>
                  <a:lnTo>
                    <a:pt x="16" y="587"/>
                  </a:lnTo>
                  <a:lnTo>
                    <a:pt x="4" y="581"/>
                  </a:lnTo>
                  <a:lnTo>
                    <a:pt x="0" y="581"/>
                  </a:lnTo>
                  <a:lnTo>
                    <a:pt x="0" y="686"/>
                  </a:lnTo>
                  <a:lnTo>
                    <a:pt x="4" y="686"/>
                  </a:lnTo>
                  <a:lnTo>
                    <a:pt x="24" y="666"/>
                  </a:lnTo>
                  <a:lnTo>
                    <a:pt x="30" y="650"/>
                  </a:lnTo>
                  <a:lnTo>
                    <a:pt x="33" y="634"/>
                  </a:lnTo>
                  <a:lnTo>
                    <a:pt x="33" y="620"/>
                  </a:lnTo>
                  <a:moveTo>
                    <a:pt x="238" y="524"/>
                  </a:moveTo>
                  <a:lnTo>
                    <a:pt x="236" y="517"/>
                  </a:lnTo>
                  <a:lnTo>
                    <a:pt x="229" y="509"/>
                  </a:lnTo>
                  <a:lnTo>
                    <a:pt x="217" y="509"/>
                  </a:lnTo>
                  <a:lnTo>
                    <a:pt x="202" y="520"/>
                  </a:lnTo>
                  <a:lnTo>
                    <a:pt x="188" y="545"/>
                  </a:lnTo>
                  <a:lnTo>
                    <a:pt x="172" y="590"/>
                  </a:lnTo>
                  <a:lnTo>
                    <a:pt x="152" y="643"/>
                  </a:lnTo>
                  <a:lnTo>
                    <a:pt x="122" y="697"/>
                  </a:lnTo>
                  <a:lnTo>
                    <a:pt x="43" y="782"/>
                  </a:lnTo>
                  <a:lnTo>
                    <a:pt x="21" y="824"/>
                  </a:lnTo>
                  <a:lnTo>
                    <a:pt x="13" y="866"/>
                  </a:lnTo>
                  <a:lnTo>
                    <a:pt x="17" y="904"/>
                  </a:lnTo>
                  <a:lnTo>
                    <a:pt x="22" y="916"/>
                  </a:lnTo>
                  <a:lnTo>
                    <a:pt x="29" y="926"/>
                  </a:lnTo>
                  <a:lnTo>
                    <a:pt x="38" y="935"/>
                  </a:lnTo>
                  <a:lnTo>
                    <a:pt x="48" y="941"/>
                  </a:lnTo>
                  <a:lnTo>
                    <a:pt x="85" y="934"/>
                  </a:lnTo>
                  <a:lnTo>
                    <a:pt x="112" y="885"/>
                  </a:lnTo>
                  <a:lnTo>
                    <a:pt x="131" y="817"/>
                  </a:lnTo>
                  <a:lnTo>
                    <a:pt x="143" y="753"/>
                  </a:lnTo>
                  <a:lnTo>
                    <a:pt x="159" y="693"/>
                  </a:lnTo>
                  <a:lnTo>
                    <a:pt x="183" y="629"/>
                  </a:lnTo>
                  <a:lnTo>
                    <a:pt x="208" y="575"/>
                  </a:lnTo>
                  <a:lnTo>
                    <a:pt x="226" y="546"/>
                  </a:lnTo>
                  <a:lnTo>
                    <a:pt x="236" y="535"/>
                  </a:lnTo>
                  <a:lnTo>
                    <a:pt x="238" y="524"/>
                  </a:lnTo>
                  <a:moveTo>
                    <a:pt x="550" y="862"/>
                  </a:moveTo>
                  <a:lnTo>
                    <a:pt x="549" y="845"/>
                  </a:lnTo>
                  <a:lnTo>
                    <a:pt x="544" y="825"/>
                  </a:lnTo>
                  <a:lnTo>
                    <a:pt x="533" y="799"/>
                  </a:lnTo>
                  <a:lnTo>
                    <a:pt x="518" y="770"/>
                  </a:lnTo>
                  <a:lnTo>
                    <a:pt x="499" y="737"/>
                  </a:lnTo>
                  <a:lnTo>
                    <a:pt x="476" y="702"/>
                  </a:lnTo>
                  <a:lnTo>
                    <a:pt x="471" y="695"/>
                  </a:lnTo>
                  <a:lnTo>
                    <a:pt x="468" y="688"/>
                  </a:lnTo>
                  <a:lnTo>
                    <a:pt x="238" y="0"/>
                  </a:lnTo>
                  <a:lnTo>
                    <a:pt x="223" y="0"/>
                  </a:lnTo>
                  <a:lnTo>
                    <a:pt x="0" y="0"/>
                  </a:lnTo>
                  <a:lnTo>
                    <a:pt x="0" y="439"/>
                  </a:lnTo>
                  <a:lnTo>
                    <a:pt x="19" y="449"/>
                  </a:lnTo>
                  <a:lnTo>
                    <a:pt x="46" y="452"/>
                  </a:lnTo>
                  <a:lnTo>
                    <a:pt x="57" y="451"/>
                  </a:lnTo>
                  <a:lnTo>
                    <a:pt x="148" y="431"/>
                  </a:lnTo>
                  <a:lnTo>
                    <a:pt x="227" y="438"/>
                  </a:lnTo>
                  <a:lnTo>
                    <a:pt x="283" y="454"/>
                  </a:lnTo>
                  <a:lnTo>
                    <a:pt x="304" y="463"/>
                  </a:lnTo>
                  <a:lnTo>
                    <a:pt x="351" y="498"/>
                  </a:lnTo>
                  <a:lnTo>
                    <a:pt x="388" y="539"/>
                  </a:lnTo>
                  <a:lnTo>
                    <a:pt x="415" y="585"/>
                  </a:lnTo>
                  <a:lnTo>
                    <a:pt x="435" y="634"/>
                  </a:lnTo>
                  <a:lnTo>
                    <a:pt x="449" y="685"/>
                  </a:lnTo>
                  <a:lnTo>
                    <a:pt x="458" y="733"/>
                  </a:lnTo>
                  <a:lnTo>
                    <a:pt x="465" y="776"/>
                  </a:lnTo>
                  <a:lnTo>
                    <a:pt x="471" y="811"/>
                  </a:lnTo>
                  <a:lnTo>
                    <a:pt x="474" y="824"/>
                  </a:lnTo>
                  <a:lnTo>
                    <a:pt x="477" y="835"/>
                  </a:lnTo>
                  <a:lnTo>
                    <a:pt x="480" y="846"/>
                  </a:lnTo>
                  <a:lnTo>
                    <a:pt x="495" y="878"/>
                  </a:lnTo>
                  <a:lnTo>
                    <a:pt x="511" y="897"/>
                  </a:lnTo>
                  <a:lnTo>
                    <a:pt x="527" y="901"/>
                  </a:lnTo>
                  <a:lnTo>
                    <a:pt x="542" y="889"/>
                  </a:lnTo>
                  <a:lnTo>
                    <a:pt x="548" y="877"/>
                  </a:lnTo>
                  <a:lnTo>
                    <a:pt x="550" y="862"/>
                  </a:lnTo>
                  <a:moveTo>
                    <a:pt x="883" y="537"/>
                  </a:moveTo>
                  <a:lnTo>
                    <a:pt x="880" y="531"/>
                  </a:lnTo>
                  <a:lnTo>
                    <a:pt x="874" y="524"/>
                  </a:lnTo>
                  <a:lnTo>
                    <a:pt x="865" y="517"/>
                  </a:lnTo>
                  <a:lnTo>
                    <a:pt x="853" y="510"/>
                  </a:lnTo>
                  <a:lnTo>
                    <a:pt x="842" y="504"/>
                  </a:lnTo>
                  <a:lnTo>
                    <a:pt x="836" y="497"/>
                  </a:lnTo>
                  <a:lnTo>
                    <a:pt x="670" y="0"/>
                  </a:lnTo>
                  <a:lnTo>
                    <a:pt x="238" y="0"/>
                  </a:lnTo>
                  <a:lnTo>
                    <a:pt x="466" y="682"/>
                  </a:lnTo>
                  <a:lnTo>
                    <a:pt x="476" y="632"/>
                  </a:lnTo>
                  <a:lnTo>
                    <a:pt x="527" y="595"/>
                  </a:lnTo>
                  <a:lnTo>
                    <a:pt x="589" y="570"/>
                  </a:lnTo>
                  <a:lnTo>
                    <a:pt x="635" y="553"/>
                  </a:lnTo>
                  <a:lnTo>
                    <a:pt x="690" y="532"/>
                  </a:lnTo>
                  <a:lnTo>
                    <a:pt x="731" y="529"/>
                  </a:lnTo>
                  <a:lnTo>
                    <a:pt x="769" y="537"/>
                  </a:lnTo>
                  <a:lnTo>
                    <a:pt x="812" y="550"/>
                  </a:lnTo>
                  <a:lnTo>
                    <a:pt x="843" y="556"/>
                  </a:lnTo>
                  <a:lnTo>
                    <a:pt x="867" y="554"/>
                  </a:lnTo>
                  <a:lnTo>
                    <a:pt x="881" y="548"/>
                  </a:lnTo>
                  <a:lnTo>
                    <a:pt x="883" y="537"/>
                  </a:lnTo>
                  <a:moveTo>
                    <a:pt x="955" y="1010"/>
                  </a:moveTo>
                  <a:lnTo>
                    <a:pt x="952" y="998"/>
                  </a:lnTo>
                  <a:lnTo>
                    <a:pt x="933" y="962"/>
                  </a:lnTo>
                  <a:lnTo>
                    <a:pt x="901" y="924"/>
                  </a:lnTo>
                  <a:lnTo>
                    <a:pt x="865" y="888"/>
                  </a:lnTo>
                  <a:lnTo>
                    <a:pt x="832" y="858"/>
                  </a:lnTo>
                  <a:lnTo>
                    <a:pt x="790" y="814"/>
                  </a:lnTo>
                  <a:lnTo>
                    <a:pt x="749" y="761"/>
                  </a:lnTo>
                  <a:lnTo>
                    <a:pt x="741" y="749"/>
                  </a:lnTo>
                  <a:lnTo>
                    <a:pt x="716" y="712"/>
                  </a:lnTo>
                  <a:lnTo>
                    <a:pt x="700" y="680"/>
                  </a:lnTo>
                  <a:lnTo>
                    <a:pt x="699" y="679"/>
                  </a:lnTo>
                  <a:lnTo>
                    <a:pt x="699" y="676"/>
                  </a:lnTo>
                  <a:lnTo>
                    <a:pt x="693" y="658"/>
                  </a:lnTo>
                  <a:lnTo>
                    <a:pt x="692" y="658"/>
                  </a:lnTo>
                  <a:lnTo>
                    <a:pt x="681" y="652"/>
                  </a:lnTo>
                  <a:lnTo>
                    <a:pt x="674" y="654"/>
                  </a:lnTo>
                  <a:lnTo>
                    <a:pt x="665" y="657"/>
                  </a:lnTo>
                  <a:lnTo>
                    <a:pt x="659" y="668"/>
                  </a:lnTo>
                  <a:lnTo>
                    <a:pt x="668" y="693"/>
                  </a:lnTo>
                  <a:lnTo>
                    <a:pt x="672" y="701"/>
                  </a:lnTo>
                  <a:lnTo>
                    <a:pt x="678" y="710"/>
                  </a:lnTo>
                  <a:lnTo>
                    <a:pt x="731" y="776"/>
                  </a:lnTo>
                  <a:lnTo>
                    <a:pt x="758" y="818"/>
                  </a:lnTo>
                  <a:lnTo>
                    <a:pt x="780" y="865"/>
                  </a:lnTo>
                  <a:lnTo>
                    <a:pt x="783" y="876"/>
                  </a:lnTo>
                  <a:lnTo>
                    <a:pt x="786" y="887"/>
                  </a:lnTo>
                  <a:lnTo>
                    <a:pt x="788" y="899"/>
                  </a:lnTo>
                  <a:lnTo>
                    <a:pt x="790" y="911"/>
                  </a:lnTo>
                  <a:lnTo>
                    <a:pt x="791" y="922"/>
                  </a:lnTo>
                  <a:lnTo>
                    <a:pt x="794" y="934"/>
                  </a:lnTo>
                  <a:lnTo>
                    <a:pt x="797" y="945"/>
                  </a:lnTo>
                  <a:lnTo>
                    <a:pt x="824" y="995"/>
                  </a:lnTo>
                  <a:lnTo>
                    <a:pt x="861" y="1030"/>
                  </a:lnTo>
                  <a:lnTo>
                    <a:pt x="902" y="1046"/>
                  </a:lnTo>
                  <a:lnTo>
                    <a:pt x="941" y="1039"/>
                  </a:lnTo>
                  <a:lnTo>
                    <a:pt x="950" y="1031"/>
                  </a:lnTo>
                  <a:lnTo>
                    <a:pt x="954" y="1021"/>
                  </a:lnTo>
                  <a:lnTo>
                    <a:pt x="955" y="1010"/>
                  </a:lnTo>
                  <a:moveTo>
                    <a:pt x="1001" y="71"/>
                  </a:moveTo>
                  <a:lnTo>
                    <a:pt x="1000" y="65"/>
                  </a:lnTo>
                  <a:lnTo>
                    <a:pt x="998" y="58"/>
                  </a:lnTo>
                  <a:lnTo>
                    <a:pt x="998" y="0"/>
                  </a:lnTo>
                  <a:lnTo>
                    <a:pt x="978" y="0"/>
                  </a:lnTo>
                  <a:lnTo>
                    <a:pt x="1001" y="71"/>
                  </a:lnTo>
                  <a:moveTo>
                    <a:pt x="1201" y="199"/>
                  </a:moveTo>
                  <a:lnTo>
                    <a:pt x="1201" y="189"/>
                  </a:lnTo>
                  <a:lnTo>
                    <a:pt x="1198" y="181"/>
                  </a:lnTo>
                  <a:lnTo>
                    <a:pt x="1188" y="174"/>
                  </a:lnTo>
                  <a:lnTo>
                    <a:pt x="1174" y="178"/>
                  </a:lnTo>
                  <a:lnTo>
                    <a:pt x="1138" y="180"/>
                  </a:lnTo>
                  <a:lnTo>
                    <a:pt x="1089" y="167"/>
                  </a:lnTo>
                  <a:lnTo>
                    <a:pt x="1039" y="135"/>
                  </a:lnTo>
                  <a:lnTo>
                    <a:pt x="1003" y="77"/>
                  </a:lnTo>
                  <a:lnTo>
                    <a:pt x="978" y="0"/>
                  </a:lnTo>
                  <a:lnTo>
                    <a:pt x="670" y="0"/>
                  </a:lnTo>
                  <a:lnTo>
                    <a:pt x="833" y="490"/>
                  </a:lnTo>
                  <a:lnTo>
                    <a:pt x="838" y="461"/>
                  </a:lnTo>
                  <a:lnTo>
                    <a:pt x="864" y="425"/>
                  </a:lnTo>
                  <a:lnTo>
                    <a:pt x="899" y="380"/>
                  </a:lnTo>
                  <a:lnTo>
                    <a:pt x="935" y="326"/>
                  </a:lnTo>
                  <a:lnTo>
                    <a:pt x="984" y="267"/>
                  </a:lnTo>
                  <a:lnTo>
                    <a:pt x="1045" y="233"/>
                  </a:lnTo>
                  <a:lnTo>
                    <a:pt x="1108" y="217"/>
                  </a:lnTo>
                  <a:lnTo>
                    <a:pt x="1160" y="215"/>
                  </a:lnTo>
                  <a:lnTo>
                    <a:pt x="1182" y="214"/>
                  </a:lnTo>
                  <a:lnTo>
                    <a:pt x="1195" y="208"/>
                  </a:lnTo>
                  <a:lnTo>
                    <a:pt x="1201" y="199"/>
                  </a:lnTo>
                  <a:moveTo>
                    <a:pt x="1368" y="441"/>
                  </a:moveTo>
                  <a:lnTo>
                    <a:pt x="1367" y="430"/>
                  </a:lnTo>
                  <a:lnTo>
                    <a:pt x="1360" y="419"/>
                  </a:lnTo>
                  <a:lnTo>
                    <a:pt x="1347" y="410"/>
                  </a:lnTo>
                  <a:lnTo>
                    <a:pt x="1329" y="404"/>
                  </a:lnTo>
                  <a:lnTo>
                    <a:pt x="1307" y="404"/>
                  </a:lnTo>
                  <a:lnTo>
                    <a:pt x="1263" y="407"/>
                  </a:lnTo>
                  <a:lnTo>
                    <a:pt x="1220" y="407"/>
                  </a:lnTo>
                  <a:lnTo>
                    <a:pt x="1177" y="402"/>
                  </a:lnTo>
                  <a:lnTo>
                    <a:pt x="1133" y="392"/>
                  </a:lnTo>
                  <a:lnTo>
                    <a:pt x="1089" y="379"/>
                  </a:lnTo>
                  <a:lnTo>
                    <a:pt x="1051" y="370"/>
                  </a:lnTo>
                  <a:lnTo>
                    <a:pt x="1023" y="370"/>
                  </a:lnTo>
                  <a:lnTo>
                    <a:pt x="1011" y="383"/>
                  </a:lnTo>
                  <a:lnTo>
                    <a:pt x="1011" y="385"/>
                  </a:lnTo>
                  <a:lnTo>
                    <a:pt x="1011" y="387"/>
                  </a:lnTo>
                  <a:lnTo>
                    <a:pt x="1015" y="398"/>
                  </a:lnTo>
                  <a:lnTo>
                    <a:pt x="1029" y="400"/>
                  </a:lnTo>
                  <a:lnTo>
                    <a:pt x="1041" y="401"/>
                  </a:lnTo>
                  <a:lnTo>
                    <a:pt x="1058" y="402"/>
                  </a:lnTo>
                  <a:lnTo>
                    <a:pt x="1098" y="407"/>
                  </a:lnTo>
                  <a:lnTo>
                    <a:pt x="1147" y="415"/>
                  </a:lnTo>
                  <a:lnTo>
                    <a:pt x="1189" y="426"/>
                  </a:lnTo>
                  <a:lnTo>
                    <a:pt x="1250" y="454"/>
                  </a:lnTo>
                  <a:lnTo>
                    <a:pt x="1285" y="463"/>
                  </a:lnTo>
                  <a:lnTo>
                    <a:pt x="1329" y="463"/>
                  </a:lnTo>
                  <a:lnTo>
                    <a:pt x="1349" y="459"/>
                  </a:lnTo>
                  <a:lnTo>
                    <a:pt x="1362" y="451"/>
                  </a:lnTo>
                  <a:lnTo>
                    <a:pt x="1368" y="441"/>
                  </a:lnTo>
                </a:path>
              </a:pathLst>
            </a:custGeom>
            <a:solidFill>
              <a:srgbClr val="FFD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pic>
          <p:nvPicPr>
            <p:cNvPr id="6" name="Picture 4">
              <a:extLst>
                <a:ext uri="{FF2B5EF4-FFF2-40B4-BE49-F238E27FC236}">
                  <a16:creationId xmlns:a16="http://schemas.microsoft.com/office/drawing/2014/main" id="{007F564B-89EC-4621-9551-82B98651D8D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" y="732"/>
              <a:ext cx="107" cy="1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5">
              <a:extLst>
                <a:ext uri="{FF2B5EF4-FFF2-40B4-BE49-F238E27FC236}">
                  <a16:creationId xmlns:a16="http://schemas.microsoft.com/office/drawing/2014/main" id="{A817185F-A4C7-4785-B8E9-1591C13C78D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3" y="542"/>
              <a:ext cx="107" cy="1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AutoShape 6">
              <a:extLst>
                <a:ext uri="{FF2B5EF4-FFF2-40B4-BE49-F238E27FC236}">
                  <a16:creationId xmlns:a16="http://schemas.microsoft.com/office/drawing/2014/main" id="{9C3D72EA-2887-4D34-9DF3-2737DE2D556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" y="12"/>
              <a:ext cx="1280" cy="948"/>
            </a:xfrm>
            <a:custGeom>
              <a:avLst/>
              <a:gdLst>
                <a:gd name="T0" fmla="+- 0 112 61"/>
                <a:gd name="T1" fmla="*/ T0 w 1280"/>
                <a:gd name="T2" fmla="+- 0 544 12"/>
                <a:gd name="T3" fmla="*/ 544 h 948"/>
                <a:gd name="T4" fmla="+- 0 103 61"/>
                <a:gd name="T5" fmla="*/ T4 w 1280"/>
                <a:gd name="T6" fmla="+- 0 528 12"/>
                <a:gd name="T7" fmla="*/ 528 h 948"/>
                <a:gd name="T8" fmla="+- 0 79 61"/>
                <a:gd name="T9" fmla="*/ T8 w 1280"/>
                <a:gd name="T10" fmla="+- 0 514 12"/>
                <a:gd name="T11" fmla="*/ 514 h 948"/>
                <a:gd name="T12" fmla="+- 0 61 61"/>
                <a:gd name="T13" fmla="*/ T12 w 1280"/>
                <a:gd name="T14" fmla="+- 0 532 12"/>
                <a:gd name="T15" fmla="*/ 532 h 948"/>
                <a:gd name="T16" fmla="+- 0 65 61"/>
                <a:gd name="T17" fmla="*/ T16 w 1280"/>
                <a:gd name="T18" fmla="+- 0 554 12"/>
                <a:gd name="T19" fmla="*/ 554 h 948"/>
                <a:gd name="T20" fmla="+- 0 77 61"/>
                <a:gd name="T21" fmla="*/ T20 w 1280"/>
                <a:gd name="T22" fmla="+- 0 559 12"/>
                <a:gd name="T23" fmla="*/ 559 h 948"/>
                <a:gd name="T24" fmla="+- 0 94 61"/>
                <a:gd name="T25" fmla="*/ T24 w 1280"/>
                <a:gd name="T26" fmla="+- 0 561 12"/>
                <a:gd name="T27" fmla="*/ 561 h 948"/>
                <a:gd name="T28" fmla="+- 0 112 61"/>
                <a:gd name="T29" fmla="*/ T28 w 1280"/>
                <a:gd name="T30" fmla="+- 0 550 12"/>
                <a:gd name="T31" fmla="*/ 550 h 948"/>
                <a:gd name="T32" fmla="+- 0 709 61"/>
                <a:gd name="T33" fmla="*/ T32 w 1280"/>
                <a:gd name="T34" fmla="+- 0 960 12"/>
                <a:gd name="T35" fmla="*/ 960 h 948"/>
                <a:gd name="T36" fmla="+- 0 709 61"/>
                <a:gd name="T37" fmla="*/ T36 w 1280"/>
                <a:gd name="T38" fmla="+- 0 940 12"/>
                <a:gd name="T39" fmla="*/ 940 h 948"/>
                <a:gd name="T40" fmla="+- 0 697 61"/>
                <a:gd name="T41" fmla="*/ T40 w 1280"/>
                <a:gd name="T42" fmla="+- 0 938 12"/>
                <a:gd name="T43" fmla="*/ 938 h 948"/>
                <a:gd name="T44" fmla="+- 0 709 61"/>
                <a:gd name="T45" fmla="*/ T44 w 1280"/>
                <a:gd name="T46" fmla="+- 0 960 12"/>
                <a:gd name="T47" fmla="*/ 960 h 948"/>
                <a:gd name="T48" fmla="+- 0 1078 61"/>
                <a:gd name="T49" fmla="*/ T48 w 1280"/>
                <a:gd name="T50" fmla="+- 0 819 12"/>
                <a:gd name="T51" fmla="*/ 819 h 948"/>
                <a:gd name="T52" fmla="+- 0 1077 61"/>
                <a:gd name="T53" fmla="*/ T52 w 1280"/>
                <a:gd name="T54" fmla="+- 0 816 12"/>
                <a:gd name="T55" fmla="*/ 816 h 948"/>
                <a:gd name="T56" fmla="+- 0 1066 61"/>
                <a:gd name="T57" fmla="*/ T56 w 1280"/>
                <a:gd name="T58" fmla="+- 0 815 12"/>
                <a:gd name="T59" fmla="*/ 815 h 948"/>
                <a:gd name="T60" fmla="+- 0 1079 61"/>
                <a:gd name="T61" fmla="*/ T60 w 1280"/>
                <a:gd name="T62" fmla="+- 0 836 12"/>
                <a:gd name="T63" fmla="*/ 836 h 948"/>
                <a:gd name="T64" fmla="+- 0 1261 61"/>
                <a:gd name="T65" fmla="*/ T64 w 1280"/>
                <a:gd name="T66" fmla="+- 0 610 12"/>
                <a:gd name="T67" fmla="*/ 610 h 948"/>
                <a:gd name="T68" fmla="+- 0 1253 61"/>
                <a:gd name="T69" fmla="*/ T68 w 1280"/>
                <a:gd name="T70" fmla="+- 0 593 12"/>
                <a:gd name="T71" fmla="*/ 593 h 948"/>
                <a:gd name="T72" fmla="+- 0 1228 61"/>
                <a:gd name="T73" fmla="*/ T72 w 1280"/>
                <a:gd name="T74" fmla="+- 0 579 12"/>
                <a:gd name="T75" fmla="*/ 579 h 948"/>
                <a:gd name="T76" fmla="+- 0 1211 61"/>
                <a:gd name="T77" fmla="*/ T76 w 1280"/>
                <a:gd name="T78" fmla="+- 0 597 12"/>
                <a:gd name="T79" fmla="*/ 597 h 948"/>
                <a:gd name="T80" fmla="+- 0 1215 61"/>
                <a:gd name="T81" fmla="*/ T80 w 1280"/>
                <a:gd name="T82" fmla="+- 0 619 12"/>
                <a:gd name="T83" fmla="*/ 619 h 948"/>
                <a:gd name="T84" fmla="+- 0 1227 61"/>
                <a:gd name="T85" fmla="*/ T84 w 1280"/>
                <a:gd name="T86" fmla="+- 0 624 12"/>
                <a:gd name="T87" fmla="*/ 624 h 948"/>
                <a:gd name="T88" fmla="+- 0 1243 61"/>
                <a:gd name="T89" fmla="*/ T88 w 1280"/>
                <a:gd name="T90" fmla="+- 0 627 12"/>
                <a:gd name="T91" fmla="*/ 627 h 948"/>
                <a:gd name="T92" fmla="+- 0 1261 61"/>
                <a:gd name="T93" fmla="*/ T92 w 1280"/>
                <a:gd name="T94" fmla="+- 0 616 12"/>
                <a:gd name="T95" fmla="*/ 616 h 948"/>
                <a:gd name="T96" fmla="+- 0 1263 61"/>
                <a:gd name="T97" fmla="*/ T96 w 1280"/>
                <a:gd name="T98" fmla="+- 0 46 12"/>
                <a:gd name="T99" fmla="*/ 46 h 948"/>
                <a:gd name="T100" fmla="+- 0 1262 61"/>
                <a:gd name="T101" fmla="*/ T100 w 1280"/>
                <a:gd name="T102" fmla="+- 0 40 12"/>
                <a:gd name="T103" fmla="*/ 40 h 948"/>
                <a:gd name="T104" fmla="+- 0 1242 61"/>
                <a:gd name="T105" fmla="*/ T104 w 1280"/>
                <a:gd name="T106" fmla="+- 0 16 12"/>
                <a:gd name="T107" fmla="*/ 16 h 948"/>
                <a:gd name="T108" fmla="+- 0 1218 61"/>
                <a:gd name="T109" fmla="*/ T108 w 1280"/>
                <a:gd name="T110" fmla="+- 0 20 12"/>
                <a:gd name="T111" fmla="*/ 20 h 948"/>
                <a:gd name="T112" fmla="+- 0 1211 61"/>
                <a:gd name="T113" fmla="*/ T112 w 1280"/>
                <a:gd name="T114" fmla="+- 0 39 12"/>
                <a:gd name="T115" fmla="*/ 39 h 948"/>
                <a:gd name="T116" fmla="+- 0 1222 61"/>
                <a:gd name="T117" fmla="*/ T116 w 1280"/>
                <a:gd name="T118" fmla="+- 0 56 12"/>
                <a:gd name="T119" fmla="*/ 56 h 948"/>
                <a:gd name="T120" fmla="+- 0 1233 61"/>
                <a:gd name="T121" fmla="*/ T120 w 1280"/>
                <a:gd name="T122" fmla="+- 0 59 12"/>
                <a:gd name="T123" fmla="*/ 59 h 948"/>
                <a:gd name="T124" fmla="+- 0 1256 61"/>
                <a:gd name="T125" fmla="*/ T124 w 1280"/>
                <a:gd name="T126" fmla="+- 0 58 12"/>
                <a:gd name="T127" fmla="*/ 58 h 948"/>
                <a:gd name="T128" fmla="+- 0 1263 61"/>
                <a:gd name="T129" fmla="*/ T128 w 1280"/>
                <a:gd name="T130" fmla="+- 0 46 12"/>
                <a:gd name="T131" fmla="*/ 46 h 948"/>
                <a:gd name="T132" fmla="+- 0 1339 61"/>
                <a:gd name="T133" fmla="*/ T132 w 1280"/>
                <a:gd name="T134" fmla="+- 0 238 12"/>
                <a:gd name="T135" fmla="*/ 238 h 948"/>
                <a:gd name="T136" fmla="+- 0 1339 61"/>
                <a:gd name="T137" fmla="*/ T136 w 1280"/>
                <a:gd name="T138" fmla="+- 0 235 12"/>
                <a:gd name="T139" fmla="*/ 235 h 948"/>
                <a:gd name="T140" fmla="+- 0 1327 61"/>
                <a:gd name="T141" fmla="*/ T140 w 1280"/>
                <a:gd name="T142" fmla="+- 0 235 12"/>
                <a:gd name="T143" fmla="*/ 235 h 948"/>
                <a:gd name="T144" fmla="+- 0 1340 61"/>
                <a:gd name="T145" fmla="*/ T144 w 1280"/>
                <a:gd name="T146" fmla="+- 0 256 12"/>
                <a:gd name="T147" fmla="*/ 256 h 94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</a:cxnLst>
              <a:rect l="0" t="0" r="r" b="b"/>
              <a:pathLst>
                <a:path w="1280" h="948">
                  <a:moveTo>
                    <a:pt x="52" y="536"/>
                  </a:moveTo>
                  <a:lnTo>
                    <a:pt x="51" y="532"/>
                  </a:lnTo>
                  <a:lnTo>
                    <a:pt x="50" y="529"/>
                  </a:lnTo>
                  <a:lnTo>
                    <a:pt x="42" y="516"/>
                  </a:lnTo>
                  <a:lnTo>
                    <a:pt x="31" y="505"/>
                  </a:lnTo>
                  <a:lnTo>
                    <a:pt x="18" y="502"/>
                  </a:lnTo>
                  <a:lnTo>
                    <a:pt x="7" y="509"/>
                  </a:lnTo>
                  <a:lnTo>
                    <a:pt x="0" y="520"/>
                  </a:lnTo>
                  <a:lnTo>
                    <a:pt x="0" y="528"/>
                  </a:lnTo>
                  <a:lnTo>
                    <a:pt x="4" y="542"/>
                  </a:lnTo>
                  <a:lnTo>
                    <a:pt x="11" y="546"/>
                  </a:lnTo>
                  <a:lnTo>
                    <a:pt x="16" y="547"/>
                  </a:lnTo>
                  <a:lnTo>
                    <a:pt x="21" y="548"/>
                  </a:lnTo>
                  <a:lnTo>
                    <a:pt x="33" y="549"/>
                  </a:lnTo>
                  <a:lnTo>
                    <a:pt x="45" y="547"/>
                  </a:lnTo>
                  <a:lnTo>
                    <a:pt x="51" y="538"/>
                  </a:lnTo>
                  <a:lnTo>
                    <a:pt x="52" y="536"/>
                  </a:lnTo>
                  <a:moveTo>
                    <a:pt x="648" y="948"/>
                  </a:moveTo>
                  <a:lnTo>
                    <a:pt x="648" y="930"/>
                  </a:lnTo>
                  <a:lnTo>
                    <a:pt x="648" y="928"/>
                  </a:lnTo>
                  <a:lnTo>
                    <a:pt x="644" y="919"/>
                  </a:lnTo>
                  <a:lnTo>
                    <a:pt x="636" y="926"/>
                  </a:lnTo>
                  <a:lnTo>
                    <a:pt x="640" y="940"/>
                  </a:lnTo>
                  <a:lnTo>
                    <a:pt x="648" y="948"/>
                  </a:lnTo>
                  <a:moveTo>
                    <a:pt x="1018" y="824"/>
                  </a:moveTo>
                  <a:lnTo>
                    <a:pt x="1017" y="807"/>
                  </a:lnTo>
                  <a:lnTo>
                    <a:pt x="1017" y="805"/>
                  </a:lnTo>
                  <a:lnTo>
                    <a:pt x="1016" y="804"/>
                  </a:lnTo>
                  <a:lnTo>
                    <a:pt x="1014" y="796"/>
                  </a:lnTo>
                  <a:lnTo>
                    <a:pt x="1005" y="803"/>
                  </a:lnTo>
                  <a:lnTo>
                    <a:pt x="1009" y="817"/>
                  </a:lnTo>
                  <a:lnTo>
                    <a:pt x="1018" y="824"/>
                  </a:lnTo>
                  <a:moveTo>
                    <a:pt x="1201" y="601"/>
                  </a:moveTo>
                  <a:lnTo>
                    <a:pt x="1200" y="598"/>
                  </a:lnTo>
                  <a:lnTo>
                    <a:pt x="1199" y="594"/>
                  </a:lnTo>
                  <a:lnTo>
                    <a:pt x="1192" y="581"/>
                  </a:lnTo>
                  <a:lnTo>
                    <a:pt x="1180" y="571"/>
                  </a:lnTo>
                  <a:lnTo>
                    <a:pt x="1167" y="567"/>
                  </a:lnTo>
                  <a:lnTo>
                    <a:pt x="1156" y="575"/>
                  </a:lnTo>
                  <a:lnTo>
                    <a:pt x="1150" y="585"/>
                  </a:lnTo>
                  <a:lnTo>
                    <a:pt x="1149" y="593"/>
                  </a:lnTo>
                  <a:lnTo>
                    <a:pt x="1154" y="607"/>
                  </a:lnTo>
                  <a:lnTo>
                    <a:pt x="1160" y="611"/>
                  </a:lnTo>
                  <a:lnTo>
                    <a:pt x="1166" y="612"/>
                  </a:lnTo>
                  <a:lnTo>
                    <a:pt x="1171" y="613"/>
                  </a:lnTo>
                  <a:lnTo>
                    <a:pt x="1182" y="615"/>
                  </a:lnTo>
                  <a:lnTo>
                    <a:pt x="1194" y="612"/>
                  </a:lnTo>
                  <a:lnTo>
                    <a:pt x="1200" y="604"/>
                  </a:lnTo>
                  <a:lnTo>
                    <a:pt x="1201" y="601"/>
                  </a:lnTo>
                  <a:moveTo>
                    <a:pt x="1202" y="34"/>
                  </a:moveTo>
                  <a:lnTo>
                    <a:pt x="1202" y="31"/>
                  </a:lnTo>
                  <a:lnTo>
                    <a:pt x="1201" y="28"/>
                  </a:lnTo>
                  <a:lnTo>
                    <a:pt x="1193" y="14"/>
                  </a:lnTo>
                  <a:lnTo>
                    <a:pt x="1181" y="4"/>
                  </a:lnTo>
                  <a:lnTo>
                    <a:pt x="1168" y="0"/>
                  </a:lnTo>
                  <a:lnTo>
                    <a:pt x="1157" y="8"/>
                  </a:lnTo>
                  <a:lnTo>
                    <a:pt x="1151" y="18"/>
                  </a:lnTo>
                  <a:lnTo>
                    <a:pt x="1150" y="27"/>
                  </a:lnTo>
                  <a:lnTo>
                    <a:pt x="1155" y="40"/>
                  </a:lnTo>
                  <a:lnTo>
                    <a:pt x="1161" y="44"/>
                  </a:lnTo>
                  <a:lnTo>
                    <a:pt x="1167" y="46"/>
                  </a:lnTo>
                  <a:lnTo>
                    <a:pt x="1172" y="47"/>
                  </a:lnTo>
                  <a:lnTo>
                    <a:pt x="1183" y="48"/>
                  </a:lnTo>
                  <a:lnTo>
                    <a:pt x="1195" y="46"/>
                  </a:lnTo>
                  <a:lnTo>
                    <a:pt x="1202" y="37"/>
                  </a:lnTo>
                  <a:lnTo>
                    <a:pt x="1202" y="34"/>
                  </a:lnTo>
                  <a:moveTo>
                    <a:pt x="1279" y="244"/>
                  </a:moveTo>
                  <a:lnTo>
                    <a:pt x="1278" y="226"/>
                  </a:lnTo>
                  <a:lnTo>
                    <a:pt x="1278" y="225"/>
                  </a:lnTo>
                  <a:lnTo>
                    <a:pt x="1278" y="223"/>
                  </a:lnTo>
                  <a:lnTo>
                    <a:pt x="1275" y="215"/>
                  </a:lnTo>
                  <a:lnTo>
                    <a:pt x="1266" y="223"/>
                  </a:lnTo>
                  <a:lnTo>
                    <a:pt x="1270" y="236"/>
                  </a:lnTo>
                  <a:lnTo>
                    <a:pt x="1279" y="244"/>
                  </a:lnTo>
                </a:path>
              </a:pathLst>
            </a:custGeom>
            <a:solidFill>
              <a:srgbClr val="FFD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</p:grpSp>
      <p:grpSp>
        <p:nvGrpSpPr>
          <p:cNvPr id="9" name="Group 7">
            <a:extLst>
              <a:ext uri="{FF2B5EF4-FFF2-40B4-BE49-F238E27FC236}">
                <a16:creationId xmlns:a16="http://schemas.microsoft.com/office/drawing/2014/main" id="{CF09D6DE-781B-4F16-8E12-FBF7CFF67F3D}"/>
              </a:ext>
            </a:extLst>
          </p:cNvPr>
          <p:cNvGrpSpPr>
            <a:grpSpLocks/>
          </p:cNvGrpSpPr>
          <p:nvPr/>
        </p:nvGrpSpPr>
        <p:grpSpPr bwMode="auto">
          <a:xfrm>
            <a:off x="2373925" y="564485"/>
            <a:ext cx="866165" cy="1296393"/>
            <a:chOff x="3903" y="482"/>
            <a:chExt cx="1137" cy="1704"/>
          </a:xfrm>
        </p:grpSpPr>
        <p:sp>
          <p:nvSpPr>
            <p:cNvPr id="10" name="AutoShape 8">
              <a:extLst>
                <a:ext uri="{FF2B5EF4-FFF2-40B4-BE49-F238E27FC236}">
                  <a16:creationId xmlns:a16="http://schemas.microsoft.com/office/drawing/2014/main" id="{A49750AF-F957-47F1-A171-386843BE844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3" y="481"/>
              <a:ext cx="1137" cy="1704"/>
            </a:xfrm>
            <a:custGeom>
              <a:avLst/>
              <a:gdLst>
                <a:gd name="T0" fmla="+- 0 4228 3903"/>
                <a:gd name="T1" fmla="*/ T0 w 1137"/>
                <a:gd name="T2" fmla="+- 0 942 482"/>
                <a:gd name="T3" fmla="*/ 942 h 1704"/>
                <a:gd name="T4" fmla="+- 0 4116 3903"/>
                <a:gd name="T5" fmla="*/ T4 w 1137"/>
                <a:gd name="T6" fmla="+- 0 905 482"/>
                <a:gd name="T7" fmla="*/ 905 h 1704"/>
                <a:gd name="T8" fmla="+- 0 3947 3903"/>
                <a:gd name="T9" fmla="*/ T8 w 1137"/>
                <a:gd name="T10" fmla="+- 0 823 482"/>
                <a:gd name="T11" fmla="*/ 823 h 1704"/>
                <a:gd name="T12" fmla="+- 0 3904 3903"/>
                <a:gd name="T13" fmla="*/ T12 w 1137"/>
                <a:gd name="T14" fmla="+- 0 853 482"/>
                <a:gd name="T15" fmla="*/ 853 h 1704"/>
                <a:gd name="T16" fmla="+- 0 3956 3903"/>
                <a:gd name="T17" fmla="*/ T16 w 1137"/>
                <a:gd name="T18" fmla="+- 0 885 482"/>
                <a:gd name="T19" fmla="*/ 885 h 1704"/>
                <a:gd name="T20" fmla="+- 0 4125 3903"/>
                <a:gd name="T21" fmla="*/ T20 w 1137"/>
                <a:gd name="T22" fmla="+- 0 930 482"/>
                <a:gd name="T23" fmla="*/ 930 h 1704"/>
                <a:gd name="T24" fmla="+- 0 4243 3903"/>
                <a:gd name="T25" fmla="*/ T24 w 1137"/>
                <a:gd name="T26" fmla="+- 0 962 482"/>
                <a:gd name="T27" fmla="*/ 962 h 1704"/>
                <a:gd name="T28" fmla="+- 0 4485 3903"/>
                <a:gd name="T29" fmla="*/ T28 w 1137"/>
                <a:gd name="T30" fmla="+- 0 1839 482"/>
                <a:gd name="T31" fmla="*/ 1839 h 1704"/>
                <a:gd name="T32" fmla="+- 0 4419 3903"/>
                <a:gd name="T33" fmla="*/ T32 w 1137"/>
                <a:gd name="T34" fmla="+- 0 1825 482"/>
                <a:gd name="T35" fmla="*/ 1825 h 1704"/>
                <a:gd name="T36" fmla="+- 0 4390 3903"/>
                <a:gd name="T37" fmla="*/ T36 w 1137"/>
                <a:gd name="T38" fmla="+- 0 1880 482"/>
                <a:gd name="T39" fmla="*/ 1880 h 1704"/>
                <a:gd name="T40" fmla="+- 0 4400 3903"/>
                <a:gd name="T41" fmla="*/ T40 w 1137"/>
                <a:gd name="T42" fmla="+- 0 1911 482"/>
                <a:gd name="T43" fmla="*/ 1911 h 1704"/>
                <a:gd name="T44" fmla="+- 0 4464 3903"/>
                <a:gd name="T45" fmla="*/ T44 w 1137"/>
                <a:gd name="T46" fmla="+- 0 1929 482"/>
                <a:gd name="T47" fmla="*/ 1929 h 1704"/>
                <a:gd name="T48" fmla="+- 0 4493 3903"/>
                <a:gd name="T49" fmla="*/ T48 w 1137"/>
                <a:gd name="T50" fmla="+- 0 1863 482"/>
                <a:gd name="T51" fmla="*/ 1863 h 1704"/>
                <a:gd name="T52" fmla="+- 0 4676 3903"/>
                <a:gd name="T53" fmla="*/ T52 w 1137"/>
                <a:gd name="T54" fmla="+- 0 1752 482"/>
                <a:gd name="T55" fmla="*/ 1752 h 1704"/>
                <a:gd name="T56" fmla="+- 0 4611 3903"/>
                <a:gd name="T57" fmla="*/ T56 w 1137"/>
                <a:gd name="T58" fmla="+- 0 1886 482"/>
                <a:gd name="T59" fmla="*/ 1886 h 1704"/>
                <a:gd name="T60" fmla="+- 0 4472 3903"/>
                <a:gd name="T61" fmla="*/ T60 w 1137"/>
                <a:gd name="T62" fmla="+- 0 2110 482"/>
                <a:gd name="T63" fmla="*/ 2110 h 1704"/>
                <a:gd name="T64" fmla="+- 0 4497 3903"/>
                <a:gd name="T65" fmla="*/ T64 w 1137"/>
                <a:gd name="T66" fmla="+- 0 2178 482"/>
                <a:gd name="T67" fmla="*/ 2178 h 1704"/>
                <a:gd name="T68" fmla="+- 0 4591 3903"/>
                <a:gd name="T69" fmla="*/ T68 w 1137"/>
                <a:gd name="T70" fmla="+- 0 2060 482"/>
                <a:gd name="T71" fmla="*/ 2060 h 1704"/>
                <a:gd name="T72" fmla="+- 0 4667 3903"/>
                <a:gd name="T73" fmla="*/ T72 w 1137"/>
                <a:gd name="T74" fmla="+- 0 1819 482"/>
                <a:gd name="T75" fmla="*/ 1819 h 1704"/>
                <a:gd name="T76" fmla="+- 0 5010 3903"/>
                <a:gd name="T77" fmla="*/ T76 w 1137"/>
                <a:gd name="T78" fmla="+- 0 2105 482"/>
                <a:gd name="T79" fmla="*/ 2105 h 1704"/>
                <a:gd name="T80" fmla="+- 0 4978 3903"/>
                <a:gd name="T81" fmla="*/ T80 w 1137"/>
                <a:gd name="T82" fmla="+- 0 2013 482"/>
                <a:gd name="T83" fmla="*/ 2013 h 1704"/>
                <a:gd name="T84" fmla="+- 0 4928 3903"/>
                <a:gd name="T85" fmla="*/ T84 w 1137"/>
                <a:gd name="T86" fmla="+- 0 1932 482"/>
                <a:gd name="T87" fmla="*/ 1932 h 1704"/>
                <a:gd name="T88" fmla="+- 0 4471 3903"/>
                <a:gd name="T89" fmla="*/ T88 w 1137"/>
                <a:gd name="T90" fmla="+- 0 758 482"/>
                <a:gd name="T91" fmla="*/ 758 h 1704"/>
                <a:gd name="T92" fmla="+- 0 4403 3903"/>
                <a:gd name="T93" fmla="*/ T92 w 1137"/>
                <a:gd name="T94" fmla="+- 0 763 482"/>
                <a:gd name="T95" fmla="*/ 763 h 1704"/>
                <a:gd name="T96" fmla="+- 0 4420 3903"/>
                <a:gd name="T97" fmla="*/ T96 w 1137"/>
                <a:gd name="T98" fmla="+- 0 793 482"/>
                <a:gd name="T99" fmla="*/ 793 h 1704"/>
                <a:gd name="T100" fmla="+- 0 4453 3903"/>
                <a:gd name="T101" fmla="*/ T100 w 1137"/>
                <a:gd name="T102" fmla="+- 0 820 482"/>
                <a:gd name="T103" fmla="*/ 820 h 1704"/>
                <a:gd name="T104" fmla="+- 0 4360 3903"/>
                <a:gd name="T105" fmla="*/ T104 w 1137"/>
                <a:gd name="T106" fmla="+- 0 988 482"/>
                <a:gd name="T107" fmla="*/ 988 h 1704"/>
                <a:gd name="T108" fmla="+- 0 4194 3903"/>
                <a:gd name="T109" fmla="*/ T108 w 1137"/>
                <a:gd name="T110" fmla="+- 0 1106 482"/>
                <a:gd name="T111" fmla="*/ 1106 h 1704"/>
                <a:gd name="T112" fmla="+- 0 4101 3903"/>
                <a:gd name="T113" fmla="*/ T112 w 1137"/>
                <a:gd name="T114" fmla="+- 0 1129 482"/>
                <a:gd name="T115" fmla="*/ 1129 h 1704"/>
                <a:gd name="T116" fmla="+- 0 4130 3903"/>
                <a:gd name="T117" fmla="*/ T116 w 1137"/>
                <a:gd name="T118" fmla="+- 0 1148 482"/>
                <a:gd name="T119" fmla="*/ 1148 h 1704"/>
                <a:gd name="T120" fmla="+- 0 4308 3903"/>
                <a:gd name="T121" fmla="*/ T120 w 1137"/>
                <a:gd name="T122" fmla="+- 0 1248 482"/>
                <a:gd name="T123" fmla="*/ 1248 h 1704"/>
                <a:gd name="T124" fmla="+- 0 4312 3903"/>
                <a:gd name="T125" fmla="*/ T124 w 1137"/>
                <a:gd name="T126" fmla="+- 0 1274 482"/>
                <a:gd name="T127" fmla="*/ 1274 h 1704"/>
                <a:gd name="T128" fmla="+- 0 4258 3903"/>
                <a:gd name="T129" fmla="*/ T128 w 1137"/>
                <a:gd name="T130" fmla="+- 0 1436 482"/>
                <a:gd name="T131" fmla="*/ 1436 h 1704"/>
                <a:gd name="T132" fmla="+- 0 4182 3903"/>
                <a:gd name="T133" fmla="*/ T132 w 1137"/>
                <a:gd name="T134" fmla="+- 0 1500 482"/>
                <a:gd name="T135" fmla="*/ 1500 h 1704"/>
                <a:gd name="T136" fmla="+- 0 4245 3903"/>
                <a:gd name="T137" fmla="*/ T136 w 1137"/>
                <a:gd name="T138" fmla="+- 0 1537 482"/>
                <a:gd name="T139" fmla="*/ 1537 h 1704"/>
                <a:gd name="T140" fmla="+- 0 4345 3903"/>
                <a:gd name="T141" fmla="*/ T140 w 1137"/>
                <a:gd name="T142" fmla="+- 0 1469 482"/>
                <a:gd name="T143" fmla="*/ 1469 h 1704"/>
                <a:gd name="T144" fmla="+- 0 4399 3903"/>
                <a:gd name="T145" fmla="*/ T144 w 1137"/>
                <a:gd name="T146" fmla="+- 0 1537 482"/>
                <a:gd name="T147" fmla="*/ 1537 h 1704"/>
                <a:gd name="T148" fmla="+- 0 4414 3903"/>
                <a:gd name="T149" fmla="*/ T148 w 1137"/>
                <a:gd name="T150" fmla="+- 0 1611 482"/>
                <a:gd name="T151" fmla="*/ 1611 h 1704"/>
                <a:gd name="T152" fmla="+- 0 4478 3903"/>
                <a:gd name="T153" fmla="*/ T152 w 1137"/>
                <a:gd name="T154" fmla="+- 0 1693 482"/>
                <a:gd name="T155" fmla="*/ 1693 h 1704"/>
                <a:gd name="T156" fmla="+- 0 4687 3903"/>
                <a:gd name="T157" fmla="*/ T156 w 1137"/>
                <a:gd name="T158" fmla="+- 0 1681 482"/>
                <a:gd name="T159" fmla="*/ 1681 h 1704"/>
                <a:gd name="T160" fmla="+- 0 4847 3903"/>
                <a:gd name="T161" fmla="*/ T160 w 1137"/>
                <a:gd name="T162" fmla="+- 0 1783 482"/>
                <a:gd name="T163" fmla="*/ 1783 h 1704"/>
                <a:gd name="T164" fmla="+- 0 4918 3903"/>
                <a:gd name="T165" fmla="*/ T164 w 1137"/>
                <a:gd name="T166" fmla="+- 0 1977 482"/>
                <a:gd name="T167" fmla="*/ 1977 h 1704"/>
                <a:gd name="T168" fmla="+- 0 4937 3903"/>
                <a:gd name="T169" fmla="*/ T168 w 1137"/>
                <a:gd name="T170" fmla="+- 0 2079 482"/>
                <a:gd name="T171" fmla="*/ 2079 h 1704"/>
                <a:gd name="T172" fmla="+- 0 4987 3903"/>
                <a:gd name="T173" fmla="*/ T172 w 1137"/>
                <a:gd name="T174" fmla="+- 0 2144 482"/>
                <a:gd name="T175" fmla="*/ 2144 h 1704"/>
                <a:gd name="T176" fmla="+- 0 5040 3903"/>
                <a:gd name="T177" fmla="*/ T176 w 1137"/>
                <a:gd name="T178" fmla="+- 0 786 482"/>
                <a:gd name="T179" fmla="*/ 786 h 1704"/>
                <a:gd name="T180" fmla="+- 0 4971 3903"/>
                <a:gd name="T181" fmla="*/ T180 w 1137"/>
                <a:gd name="T182" fmla="+- 0 688 482"/>
                <a:gd name="T183" fmla="*/ 688 h 1704"/>
                <a:gd name="T184" fmla="+- 0 4866 3903"/>
                <a:gd name="T185" fmla="*/ T184 w 1137"/>
                <a:gd name="T186" fmla="+- 0 684 482"/>
                <a:gd name="T187" fmla="*/ 684 h 1704"/>
                <a:gd name="T188" fmla="+- 0 4846 3903"/>
                <a:gd name="T189" fmla="*/ T188 w 1137"/>
                <a:gd name="T190" fmla="+- 0 612 482"/>
                <a:gd name="T191" fmla="*/ 612 h 1704"/>
                <a:gd name="T192" fmla="+- 0 4905 3903"/>
                <a:gd name="T193" fmla="*/ T192 w 1137"/>
                <a:gd name="T194" fmla="+- 0 533 482"/>
                <a:gd name="T195" fmla="*/ 533 h 1704"/>
                <a:gd name="T196" fmla="+- 0 4883 3903"/>
                <a:gd name="T197" fmla="*/ T196 w 1137"/>
                <a:gd name="T198" fmla="+- 0 482 482"/>
                <a:gd name="T199" fmla="*/ 482 h 1704"/>
                <a:gd name="T200" fmla="+- 0 4811 3903"/>
                <a:gd name="T201" fmla="*/ T200 w 1137"/>
                <a:gd name="T202" fmla="+- 0 599 482"/>
                <a:gd name="T203" fmla="*/ 599 h 1704"/>
                <a:gd name="T204" fmla="+- 0 4648 3903"/>
                <a:gd name="T205" fmla="*/ T204 w 1137"/>
                <a:gd name="T206" fmla="+- 0 746 482"/>
                <a:gd name="T207" fmla="*/ 746 h 1704"/>
                <a:gd name="T208" fmla="+- 0 4926 3903"/>
                <a:gd name="T209" fmla="*/ T208 w 1137"/>
                <a:gd name="T210" fmla="+- 0 1925 482"/>
                <a:gd name="T211" fmla="*/ 1925 h 1704"/>
                <a:gd name="T212" fmla="+- 0 5040 3903"/>
                <a:gd name="T213" fmla="*/ T212 w 1137"/>
                <a:gd name="T214" fmla="+- 0 786 482"/>
                <a:gd name="T215" fmla="*/ 786 h 1704"/>
                <a:gd name="T216" fmla="+- 0 4972 3903"/>
                <a:gd name="T217" fmla="*/ T216 w 1137"/>
                <a:gd name="T218" fmla="+- 0 686 482"/>
                <a:gd name="T219" fmla="*/ 686 h 1704"/>
                <a:gd name="T220" fmla="+- 0 5029 3903"/>
                <a:gd name="T221" fmla="*/ T220 w 1137"/>
                <a:gd name="T222" fmla="+- 0 701 482"/>
                <a:gd name="T223" fmla="*/ 701 h 1704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  <a:cxn ang="0">
                  <a:pos x="T165" y="T167"/>
                </a:cxn>
                <a:cxn ang="0">
                  <a:pos x="T169" y="T171"/>
                </a:cxn>
                <a:cxn ang="0">
                  <a:pos x="T173" y="T175"/>
                </a:cxn>
                <a:cxn ang="0">
                  <a:pos x="T177" y="T179"/>
                </a:cxn>
                <a:cxn ang="0">
                  <a:pos x="T181" y="T183"/>
                </a:cxn>
                <a:cxn ang="0">
                  <a:pos x="T185" y="T187"/>
                </a:cxn>
                <a:cxn ang="0">
                  <a:pos x="T189" y="T191"/>
                </a:cxn>
                <a:cxn ang="0">
                  <a:pos x="T193" y="T195"/>
                </a:cxn>
                <a:cxn ang="0">
                  <a:pos x="T197" y="T199"/>
                </a:cxn>
                <a:cxn ang="0">
                  <a:pos x="T201" y="T203"/>
                </a:cxn>
                <a:cxn ang="0">
                  <a:pos x="T205" y="T207"/>
                </a:cxn>
                <a:cxn ang="0">
                  <a:pos x="T209" y="T211"/>
                </a:cxn>
                <a:cxn ang="0">
                  <a:pos x="T213" y="T215"/>
                </a:cxn>
                <a:cxn ang="0">
                  <a:pos x="T217" y="T219"/>
                </a:cxn>
                <a:cxn ang="0">
                  <a:pos x="T221" y="T223"/>
                </a:cxn>
              </a:cxnLst>
              <a:rect l="0" t="0" r="r" b="b"/>
              <a:pathLst>
                <a:path w="1137" h="1704">
                  <a:moveTo>
                    <a:pt x="341" y="477"/>
                  </a:moveTo>
                  <a:lnTo>
                    <a:pt x="341" y="474"/>
                  </a:lnTo>
                  <a:lnTo>
                    <a:pt x="338" y="464"/>
                  </a:lnTo>
                  <a:lnTo>
                    <a:pt x="325" y="460"/>
                  </a:lnTo>
                  <a:lnTo>
                    <a:pt x="314" y="457"/>
                  </a:lnTo>
                  <a:lnTo>
                    <a:pt x="298" y="452"/>
                  </a:lnTo>
                  <a:lnTo>
                    <a:pt x="259" y="440"/>
                  </a:lnTo>
                  <a:lnTo>
                    <a:pt x="213" y="423"/>
                  </a:lnTo>
                  <a:lnTo>
                    <a:pt x="174" y="404"/>
                  </a:lnTo>
                  <a:lnTo>
                    <a:pt x="119" y="365"/>
                  </a:lnTo>
                  <a:lnTo>
                    <a:pt x="87" y="349"/>
                  </a:lnTo>
                  <a:lnTo>
                    <a:pt x="44" y="341"/>
                  </a:lnTo>
                  <a:lnTo>
                    <a:pt x="21" y="342"/>
                  </a:lnTo>
                  <a:lnTo>
                    <a:pt x="7" y="348"/>
                  </a:lnTo>
                  <a:lnTo>
                    <a:pt x="0" y="359"/>
                  </a:lnTo>
                  <a:lnTo>
                    <a:pt x="1" y="371"/>
                  </a:lnTo>
                  <a:lnTo>
                    <a:pt x="7" y="381"/>
                  </a:lnTo>
                  <a:lnTo>
                    <a:pt x="18" y="391"/>
                  </a:lnTo>
                  <a:lnTo>
                    <a:pt x="34" y="399"/>
                  </a:lnTo>
                  <a:lnTo>
                    <a:pt x="53" y="403"/>
                  </a:lnTo>
                  <a:lnTo>
                    <a:pt x="98" y="409"/>
                  </a:lnTo>
                  <a:lnTo>
                    <a:pt x="140" y="417"/>
                  </a:lnTo>
                  <a:lnTo>
                    <a:pt x="181" y="430"/>
                  </a:lnTo>
                  <a:lnTo>
                    <a:pt x="222" y="448"/>
                  </a:lnTo>
                  <a:lnTo>
                    <a:pt x="263" y="469"/>
                  </a:lnTo>
                  <a:lnTo>
                    <a:pt x="299" y="485"/>
                  </a:lnTo>
                  <a:lnTo>
                    <a:pt x="326" y="490"/>
                  </a:lnTo>
                  <a:lnTo>
                    <a:pt x="340" y="480"/>
                  </a:lnTo>
                  <a:lnTo>
                    <a:pt x="341" y="477"/>
                  </a:lnTo>
                  <a:moveTo>
                    <a:pt x="590" y="1381"/>
                  </a:moveTo>
                  <a:lnTo>
                    <a:pt x="587" y="1368"/>
                  </a:lnTo>
                  <a:lnTo>
                    <a:pt x="582" y="1357"/>
                  </a:lnTo>
                  <a:lnTo>
                    <a:pt x="573" y="1348"/>
                  </a:lnTo>
                  <a:lnTo>
                    <a:pt x="561" y="1343"/>
                  </a:lnTo>
                  <a:lnTo>
                    <a:pt x="545" y="1341"/>
                  </a:lnTo>
                  <a:lnTo>
                    <a:pt x="516" y="1343"/>
                  </a:lnTo>
                  <a:lnTo>
                    <a:pt x="496" y="1350"/>
                  </a:lnTo>
                  <a:lnTo>
                    <a:pt x="485" y="1361"/>
                  </a:lnTo>
                  <a:lnTo>
                    <a:pt x="483" y="1377"/>
                  </a:lnTo>
                  <a:lnTo>
                    <a:pt x="487" y="1398"/>
                  </a:lnTo>
                  <a:lnTo>
                    <a:pt x="488" y="1407"/>
                  </a:lnTo>
                  <a:lnTo>
                    <a:pt x="491" y="1416"/>
                  </a:lnTo>
                  <a:lnTo>
                    <a:pt x="493" y="1424"/>
                  </a:lnTo>
                  <a:lnTo>
                    <a:pt x="497" y="1429"/>
                  </a:lnTo>
                  <a:lnTo>
                    <a:pt x="502" y="1432"/>
                  </a:lnTo>
                  <a:lnTo>
                    <a:pt x="512" y="1438"/>
                  </a:lnTo>
                  <a:lnTo>
                    <a:pt x="534" y="1447"/>
                  </a:lnTo>
                  <a:lnTo>
                    <a:pt x="561" y="1447"/>
                  </a:lnTo>
                  <a:lnTo>
                    <a:pt x="581" y="1427"/>
                  </a:lnTo>
                  <a:lnTo>
                    <a:pt x="587" y="1411"/>
                  </a:lnTo>
                  <a:lnTo>
                    <a:pt x="590" y="1395"/>
                  </a:lnTo>
                  <a:lnTo>
                    <a:pt x="590" y="1381"/>
                  </a:lnTo>
                  <a:moveTo>
                    <a:pt x="795" y="1286"/>
                  </a:moveTo>
                  <a:lnTo>
                    <a:pt x="792" y="1278"/>
                  </a:lnTo>
                  <a:lnTo>
                    <a:pt x="785" y="1270"/>
                  </a:lnTo>
                  <a:lnTo>
                    <a:pt x="773" y="1270"/>
                  </a:lnTo>
                  <a:lnTo>
                    <a:pt x="759" y="1281"/>
                  </a:lnTo>
                  <a:lnTo>
                    <a:pt x="745" y="1306"/>
                  </a:lnTo>
                  <a:lnTo>
                    <a:pt x="729" y="1352"/>
                  </a:lnTo>
                  <a:lnTo>
                    <a:pt x="708" y="1404"/>
                  </a:lnTo>
                  <a:lnTo>
                    <a:pt x="678" y="1458"/>
                  </a:lnTo>
                  <a:lnTo>
                    <a:pt x="599" y="1543"/>
                  </a:lnTo>
                  <a:lnTo>
                    <a:pt x="578" y="1585"/>
                  </a:lnTo>
                  <a:lnTo>
                    <a:pt x="569" y="1628"/>
                  </a:lnTo>
                  <a:lnTo>
                    <a:pt x="574" y="1666"/>
                  </a:lnTo>
                  <a:lnTo>
                    <a:pt x="579" y="1677"/>
                  </a:lnTo>
                  <a:lnTo>
                    <a:pt x="586" y="1687"/>
                  </a:lnTo>
                  <a:lnTo>
                    <a:pt x="594" y="1696"/>
                  </a:lnTo>
                  <a:lnTo>
                    <a:pt x="605" y="1703"/>
                  </a:lnTo>
                  <a:lnTo>
                    <a:pt x="642" y="1695"/>
                  </a:lnTo>
                  <a:lnTo>
                    <a:pt x="669" y="1646"/>
                  </a:lnTo>
                  <a:lnTo>
                    <a:pt x="688" y="1578"/>
                  </a:lnTo>
                  <a:lnTo>
                    <a:pt x="700" y="1515"/>
                  </a:lnTo>
                  <a:lnTo>
                    <a:pt x="715" y="1454"/>
                  </a:lnTo>
                  <a:lnTo>
                    <a:pt x="740" y="1390"/>
                  </a:lnTo>
                  <a:lnTo>
                    <a:pt x="764" y="1337"/>
                  </a:lnTo>
                  <a:lnTo>
                    <a:pt x="782" y="1307"/>
                  </a:lnTo>
                  <a:lnTo>
                    <a:pt x="793" y="1296"/>
                  </a:lnTo>
                  <a:lnTo>
                    <a:pt x="795" y="1286"/>
                  </a:lnTo>
                  <a:moveTo>
                    <a:pt x="1107" y="1623"/>
                  </a:moveTo>
                  <a:lnTo>
                    <a:pt x="1105" y="1606"/>
                  </a:lnTo>
                  <a:lnTo>
                    <a:pt x="1100" y="1586"/>
                  </a:lnTo>
                  <a:lnTo>
                    <a:pt x="1090" y="1560"/>
                  </a:lnTo>
                  <a:lnTo>
                    <a:pt x="1075" y="1531"/>
                  </a:lnTo>
                  <a:lnTo>
                    <a:pt x="1056" y="1499"/>
                  </a:lnTo>
                  <a:lnTo>
                    <a:pt x="1032" y="1463"/>
                  </a:lnTo>
                  <a:lnTo>
                    <a:pt x="1028" y="1456"/>
                  </a:lnTo>
                  <a:lnTo>
                    <a:pt x="1025" y="1450"/>
                  </a:lnTo>
                  <a:lnTo>
                    <a:pt x="638" y="291"/>
                  </a:lnTo>
                  <a:lnTo>
                    <a:pt x="621" y="288"/>
                  </a:lnTo>
                  <a:lnTo>
                    <a:pt x="612" y="286"/>
                  </a:lnTo>
                  <a:lnTo>
                    <a:pt x="568" y="276"/>
                  </a:lnTo>
                  <a:lnTo>
                    <a:pt x="537" y="272"/>
                  </a:lnTo>
                  <a:lnTo>
                    <a:pt x="529" y="273"/>
                  </a:lnTo>
                  <a:lnTo>
                    <a:pt x="514" y="274"/>
                  </a:lnTo>
                  <a:lnTo>
                    <a:pt x="500" y="281"/>
                  </a:lnTo>
                  <a:lnTo>
                    <a:pt x="498" y="292"/>
                  </a:lnTo>
                  <a:lnTo>
                    <a:pt x="501" y="298"/>
                  </a:lnTo>
                  <a:lnTo>
                    <a:pt x="507" y="305"/>
                  </a:lnTo>
                  <a:lnTo>
                    <a:pt x="517" y="311"/>
                  </a:lnTo>
                  <a:lnTo>
                    <a:pt x="530" y="318"/>
                  </a:lnTo>
                  <a:lnTo>
                    <a:pt x="541" y="324"/>
                  </a:lnTo>
                  <a:lnTo>
                    <a:pt x="548" y="330"/>
                  </a:lnTo>
                  <a:lnTo>
                    <a:pt x="550" y="338"/>
                  </a:lnTo>
                  <a:lnTo>
                    <a:pt x="546" y="367"/>
                  </a:lnTo>
                  <a:lnTo>
                    <a:pt x="523" y="405"/>
                  </a:lnTo>
                  <a:lnTo>
                    <a:pt x="490" y="451"/>
                  </a:lnTo>
                  <a:lnTo>
                    <a:pt x="457" y="506"/>
                  </a:lnTo>
                  <a:lnTo>
                    <a:pt x="411" y="567"/>
                  </a:lnTo>
                  <a:lnTo>
                    <a:pt x="352" y="605"/>
                  </a:lnTo>
                  <a:lnTo>
                    <a:pt x="351" y="605"/>
                  </a:lnTo>
                  <a:lnTo>
                    <a:pt x="291" y="624"/>
                  </a:lnTo>
                  <a:lnTo>
                    <a:pt x="238" y="628"/>
                  </a:lnTo>
                  <a:lnTo>
                    <a:pt x="217" y="631"/>
                  </a:lnTo>
                  <a:lnTo>
                    <a:pt x="204" y="637"/>
                  </a:lnTo>
                  <a:lnTo>
                    <a:pt x="198" y="647"/>
                  </a:lnTo>
                  <a:lnTo>
                    <a:pt x="199" y="656"/>
                  </a:lnTo>
                  <a:lnTo>
                    <a:pt x="201" y="665"/>
                  </a:lnTo>
                  <a:lnTo>
                    <a:pt x="212" y="671"/>
                  </a:lnTo>
                  <a:lnTo>
                    <a:pt x="227" y="666"/>
                  </a:lnTo>
                  <a:lnTo>
                    <a:pt x="263" y="663"/>
                  </a:lnTo>
                  <a:lnTo>
                    <a:pt x="315" y="674"/>
                  </a:lnTo>
                  <a:lnTo>
                    <a:pt x="367" y="706"/>
                  </a:lnTo>
                  <a:lnTo>
                    <a:pt x="405" y="766"/>
                  </a:lnTo>
                  <a:lnTo>
                    <a:pt x="406" y="770"/>
                  </a:lnTo>
                  <a:lnTo>
                    <a:pt x="407" y="773"/>
                  </a:lnTo>
                  <a:lnTo>
                    <a:pt x="408" y="777"/>
                  </a:lnTo>
                  <a:lnTo>
                    <a:pt x="409" y="792"/>
                  </a:lnTo>
                  <a:lnTo>
                    <a:pt x="413" y="852"/>
                  </a:lnTo>
                  <a:lnTo>
                    <a:pt x="393" y="908"/>
                  </a:lnTo>
                  <a:lnTo>
                    <a:pt x="367" y="943"/>
                  </a:lnTo>
                  <a:lnTo>
                    <a:pt x="355" y="954"/>
                  </a:lnTo>
                  <a:lnTo>
                    <a:pt x="325" y="960"/>
                  </a:lnTo>
                  <a:lnTo>
                    <a:pt x="299" y="975"/>
                  </a:lnTo>
                  <a:lnTo>
                    <a:pt x="281" y="995"/>
                  </a:lnTo>
                  <a:lnTo>
                    <a:pt x="279" y="1018"/>
                  </a:lnTo>
                  <a:lnTo>
                    <a:pt x="282" y="1027"/>
                  </a:lnTo>
                  <a:lnTo>
                    <a:pt x="290" y="1036"/>
                  </a:lnTo>
                  <a:lnTo>
                    <a:pt x="304" y="1045"/>
                  </a:lnTo>
                  <a:lnTo>
                    <a:pt x="342" y="1055"/>
                  </a:lnTo>
                  <a:lnTo>
                    <a:pt x="367" y="1040"/>
                  </a:lnTo>
                  <a:lnTo>
                    <a:pt x="389" y="1013"/>
                  </a:lnTo>
                  <a:lnTo>
                    <a:pt x="418" y="992"/>
                  </a:lnTo>
                  <a:lnTo>
                    <a:pt x="442" y="987"/>
                  </a:lnTo>
                  <a:lnTo>
                    <a:pt x="462" y="992"/>
                  </a:lnTo>
                  <a:lnTo>
                    <a:pt x="478" y="1009"/>
                  </a:lnTo>
                  <a:lnTo>
                    <a:pt x="491" y="1039"/>
                  </a:lnTo>
                  <a:lnTo>
                    <a:pt x="496" y="1055"/>
                  </a:lnTo>
                  <a:lnTo>
                    <a:pt x="501" y="1073"/>
                  </a:lnTo>
                  <a:lnTo>
                    <a:pt x="505" y="1094"/>
                  </a:lnTo>
                  <a:lnTo>
                    <a:pt x="509" y="1117"/>
                  </a:lnTo>
                  <a:lnTo>
                    <a:pt x="511" y="1129"/>
                  </a:lnTo>
                  <a:lnTo>
                    <a:pt x="513" y="1139"/>
                  </a:lnTo>
                  <a:lnTo>
                    <a:pt x="516" y="1148"/>
                  </a:lnTo>
                  <a:lnTo>
                    <a:pt x="543" y="1193"/>
                  </a:lnTo>
                  <a:lnTo>
                    <a:pt x="575" y="1211"/>
                  </a:lnTo>
                  <a:lnTo>
                    <a:pt x="602" y="1214"/>
                  </a:lnTo>
                  <a:lnTo>
                    <a:pt x="614" y="1212"/>
                  </a:lnTo>
                  <a:lnTo>
                    <a:pt x="705" y="1193"/>
                  </a:lnTo>
                  <a:lnTo>
                    <a:pt x="784" y="1199"/>
                  </a:lnTo>
                  <a:lnTo>
                    <a:pt x="839" y="1215"/>
                  </a:lnTo>
                  <a:lnTo>
                    <a:pt x="861" y="1224"/>
                  </a:lnTo>
                  <a:lnTo>
                    <a:pt x="908" y="1259"/>
                  </a:lnTo>
                  <a:lnTo>
                    <a:pt x="944" y="1301"/>
                  </a:lnTo>
                  <a:lnTo>
                    <a:pt x="972" y="1347"/>
                  </a:lnTo>
                  <a:lnTo>
                    <a:pt x="991" y="1395"/>
                  </a:lnTo>
                  <a:lnTo>
                    <a:pt x="1005" y="1446"/>
                  </a:lnTo>
                  <a:lnTo>
                    <a:pt x="1015" y="1495"/>
                  </a:lnTo>
                  <a:lnTo>
                    <a:pt x="1022" y="1538"/>
                  </a:lnTo>
                  <a:lnTo>
                    <a:pt x="1028" y="1573"/>
                  </a:lnTo>
                  <a:lnTo>
                    <a:pt x="1030" y="1585"/>
                  </a:lnTo>
                  <a:lnTo>
                    <a:pt x="1034" y="1597"/>
                  </a:lnTo>
                  <a:lnTo>
                    <a:pt x="1037" y="1607"/>
                  </a:lnTo>
                  <a:lnTo>
                    <a:pt x="1051" y="1639"/>
                  </a:lnTo>
                  <a:lnTo>
                    <a:pt x="1067" y="1658"/>
                  </a:lnTo>
                  <a:lnTo>
                    <a:pt x="1084" y="1662"/>
                  </a:lnTo>
                  <a:lnTo>
                    <a:pt x="1099" y="1650"/>
                  </a:lnTo>
                  <a:lnTo>
                    <a:pt x="1105" y="1638"/>
                  </a:lnTo>
                  <a:lnTo>
                    <a:pt x="1107" y="1623"/>
                  </a:lnTo>
                  <a:moveTo>
                    <a:pt x="1137" y="304"/>
                  </a:moveTo>
                  <a:lnTo>
                    <a:pt x="1120" y="302"/>
                  </a:lnTo>
                  <a:lnTo>
                    <a:pt x="1096" y="287"/>
                  </a:lnTo>
                  <a:lnTo>
                    <a:pt x="1069" y="204"/>
                  </a:lnTo>
                  <a:lnTo>
                    <a:pt x="1068" y="206"/>
                  </a:lnTo>
                  <a:lnTo>
                    <a:pt x="1030" y="234"/>
                  </a:lnTo>
                  <a:lnTo>
                    <a:pt x="1003" y="234"/>
                  </a:lnTo>
                  <a:lnTo>
                    <a:pt x="981" y="223"/>
                  </a:lnTo>
                  <a:lnTo>
                    <a:pt x="963" y="202"/>
                  </a:lnTo>
                  <a:lnTo>
                    <a:pt x="951" y="175"/>
                  </a:lnTo>
                  <a:lnTo>
                    <a:pt x="947" y="160"/>
                  </a:lnTo>
                  <a:lnTo>
                    <a:pt x="944" y="145"/>
                  </a:lnTo>
                  <a:lnTo>
                    <a:pt x="943" y="130"/>
                  </a:lnTo>
                  <a:lnTo>
                    <a:pt x="943" y="114"/>
                  </a:lnTo>
                  <a:lnTo>
                    <a:pt x="957" y="83"/>
                  </a:lnTo>
                  <a:lnTo>
                    <a:pt x="981" y="66"/>
                  </a:lnTo>
                  <a:lnTo>
                    <a:pt x="1002" y="51"/>
                  </a:lnTo>
                  <a:lnTo>
                    <a:pt x="1005" y="24"/>
                  </a:lnTo>
                  <a:lnTo>
                    <a:pt x="1005" y="23"/>
                  </a:lnTo>
                  <a:lnTo>
                    <a:pt x="1005" y="22"/>
                  </a:lnTo>
                  <a:lnTo>
                    <a:pt x="980" y="0"/>
                  </a:lnTo>
                  <a:lnTo>
                    <a:pt x="943" y="5"/>
                  </a:lnTo>
                  <a:lnTo>
                    <a:pt x="913" y="42"/>
                  </a:lnTo>
                  <a:lnTo>
                    <a:pt x="912" y="59"/>
                  </a:lnTo>
                  <a:lnTo>
                    <a:pt x="908" y="117"/>
                  </a:lnTo>
                  <a:lnTo>
                    <a:pt x="903" y="187"/>
                  </a:lnTo>
                  <a:lnTo>
                    <a:pt x="866" y="220"/>
                  </a:lnTo>
                  <a:lnTo>
                    <a:pt x="809" y="238"/>
                  </a:lnTo>
                  <a:lnTo>
                    <a:pt x="745" y="264"/>
                  </a:lnTo>
                  <a:lnTo>
                    <a:pt x="691" y="288"/>
                  </a:lnTo>
                  <a:lnTo>
                    <a:pt x="650" y="293"/>
                  </a:lnTo>
                  <a:lnTo>
                    <a:pt x="638" y="291"/>
                  </a:lnTo>
                  <a:lnTo>
                    <a:pt x="1023" y="1443"/>
                  </a:lnTo>
                  <a:lnTo>
                    <a:pt x="1033" y="1393"/>
                  </a:lnTo>
                  <a:lnTo>
                    <a:pt x="1083" y="1357"/>
                  </a:lnTo>
                  <a:lnTo>
                    <a:pt x="1137" y="1335"/>
                  </a:lnTo>
                  <a:lnTo>
                    <a:pt x="1137" y="304"/>
                  </a:lnTo>
                  <a:moveTo>
                    <a:pt x="1137" y="101"/>
                  </a:moveTo>
                  <a:lnTo>
                    <a:pt x="1120" y="113"/>
                  </a:lnTo>
                  <a:lnTo>
                    <a:pt x="1095" y="158"/>
                  </a:lnTo>
                  <a:lnTo>
                    <a:pt x="1069" y="204"/>
                  </a:lnTo>
                  <a:lnTo>
                    <a:pt x="1094" y="281"/>
                  </a:lnTo>
                  <a:lnTo>
                    <a:pt x="1096" y="273"/>
                  </a:lnTo>
                  <a:lnTo>
                    <a:pt x="1102" y="263"/>
                  </a:lnTo>
                  <a:lnTo>
                    <a:pt x="1126" y="219"/>
                  </a:lnTo>
                  <a:lnTo>
                    <a:pt x="1137" y="196"/>
                  </a:lnTo>
                  <a:lnTo>
                    <a:pt x="1137" y="101"/>
                  </a:lnTo>
                </a:path>
              </a:pathLst>
            </a:custGeom>
            <a:solidFill>
              <a:srgbClr val="FFD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pic>
          <p:nvPicPr>
            <p:cNvPr id="11" name="Picture 9">
              <a:extLst>
                <a:ext uri="{FF2B5EF4-FFF2-40B4-BE49-F238E27FC236}">
                  <a16:creationId xmlns:a16="http://schemas.microsoft.com/office/drawing/2014/main" id="{24388CC2-2223-4E85-A362-F561A3D85F0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34" y="1975"/>
              <a:ext cx="107" cy="1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AutoShape 10">
              <a:extLst>
                <a:ext uri="{FF2B5EF4-FFF2-40B4-BE49-F238E27FC236}">
                  <a16:creationId xmlns:a16="http://schemas.microsoft.com/office/drawing/2014/main" id="{C6A68DB5-E56D-4A45-8870-94D1672950F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75" y="622"/>
              <a:ext cx="597" cy="1459"/>
            </a:xfrm>
            <a:custGeom>
              <a:avLst/>
              <a:gdLst>
                <a:gd name="T0" fmla="+- 0 3988 3976"/>
                <a:gd name="T1" fmla="*/ T0 w 597"/>
                <a:gd name="T2" fmla="+- 0 1069 622"/>
                <a:gd name="T3" fmla="*/ 1069 h 1459"/>
                <a:gd name="T4" fmla="+- 0 3984 3976"/>
                <a:gd name="T5" fmla="*/ T4 w 597"/>
                <a:gd name="T6" fmla="+- 0 1058 622"/>
                <a:gd name="T7" fmla="*/ 1058 h 1459"/>
                <a:gd name="T8" fmla="+- 0 3980 3976"/>
                <a:gd name="T9" fmla="*/ T8 w 597"/>
                <a:gd name="T10" fmla="+- 0 1079 622"/>
                <a:gd name="T11" fmla="*/ 1079 h 1459"/>
                <a:gd name="T12" fmla="+- 0 4010 3976"/>
                <a:gd name="T13" fmla="*/ T12 w 597"/>
                <a:gd name="T14" fmla="+- 0 1435 622"/>
                <a:gd name="T15" fmla="*/ 1435 h 1459"/>
                <a:gd name="T16" fmla="+- 0 4009 3976"/>
                <a:gd name="T17" fmla="*/ T16 w 597"/>
                <a:gd name="T18" fmla="+- 0 1416 622"/>
                <a:gd name="T19" fmla="*/ 1416 h 1459"/>
                <a:gd name="T20" fmla="+- 0 3997 3976"/>
                <a:gd name="T21" fmla="*/ T20 w 597"/>
                <a:gd name="T22" fmla="+- 0 1414 622"/>
                <a:gd name="T23" fmla="*/ 1414 h 1459"/>
                <a:gd name="T24" fmla="+- 0 4010 3976"/>
                <a:gd name="T25" fmla="*/ T24 w 597"/>
                <a:gd name="T26" fmla="+- 0 1435 622"/>
                <a:gd name="T27" fmla="*/ 1435 h 1459"/>
                <a:gd name="T28" fmla="+- 0 4218 3976"/>
                <a:gd name="T29" fmla="*/ T28 w 597"/>
                <a:gd name="T30" fmla="+- 0 1864 622"/>
                <a:gd name="T31" fmla="*/ 1864 h 1459"/>
                <a:gd name="T32" fmla="+- 0 4218 3976"/>
                <a:gd name="T33" fmla="*/ T32 w 597"/>
                <a:gd name="T34" fmla="+- 0 1861 622"/>
                <a:gd name="T35" fmla="*/ 1861 h 1459"/>
                <a:gd name="T36" fmla="+- 0 4215 3976"/>
                <a:gd name="T37" fmla="*/ T36 w 597"/>
                <a:gd name="T38" fmla="+- 0 1851 622"/>
                <a:gd name="T39" fmla="*/ 1851 h 1459"/>
                <a:gd name="T40" fmla="+- 0 4210 3976"/>
                <a:gd name="T41" fmla="*/ T40 w 597"/>
                <a:gd name="T42" fmla="+- 0 1872 622"/>
                <a:gd name="T43" fmla="*/ 1872 h 1459"/>
                <a:gd name="T44" fmla="+- 0 4250 3976"/>
                <a:gd name="T45" fmla="*/ T44 w 597"/>
                <a:gd name="T46" fmla="+- 0 1619 622"/>
                <a:gd name="T47" fmla="*/ 1619 h 1459"/>
                <a:gd name="T48" fmla="+- 0 4249 3976"/>
                <a:gd name="T49" fmla="*/ T48 w 597"/>
                <a:gd name="T50" fmla="+- 0 1599 622"/>
                <a:gd name="T51" fmla="*/ 1599 h 1459"/>
                <a:gd name="T52" fmla="+- 0 4238 3976"/>
                <a:gd name="T53" fmla="*/ T52 w 597"/>
                <a:gd name="T54" fmla="+- 0 1597 622"/>
                <a:gd name="T55" fmla="*/ 1597 h 1459"/>
                <a:gd name="T56" fmla="+- 0 4250 3976"/>
                <a:gd name="T57" fmla="*/ T56 w 597"/>
                <a:gd name="T58" fmla="+- 0 1619 622"/>
                <a:gd name="T59" fmla="*/ 1619 h 1459"/>
                <a:gd name="T60" fmla="+- 0 4273 3976"/>
                <a:gd name="T61" fmla="*/ T60 w 597"/>
                <a:gd name="T62" fmla="+- 0 820 622"/>
                <a:gd name="T63" fmla="*/ 820 h 1459"/>
                <a:gd name="T64" fmla="+- 0 4265 3976"/>
                <a:gd name="T65" fmla="*/ T64 w 597"/>
                <a:gd name="T66" fmla="+- 0 803 622"/>
                <a:gd name="T67" fmla="*/ 803 h 1459"/>
                <a:gd name="T68" fmla="+- 0 4240 3976"/>
                <a:gd name="T69" fmla="*/ T68 w 597"/>
                <a:gd name="T70" fmla="+- 0 789 622"/>
                <a:gd name="T71" fmla="*/ 789 h 1459"/>
                <a:gd name="T72" fmla="+- 0 4223 3976"/>
                <a:gd name="T73" fmla="*/ T72 w 597"/>
                <a:gd name="T74" fmla="+- 0 807 622"/>
                <a:gd name="T75" fmla="*/ 807 h 1459"/>
                <a:gd name="T76" fmla="+- 0 4227 3976"/>
                <a:gd name="T77" fmla="*/ T76 w 597"/>
                <a:gd name="T78" fmla="+- 0 829 622"/>
                <a:gd name="T79" fmla="*/ 829 h 1459"/>
                <a:gd name="T80" fmla="+- 0 4239 3976"/>
                <a:gd name="T81" fmla="*/ T80 w 597"/>
                <a:gd name="T82" fmla="+- 0 834 622"/>
                <a:gd name="T83" fmla="*/ 834 h 1459"/>
                <a:gd name="T84" fmla="+- 0 4255 3976"/>
                <a:gd name="T85" fmla="*/ T84 w 597"/>
                <a:gd name="T86" fmla="+- 0 837 622"/>
                <a:gd name="T87" fmla="*/ 837 h 1459"/>
                <a:gd name="T88" fmla="+- 0 4273 3976"/>
                <a:gd name="T89" fmla="*/ T88 w 597"/>
                <a:gd name="T90" fmla="+- 0 826 622"/>
                <a:gd name="T91" fmla="*/ 826 h 1459"/>
                <a:gd name="T92" fmla="+- 0 4325 3976"/>
                <a:gd name="T93" fmla="*/ T92 w 597"/>
                <a:gd name="T94" fmla="+- 0 651 622"/>
                <a:gd name="T95" fmla="*/ 651 h 1459"/>
                <a:gd name="T96" fmla="+- 0 4324 3976"/>
                <a:gd name="T97" fmla="*/ T96 w 597"/>
                <a:gd name="T98" fmla="+- 0 631 622"/>
                <a:gd name="T99" fmla="*/ 631 h 1459"/>
                <a:gd name="T100" fmla="+- 0 4313 3976"/>
                <a:gd name="T101" fmla="*/ T100 w 597"/>
                <a:gd name="T102" fmla="+- 0 629 622"/>
                <a:gd name="T103" fmla="*/ 629 h 1459"/>
                <a:gd name="T104" fmla="+- 0 4325 3976"/>
                <a:gd name="T105" fmla="*/ T104 w 597"/>
                <a:gd name="T106" fmla="+- 0 651 622"/>
                <a:gd name="T107" fmla="*/ 651 h 1459"/>
                <a:gd name="T108" fmla="+- 0 4398 3976"/>
                <a:gd name="T109" fmla="*/ T108 w 597"/>
                <a:gd name="T110" fmla="+- 0 2064 622"/>
                <a:gd name="T111" fmla="*/ 2064 h 1459"/>
                <a:gd name="T112" fmla="+- 0 4395 3976"/>
                <a:gd name="T113" fmla="*/ T112 w 597"/>
                <a:gd name="T114" fmla="+- 0 2053 622"/>
                <a:gd name="T115" fmla="*/ 2053 h 1459"/>
                <a:gd name="T116" fmla="+- 0 4390 3976"/>
                <a:gd name="T117" fmla="*/ T116 w 597"/>
                <a:gd name="T118" fmla="+- 0 2074 622"/>
                <a:gd name="T119" fmla="*/ 2074 h 1459"/>
                <a:gd name="T120" fmla="+- 0 4572 3976"/>
                <a:gd name="T121" fmla="*/ T120 w 597"/>
                <a:gd name="T122" fmla="+- 0 1791 622"/>
                <a:gd name="T123" fmla="*/ 1791 h 1459"/>
                <a:gd name="T124" fmla="+- 0 4571 3976"/>
                <a:gd name="T125" fmla="*/ T124 w 597"/>
                <a:gd name="T126" fmla="+- 0 1785 622"/>
                <a:gd name="T127" fmla="*/ 1785 h 1459"/>
                <a:gd name="T128" fmla="+- 0 4551 3976"/>
                <a:gd name="T129" fmla="*/ T128 w 597"/>
                <a:gd name="T130" fmla="+- 0 1761 622"/>
                <a:gd name="T131" fmla="*/ 1761 h 1459"/>
                <a:gd name="T132" fmla="+- 0 4527 3976"/>
                <a:gd name="T133" fmla="*/ T132 w 597"/>
                <a:gd name="T134" fmla="+- 0 1765 622"/>
                <a:gd name="T135" fmla="*/ 1765 h 1459"/>
                <a:gd name="T136" fmla="+- 0 4520 3976"/>
                <a:gd name="T137" fmla="*/ T136 w 597"/>
                <a:gd name="T138" fmla="+- 0 1783 622"/>
                <a:gd name="T139" fmla="*/ 1783 h 1459"/>
                <a:gd name="T140" fmla="+- 0 4531 3976"/>
                <a:gd name="T141" fmla="*/ T140 w 597"/>
                <a:gd name="T142" fmla="+- 0 1801 622"/>
                <a:gd name="T143" fmla="*/ 1801 h 1459"/>
                <a:gd name="T144" fmla="+- 0 4542 3976"/>
                <a:gd name="T145" fmla="*/ T144 w 597"/>
                <a:gd name="T146" fmla="+- 0 1803 622"/>
                <a:gd name="T147" fmla="*/ 1803 h 1459"/>
                <a:gd name="T148" fmla="+- 0 4565 3976"/>
                <a:gd name="T149" fmla="*/ T148 w 597"/>
                <a:gd name="T150" fmla="+- 0 1803 622"/>
                <a:gd name="T151" fmla="*/ 1803 h 1459"/>
                <a:gd name="T152" fmla="+- 0 4572 3976"/>
                <a:gd name="T153" fmla="*/ T152 w 597"/>
                <a:gd name="T154" fmla="+- 0 1791 622"/>
                <a:gd name="T155" fmla="*/ 1791 h 145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</a:cxnLst>
              <a:rect l="0" t="0" r="r" b="b"/>
              <a:pathLst>
                <a:path w="597" h="1459">
                  <a:moveTo>
                    <a:pt x="12" y="465"/>
                  </a:moveTo>
                  <a:lnTo>
                    <a:pt x="12" y="447"/>
                  </a:lnTo>
                  <a:lnTo>
                    <a:pt x="11" y="446"/>
                  </a:lnTo>
                  <a:lnTo>
                    <a:pt x="8" y="436"/>
                  </a:lnTo>
                  <a:lnTo>
                    <a:pt x="0" y="444"/>
                  </a:lnTo>
                  <a:lnTo>
                    <a:pt x="4" y="457"/>
                  </a:lnTo>
                  <a:lnTo>
                    <a:pt x="12" y="465"/>
                  </a:lnTo>
                  <a:moveTo>
                    <a:pt x="34" y="813"/>
                  </a:moveTo>
                  <a:lnTo>
                    <a:pt x="33" y="795"/>
                  </a:lnTo>
                  <a:lnTo>
                    <a:pt x="33" y="794"/>
                  </a:lnTo>
                  <a:lnTo>
                    <a:pt x="30" y="784"/>
                  </a:lnTo>
                  <a:lnTo>
                    <a:pt x="21" y="792"/>
                  </a:lnTo>
                  <a:lnTo>
                    <a:pt x="25" y="806"/>
                  </a:lnTo>
                  <a:lnTo>
                    <a:pt x="34" y="813"/>
                  </a:lnTo>
                  <a:moveTo>
                    <a:pt x="243" y="1258"/>
                  </a:moveTo>
                  <a:lnTo>
                    <a:pt x="242" y="1242"/>
                  </a:lnTo>
                  <a:lnTo>
                    <a:pt x="242" y="1240"/>
                  </a:lnTo>
                  <a:lnTo>
                    <a:pt x="242" y="1239"/>
                  </a:lnTo>
                  <a:lnTo>
                    <a:pt x="241" y="1237"/>
                  </a:lnTo>
                  <a:lnTo>
                    <a:pt x="239" y="1229"/>
                  </a:lnTo>
                  <a:lnTo>
                    <a:pt x="230" y="1237"/>
                  </a:lnTo>
                  <a:lnTo>
                    <a:pt x="234" y="1250"/>
                  </a:lnTo>
                  <a:lnTo>
                    <a:pt x="243" y="1258"/>
                  </a:lnTo>
                  <a:moveTo>
                    <a:pt x="274" y="997"/>
                  </a:moveTo>
                  <a:lnTo>
                    <a:pt x="274" y="979"/>
                  </a:lnTo>
                  <a:lnTo>
                    <a:pt x="273" y="977"/>
                  </a:lnTo>
                  <a:lnTo>
                    <a:pt x="270" y="968"/>
                  </a:lnTo>
                  <a:lnTo>
                    <a:pt x="262" y="975"/>
                  </a:lnTo>
                  <a:lnTo>
                    <a:pt x="266" y="989"/>
                  </a:lnTo>
                  <a:lnTo>
                    <a:pt x="274" y="997"/>
                  </a:lnTo>
                  <a:moveTo>
                    <a:pt x="298" y="201"/>
                  </a:moveTo>
                  <a:lnTo>
                    <a:pt x="297" y="198"/>
                  </a:lnTo>
                  <a:lnTo>
                    <a:pt x="296" y="195"/>
                  </a:lnTo>
                  <a:lnTo>
                    <a:pt x="289" y="181"/>
                  </a:lnTo>
                  <a:lnTo>
                    <a:pt x="277" y="171"/>
                  </a:lnTo>
                  <a:lnTo>
                    <a:pt x="264" y="167"/>
                  </a:lnTo>
                  <a:lnTo>
                    <a:pt x="253" y="175"/>
                  </a:lnTo>
                  <a:lnTo>
                    <a:pt x="247" y="185"/>
                  </a:lnTo>
                  <a:lnTo>
                    <a:pt x="246" y="193"/>
                  </a:lnTo>
                  <a:lnTo>
                    <a:pt x="251" y="207"/>
                  </a:lnTo>
                  <a:lnTo>
                    <a:pt x="257" y="211"/>
                  </a:lnTo>
                  <a:lnTo>
                    <a:pt x="263" y="212"/>
                  </a:lnTo>
                  <a:lnTo>
                    <a:pt x="268" y="213"/>
                  </a:lnTo>
                  <a:lnTo>
                    <a:pt x="279" y="215"/>
                  </a:lnTo>
                  <a:lnTo>
                    <a:pt x="291" y="213"/>
                  </a:lnTo>
                  <a:lnTo>
                    <a:pt x="297" y="204"/>
                  </a:lnTo>
                  <a:lnTo>
                    <a:pt x="298" y="201"/>
                  </a:lnTo>
                  <a:moveTo>
                    <a:pt x="349" y="29"/>
                  </a:moveTo>
                  <a:lnTo>
                    <a:pt x="349" y="11"/>
                  </a:lnTo>
                  <a:lnTo>
                    <a:pt x="348" y="9"/>
                  </a:lnTo>
                  <a:lnTo>
                    <a:pt x="345" y="0"/>
                  </a:lnTo>
                  <a:lnTo>
                    <a:pt x="337" y="7"/>
                  </a:lnTo>
                  <a:lnTo>
                    <a:pt x="341" y="21"/>
                  </a:lnTo>
                  <a:lnTo>
                    <a:pt x="349" y="29"/>
                  </a:lnTo>
                  <a:moveTo>
                    <a:pt x="423" y="1459"/>
                  </a:moveTo>
                  <a:lnTo>
                    <a:pt x="422" y="1442"/>
                  </a:lnTo>
                  <a:lnTo>
                    <a:pt x="422" y="1440"/>
                  </a:lnTo>
                  <a:lnTo>
                    <a:pt x="419" y="1431"/>
                  </a:lnTo>
                  <a:lnTo>
                    <a:pt x="410" y="1438"/>
                  </a:lnTo>
                  <a:lnTo>
                    <a:pt x="414" y="1452"/>
                  </a:lnTo>
                  <a:lnTo>
                    <a:pt x="423" y="1459"/>
                  </a:lnTo>
                  <a:moveTo>
                    <a:pt x="596" y="1169"/>
                  </a:moveTo>
                  <a:lnTo>
                    <a:pt x="596" y="1166"/>
                  </a:lnTo>
                  <a:lnTo>
                    <a:pt x="595" y="1163"/>
                  </a:lnTo>
                  <a:lnTo>
                    <a:pt x="587" y="1149"/>
                  </a:lnTo>
                  <a:lnTo>
                    <a:pt x="575" y="1139"/>
                  </a:lnTo>
                  <a:lnTo>
                    <a:pt x="562" y="1135"/>
                  </a:lnTo>
                  <a:lnTo>
                    <a:pt x="551" y="1143"/>
                  </a:lnTo>
                  <a:lnTo>
                    <a:pt x="545" y="1153"/>
                  </a:lnTo>
                  <a:lnTo>
                    <a:pt x="544" y="1161"/>
                  </a:lnTo>
                  <a:lnTo>
                    <a:pt x="549" y="1175"/>
                  </a:lnTo>
                  <a:lnTo>
                    <a:pt x="555" y="1179"/>
                  </a:lnTo>
                  <a:lnTo>
                    <a:pt x="561" y="1180"/>
                  </a:lnTo>
                  <a:lnTo>
                    <a:pt x="566" y="1181"/>
                  </a:lnTo>
                  <a:lnTo>
                    <a:pt x="577" y="1183"/>
                  </a:lnTo>
                  <a:lnTo>
                    <a:pt x="589" y="1181"/>
                  </a:lnTo>
                  <a:lnTo>
                    <a:pt x="596" y="1172"/>
                  </a:lnTo>
                  <a:lnTo>
                    <a:pt x="596" y="1169"/>
                  </a:lnTo>
                </a:path>
              </a:pathLst>
            </a:custGeom>
            <a:solidFill>
              <a:srgbClr val="FFD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</p:grpSp>
      <p:sp>
        <p:nvSpPr>
          <p:cNvPr id="13" name="AutoShape 11">
            <a:extLst>
              <a:ext uri="{FF2B5EF4-FFF2-40B4-BE49-F238E27FC236}">
                <a16:creationId xmlns:a16="http://schemas.microsoft.com/office/drawing/2014/main" id="{1A7D62D3-50A0-41C7-BAF0-3B0D8079D06D}"/>
              </a:ext>
            </a:extLst>
          </p:cNvPr>
          <p:cNvSpPr>
            <a:spLocks/>
          </p:cNvSpPr>
          <p:nvPr/>
        </p:nvSpPr>
        <p:spPr bwMode="auto">
          <a:xfrm>
            <a:off x="0" y="1382224"/>
            <a:ext cx="1184320" cy="903776"/>
          </a:xfrm>
          <a:custGeom>
            <a:avLst/>
            <a:gdLst>
              <a:gd name="T0" fmla="*/ 210080225 w 1231"/>
              <a:gd name="T1" fmla="*/ 819756425 h 941"/>
              <a:gd name="T2" fmla="*/ 185886725 w 1231"/>
              <a:gd name="T3" fmla="*/ 845966050 h 941"/>
              <a:gd name="T4" fmla="*/ 185886725 w 1231"/>
              <a:gd name="T5" fmla="*/ 892336925 h 941"/>
              <a:gd name="T6" fmla="*/ 206854425 w 1231"/>
              <a:gd name="T7" fmla="*/ 852014425 h 941"/>
              <a:gd name="T8" fmla="*/ 242741450 w 1231"/>
              <a:gd name="T9" fmla="*/ 879030500 h 941"/>
              <a:gd name="T10" fmla="*/ 239112425 w 1231"/>
              <a:gd name="T11" fmla="*/ 870966000 h 941"/>
              <a:gd name="T12" fmla="*/ 224999550 w 1231"/>
              <a:gd name="T13" fmla="*/ 868546650 h 941"/>
              <a:gd name="T14" fmla="*/ 223789875 w 1231"/>
              <a:gd name="T15" fmla="*/ 881449850 h 941"/>
              <a:gd name="T16" fmla="*/ 230644700 w 1231"/>
              <a:gd name="T17" fmla="*/ 884272425 h 941"/>
              <a:gd name="T18" fmla="*/ 242741450 w 1231"/>
              <a:gd name="T19" fmla="*/ 880240175 h 941"/>
              <a:gd name="T20" fmla="*/ 245160800 w 1231"/>
              <a:gd name="T21" fmla="*/ 794353250 h 941"/>
              <a:gd name="T22" fmla="*/ 243547900 w 1231"/>
              <a:gd name="T23" fmla="*/ 789917775 h 941"/>
              <a:gd name="T24" fmla="*/ 245160800 w 1231"/>
              <a:gd name="T25" fmla="*/ 801611300 h 941"/>
              <a:gd name="T26" fmla="*/ 283063950 w 1231"/>
              <a:gd name="T27" fmla="*/ 820159650 h 941"/>
              <a:gd name="T28" fmla="*/ 274596225 w 1231"/>
              <a:gd name="T29" fmla="*/ 826611250 h 941"/>
              <a:gd name="T30" fmla="*/ 277418800 w 1231"/>
              <a:gd name="T31" fmla="*/ 832659625 h 941"/>
              <a:gd name="T32" fmla="*/ 387499225 w 1231"/>
              <a:gd name="T33" fmla="*/ 947175525 h 941"/>
              <a:gd name="T34" fmla="*/ 387096000 w 1231"/>
              <a:gd name="T35" fmla="*/ 938707800 h 941"/>
              <a:gd name="T36" fmla="*/ 384273425 w 1231"/>
              <a:gd name="T37" fmla="*/ 943949725 h 941"/>
              <a:gd name="T38" fmla="*/ 427015275 w 1231"/>
              <a:gd name="T39" fmla="*/ 1014110875 h 941"/>
              <a:gd name="T40" fmla="*/ 403628225 w 1231"/>
              <a:gd name="T41" fmla="*/ 1001610900 h 941"/>
              <a:gd name="T42" fmla="*/ 371773450 w 1231"/>
              <a:gd name="T43" fmla="*/ 1025804400 h 941"/>
              <a:gd name="T44" fmla="*/ 349192850 w 1231"/>
              <a:gd name="T45" fmla="*/ 1019756025 h 941"/>
              <a:gd name="T46" fmla="*/ 340725125 w 1231"/>
              <a:gd name="T47" fmla="*/ 994352850 h 941"/>
              <a:gd name="T48" fmla="*/ 337096100 w 1231"/>
              <a:gd name="T49" fmla="*/ 967336775 h 941"/>
              <a:gd name="T50" fmla="*/ 324596125 w 1231"/>
              <a:gd name="T51" fmla="*/ 941127150 h 941"/>
              <a:gd name="T52" fmla="*/ 310886475 w 1231"/>
              <a:gd name="T53" fmla="*/ 933869100 h 941"/>
              <a:gd name="T54" fmla="*/ 281451050 w 1231"/>
              <a:gd name="T55" fmla="*/ 937094900 h 941"/>
              <a:gd name="T56" fmla="*/ 237902750 w 1231"/>
              <a:gd name="T57" fmla="*/ 936691675 h 941"/>
              <a:gd name="T58" fmla="*/ 237499525 w 1231"/>
              <a:gd name="T59" fmla="*/ 934675550 h 941"/>
              <a:gd name="T60" fmla="*/ 241531775 w 1231"/>
              <a:gd name="T61" fmla="*/ 922175575 h 941"/>
              <a:gd name="T62" fmla="*/ 244354350 w 1231"/>
              <a:gd name="T63" fmla="*/ 918949775 h 941"/>
              <a:gd name="T64" fmla="*/ 228628575 w 1231"/>
              <a:gd name="T65" fmla="*/ 908465925 h 941"/>
              <a:gd name="T66" fmla="*/ 186289950 w 1231"/>
              <a:gd name="T67" fmla="*/ 897982075 h 941"/>
              <a:gd name="T68" fmla="*/ 159677100 w 1231"/>
              <a:gd name="T69" fmla="*/ 876611150 h 941"/>
              <a:gd name="T70" fmla="*/ 132661025 w 1231"/>
              <a:gd name="T71" fmla="*/ 863707950 h 941"/>
              <a:gd name="T72" fmla="*/ 124999750 w 1231"/>
              <a:gd name="T73" fmla="*/ 840724125 h 941"/>
              <a:gd name="T74" fmla="*/ 130241675 w 1231"/>
              <a:gd name="T75" fmla="*/ 815320950 h 941"/>
              <a:gd name="T76" fmla="*/ 149596475 w 1231"/>
              <a:gd name="T77" fmla="*/ 791933900 h 941"/>
              <a:gd name="T78" fmla="*/ 139515850 w 1231"/>
              <a:gd name="T79" fmla="*/ 781853275 h 941"/>
              <a:gd name="T80" fmla="*/ 111693325 w 1231"/>
              <a:gd name="T81" fmla="*/ 805643550 h 941"/>
              <a:gd name="T82" fmla="*/ 93144975 w 1231"/>
              <a:gd name="T83" fmla="*/ 870966000 h 941"/>
              <a:gd name="T84" fmla="*/ 22983825 w 1231"/>
              <a:gd name="T85" fmla="*/ 897982075 h 941"/>
              <a:gd name="T86" fmla="*/ 0 w 1231"/>
              <a:gd name="T87" fmla="*/ 1161288000 h 941"/>
              <a:gd name="T88" fmla="*/ 387499225 w 1231"/>
              <a:gd name="T89" fmla="*/ 1143546100 h 941"/>
              <a:gd name="T90" fmla="*/ 372176675 w 1231"/>
              <a:gd name="T91" fmla="*/ 1117739700 h 941"/>
              <a:gd name="T92" fmla="*/ 370967000 w 1231"/>
              <a:gd name="T93" fmla="*/ 1082255900 h 941"/>
              <a:gd name="T94" fmla="*/ 396370175 w 1231"/>
              <a:gd name="T95" fmla="*/ 1042336625 h 941"/>
              <a:gd name="T96" fmla="*/ 427015275 w 1231"/>
              <a:gd name="T97" fmla="*/ 1027014075 h 941"/>
              <a:gd name="T98" fmla="*/ 447579750 w 1231"/>
              <a:gd name="T99" fmla="*/ 1159271875 h 941"/>
              <a:gd name="T100" fmla="*/ 450805550 w 1231"/>
              <a:gd name="T101" fmla="*/ 1161288000 h 941"/>
              <a:gd name="T102" fmla="*/ 452418450 w 1231"/>
              <a:gd name="T103" fmla="*/ 819353200 h 941"/>
              <a:gd name="T104" fmla="*/ 447982975 w 1231"/>
              <a:gd name="T105" fmla="*/ 818546750 h 941"/>
              <a:gd name="T106" fmla="*/ 477821625 w 1231"/>
              <a:gd name="T107" fmla="*/ 1107659075 h 941"/>
              <a:gd name="T108" fmla="*/ 474192600 w 1231"/>
              <a:gd name="T109" fmla="*/ 1099594575 h 941"/>
              <a:gd name="T110" fmla="*/ 460079725 w 1231"/>
              <a:gd name="T111" fmla="*/ 1097175225 h 941"/>
              <a:gd name="T112" fmla="*/ 458870050 w 1231"/>
              <a:gd name="T113" fmla="*/ 1110078425 h 941"/>
              <a:gd name="T114" fmla="*/ 465724875 w 1231"/>
              <a:gd name="T115" fmla="*/ 1112901000 h 941"/>
              <a:gd name="T116" fmla="*/ 477821625 w 1231"/>
              <a:gd name="T117" fmla="*/ 1108868750 h 941"/>
              <a:gd name="T118" fmla="*/ 495966750 w 1231"/>
              <a:gd name="T119" fmla="*/ 1049594675 h 941"/>
              <a:gd name="T120" fmla="*/ 494757075 w 1231"/>
              <a:gd name="T121" fmla="*/ 1045159200 h 941"/>
              <a:gd name="T122" fmla="*/ 496369975 w 1231"/>
              <a:gd name="T123" fmla="*/ 1056449500 h 941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231" h="941">
                <a:moveTo>
                  <a:pt x="527" y="105"/>
                </a:moveTo>
                <a:lnTo>
                  <a:pt x="525" y="98"/>
                </a:lnTo>
                <a:lnTo>
                  <a:pt x="521" y="94"/>
                </a:lnTo>
                <a:lnTo>
                  <a:pt x="513" y="94"/>
                </a:lnTo>
                <a:lnTo>
                  <a:pt x="485" y="114"/>
                </a:lnTo>
                <a:lnTo>
                  <a:pt x="461" y="159"/>
                </a:lnTo>
                <a:lnTo>
                  <a:pt x="434" y="205"/>
                </a:lnTo>
                <a:lnTo>
                  <a:pt x="460" y="282"/>
                </a:lnTo>
                <a:lnTo>
                  <a:pt x="461" y="274"/>
                </a:lnTo>
                <a:lnTo>
                  <a:pt x="468" y="263"/>
                </a:lnTo>
                <a:lnTo>
                  <a:pt x="492" y="219"/>
                </a:lnTo>
                <a:lnTo>
                  <a:pt x="513" y="174"/>
                </a:lnTo>
                <a:lnTo>
                  <a:pt x="526" y="133"/>
                </a:lnTo>
                <a:lnTo>
                  <a:pt x="527" y="105"/>
                </a:lnTo>
                <a:moveTo>
                  <a:pt x="602" y="241"/>
                </a:moveTo>
                <a:lnTo>
                  <a:pt x="602" y="238"/>
                </a:lnTo>
                <a:lnTo>
                  <a:pt x="601" y="235"/>
                </a:lnTo>
                <a:lnTo>
                  <a:pt x="593" y="221"/>
                </a:lnTo>
                <a:lnTo>
                  <a:pt x="581" y="211"/>
                </a:lnTo>
                <a:lnTo>
                  <a:pt x="569" y="207"/>
                </a:lnTo>
                <a:lnTo>
                  <a:pt x="558" y="215"/>
                </a:lnTo>
                <a:lnTo>
                  <a:pt x="551" y="225"/>
                </a:lnTo>
                <a:lnTo>
                  <a:pt x="551" y="233"/>
                </a:lnTo>
                <a:lnTo>
                  <a:pt x="555" y="247"/>
                </a:lnTo>
                <a:lnTo>
                  <a:pt x="562" y="251"/>
                </a:lnTo>
                <a:lnTo>
                  <a:pt x="567" y="252"/>
                </a:lnTo>
                <a:lnTo>
                  <a:pt x="572" y="254"/>
                </a:lnTo>
                <a:lnTo>
                  <a:pt x="584" y="255"/>
                </a:lnTo>
                <a:lnTo>
                  <a:pt x="595" y="253"/>
                </a:lnTo>
                <a:lnTo>
                  <a:pt x="602" y="244"/>
                </a:lnTo>
                <a:lnTo>
                  <a:pt x="602" y="241"/>
                </a:lnTo>
                <a:moveTo>
                  <a:pt x="608" y="49"/>
                </a:moveTo>
                <a:lnTo>
                  <a:pt x="608" y="31"/>
                </a:lnTo>
                <a:lnTo>
                  <a:pt x="607" y="30"/>
                </a:lnTo>
                <a:lnTo>
                  <a:pt x="607" y="28"/>
                </a:lnTo>
                <a:lnTo>
                  <a:pt x="604" y="20"/>
                </a:lnTo>
                <a:lnTo>
                  <a:pt x="596" y="28"/>
                </a:lnTo>
                <a:lnTo>
                  <a:pt x="599" y="41"/>
                </a:lnTo>
                <a:lnTo>
                  <a:pt x="608" y="49"/>
                </a:lnTo>
                <a:moveTo>
                  <a:pt x="707" y="108"/>
                </a:moveTo>
                <a:lnTo>
                  <a:pt x="704" y="98"/>
                </a:lnTo>
                <a:lnTo>
                  <a:pt x="702" y="95"/>
                </a:lnTo>
                <a:lnTo>
                  <a:pt x="694" y="90"/>
                </a:lnTo>
                <a:lnTo>
                  <a:pt x="674" y="91"/>
                </a:lnTo>
                <a:lnTo>
                  <a:pt x="681" y="111"/>
                </a:lnTo>
                <a:lnTo>
                  <a:pt x="681" y="112"/>
                </a:lnTo>
                <a:lnTo>
                  <a:pt x="682" y="114"/>
                </a:lnTo>
                <a:lnTo>
                  <a:pt x="688" y="126"/>
                </a:lnTo>
                <a:lnTo>
                  <a:pt x="698" y="118"/>
                </a:lnTo>
                <a:lnTo>
                  <a:pt x="707" y="108"/>
                </a:lnTo>
                <a:moveTo>
                  <a:pt x="961" y="410"/>
                </a:moveTo>
                <a:lnTo>
                  <a:pt x="961" y="392"/>
                </a:lnTo>
                <a:lnTo>
                  <a:pt x="961" y="391"/>
                </a:lnTo>
                <a:lnTo>
                  <a:pt x="960" y="389"/>
                </a:lnTo>
                <a:lnTo>
                  <a:pt x="958" y="381"/>
                </a:lnTo>
                <a:lnTo>
                  <a:pt x="949" y="388"/>
                </a:lnTo>
                <a:lnTo>
                  <a:pt x="953" y="402"/>
                </a:lnTo>
                <a:lnTo>
                  <a:pt x="961" y="410"/>
                </a:lnTo>
                <a:moveTo>
                  <a:pt x="1061" y="585"/>
                </a:moveTo>
                <a:lnTo>
                  <a:pt x="1059" y="576"/>
                </a:lnTo>
                <a:lnTo>
                  <a:pt x="1051" y="567"/>
                </a:lnTo>
                <a:lnTo>
                  <a:pt x="1038" y="558"/>
                </a:lnTo>
                <a:lnTo>
                  <a:pt x="1001" y="545"/>
                </a:lnTo>
                <a:lnTo>
                  <a:pt x="976" y="560"/>
                </a:lnTo>
                <a:lnTo>
                  <a:pt x="952" y="585"/>
                </a:lnTo>
                <a:lnTo>
                  <a:pt x="922" y="605"/>
                </a:lnTo>
                <a:lnTo>
                  <a:pt x="899" y="609"/>
                </a:lnTo>
                <a:lnTo>
                  <a:pt x="881" y="604"/>
                </a:lnTo>
                <a:lnTo>
                  <a:pt x="866" y="590"/>
                </a:lnTo>
                <a:lnTo>
                  <a:pt x="854" y="564"/>
                </a:lnTo>
                <a:lnTo>
                  <a:pt x="849" y="547"/>
                </a:lnTo>
                <a:lnTo>
                  <a:pt x="845" y="527"/>
                </a:lnTo>
                <a:lnTo>
                  <a:pt x="841" y="502"/>
                </a:lnTo>
                <a:lnTo>
                  <a:pt x="838" y="475"/>
                </a:lnTo>
                <a:lnTo>
                  <a:pt x="836" y="460"/>
                </a:lnTo>
                <a:lnTo>
                  <a:pt x="833" y="447"/>
                </a:lnTo>
                <a:lnTo>
                  <a:pt x="830" y="436"/>
                </a:lnTo>
                <a:lnTo>
                  <a:pt x="805" y="395"/>
                </a:lnTo>
                <a:lnTo>
                  <a:pt x="796" y="390"/>
                </a:lnTo>
                <a:lnTo>
                  <a:pt x="775" y="377"/>
                </a:lnTo>
                <a:lnTo>
                  <a:pt x="771" y="377"/>
                </a:lnTo>
                <a:lnTo>
                  <a:pt x="749" y="374"/>
                </a:lnTo>
                <a:lnTo>
                  <a:pt x="738" y="375"/>
                </a:lnTo>
                <a:lnTo>
                  <a:pt x="698" y="385"/>
                </a:lnTo>
                <a:lnTo>
                  <a:pt x="660" y="389"/>
                </a:lnTo>
                <a:lnTo>
                  <a:pt x="623" y="388"/>
                </a:lnTo>
                <a:lnTo>
                  <a:pt x="590" y="384"/>
                </a:lnTo>
                <a:lnTo>
                  <a:pt x="590" y="382"/>
                </a:lnTo>
                <a:lnTo>
                  <a:pt x="589" y="381"/>
                </a:lnTo>
                <a:lnTo>
                  <a:pt x="589" y="379"/>
                </a:lnTo>
                <a:lnTo>
                  <a:pt x="589" y="367"/>
                </a:lnTo>
                <a:lnTo>
                  <a:pt x="593" y="356"/>
                </a:lnTo>
                <a:lnTo>
                  <a:pt x="599" y="348"/>
                </a:lnTo>
                <a:lnTo>
                  <a:pt x="607" y="342"/>
                </a:lnTo>
                <a:lnTo>
                  <a:pt x="607" y="341"/>
                </a:lnTo>
                <a:lnTo>
                  <a:pt x="606" y="340"/>
                </a:lnTo>
                <a:lnTo>
                  <a:pt x="575" y="316"/>
                </a:lnTo>
                <a:lnTo>
                  <a:pt x="567" y="314"/>
                </a:lnTo>
                <a:lnTo>
                  <a:pt x="529" y="308"/>
                </a:lnTo>
                <a:lnTo>
                  <a:pt x="485" y="302"/>
                </a:lnTo>
                <a:lnTo>
                  <a:pt x="462" y="288"/>
                </a:lnTo>
                <a:lnTo>
                  <a:pt x="434" y="205"/>
                </a:lnTo>
                <a:lnTo>
                  <a:pt x="433" y="207"/>
                </a:lnTo>
                <a:lnTo>
                  <a:pt x="396" y="235"/>
                </a:lnTo>
                <a:lnTo>
                  <a:pt x="369" y="235"/>
                </a:lnTo>
                <a:lnTo>
                  <a:pt x="346" y="223"/>
                </a:lnTo>
                <a:lnTo>
                  <a:pt x="329" y="203"/>
                </a:lnTo>
                <a:lnTo>
                  <a:pt x="316" y="176"/>
                </a:lnTo>
                <a:lnTo>
                  <a:pt x="312" y="161"/>
                </a:lnTo>
                <a:lnTo>
                  <a:pt x="310" y="146"/>
                </a:lnTo>
                <a:lnTo>
                  <a:pt x="308" y="130"/>
                </a:lnTo>
                <a:lnTo>
                  <a:pt x="309" y="115"/>
                </a:lnTo>
                <a:lnTo>
                  <a:pt x="323" y="83"/>
                </a:lnTo>
                <a:lnTo>
                  <a:pt x="347" y="66"/>
                </a:lnTo>
                <a:lnTo>
                  <a:pt x="367" y="51"/>
                </a:lnTo>
                <a:lnTo>
                  <a:pt x="371" y="25"/>
                </a:lnTo>
                <a:lnTo>
                  <a:pt x="371" y="23"/>
                </a:lnTo>
                <a:lnTo>
                  <a:pt x="370" y="22"/>
                </a:lnTo>
                <a:lnTo>
                  <a:pt x="346" y="0"/>
                </a:lnTo>
                <a:lnTo>
                  <a:pt x="309" y="5"/>
                </a:lnTo>
                <a:lnTo>
                  <a:pt x="278" y="43"/>
                </a:lnTo>
                <a:lnTo>
                  <a:pt x="277" y="59"/>
                </a:lnTo>
                <a:lnTo>
                  <a:pt x="274" y="117"/>
                </a:lnTo>
                <a:lnTo>
                  <a:pt x="269" y="188"/>
                </a:lnTo>
                <a:lnTo>
                  <a:pt x="231" y="221"/>
                </a:lnTo>
                <a:lnTo>
                  <a:pt x="174" y="239"/>
                </a:lnTo>
                <a:lnTo>
                  <a:pt x="110" y="264"/>
                </a:lnTo>
                <a:lnTo>
                  <a:pt x="57" y="288"/>
                </a:lnTo>
                <a:lnTo>
                  <a:pt x="16" y="293"/>
                </a:lnTo>
                <a:lnTo>
                  <a:pt x="0" y="291"/>
                </a:lnTo>
                <a:lnTo>
                  <a:pt x="0" y="941"/>
                </a:lnTo>
                <a:lnTo>
                  <a:pt x="1057" y="941"/>
                </a:lnTo>
                <a:lnTo>
                  <a:pt x="1011" y="929"/>
                </a:lnTo>
                <a:lnTo>
                  <a:pt x="961" y="897"/>
                </a:lnTo>
                <a:lnTo>
                  <a:pt x="925" y="839"/>
                </a:lnTo>
                <a:lnTo>
                  <a:pt x="923" y="833"/>
                </a:lnTo>
                <a:lnTo>
                  <a:pt x="922" y="827"/>
                </a:lnTo>
                <a:lnTo>
                  <a:pt x="920" y="820"/>
                </a:lnTo>
                <a:lnTo>
                  <a:pt x="920" y="745"/>
                </a:lnTo>
                <a:lnTo>
                  <a:pt x="943" y="690"/>
                </a:lnTo>
                <a:lnTo>
                  <a:pt x="970" y="657"/>
                </a:lnTo>
                <a:lnTo>
                  <a:pt x="983" y="646"/>
                </a:lnTo>
                <a:lnTo>
                  <a:pt x="1013" y="641"/>
                </a:lnTo>
                <a:lnTo>
                  <a:pt x="1041" y="628"/>
                </a:lnTo>
                <a:lnTo>
                  <a:pt x="1059" y="608"/>
                </a:lnTo>
                <a:lnTo>
                  <a:pt x="1061" y="585"/>
                </a:lnTo>
                <a:moveTo>
                  <a:pt x="1118" y="941"/>
                </a:moveTo>
                <a:lnTo>
                  <a:pt x="1110" y="936"/>
                </a:lnTo>
                <a:lnTo>
                  <a:pt x="1096" y="940"/>
                </a:lnTo>
                <a:lnTo>
                  <a:pt x="1079" y="941"/>
                </a:lnTo>
                <a:lnTo>
                  <a:pt x="1118" y="941"/>
                </a:lnTo>
                <a:moveTo>
                  <a:pt x="1123" y="112"/>
                </a:moveTo>
                <a:lnTo>
                  <a:pt x="1122" y="95"/>
                </a:lnTo>
                <a:lnTo>
                  <a:pt x="1122" y="93"/>
                </a:lnTo>
                <a:lnTo>
                  <a:pt x="1122" y="92"/>
                </a:lnTo>
                <a:lnTo>
                  <a:pt x="1119" y="84"/>
                </a:lnTo>
                <a:lnTo>
                  <a:pt x="1111" y="91"/>
                </a:lnTo>
                <a:lnTo>
                  <a:pt x="1114" y="105"/>
                </a:lnTo>
                <a:lnTo>
                  <a:pt x="1123" y="112"/>
                </a:lnTo>
                <a:moveTo>
                  <a:pt x="1185" y="808"/>
                </a:moveTo>
                <a:lnTo>
                  <a:pt x="1185" y="805"/>
                </a:lnTo>
                <a:lnTo>
                  <a:pt x="1184" y="802"/>
                </a:lnTo>
                <a:lnTo>
                  <a:pt x="1176" y="788"/>
                </a:lnTo>
                <a:lnTo>
                  <a:pt x="1164" y="778"/>
                </a:lnTo>
                <a:lnTo>
                  <a:pt x="1152" y="774"/>
                </a:lnTo>
                <a:lnTo>
                  <a:pt x="1141" y="782"/>
                </a:lnTo>
                <a:lnTo>
                  <a:pt x="1134" y="792"/>
                </a:lnTo>
                <a:lnTo>
                  <a:pt x="1133" y="801"/>
                </a:lnTo>
                <a:lnTo>
                  <a:pt x="1138" y="814"/>
                </a:lnTo>
                <a:lnTo>
                  <a:pt x="1145" y="818"/>
                </a:lnTo>
                <a:lnTo>
                  <a:pt x="1150" y="820"/>
                </a:lnTo>
                <a:lnTo>
                  <a:pt x="1155" y="821"/>
                </a:lnTo>
                <a:lnTo>
                  <a:pt x="1166" y="822"/>
                </a:lnTo>
                <a:lnTo>
                  <a:pt x="1178" y="820"/>
                </a:lnTo>
                <a:lnTo>
                  <a:pt x="1185" y="811"/>
                </a:lnTo>
                <a:lnTo>
                  <a:pt x="1185" y="808"/>
                </a:lnTo>
                <a:moveTo>
                  <a:pt x="1231" y="681"/>
                </a:moveTo>
                <a:lnTo>
                  <a:pt x="1230" y="664"/>
                </a:lnTo>
                <a:lnTo>
                  <a:pt x="1230" y="662"/>
                </a:lnTo>
                <a:lnTo>
                  <a:pt x="1229" y="661"/>
                </a:lnTo>
                <a:lnTo>
                  <a:pt x="1227" y="653"/>
                </a:lnTo>
                <a:lnTo>
                  <a:pt x="1218" y="660"/>
                </a:lnTo>
                <a:lnTo>
                  <a:pt x="1222" y="674"/>
                </a:lnTo>
                <a:lnTo>
                  <a:pt x="1231" y="681"/>
                </a:lnTo>
              </a:path>
            </a:pathLst>
          </a:custGeom>
          <a:solidFill>
            <a:srgbClr val="FFD23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0480" tIns="15240" rIns="30480" bIns="15240" numCol="1" anchor="t" anchorCtr="0" compatLnSpc="1">
            <a:prstTxWarp prst="textNoShape">
              <a:avLst/>
            </a:prstTxWarp>
          </a:bodyPr>
          <a:lstStyle/>
          <a:p>
            <a:endParaRPr lang="fr-FR" sz="207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4BF9BE16-831A-48F8-B6A4-AAC779B14611}"/>
              </a:ext>
            </a:extLst>
          </p:cNvPr>
          <p:cNvSpPr txBox="1">
            <a:spLocks/>
          </p:cNvSpPr>
          <p:nvPr/>
        </p:nvSpPr>
        <p:spPr>
          <a:xfrm>
            <a:off x="487529" y="958334"/>
            <a:ext cx="2265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 dirty="0">
                <a:solidFill>
                  <a:srgbClr val="215868"/>
                </a:solidFill>
                <a:latin typeface="Gotham Bold" pitchFamily="50" charset="0"/>
                <a:cs typeface="Gotham Bold" pitchFamily="50" charset="0"/>
              </a:rPr>
              <a:t>DONNÉES BANCAIRES</a:t>
            </a:r>
          </a:p>
        </p:txBody>
      </p:sp>
      <p:pic>
        <p:nvPicPr>
          <p:cNvPr id="14" name="image4.png">
            <a:extLst>
              <a:ext uri="{FF2B5EF4-FFF2-40B4-BE49-F238E27FC236}">
                <a16:creationId xmlns:a16="http://schemas.microsoft.com/office/drawing/2014/main" id="{B9353E3C-DEF9-457F-9D69-FEAD62B4678F}"/>
              </a:ext>
            </a:extLst>
          </p:cNvPr>
          <p:cNvPicPr>
            <a:picLocks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491651" y="514571"/>
            <a:ext cx="256786" cy="305551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18A51853-4A5A-48A4-9A91-F31F89033FC7}"/>
              </a:ext>
            </a:extLst>
          </p:cNvPr>
          <p:cNvSpPr txBox="1">
            <a:spLocks/>
          </p:cNvSpPr>
          <p:nvPr/>
        </p:nvSpPr>
        <p:spPr>
          <a:xfrm>
            <a:off x="1361801" y="1303911"/>
            <a:ext cx="5164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 dirty="0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Achat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E990B36B-C163-418F-A254-68A22134B630}"/>
              </a:ext>
            </a:extLst>
          </p:cNvPr>
          <p:cNvSpPr txBox="1">
            <a:spLocks/>
          </p:cNvSpPr>
          <p:nvPr/>
        </p:nvSpPr>
        <p:spPr>
          <a:xfrm>
            <a:off x="1202305" y="1547012"/>
            <a:ext cx="8354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 dirty="0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Carte bleue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E22EB5C5-6E4D-4214-8F1C-9F8C81352F11}"/>
              </a:ext>
            </a:extLst>
          </p:cNvPr>
          <p:cNvSpPr txBox="1">
            <a:spLocks/>
          </p:cNvSpPr>
          <p:nvPr/>
        </p:nvSpPr>
        <p:spPr>
          <a:xfrm>
            <a:off x="1192684" y="1790114"/>
            <a:ext cx="8547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 dirty="0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Transaction</a:t>
            </a:r>
          </a:p>
        </p:txBody>
      </p:sp>
    </p:spTree>
    <p:extLst>
      <p:ext uri="{BB962C8B-B14F-4D97-AF65-F5344CB8AC3E}">
        <p14:creationId xmlns:p14="http://schemas.microsoft.com/office/powerpoint/2010/main" val="30822015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F1409238-5CCF-410B-BDA9-73B48B0CCB50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1223094" cy="1132124"/>
            <a:chOff x="0" y="0"/>
            <a:chExt cx="1368" cy="1047"/>
          </a:xfrm>
        </p:grpSpPr>
        <p:sp>
          <p:nvSpPr>
            <p:cNvPr id="5" name="AutoShape 3">
              <a:extLst>
                <a:ext uri="{FF2B5EF4-FFF2-40B4-BE49-F238E27FC236}">
                  <a16:creationId xmlns:a16="http://schemas.microsoft.com/office/drawing/2014/main" id="{CAE4FC14-795A-43E4-B542-F8C0416FD17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1368" cy="1047"/>
            </a:xfrm>
            <a:custGeom>
              <a:avLst/>
              <a:gdLst>
                <a:gd name="T0" fmla="*/ 16 w 1368"/>
                <a:gd name="T1" fmla="*/ 587 h 1047"/>
                <a:gd name="T2" fmla="*/ 4 w 1368"/>
                <a:gd name="T3" fmla="*/ 686 h 1047"/>
                <a:gd name="T4" fmla="*/ 33 w 1368"/>
                <a:gd name="T5" fmla="*/ 620 h 1047"/>
                <a:gd name="T6" fmla="*/ 217 w 1368"/>
                <a:gd name="T7" fmla="*/ 509 h 1047"/>
                <a:gd name="T8" fmla="*/ 152 w 1368"/>
                <a:gd name="T9" fmla="*/ 643 h 1047"/>
                <a:gd name="T10" fmla="*/ 13 w 1368"/>
                <a:gd name="T11" fmla="*/ 866 h 1047"/>
                <a:gd name="T12" fmla="*/ 38 w 1368"/>
                <a:gd name="T13" fmla="*/ 935 h 1047"/>
                <a:gd name="T14" fmla="*/ 131 w 1368"/>
                <a:gd name="T15" fmla="*/ 817 h 1047"/>
                <a:gd name="T16" fmla="*/ 208 w 1368"/>
                <a:gd name="T17" fmla="*/ 575 h 1047"/>
                <a:gd name="T18" fmla="*/ 550 w 1368"/>
                <a:gd name="T19" fmla="*/ 862 h 1047"/>
                <a:gd name="T20" fmla="*/ 518 w 1368"/>
                <a:gd name="T21" fmla="*/ 770 h 1047"/>
                <a:gd name="T22" fmla="*/ 468 w 1368"/>
                <a:gd name="T23" fmla="*/ 688 h 1047"/>
                <a:gd name="T24" fmla="*/ 0 w 1368"/>
                <a:gd name="T25" fmla="*/ 439 h 1047"/>
                <a:gd name="T26" fmla="*/ 148 w 1368"/>
                <a:gd name="T27" fmla="*/ 431 h 1047"/>
                <a:gd name="T28" fmla="*/ 351 w 1368"/>
                <a:gd name="T29" fmla="*/ 498 h 1047"/>
                <a:gd name="T30" fmla="*/ 449 w 1368"/>
                <a:gd name="T31" fmla="*/ 685 h 1047"/>
                <a:gd name="T32" fmla="*/ 474 w 1368"/>
                <a:gd name="T33" fmla="*/ 824 h 1047"/>
                <a:gd name="T34" fmla="*/ 511 w 1368"/>
                <a:gd name="T35" fmla="*/ 897 h 1047"/>
                <a:gd name="T36" fmla="*/ 550 w 1368"/>
                <a:gd name="T37" fmla="*/ 862 h 1047"/>
                <a:gd name="T38" fmla="*/ 865 w 1368"/>
                <a:gd name="T39" fmla="*/ 517 h 1047"/>
                <a:gd name="T40" fmla="*/ 670 w 1368"/>
                <a:gd name="T41" fmla="*/ 0 h 1047"/>
                <a:gd name="T42" fmla="*/ 527 w 1368"/>
                <a:gd name="T43" fmla="*/ 595 h 1047"/>
                <a:gd name="T44" fmla="*/ 731 w 1368"/>
                <a:gd name="T45" fmla="*/ 529 h 1047"/>
                <a:gd name="T46" fmla="*/ 867 w 1368"/>
                <a:gd name="T47" fmla="*/ 554 h 1047"/>
                <a:gd name="T48" fmla="*/ 952 w 1368"/>
                <a:gd name="T49" fmla="*/ 998 h 1047"/>
                <a:gd name="T50" fmla="*/ 832 w 1368"/>
                <a:gd name="T51" fmla="*/ 858 h 1047"/>
                <a:gd name="T52" fmla="*/ 716 w 1368"/>
                <a:gd name="T53" fmla="*/ 712 h 1047"/>
                <a:gd name="T54" fmla="*/ 699 w 1368"/>
                <a:gd name="T55" fmla="*/ 679 h 1047"/>
                <a:gd name="T56" fmla="*/ 681 w 1368"/>
                <a:gd name="T57" fmla="*/ 652 h 1047"/>
                <a:gd name="T58" fmla="*/ 668 w 1368"/>
                <a:gd name="T59" fmla="*/ 693 h 1047"/>
                <a:gd name="T60" fmla="*/ 758 w 1368"/>
                <a:gd name="T61" fmla="*/ 818 h 1047"/>
                <a:gd name="T62" fmla="*/ 788 w 1368"/>
                <a:gd name="T63" fmla="*/ 899 h 1047"/>
                <a:gd name="T64" fmla="*/ 797 w 1368"/>
                <a:gd name="T65" fmla="*/ 945 h 1047"/>
                <a:gd name="T66" fmla="*/ 941 w 1368"/>
                <a:gd name="T67" fmla="*/ 1039 h 1047"/>
                <a:gd name="T68" fmla="*/ 1001 w 1368"/>
                <a:gd name="T69" fmla="*/ 71 h 1047"/>
                <a:gd name="T70" fmla="*/ 978 w 1368"/>
                <a:gd name="T71" fmla="*/ 0 h 1047"/>
                <a:gd name="T72" fmla="*/ 1198 w 1368"/>
                <a:gd name="T73" fmla="*/ 181 h 1047"/>
                <a:gd name="T74" fmla="*/ 1089 w 1368"/>
                <a:gd name="T75" fmla="*/ 167 h 1047"/>
                <a:gd name="T76" fmla="*/ 670 w 1368"/>
                <a:gd name="T77" fmla="*/ 0 h 1047"/>
                <a:gd name="T78" fmla="*/ 899 w 1368"/>
                <a:gd name="T79" fmla="*/ 380 h 1047"/>
                <a:gd name="T80" fmla="*/ 1108 w 1368"/>
                <a:gd name="T81" fmla="*/ 217 h 1047"/>
                <a:gd name="T82" fmla="*/ 1201 w 1368"/>
                <a:gd name="T83" fmla="*/ 199 h 1047"/>
                <a:gd name="T84" fmla="*/ 1347 w 1368"/>
                <a:gd name="T85" fmla="*/ 410 h 1047"/>
                <a:gd name="T86" fmla="*/ 1220 w 1368"/>
                <a:gd name="T87" fmla="*/ 407 h 1047"/>
                <a:gd name="T88" fmla="*/ 1051 w 1368"/>
                <a:gd name="T89" fmla="*/ 370 h 1047"/>
                <a:gd name="T90" fmla="*/ 1011 w 1368"/>
                <a:gd name="T91" fmla="*/ 387 h 1047"/>
                <a:gd name="T92" fmla="*/ 1058 w 1368"/>
                <a:gd name="T93" fmla="*/ 402 h 1047"/>
                <a:gd name="T94" fmla="*/ 1250 w 1368"/>
                <a:gd name="T95" fmla="*/ 454 h 1047"/>
                <a:gd name="T96" fmla="*/ 1362 w 1368"/>
                <a:gd name="T97" fmla="*/ 451 h 10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368" h="1047">
                  <a:moveTo>
                    <a:pt x="33" y="620"/>
                  </a:moveTo>
                  <a:lnTo>
                    <a:pt x="31" y="607"/>
                  </a:lnTo>
                  <a:lnTo>
                    <a:pt x="25" y="596"/>
                  </a:lnTo>
                  <a:lnTo>
                    <a:pt x="16" y="587"/>
                  </a:lnTo>
                  <a:lnTo>
                    <a:pt x="4" y="581"/>
                  </a:lnTo>
                  <a:lnTo>
                    <a:pt x="0" y="581"/>
                  </a:lnTo>
                  <a:lnTo>
                    <a:pt x="0" y="686"/>
                  </a:lnTo>
                  <a:lnTo>
                    <a:pt x="4" y="686"/>
                  </a:lnTo>
                  <a:lnTo>
                    <a:pt x="24" y="666"/>
                  </a:lnTo>
                  <a:lnTo>
                    <a:pt x="30" y="650"/>
                  </a:lnTo>
                  <a:lnTo>
                    <a:pt x="33" y="634"/>
                  </a:lnTo>
                  <a:lnTo>
                    <a:pt x="33" y="620"/>
                  </a:lnTo>
                  <a:moveTo>
                    <a:pt x="238" y="524"/>
                  </a:moveTo>
                  <a:lnTo>
                    <a:pt x="236" y="517"/>
                  </a:lnTo>
                  <a:lnTo>
                    <a:pt x="229" y="509"/>
                  </a:lnTo>
                  <a:lnTo>
                    <a:pt x="217" y="509"/>
                  </a:lnTo>
                  <a:lnTo>
                    <a:pt x="202" y="520"/>
                  </a:lnTo>
                  <a:lnTo>
                    <a:pt x="188" y="545"/>
                  </a:lnTo>
                  <a:lnTo>
                    <a:pt x="172" y="590"/>
                  </a:lnTo>
                  <a:lnTo>
                    <a:pt x="152" y="643"/>
                  </a:lnTo>
                  <a:lnTo>
                    <a:pt x="122" y="697"/>
                  </a:lnTo>
                  <a:lnTo>
                    <a:pt x="43" y="782"/>
                  </a:lnTo>
                  <a:lnTo>
                    <a:pt x="21" y="824"/>
                  </a:lnTo>
                  <a:lnTo>
                    <a:pt x="13" y="866"/>
                  </a:lnTo>
                  <a:lnTo>
                    <a:pt x="17" y="904"/>
                  </a:lnTo>
                  <a:lnTo>
                    <a:pt x="22" y="916"/>
                  </a:lnTo>
                  <a:lnTo>
                    <a:pt x="29" y="926"/>
                  </a:lnTo>
                  <a:lnTo>
                    <a:pt x="38" y="935"/>
                  </a:lnTo>
                  <a:lnTo>
                    <a:pt x="48" y="941"/>
                  </a:lnTo>
                  <a:lnTo>
                    <a:pt x="85" y="934"/>
                  </a:lnTo>
                  <a:lnTo>
                    <a:pt x="112" y="885"/>
                  </a:lnTo>
                  <a:lnTo>
                    <a:pt x="131" y="817"/>
                  </a:lnTo>
                  <a:lnTo>
                    <a:pt x="143" y="753"/>
                  </a:lnTo>
                  <a:lnTo>
                    <a:pt x="159" y="693"/>
                  </a:lnTo>
                  <a:lnTo>
                    <a:pt x="183" y="629"/>
                  </a:lnTo>
                  <a:lnTo>
                    <a:pt x="208" y="575"/>
                  </a:lnTo>
                  <a:lnTo>
                    <a:pt x="226" y="546"/>
                  </a:lnTo>
                  <a:lnTo>
                    <a:pt x="236" y="535"/>
                  </a:lnTo>
                  <a:lnTo>
                    <a:pt x="238" y="524"/>
                  </a:lnTo>
                  <a:moveTo>
                    <a:pt x="550" y="862"/>
                  </a:moveTo>
                  <a:lnTo>
                    <a:pt x="549" y="845"/>
                  </a:lnTo>
                  <a:lnTo>
                    <a:pt x="544" y="825"/>
                  </a:lnTo>
                  <a:lnTo>
                    <a:pt x="533" y="799"/>
                  </a:lnTo>
                  <a:lnTo>
                    <a:pt x="518" y="770"/>
                  </a:lnTo>
                  <a:lnTo>
                    <a:pt x="499" y="737"/>
                  </a:lnTo>
                  <a:lnTo>
                    <a:pt x="476" y="702"/>
                  </a:lnTo>
                  <a:lnTo>
                    <a:pt x="471" y="695"/>
                  </a:lnTo>
                  <a:lnTo>
                    <a:pt x="468" y="688"/>
                  </a:lnTo>
                  <a:lnTo>
                    <a:pt x="238" y="0"/>
                  </a:lnTo>
                  <a:lnTo>
                    <a:pt x="223" y="0"/>
                  </a:lnTo>
                  <a:lnTo>
                    <a:pt x="0" y="0"/>
                  </a:lnTo>
                  <a:lnTo>
                    <a:pt x="0" y="439"/>
                  </a:lnTo>
                  <a:lnTo>
                    <a:pt x="19" y="449"/>
                  </a:lnTo>
                  <a:lnTo>
                    <a:pt x="46" y="452"/>
                  </a:lnTo>
                  <a:lnTo>
                    <a:pt x="57" y="451"/>
                  </a:lnTo>
                  <a:lnTo>
                    <a:pt x="148" y="431"/>
                  </a:lnTo>
                  <a:lnTo>
                    <a:pt x="227" y="438"/>
                  </a:lnTo>
                  <a:lnTo>
                    <a:pt x="283" y="454"/>
                  </a:lnTo>
                  <a:lnTo>
                    <a:pt x="304" y="463"/>
                  </a:lnTo>
                  <a:lnTo>
                    <a:pt x="351" y="498"/>
                  </a:lnTo>
                  <a:lnTo>
                    <a:pt x="388" y="539"/>
                  </a:lnTo>
                  <a:lnTo>
                    <a:pt x="415" y="585"/>
                  </a:lnTo>
                  <a:lnTo>
                    <a:pt x="435" y="634"/>
                  </a:lnTo>
                  <a:lnTo>
                    <a:pt x="449" y="685"/>
                  </a:lnTo>
                  <a:lnTo>
                    <a:pt x="458" y="733"/>
                  </a:lnTo>
                  <a:lnTo>
                    <a:pt x="465" y="776"/>
                  </a:lnTo>
                  <a:lnTo>
                    <a:pt x="471" y="811"/>
                  </a:lnTo>
                  <a:lnTo>
                    <a:pt x="474" y="824"/>
                  </a:lnTo>
                  <a:lnTo>
                    <a:pt x="477" y="835"/>
                  </a:lnTo>
                  <a:lnTo>
                    <a:pt x="480" y="846"/>
                  </a:lnTo>
                  <a:lnTo>
                    <a:pt x="495" y="878"/>
                  </a:lnTo>
                  <a:lnTo>
                    <a:pt x="511" y="897"/>
                  </a:lnTo>
                  <a:lnTo>
                    <a:pt x="527" y="901"/>
                  </a:lnTo>
                  <a:lnTo>
                    <a:pt x="542" y="889"/>
                  </a:lnTo>
                  <a:lnTo>
                    <a:pt x="548" y="877"/>
                  </a:lnTo>
                  <a:lnTo>
                    <a:pt x="550" y="862"/>
                  </a:lnTo>
                  <a:moveTo>
                    <a:pt x="883" y="537"/>
                  </a:moveTo>
                  <a:lnTo>
                    <a:pt x="880" y="531"/>
                  </a:lnTo>
                  <a:lnTo>
                    <a:pt x="874" y="524"/>
                  </a:lnTo>
                  <a:lnTo>
                    <a:pt x="865" y="517"/>
                  </a:lnTo>
                  <a:lnTo>
                    <a:pt x="853" y="510"/>
                  </a:lnTo>
                  <a:lnTo>
                    <a:pt x="842" y="504"/>
                  </a:lnTo>
                  <a:lnTo>
                    <a:pt x="836" y="497"/>
                  </a:lnTo>
                  <a:lnTo>
                    <a:pt x="670" y="0"/>
                  </a:lnTo>
                  <a:lnTo>
                    <a:pt x="238" y="0"/>
                  </a:lnTo>
                  <a:lnTo>
                    <a:pt x="466" y="682"/>
                  </a:lnTo>
                  <a:lnTo>
                    <a:pt x="476" y="632"/>
                  </a:lnTo>
                  <a:lnTo>
                    <a:pt x="527" y="595"/>
                  </a:lnTo>
                  <a:lnTo>
                    <a:pt x="589" y="570"/>
                  </a:lnTo>
                  <a:lnTo>
                    <a:pt x="635" y="553"/>
                  </a:lnTo>
                  <a:lnTo>
                    <a:pt x="690" y="532"/>
                  </a:lnTo>
                  <a:lnTo>
                    <a:pt x="731" y="529"/>
                  </a:lnTo>
                  <a:lnTo>
                    <a:pt x="769" y="537"/>
                  </a:lnTo>
                  <a:lnTo>
                    <a:pt x="812" y="550"/>
                  </a:lnTo>
                  <a:lnTo>
                    <a:pt x="843" y="556"/>
                  </a:lnTo>
                  <a:lnTo>
                    <a:pt x="867" y="554"/>
                  </a:lnTo>
                  <a:lnTo>
                    <a:pt x="881" y="548"/>
                  </a:lnTo>
                  <a:lnTo>
                    <a:pt x="883" y="537"/>
                  </a:lnTo>
                  <a:moveTo>
                    <a:pt x="955" y="1010"/>
                  </a:moveTo>
                  <a:lnTo>
                    <a:pt x="952" y="998"/>
                  </a:lnTo>
                  <a:lnTo>
                    <a:pt x="933" y="962"/>
                  </a:lnTo>
                  <a:lnTo>
                    <a:pt x="901" y="924"/>
                  </a:lnTo>
                  <a:lnTo>
                    <a:pt x="865" y="888"/>
                  </a:lnTo>
                  <a:lnTo>
                    <a:pt x="832" y="858"/>
                  </a:lnTo>
                  <a:lnTo>
                    <a:pt x="790" y="814"/>
                  </a:lnTo>
                  <a:lnTo>
                    <a:pt x="749" y="761"/>
                  </a:lnTo>
                  <a:lnTo>
                    <a:pt x="741" y="749"/>
                  </a:lnTo>
                  <a:lnTo>
                    <a:pt x="716" y="712"/>
                  </a:lnTo>
                  <a:lnTo>
                    <a:pt x="700" y="680"/>
                  </a:lnTo>
                  <a:lnTo>
                    <a:pt x="699" y="679"/>
                  </a:lnTo>
                  <a:lnTo>
                    <a:pt x="699" y="676"/>
                  </a:lnTo>
                  <a:lnTo>
                    <a:pt x="693" y="658"/>
                  </a:lnTo>
                  <a:lnTo>
                    <a:pt x="692" y="658"/>
                  </a:lnTo>
                  <a:lnTo>
                    <a:pt x="681" y="652"/>
                  </a:lnTo>
                  <a:lnTo>
                    <a:pt x="674" y="654"/>
                  </a:lnTo>
                  <a:lnTo>
                    <a:pt x="665" y="657"/>
                  </a:lnTo>
                  <a:lnTo>
                    <a:pt x="659" y="668"/>
                  </a:lnTo>
                  <a:lnTo>
                    <a:pt x="668" y="693"/>
                  </a:lnTo>
                  <a:lnTo>
                    <a:pt x="672" y="701"/>
                  </a:lnTo>
                  <a:lnTo>
                    <a:pt x="678" y="710"/>
                  </a:lnTo>
                  <a:lnTo>
                    <a:pt x="731" y="776"/>
                  </a:lnTo>
                  <a:lnTo>
                    <a:pt x="758" y="818"/>
                  </a:lnTo>
                  <a:lnTo>
                    <a:pt x="780" y="865"/>
                  </a:lnTo>
                  <a:lnTo>
                    <a:pt x="783" y="876"/>
                  </a:lnTo>
                  <a:lnTo>
                    <a:pt x="786" y="887"/>
                  </a:lnTo>
                  <a:lnTo>
                    <a:pt x="788" y="899"/>
                  </a:lnTo>
                  <a:lnTo>
                    <a:pt x="790" y="911"/>
                  </a:lnTo>
                  <a:lnTo>
                    <a:pt x="791" y="922"/>
                  </a:lnTo>
                  <a:lnTo>
                    <a:pt x="794" y="934"/>
                  </a:lnTo>
                  <a:lnTo>
                    <a:pt x="797" y="945"/>
                  </a:lnTo>
                  <a:lnTo>
                    <a:pt x="824" y="995"/>
                  </a:lnTo>
                  <a:lnTo>
                    <a:pt x="861" y="1030"/>
                  </a:lnTo>
                  <a:lnTo>
                    <a:pt x="902" y="1046"/>
                  </a:lnTo>
                  <a:lnTo>
                    <a:pt x="941" y="1039"/>
                  </a:lnTo>
                  <a:lnTo>
                    <a:pt x="950" y="1031"/>
                  </a:lnTo>
                  <a:lnTo>
                    <a:pt x="954" y="1021"/>
                  </a:lnTo>
                  <a:lnTo>
                    <a:pt x="955" y="1010"/>
                  </a:lnTo>
                  <a:moveTo>
                    <a:pt x="1001" y="71"/>
                  </a:moveTo>
                  <a:lnTo>
                    <a:pt x="1000" y="65"/>
                  </a:lnTo>
                  <a:lnTo>
                    <a:pt x="998" y="58"/>
                  </a:lnTo>
                  <a:lnTo>
                    <a:pt x="998" y="0"/>
                  </a:lnTo>
                  <a:lnTo>
                    <a:pt x="978" y="0"/>
                  </a:lnTo>
                  <a:lnTo>
                    <a:pt x="1001" y="71"/>
                  </a:lnTo>
                  <a:moveTo>
                    <a:pt x="1201" y="199"/>
                  </a:moveTo>
                  <a:lnTo>
                    <a:pt x="1201" y="189"/>
                  </a:lnTo>
                  <a:lnTo>
                    <a:pt x="1198" y="181"/>
                  </a:lnTo>
                  <a:lnTo>
                    <a:pt x="1188" y="174"/>
                  </a:lnTo>
                  <a:lnTo>
                    <a:pt x="1174" y="178"/>
                  </a:lnTo>
                  <a:lnTo>
                    <a:pt x="1138" y="180"/>
                  </a:lnTo>
                  <a:lnTo>
                    <a:pt x="1089" y="167"/>
                  </a:lnTo>
                  <a:lnTo>
                    <a:pt x="1039" y="135"/>
                  </a:lnTo>
                  <a:lnTo>
                    <a:pt x="1003" y="77"/>
                  </a:lnTo>
                  <a:lnTo>
                    <a:pt x="978" y="0"/>
                  </a:lnTo>
                  <a:lnTo>
                    <a:pt x="670" y="0"/>
                  </a:lnTo>
                  <a:lnTo>
                    <a:pt x="833" y="490"/>
                  </a:lnTo>
                  <a:lnTo>
                    <a:pt x="838" y="461"/>
                  </a:lnTo>
                  <a:lnTo>
                    <a:pt x="864" y="425"/>
                  </a:lnTo>
                  <a:lnTo>
                    <a:pt x="899" y="380"/>
                  </a:lnTo>
                  <a:lnTo>
                    <a:pt x="935" y="326"/>
                  </a:lnTo>
                  <a:lnTo>
                    <a:pt x="984" y="267"/>
                  </a:lnTo>
                  <a:lnTo>
                    <a:pt x="1045" y="233"/>
                  </a:lnTo>
                  <a:lnTo>
                    <a:pt x="1108" y="217"/>
                  </a:lnTo>
                  <a:lnTo>
                    <a:pt x="1160" y="215"/>
                  </a:lnTo>
                  <a:lnTo>
                    <a:pt x="1182" y="214"/>
                  </a:lnTo>
                  <a:lnTo>
                    <a:pt x="1195" y="208"/>
                  </a:lnTo>
                  <a:lnTo>
                    <a:pt x="1201" y="199"/>
                  </a:lnTo>
                  <a:moveTo>
                    <a:pt x="1368" y="441"/>
                  </a:moveTo>
                  <a:lnTo>
                    <a:pt x="1367" y="430"/>
                  </a:lnTo>
                  <a:lnTo>
                    <a:pt x="1360" y="419"/>
                  </a:lnTo>
                  <a:lnTo>
                    <a:pt x="1347" y="410"/>
                  </a:lnTo>
                  <a:lnTo>
                    <a:pt x="1329" y="404"/>
                  </a:lnTo>
                  <a:lnTo>
                    <a:pt x="1307" y="404"/>
                  </a:lnTo>
                  <a:lnTo>
                    <a:pt x="1263" y="407"/>
                  </a:lnTo>
                  <a:lnTo>
                    <a:pt x="1220" y="407"/>
                  </a:lnTo>
                  <a:lnTo>
                    <a:pt x="1177" y="402"/>
                  </a:lnTo>
                  <a:lnTo>
                    <a:pt x="1133" y="392"/>
                  </a:lnTo>
                  <a:lnTo>
                    <a:pt x="1089" y="379"/>
                  </a:lnTo>
                  <a:lnTo>
                    <a:pt x="1051" y="370"/>
                  </a:lnTo>
                  <a:lnTo>
                    <a:pt x="1023" y="370"/>
                  </a:lnTo>
                  <a:lnTo>
                    <a:pt x="1011" y="383"/>
                  </a:lnTo>
                  <a:lnTo>
                    <a:pt x="1011" y="385"/>
                  </a:lnTo>
                  <a:lnTo>
                    <a:pt x="1011" y="387"/>
                  </a:lnTo>
                  <a:lnTo>
                    <a:pt x="1015" y="398"/>
                  </a:lnTo>
                  <a:lnTo>
                    <a:pt x="1029" y="400"/>
                  </a:lnTo>
                  <a:lnTo>
                    <a:pt x="1041" y="401"/>
                  </a:lnTo>
                  <a:lnTo>
                    <a:pt x="1058" y="402"/>
                  </a:lnTo>
                  <a:lnTo>
                    <a:pt x="1098" y="407"/>
                  </a:lnTo>
                  <a:lnTo>
                    <a:pt x="1147" y="415"/>
                  </a:lnTo>
                  <a:lnTo>
                    <a:pt x="1189" y="426"/>
                  </a:lnTo>
                  <a:lnTo>
                    <a:pt x="1250" y="454"/>
                  </a:lnTo>
                  <a:lnTo>
                    <a:pt x="1285" y="463"/>
                  </a:lnTo>
                  <a:lnTo>
                    <a:pt x="1329" y="463"/>
                  </a:lnTo>
                  <a:lnTo>
                    <a:pt x="1349" y="459"/>
                  </a:lnTo>
                  <a:lnTo>
                    <a:pt x="1362" y="451"/>
                  </a:lnTo>
                  <a:lnTo>
                    <a:pt x="1368" y="441"/>
                  </a:lnTo>
                </a:path>
              </a:pathLst>
            </a:custGeom>
            <a:solidFill>
              <a:srgbClr val="FFD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pic>
          <p:nvPicPr>
            <p:cNvPr id="6" name="Picture 4">
              <a:extLst>
                <a:ext uri="{FF2B5EF4-FFF2-40B4-BE49-F238E27FC236}">
                  <a16:creationId xmlns:a16="http://schemas.microsoft.com/office/drawing/2014/main" id="{007F564B-89EC-4621-9551-82B98651D8D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" y="732"/>
              <a:ext cx="107" cy="1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5">
              <a:extLst>
                <a:ext uri="{FF2B5EF4-FFF2-40B4-BE49-F238E27FC236}">
                  <a16:creationId xmlns:a16="http://schemas.microsoft.com/office/drawing/2014/main" id="{A817185F-A4C7-4785-B8E9-1591C13C78D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3" y="542"/>
              <a:ext cx="107" cy="1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AutoShape 6">
              <a:extLst>
                <a:ext uri="{FF2B5EF4-FFF2-40B4-BE49-F238E27FC236}">
                  <a16:creationId xmlns:a16="http://schemas.microsoft.com/office/drawing/2014/main" id="{9C3D72EA-2887-4D34-9DF3-2737DE2D556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" y="12"/>
              <a:ext cx="1280" cy="948"/>
            </a:xfrm>
            <a:custGeom>
              <a:avLst/>
              <a:gdLst>
                <a:gd name="T0" fmla="+- 0 112 61"/>
                <a:gd name="T1" fmla="*/ T0 w 1280"/>
                <a:gd name="T2" fmla="+- 0 544 12"/>
                <a:gd name="T3" fmla="*/ 544 h 948"/>
                <a:gd name="T4" fmla="+- 0 103 61"/>
                <a:gd name="T5" fmla="*/ T4 w 1280"/>
                <a:gd name="T6" fmla="+- 0 528 12"/>
                <a:gd name="T7" fmla="*/ 528 h 948"/>
                <a:gd name="T8" fmla="+- 0 79 61"/>
                <a:gd name="T9" fmla="*/ T8 w 1280"/>
                <a:gd name="T10" fmla="+- 0 514 12"/>
                <a:gd name="T11" fmla="*/ 514 h 948"/>
                <a:gd name="T12" fmla="+- 0 61 61"/>
                <a:gd name="T13" fmla="*/ T12 w 1280"/>
                <a:gd name="T14" fmla="+- 0 532 12"/>
                <a:gd name="T15" fmla="*/ 532 h 948"/>
                <a:gd name="T16" fmla="+- 0 65 61"/>
                <a:gd name="T17" fmla="*/ T16 w 1280"/>
                <a:gd name="T18" fmla="+- 0 554 12"/>
                <a:gd name="T19" fmla="*/ 554 h 948"/>
                <a:gd name="T20" fmla="+- 0 77 61"/>
                <a:gd name="T21" fmla="*/ T20 w 1280"/>
                <a:gd name="T22" fmla="+- 0 559 12"/>
                <a:gd name="T23" fmla="*/ 559 h 948"/>
                <a:gd name="T24" fmla="+- 0 94 61"/>
                <a:gd name="T25" fmla="*/ T24 w 1280"/>
                <a:gd name="T26" fmla="+- 0 561 12"/>
                <a:gd name="T27" fmla="*/ 561 h 948"/>
                <a:gd name="T28" fmla="+- 0 112 61"/>
                <a:gd name="T29" fmla="*/ T28 w 1280"/>
                <a:gd name="T30" fmla="+- 0 550 12"/>
                <a:gd name="T31" fmla="*/ 550 h 948"/>
                <a:gd name="T32" fmla="+- 0 709 61"/>
                <a:gd name="T33" fmla="*/ T32 w 1280"/>
                <a:gd name="T34" fmla="+- 0 960 12"/>
                <a:gd name="T35" fmla="*/ 960 h 948"/>
                <a:gd name="T36" fmla="+- 0 709 61"/>
                <a:gd name="T37" fmla="*/ T36 w 1280"/>
                <a:gd name="T38" fmla="+- 0 940 12"/>
                <a:gd name="T39" fmla="*/ 940 h 948"/>
                <a:gd name="T40" fmla="+- 0 697 61"/>
                <a:gd name="T41" fmla="*/ T40 w 1280"/>
                <a:gd name="T42" fmla="+- 0 938 12"/>
                <a:gd name="T43" fmla="*/ 938 h 948"/>
                <a:gd name="T44" fmla="+- 0 709 61"/>
                <a:gd name="T45" fmla="*/ T44 w 1280"/>
                <a:gd name="T46" fmla="+- 0 960 12"/>
                <a:gd name="T47" fmla="*/ 960 h 948"/>
                <a:gd name="T48" fmla="+- 0 1078 61"/>
                <a:gd name="T49" fmla="*/ T48 w 1280"/>
                <a:gd name="T50" fmla="+- 0 819 12"/>
                <a:gd name="T51" fmla="*/ 819 h 948"/>
                <a:gd name="T52" fmla="+- 0 1077 61"/>
                <a:gd name="T53" fmla="*/ T52 w 1280"/>
                <a:gd name="T54" fmla="+- 0 816 12"/>
                <a:gd name="T55" fmla="*/ 816 h 948"/>
                <a:gd name="T56" fmla="+- 0 1066 61"/>
                <a:gd name="T57" fmla="*/ T56 w 1280"/>
                <a:gd name="T58" fmla="+- 0 815 12"/>
                <a:gd name="T59" fmla="*/ 815 h 948"/>
                <a:gd name="T60" fmla="+- 0 1079 61"/>
                <a:gd name="T61" fmla="*/ T60 w 1280"/>
                <a:gd name="T62" fmla="+- 0 836 12"/>
                <a:gd name="T63" fmla="*/ 836 h 948"/>
                <a:gd name="T64" fmla="+- 0 1261 61"/>
                <a:gd name="T65" fmla="*/ T64 w 1280"/>
                <a:gd name="T66" fmla="+- 0 610 12"/>
                <a:gd name="T67" fmla="*/ 610 h 948"/>
                <a:gd name="T68" fmla="+- 0 1253 61"/>
                <a:gd name="T69" fmla="*/ T68 w 1280"/>
                <a:gd name="T70" fmla="+- 0 593 12"/>
                <a:gd name="T71" fmla="*/ 593 h 948"/>
                <a:gd name="T72" fmla="+- 0 1228 61"/>
                <a:gd name="T73" fmla="*/ T72 w 1280"/>
                <a:gd name="T74" fmla="+- 0 579 12"/>
                <a:gd name="T75" fmla="*/ 579 h 948"/>
                <a:gd name="T76" fmla="+- 0 1211 61"/>
                <a:gd name="T77" fmla="*/ T76 w 1280"/>
                <a:gd name="T78" fmla="+- 0 597 12"/>
                <a:gd name="T79" fmla="*/ 597 h 948"/>
                <a:gd name="T80" fmla="+- 0 1215 61"/>
                <a:gd name="T81" fmla="*/ T80 w 1280"/>
                <a:gd name="T82" fmla="+- 0 619 12"/>
                <a:gd name="T83" fmla="*/ 619 h 948"/>
                <a:gd name="T84" fmla="+- 0 1227 61"/>
                <a:gd name="T85" fmla="*/ T84 w 1280"/>
                <a:gd name="T86" fmla="+- 0 624 12"/>
                <a:gd name="T87" fmla="*/ 624 h 948"/>
                <a:gd name="T88" fmla="+- 0 1243 61"/>
                <a:gd name="T89" fmla="*/ T88 w 1280"/>
                <a:gd name="T90" fmla="+- 0 627 12"/>
                <a:gd name="T91" fmla="*/ 627 h 948"/>
                <a:gd name="T92" fmla="+- 0 1261 61"/>
                <a:gd name="T93" fmla="*/ T92 w 1280"/>
                <a:gd name="T94" fmla="+- 0 616 12"/>
                <a:gd name="T95" fmla="*/ 616 h 948"/>
                <a:gd name="T96" fmla="+- 0 1263 61"/>
                <a:gd name="T97" fmla="*/ T96 w 1280"/>
                <a:gd name="T98" fmla="+- 0 46 12"/>
                <a:gd name="T99" fmla="*/ 46 h 948"/>
                <a:gd name="T100" fmla="+- 0 1262 61"/>
                <a:gd name="T101" fmla="*/ T100 w 1280"/>
                <a:gd name="T102" fmla="+- 0 40 12"/>
                <a:gd name="T103" fmla="*/ 40 h 948"/>
                <a:gd name="T104" fmla="+- 0 1242 61"/>
                <a:gd name="T105" fmla="*/ T104 w 1280"/>
                <a:gd name="T106" fmla="+- 0 16 12"/>
                <a:gd name="T107" fmla="*/ 16 h 948"/>
                <a:gd name="T108" fmla="+- 0 1218 61"/>
                <a:gd name="T109" fmla="*/ T108 w 1280"/>
                <a:gd name="T110" fmla="+- 0 20 12"/>
                <a:gd name="T111" fmla="*/ 20 h 948"/>
                <a:gd name="T112" fmla="+- 0 1211 61"/>
                <a:gd name="T113" fmla="*/ T112 w 1280"/>
                <a:gd name="T114" fmla="+- 0 39 12"/>
                <a:gd name="T115" fmla="*/ 39 h 948"/>
                <a:gd name="T116" fmla="+- 0 1222 61"/>
                <a:gd name="T117" fmla="*/ T116 w 1280"/>
                <a:gd name="T118" fmla="+- 0 56 12"/>
                <a:gd name="T119" fmla="*/ 56 h 948"/>
                <a:gd name="T120" fmla="+- 0 1233 61"/>
                <a:gd name="T121" fmla="*/ T120 w 1280"/>
                <a:gd name="T122" fmla="+- 0 59 12"/>
                <a:gd name="T123" fmla="*/ 59 h 948"/>
                <a:gd name="T124" fmla="+- 0 1256 61"/>
                <a:gd name="T125" fmla="*/ T124 w 1280"/>
                <a:gd name="T126" fmla="+- 0 58 12"/>
                <a:gd name="T127" fmla="*/ 58 h 948"/>
                <a:gd name="T128" fmla="+- 0 1263 61"/>
                <a:gd name="T129" fmla="*/ T128 w 1280"/>
                <a:gd name="T130" fmla="+- 0 46 12"/>
                <a:gd name="T131" fmla="*/ 46 h 948"/>
                <a:gd name="T132" fmla="+- 0 1339 61"/>
                <a:gd name="T133" fmla="*/ T132 w 1280"/>
                <a:gd name="T134" fmla="+- 0 238 12"/>
                <a:gd name="T135" fmla="*/ 238 h 948"/>
                <a:gd name="T136" fmla="+- 0 1339 61"/>
                <a:gd name="T137" fmla="*/ T136 w 1280"/>
                <a:gd name="T138" fmla="+- 0 235 12"/>
                <a:gd name="T139" fmla="*/ 235 h 948"/>
                <a:gd name="T140" fmla="+- 0 1327 61"/>
                <a:gd name="T141" fmla="*/ T140 w 1280"/>
                <a:gd name="T142" fmla="+- 0 235 12"/>
                <a:gd name="T143" fmla="*/ 235 h 948"/>
                <a:gd name="T144" fmla="+- 0 1340 61"/>
                <a:gd name="T145" fmla="*/ T144 w 1280"/>
                <a:gd name="T146" fmla="+- 0 256 12"/>
                <a:gd name="T147" fmla="*/ 256 h 94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</a:cxnLst>
              <a:rect l="0" t="0" r="r" b="b"/>
              <a:pathLst>
                <a:path w="1280" h="948">
                  <a:moveTo>
                    <a:pt x="52" y="536"/>
                  </a:moveTo>
                  <a:lnTo>
                    <a:pt x="51" y="532"/>
                  </a:lnTo>
                  <a:lnTo>
                    <a:pt x="50" y="529"/>
                  </a:lnTo>
                  <a:lnTo>
                    <a:pt x="42" y="516"/>
                  </a:lnTo>
                  <a:lnTo>
                    <a:pt x="31" y="505"/>
                  </a:lnTo>
                  <a:lnTo>
                    <a:pt x="18" y="502"/>
                  </a:lnTo>
                  <a:lnTo>
                    <a:pt x="7" y="509"/>
                  </a:lnTo>
                  <a:lnTo>
                    <a:pt x="0" y="520"/>
                  </a:lnTo>
                  <a:lnTo>
                    <a:pt x="0" y="528"/>
                  </a:lnTo>
                  <a:lnTo>
                    <a:pt x="4" y="542"/>
                  </a:lnTo>
                  <a:lnTo>
                    <a:pt x="11" y="546"/>
                  </a:lnTo>
                  <a:lnTo>
                    <a:pt x="16" y="547"/>
                  </a:lnTo>
                  <a:lnTo>
                    <a:pt x="21" y="548"/>
                  </a:lnTo>
                  <a:lnTo>
                    <a:pt x="33" y="549"/>
                  </a:lnTo>
                  <a:lnTo>
                    <a:pt x="45" y="547"/>
                  </a:lnTo>
                  <a:lnTo>
                    <a:pt x="51" y="538"/>
                  </a:lnTo>
                  <a:lnTo>
                    <a:pt x="52" y="536"/>
                  </a:lnTo>
                  <a:moveTo>
                    <a:pt x="648" y="948"/>
                  </a:moveTo>
                  <a:lnTo>
                    <a:pt x="648" y="930"/>
                  </a:lnTo>
                  <a:lnTo>
                    <a:pt x="648" y="928"/>
                  </a:lnTo>
                  <a:lnTo>
                    <a:pt x="644" y="919"/>
                  </a:lnTo>
                  <a:lnTo>
                    <a:pt x="636" y="926"/>
                  </a:lnTo>
                  <a:lnTo>
                    <a:pt x="640" y="940"/>
                  </a:lnTo>
                  <a:lnTo>
                    <a:pt x="648" y="948"/>
                  </a:lnTo>
                  <a:moveTo>
                    <a:pt x="1018" y="824"/>
                  </a:moveTo>
                  <a:lnTo>
                    <a:pt x="1017" y="807"/>
                  </a:lnTo>
                  <a:lnTo>
                    <a:pt x="1017" y="805"/>
                  </a:lnTo>
                  <a:lnTo>
                    <a:pt x="1016" y="804"/>
                  </a:lnTo>
                  <a:lnTo>
                    <a:pt x="1014" y="796"/>
                  </a:lnTo>
                  <a:lnTo>
                    <a:pt x="1005" y="803"/>
                  </a:lnTo>
                  <a:lnTo>
                    <a:pt x="1009" y="817"/>
                  </a:lnTo>
                  <a:lnTo>
                    <a:pt x="1018" y="824"/>
                  </a:lnTo>
                  <a:moveTo>
                    <a:pt x="1201" y="601"/>
                  </a:moveTo>
                  <a:lnTo>
                    <a:pt x="1200" y="598"/>
                  </a:lnTo>
                  <a:lnTo>
                    <a:pt x="1199" y="594"/>
                  </a:lnTo>
                  <a:lnTo>
                    <a:pt x="1192" y="581"/>
                  </a:lnTo>
                  <a:lnTo>
                    <a:pt x="1180" y="571"/>
                  </a:lnTo>
                  <a:lnTo>
                    <a:pt x="1167" y="567"/>
                  </a:lnTo>
                  <a:lnTo>
                    <a:pt x="1156" y="575"/>
                  </a:lnTo>
                  <a:lnTo>
                    <a:pt x="1150" y="585"/>
                  </a:lnTo>
                  <a:lnTo>
                    <a:pt x="1149" y="593"/>
                  </a:lnTo>
                  <a:lnTo>
                    <a:pt x="1154" y="607"/>
                  </a:lnTo>
                  <a:lnTo>
                    <a:pt x="1160" y="611"/>
                  </a:lnTo>
                  <a:lnTo>
                    <a:pt x="1166" y="612"/>
                  </a:lnTo>
                  <a:lnTo>
                    <a:pt x="1171" y="613"/>
                  </a:lnTo>
                  <a:lnTo>
                    <a:pt x="1182" y="615"/>
                  </a:lnTo>
                  <a:lnTo>
                    <a:pt x="1194" y="612"/>
                  </a:lnTo>
                  <a:lnTo>
                    <a:pt x="1200" y="604"/>
                  </a:lnTo>
                  <a:lnTo>
                    <a:pt x="1201" y="601"/>
                  </a:lnTo>
                  <a:moveTo>
                    <a:pt x="1202" y="34"/>
                  </a:moveTo>
                  <a:lnTo>
                    <a:pt x="1202" y="31"/>
                  </a:lnTo>
                  <a:lnTo>
                    <a:pt x="1201" y="28"/>
                  </a:lnTo>
                  <a:lnTo>
                    <a:pt x="1193" y="14"/>
                  </a:lnTo>
                  <a:lnTo>
                    <a:pt x="1181" y="4"/>
                  </a:lnTo>
                  <a:lnTo>
                    <a:pt x="1168" y="0"/>
                  </a:lnTo>
                  <a:lnTo>
                    <a:pt x="1157" y="8"/>
                  </a:lnTo>
                  <a:lnTo>
                    <a:pt x="1151" y="18"/>
                  </a:lnTo>
                  <a:lnTo>
                    <a:pt x="1150" y="27"/>
                  </a:lnTo>
                  <a:lnTo>
                    <a:pt x="1155" y="40"/>
                  </a:lnTo>
                  <a:lnTo>
                    <a:pt x="1161" y="44"/>
                  </a:lnTo>
                  <a:lnTo>
                    <a:pt x="1167" y="46"/>
                  </a:lnTo>
                  <a:lnTo>
                    <a:pt x="1172" y="47"/>
                  </a:lnTo>
                  <a:lnTo>
                    <a:pt x="1183" y="48"/>
                  </a:lnTo>
                  <a:lnTo>
                    <a:pt x="1195" y="46"/>
                  </a:lnTo>
                  <a:lnTo>
                    <a:pt x="1202" y="37"/>
                  </a:lnTo>
                  <a:lnTo>
                    <a:pt x="1202" y="34"/>
                  </a:lnTo>
                  <a:moveTo>
                    <a:pt x="1279" y="244"/>
                  </a:moveTo>
                  <a:lnTo>
                    <a:pt x="1278" y="226"/>
                  </a:lnTo>
                  <a:lnTo>
                    <a:pt x="1278" y="225"/>
                  </a:lnTo>
                  <a:lnTo>
                    <a:pt x="1278" y="223"/>
                  </a:lnTo>
                  <a:lnTo>
                    <a:pt x="1275" y="215"/>
                  </a:lnTo>
                  <a:lnTo>
                    <a:pt x="1266" y="223"/>
                  </a:lnTo>
                  <a:lnTo>
                    <a:pt x="1270" y="236"/>
                  </a:lnTo>
                  <a:lnTo>
                    <a:pt x="1279" y="244"/>
                  </a:lnTo>
                </a:path>
              </a:pathLst>
            </a:custGeom>
            <a:solidFill>
              <a:srgbClr val="FFD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</p:grpSp>
      <p:grpSp>
        <p:nvGrpSpPr>
          <p:cNvPr id="9" name="Group 7">
            <a:extLst>
              <a:ext uri="{FF2B5EF4-FFF2-40B4-BE49-F238E27FC236}">
                <a16:creationId xmlns:a16="http://schemas.microsoft.com/office/drawing/2014/main" id="{CF09D6DE-781B-4F16-8E12-FBF7CFF67F3D}"/>
              </a:ext>
            </a:extLst>
          </p:cNvPr>
          <p:cNvGrpSpPr>
            <a:grpSpLocks/>
          </p:cNvGrpSpPr>
          <p:nvPr/>
        </p:nvGrpSpPr>
        <p:grpSpPr bwMode="auto">
          <a:xfrm>
            <a:off x="2373925" y="564485"/>
            <a:ext cx="866165" cy="1296393"/>
            <a:chOff x="3903" y="482"/>
            <a:chExt cx="1137" cy="1704"/>
          </a:xfrm>
        </p:grpSpPr>
        <p:sp>
          <p:nvSpPr>
            <p:cNvPr id="10" name="AutoShape 8">
              <a:extLst>
                <a:ext uri="{FF2B5EF4-FFF2-40B4-BE49-F238E27FC236}">
                  <a16:creationId xmlns:a16="http://schemas.microsoft.com/office/drawing/2014/main" id="{A49750AF-F957-47F1-A171-386843BE844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3" y="481"/>
              <a:ext cx="1137" cy="1704"/>
            </a:xfrm>
            <a:custGeom>
              <a:avLst/>
              <a:gdLst>
                <a:gd name="T0" fmla="+- 0 4228 3903"/>
                <a:gd name="T1" fmla="*/ T0 w 1137"/>
                <a:gd name="T2" fmla="+- 0 942 482"/>
                <a:gd name="T3" fmla="*/ 942 h 1704"/>
                <a:gd name="T4" fmla="+- 0 4116 3903"/>
                <a:gd name="T5" fmla="*/ T4 w 1137"/>
                <a:gd name="T6" fmla="+- 0 905 482"/>
                <a:gd name="T7" fmla="*/ 905 h 1704"/>
                <a:gd name="T8" fmla="+- 0 3947 3903"/>
                <a:gd name="T9" fmla="*/ T8 w 1137"/>
                <a:gd name="T10" fmla="+- 0 823 482"/>
                <a:gd name="T11" fmla="*/ 823 h 1704"/>
                <a:gd name="T12" fmla="+- 0 3904 3903"/>
                <a:gd name="T13" fmla="*/ T12 w 1137"/>
                <a:gd name="T14" fmla="+- 0 853 482"/>
                <a:gd name="T15" fmla="*/ 853 h 1704"/>
                <a:gd name="T16" fmla="+- 0 3956 3903"/>
                <a:gd name="T17" fmla="*/ T16 w 1137"/>
                <a:gd name="T18" fmla="+- 0 885 482"/>
                <a:gd name="T19" fmla="*/ 885 h 1704"/>
                <a:gd name="T20" fmla="+- 0 4125 3903"/>
                <a:gd name="T21" fmla="*/ T20 w 1137"/>
                <a:gd name="T22" fmla="+- 0 930 482"/>
                <a:gd name="T23" fmla="*/ 930 h 1704"/>
                <a:gd name="T24" fmla="+- 0 4243 3903"/>
                <a:gd name="T25" fmla="*/ T24 w 1137"/>
                <a:gd name="T26" fmla="+- 0 962 482"/>
                <a:gd name="T27" fmla="*/ 962 h 1704"/>
                <a:gd name="T28" fmla="+- 0 4485 3903"/>
                <a:gd name="T29" fmla="*/ T28 w 1137"/>
                <a:gd name="T30" fmla="+- 0 1839 482"/>
                <a:gd name="T31" fmla="*/ 1839 h 1704"/>
                <a:gd name="T32" fmla="+- 0 4419 3903"/>
                <a:gd name="T33" fmla="*/ T32 w 1137"/>
                <a:gd name="T34" fmla="+- 0 1825 482"/>
                <a:gd name="T35" fmla="*/ 1825 h 1704"/>
                <a:gd name="T36" fmla="+- 0 4390 3903"/>
                <a:gd name="T37" fmla="*/ T36 w 1137"/>
                <a:gd name="T38" fmla="+- 0 1880 482"/>
                <a:gd name="T39" fmla="*/ 1880 h 1704"/>
                <a:gd name="T40" fmla="+- 0 4400 3903"/>
                <a:gd name="T41" fmla="*/ T40 w 1137"/>
                <a:gd name="T42" fmla="+- 0 1911 482"/>
                <a:gd name="T43" fmla="*/ 1911 h 1704"/>
                <a:gd name="T44" fmla="+- 0 4464 3903"/>
                <a:gd name="T45" fmla="*/ T44 w 1137"/>
                <a:gd name="T46" fmla="+- 0 1929 482"/>
                <a:gd name="T47" fmla="*/ 1929 h 1704"/>
                <a:gd name="T48" fmla="+- 0 4493 3903"/>
                <a:gd name="T49" fmla="*/ T48 w 1137"/>
                <a:gd name="T50" fmla="+- 0 1863 482"/>
                <a:gd name="T51" fmla="*/ 1863 h 1704"/>
                <a:gd name="T52" fmla="+- 0 4676 3903"/>
                <a:gd name="T53" fmla="*/ T52 w 1137"/>
                <a:gd name="T54" fmla="+- 0 1752 482"/>
                <a:gd name="T55" fmla="*/ 1752 h 1704"/>
                <a:gd name="T56" fmla="+- 0 4611 3903"/>
                <a:gd name="T57" fmla="*/ T56 w 1137"/>
                <a:gd name="T58" fmla="+- 0 1886 482"/>
                <a:gd name="T59" fmla="*/ 1886 h 1704"/>
                <a:gd name="T60" fmla="+- 0 4472 3903"/>
                <a:gd name="T61" fmla="*/ T60 w 1137"/>
                <a:gd name="T62" fmla="+- 0 2110 482"/>
                <a:gd name="T63" fmla="*/ 2110 h 1704"/>
                <a:gd name="T64" fmla="+- 0 4497 3903"/>
                <a:gd name="T65" fmla="*/ T64 w 1137"/>
                <a:gd name="T66" fmla="+- 0 2178 482"/>
                <a:gd name="T67" fmla="*/ 2178 h 1704"/>
                <a:gd name="T68" fmla="+- 0 4591 3903"/>
                <a:gd name="T69" fmla="*/ T68 w 1137"/>
                <a:gd name="T70" fmla="+- 0 2060 482"/>
                <a:gd name="T71" fmla="*/ 2060 h 1704"/>
                <a:gd name="T72" fmla="+- 0 4667 3903"/>
                <a:gd name="T73" fmla="*/ T72 w 1137"/>
                <a:gd name="T74" fmla="+- 0 1819 482"/>
                <a:gd name="T75" fmla="*/ 1819 h 1704"/>
                <a:gd name="T76" fmla="+- 0 5010 3903"/>
                <a:gd name="T77" fmla="*/ T76 w 1137"/>
                <a:gd name="T78" fmla="+- 0 2105 482"/>
                <a:gd name="T79" fmla="*/ 2105 h 1704"/>
                <a:gd name="T80" fmla="+- 0 4978 3903"/>
                <a:gd name="T81" fmla="*/ T80 w 1137"/>
                <a:gd name="T82" fmla="+- 0 2013 482"/>
                <a:gd name="T83" fmla="*/ 2013 h 1704"/>
                <a:gd name="T84" fmla="+- 0 4928 3903"/>
                <a:gd name="T85" fmla="*/ T84 w 1137"/>
                <a:gd name="T86" fmla="+- 0 1932 482"/>
                <a:gd name="T87" fmla="*/ 1932 h 1704"/>
                <a:gd name="T88" fmla="+- 0 4471 3903"/>
                <a:gd name="T89" fmla="*/ T88 w 1137"/>
                <a:gd name="T90" fmla="+- 0 758 482"/>
                <a:gd name="T91" fmla="*/ 758 h 1704"/>
                <a:gd name="T92" fmla="+- 0 4403 3903"/>
                <a:gd name="T93" fmla="*/ T92 w 1137"/>
                <a:gd name="T94" fmla="+- 0 763 482"/>
                <a:gd name="T95" fmla="*/ 763 h 1704"/>
                <a:gd name="T96" fmla="+- 0 4420 3903"/>
                <a:gd name="T97" fmla="*/ T96 w 1137"/>
                <a:gd name="T98" fmla="+- 0 793 482"/>
                <a:gd name="T99" fmla="*/ 793 h 1704"/>
                <a:gd name="T100" fmla="+- 0 4453 3903"/>
                <a:gd name="T101" fmla="*/ T100 w 1137"/>
                <a:gd name="T102" fmla="+- 0 820 482"/>
                <a:gd name="T103" fmla="*/ 820 h 1704"/>
                <a:gd name="T104" fmla="+- 0 4360 3903"/>
                <a:gd name="T105" fmla="*/ T104 w 1137"/>
                <a:gd name="T106" fmla="+- 0 988 482"/>
                <a:gd name="T107" fmla="*/ 988 h 1704"/>
                <a:gd name="T108" fmla="+- 0 4194 3903"/>
                <a:gd name="T109" fmla="*/ T108 w 1137"/>
                <a:gd name="T110" fmla="+- 0 1106 482"/>
                <a:gd name="T111" fmla="*/ 1106 h 1704"/>
                <a:gd name="T112" fmla="+- 0 4101 3903"/>
                <a:gd name="T113" fmla="*/ T112 w 1137"/>
                <a:gd name="T114" fmla="+- 0 1129 482"/>
                <a:gd name="T115" fmla="*/ 1129 h 1704"/>
                <a:gd name="T116" fmla="+- 0 4130 3903"/>
                <a:gd name="T117" fmla="*/ T116 w 1137"/>
                <a:gd name="T118" fmla="+- 0 1148 482"/>
                <a:gd name="T119" fmla="*/ 1148 h 1704"/>
                <a:gd name="T120" fmla="+- 0 4308 3903"/>
                <a:gd name="T121" fmla="*/ T120 w 1137"/>
                <a:gd name="T122" fmla="+- 0 1248 482"/>
                <a:gd name="T123" fmla="*/ 1248 h 1704"/>
                <a:gd name="T124" fmla="+- 0 4312 3903"/>
                <a:gd name="T125" fmla="*/ T124 w 1137"/>
                <a:gd name="T126" fmla="+- 0 1274 482"/>
                <a:gd name="T127" fmla="*/ 1274 h 1704"/>
                <a:gd name="T128" fmla="+- 0 4258 3903"/>
                <a:gd name="T129" fmla="*/ T128 w 1137"/>
                <a:gd name="T130" fmla="+- 0 1436 482"/>
                <a:gd name="T131" fmla="*/ 1436 h 1704"/>
                <a:gd name="T132" fmla="+- 0 4182 3903"/>
                <a:gd name="T133" fmla="*/ T132 w 1137"/>
                <a:gd name="T134" fmla="+- 0 1500 482"/>
                <a:gd name="T135" fmla="*/ 1500 h 1704"/>
                <a:gd name="T136" fmla="+- 0 4245 3903"/>
                <a:gd name="T137" fmla="*/ T136 w 1137"/>
                <a:gd name="T138" fmla="+- 0 1537 482"/>
                <a:gd name="T139" fmla="*/ 1537 h 1704"/>
                <a:gd name="T140" fmla="+- 0 4345 3903"/>
                <a:gd name="T141" fmla="*/ T140 w 1137"/>
                <a:gd name="T142" fmla="+- 0 1469 482"/>
                <a:gd name="T143" fmla="*/ 1469 h 1704"/>
                <a:gd name="T144" fmla="+- 0 4399 3903"/>
                <a:gd name="T145" fmla="*/ T144 w 1137"/>
                <a:gd name="T146" fmla="+- 0 1537 482"/>
                <a:gd name="T147" fmla="*/ 1537 h 1704"/>
                <a:gd name="T148" fmla="+- 0 4414 3903"/>
                <a:gd name="T149" fmla="*/ T148 w 1137"/>
                <a:gd name="T150" fmla="+- 0 1611 482"/>
                <a:gd name="T151" fmla="*/ 1611 h 1704"/>
                <a:gd name="T152" fmla="+- 0 4478 3903"/>
                <a:gd name="T153" fmla="*/ T152 w 1137"/>
                <a:gd name="T154" fmla="+- 0 1693 482"/>
                <a:gd name="T155" fmla="*/ 1693 h 1704"/>
                <a:gd name="T156" fmla="+- 0 4687 3903"/>
                <a:gd name="T157" fmla="*/ T156 w 1137"/>
                <a:gd name="T158" fmla="+- 0 1681 482"/>
                <a:gd name="T159" fmla="*/ 1681 h 1704"/>
                <a:gd name="T160" fmla="+- 0 4847 3903"/>
                <a:gd name="T161" fmla="*/ T160 w 1137"/>
                <a:gd name="T162" fmla="+- 0 1783 482"/>
                <a:gd name="T163" fmla="*/ 1783 h 1704"/>
                <a:gd name="T164" fmla="+- 0 4918 3903"/>
                <a:gd name="T165" fmla="*/ T164 w 1137"/>
                <a:gd name="T166" fmla="+- 0 1977 482"/>
                <a:gd name="T167" fmla="*/ 1977 h 1704"/>
                <a:gd name="T168" fmla="+- 0 4937 3903"/>
                <a:gd name="T169" fmla="*/ T168 w 1137"/>
                <a:gd name="T170" fmla="+- 0 2079 482"/>
                <a:gd name="T171" fmla="*/ 2079 h 1704"/>
                <a:gd name="T172" fmla="+- 0 4987 3903"/>
                <a:gd name="T173" fmla="*/ T172 w 1137"/>
                <a:gd name="T174" fmla="+- 0 2144 482"/>
                <a:gd name="T175" fmla="*/ 2144 h 1704"/>
                <a:gd name="T176" fmla="+- 0 5040 3903"/>
                <a:gd name="T177" fmla="*/ T176 w 1137"/>
                <a:gd name="T178" fmla="+- 0 786 482"/>
                <a:gd name="T179" fmla="*/ 786 h 1704"/>
                <a:gd name="T180" fmla="+- 0 4971 3903"/>
                <a:gd name="T181" fmla="*/ T180 w 1137"/>
                <a:gd name="T182" fmla="+- 0 688 482"/>
                <a:gd name="T183" fmla="*/ 688 h 1704"/>
                <a:gd name="T184" fmla="+- 0 4866 3903"/>
                <a:gd name="T185" fmla="*/ T184 w 1137"/>
                <a:gd name="T186" fmla="+- 0 684 482"/>
                <a:gd name="T187" fmla="*/ 684 h 1704"/>
                <a:gd name="T188" fmla="+- 0 4846 3903"/>
                <a:gd name="T189" fmla="*/ T188 w 1137"/>
                <a:gd name="T190" fmla="+- 0 612 482"/>
                <a:gd name="T191" fmla="*/ 612 h 1704"/>
                <a:gd name="T192" fmla="+- 0 4905 3903"/>
                <a:gd name="T193" fmla="*/ T192 w 1137"/>
                <a:gd name="T194" fmla="+- 0 533 482"/>
                <a:gd name="T195" fmla="*/ 533 h 1704"/>
                <a:gd name="T196" fmla="+- 0 4883 3903"/>
                <a:gd name="T197" fmla="*/ T196 w 1137"/>
                <a:gd name="T198" fmla="+- 0 482 482"/>
                <a:gd name="T199" fmla="*/ 482 h 1704"/>
                <a:gd name="T200" fmla="+- 0 4811 3903"/>
                <a:gd name="T201" fmla="*/ T200 w 1137"/>
                <a:gd name="T202" fmla="+- 0 599 482"/>
                <a:gd name="T203" fmla="*/ 599 h 1704"/>
                <a:gd name="T204" fmla="+- 0 4648 3903"/>
                <a:gd name="T205" fmla="*/ T204 w 1137"/>
                <a:gd name="T206" fmla="+- 0 746 482"/>
                <a:gd name="T207" fmla="*/ 746 h 1704"/>
                <a:gd name="T208" fmla="+- 0 4926 3903"/>
                <a:gd name="T209" fmla="*/ T208 w 1137"/>
                <a:gd name="T210" fmla="+- 0 1925 482"/>
                <a:gd name="T211" fmla="*/ 1925 h 1704"/>
                <a:gd name="T212" fmla="+- 0 5040 3903"/>
                <a:gd name="T213" fmla="*/ T212 w 1137"/>
                <a:gd name="T214" fmla="+- 0 786 482"/>
                <a:gd name="T215" fmla="*/ 786 h 1704"/>
                <a:gd name="T216" fmla="+- 0 4972 3903"/>
                <a:gd name="T217" fmla="*/ T216 w 1137"/>
                <a:gd name="T218" fmla="+- 0 686 482"/>
                <a:gd name="T219" fmla="*/ 686 h 1704"/>
                <a:gd name="T220" fmla="+- 0 5029 3903"/>
                <a:gd name="T221" fmla="*/ T220 w 1137"/>
                <a:gd name="T222" fmla="+- 0 701 482"/>
                <a:gd name="T223" fmla="*/ 701 h 1704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  <a:cxn ang="0">
                  <a:pos x="T165" y="T167"/>
                </a:cxn>
                <a:cxn ang="0">
                  <a:pos x="T169" y="T171"/>
                </a:cxn>
                <a:cxn ang="0">
                  <a:pos x="T173" y="T175"/>
                </a:cxn>
                <a:cxn ang="0">
                  <a:pos x="T177" y="T179"/>
                </a:cxn>
                <a:cxn ang="0">
                  <a:pos x="T181" y="T183"/>
                </a:cxn>
                <a:cxn ang="0">
                  <a:pos x="T185" y="T187"/>
                </a:cxn>
                <a:cxn ang="0">
                  <a:pos x="T189" y="T191"/>
                </a:cxn>
                <a:cxn ang="0">
                  <a:pos x="T193" y="T195"/>
                </a:cxn>
                <a:cxn ang="0">
                  <a:pos x="T197" y="T199"/>
                </a:cxn>
                <a:cxn ang="0">
                  <a:pos x="T201" y="T203"/>
                </a:cxn>
                <a:cxn ang="0">
                  <a:pos x="T205" y="T207"/>
                </a:cxn>
                <a:cxn ang="0">
                  <a:pos x="T209" y="T211"/>
                </a:cxn>
                <a:cxn ang="0">
                  <a:pos x="T213" y="T215"/>
                </a:cxn>
                <a:cxn ang="0">
                  <a:pos x="T217" y="T219"/>
                </a:cxn>
                <a:cxn ang="0">
                  <a:pos x="T221" y="T223"/>
                </a:cxn>
              </a:cxnLst>
              <a:rect l="0" t="0" r="r" b="b"/>
              <a:pathLst>
                <a:path w="1137" h="1704">
                  <a:moveTo>
                    <a:pt x="341" y="477"/>
                  </a:moveTo>
                  <a:lnTo>
                    <a:pt x="341" y="474"/>
                  </a:lnTo>
                  <a:lnTo>
                    <a:pt x="338" y="464"/>
                  </a:lnTo>
                  <a:lnTo>
                    <a:pt x="325" y="460"/>
                  </a:lnTo>
                  <a:lnTo>
                    <a:pt x="314" y="457"/>
                  </a:lnTo>
                  <a:lnTo>
                    <a:pt x="298" y="452"/>
                  </a:lnTo>
                  <a:lnTo>
                    <a:pt x="259" y="440"/>
                  </a:lnTo>
                  <a:lnTo>
                    <a:pt x="213" y="423"/>
                  </a:lnTo>
                  <a:lnTo>
                    <a:pt x="174" y="404"/>
                  </a:lnTo>
                  <a:lnTo>
                    <a:pt x="119" y="365"/>
                  </a:lnTo>
                  <a:lnTo>
                    <a:pt x="87" y="349"/>
                  </a:lnTo>
                  <a:lnTo>
                    <a:pt x="44" y="341"/>
                  </a:lnTo>
                  <a:lnTo>
                    <a:pt x="21" y="342"/>
                  </a:lnTo>
                  <a:lnTo>
                    <a:pt x="7" y="348"/>
                  </a:lnTo>
                  <a:lnTo>
                    <a:pt x="0" y="359"/>
                  </a:lnTo>
                  <a:lnTo>
                    <a:pt x="1" y="371"/>
                  </a:lnTo>
                  <a:lnTo>
                    <a:pt x="7" y="381"/>
                  </a:lnTo>
                  <a:lnTo>
                    <a:pt x="18" y="391"/>
                  </a:lnTo>
                  <a:lnTo>
                    <a:pt x="34" y="399"/>
                  </a:lnTo>
                  <a:lnTo>
                    <a:pt x="53" y="403"/>
                  </a:lnTo>
                  <a:lnTo>
                    <a:pt x="98" y="409"/>
                  </a:lnTo>
                  <a:lnTo>
                    <a:pt x="140" y="417"/>
                  </a:lnTo>
                  <a:lnTo>
                    <a:pt x="181" y="430"/>
                  </a:lnTo>
                  <a:lnTo>
                    <a:pt x="222" y="448"/>
                  </a:lnTo>
                  <a:lnTo>
                    <a:pt x="263" y="469"/>
                  </a:lnTo>
                  <a:lnTo>
                    <a:pt x="299" y="485"/>
                  </a:lnTo>
                  <a:lnTo>
                    <a:pt x="326" y="490"/>
                  </a:lnTo>
                  <a:lnTo>
                    <a:pt x="340" y="480"/>
                  </a:lnTo>
                  <a:lnTo>
                    <a:pt x="341" y="477"/>
                  </a:lnTo>
                  <a:moveTo>
                    <a:pt x="590" y="1381"/>
                  </a:moveTo>
                  <a:lnTo>
                    <a:pt x="587" y="1368"/>
                  </a:lnTo>
                  <a:lnTo>
                    <a:pt x="582" y="1357"/>
                  </a:lnTo>
                  <a:lnTo>
                    <a:pt x="573" y="1348"/>
                  </a:lnTo>
                  <a:lnTo>
                    <a:pt x="561" y="1343"/>
                  </a:lnTo>
                  <a:lnTo>
                    <a:pt x="545" y="1341"/>
                  </a:lnTo>
                  <a:lnTo>
                    <a:pt x="516" y="1343"/>
                  </a:lnTo>
                  <a:lnTo>
                    <a:pt x="496" y="1350"/>
                  </a:lnTo>
                  <a:lnTo>
                    <a:pt x="485" y="1361"/>
                  </a:lnTo>
                  <a:lnTo>
                    <a:pt x="483" y="1377"/>
                  </a:lnTo>
                  <a:lnTo>
                    <a:pt x="487" y="1398"/>
                  </a:lnTo>
                  <a:lnTo>
                    <a:pt x="488" y="1407"/>
                  </a:lnTo>
                  <a:lnTo>
                    <a:pt x="491" y="1416"/>
                  </a:lnTo>
                  <a:lnTo>
                    <a:pt x="493" y="1424"/>
                  </a:lnTo>
                  <a:lnTo>
                    <a:pt x="497" y="1429"/>
                  </a:lnTo>
                  <a:lnTo>
                    <a:pt x="502" y="1432"/>
                  </a:lnTo>
                  <a:lnTo>
                    <a:pt x="512" y="1438"/>
                  </a:lnTo>
                  <a:lnTo>
                    <a:pt x="534" y="1447"/>
                  </a:lnTo>
                  <a:lnTo>
                    <a:pt x="561" y="1447"/>
                  </a:lnTo>
                  <a:lnTo>
                    <a:pt x="581" y="1427"/>
                  </a:lnTo>
                  <a:lnTo>
                    <a:pt x="587" y="1411"/>
                  </a:lnTo>
                  <a:lnTo>
                    <a:pt x="590" y="1395"/>
                  </a:lnTo>
                  <a:lnTo>
                    <a:pt x="590" y="1381"/>
                  </a:lnTo>
                  <a:moveTo>
                    <a:pt x="795" y="1286"/>
                  </a:moveTo>
                  <a:lnTo>
                    <a:pt x="792" y="1278"/>
                  </a:lnTo>
                  <a:lnTo>
                    <a:pt x="785" y="1270"/>
                  </a:lnTo>
                  <a:lnTo>
                    <a:pt x="773" y="1270"/>
                  </a:lnTo>
                  <a:lnTo>
                    <a:pt x="759" y="1281"/>
                  </a:lnTo>
                  <a:lnTo>
                    <a:pt x="745" y="1306"/>
                  </a:lnTo>
                  <a:lnTo>
                    <a:pt x="729" y="1352"/>
                  </a:lnTo>
                  <a:lnTo>
                    <a:pt x="708" y="1404"/>
                  </a:lnTo>
                  <a:lnTo>
                    <a:pt x="678" y="1458"/>
                  </a:lnTo>
                  <a:lnTo>
                    <a:pt x="599" y="1543"/>
                  </a:lnTo>
                  <a:lnTo>
                    <a:pt x="578" y="1585"/>
                  </a:lnTo>
                  <a:lnTo>
                    <a:pt x="569" y="1628"/>
                  </a:lnTo>
                  <a:lnTo>
                    <a:pt x="574" y="1666"/>
                  </a:lnTo>
                  <a:lnTo>
                    <a:pt x="579" y="1677"/>
                  </a:lnTo>
                  <a:lnTo>
                    <a:pt x="586" y="1687"/>
                  </a:lnTo>
                  <a:lnTo>
                    <a:pt x="594" y="1696"/>
                  </a:lnTo>
                  <a:lnTo>
                    <a:pt x="605" y="1703"/>
                  </a:lnTo>
                  <a:lnTo>
                    <a:pt x="642" y="1695"/>
                  </a:lnTo>
                  <a:lnTo>
                    <a:pt x="669" y="1646"/>
                  </a:lnTo>
                  <a:lnTo>
                    <a:pt x="688" y="1578"/>
                  </a:lnTo>
                  <a:lnTo>
                    <a:pt x="700" y="1515"/>
                  </a:lnTo>
                  <a:lnTo>
                    <a:pt x="715" y="1454"/>
                  </a:lnTo>
                  <a:lnTo>
                    <a:pt x="740" y="1390"/>
                  </a:lnTo>
                  <a:lnTo>
                    <a:pt x="764" y="1337"/>
                  </a:lnTo>
                  <a:lnTo>
                    <a:pt x="782" y="1307"/>
                  </a:lnTo>
                  <a:lnTo>
                    <a:pt x="793" y="1296"/>
                  </a:lnTo>
                  <a:lnTo>
                    <a:pt x="795" y="1286"/>
                  </a:lnTo>
                  <a:moveTo>
                    <a:pt x="1107" y="1623"/>
                  </a:moveTo>
                  <a:lnTo>
                    <a:pt x="1105" y="1606"/>
                  </a:lnTo>
                  <a:lnTo>
                    <a:pt x="1100" y="1586"/>
                  </a:lnTo>
                  <a:lnTo>
                    <a:pt x="1090" y="1560"/>
                  </a:lnTo>
                  <a:lnTo>
                    <a:pt x="1075" y="1531"/>
                  </a:lnTo>
                  <a:lnTo>
                    <a:pt x="1056" y="1499"/>
                  </a:lnTo>
                  <a:lnTo>
                    <a:pt x="1032" y="1463"/>
                  </a:lnTo>
                  <a:lnTo>
                    <a:pt x="1028" y="1456"/>
                  </a:lnTo>
                  <a:lnTo>
                    <a:pt x="1025" y="1450"/>
                  </a:lnTo>
                  <a:lnTo>
                    <a:pt x="638" y="291"/>
                  </a:lnTo>
                  <a:lnTo>
                    <a:pt x="621" y="288"/>
                  </a:lnTo>
                  <a:lnTo>
                    <a:pt x="612" y="286"/>
                  </a:lnTo>
                  <a:lnTo>
                    <a:pt x="568" y="276"/>
                  </a:lnTo>
                  <a:lnTo>
                    <a:pt x="537" y="272"/>
                  </a:lnTo>
                  <a:lnTo>
                    <a:pt x="529" y="273"/>
                  </a:lnTo>
                  <a:lnTo>
                    <a:pt x="514" y="274"/>
                  </a:lnTo>
                  <a:lnTo>
                    <a:pt x="500" y="281"/>
                  </a:lnTo>
                  <a:lnTo>
                    <a:pt x="498" y="292"/>
                  </a:lnTo>
                  <a:lnTo>
                    <a:pt x="501" y="298"/>
                  </a:lnTo>
                  <a:lnTo>
                    <a:pt x="507" y="305"/>
                  </a:lnTo>
                  <a:lnTo>
                    <a:pt x="517" y="311"/>
                  </a:lnTo>
                  <a:lnTo>
                    <a:pt x="530" y="318"/>
                  </a:lnTo>
                  <a:lnTo>
                    <a:pt x="541" y="324"/>
                  </a:lnTo>
                  <a:lnTo>
                    <a:pt x="548" y="330"/>
                  </a:lnTo>
                  <a:lnTo>
                    <a:pt x="550" y="338"/>
                  </a:lnTo>
                  <a:lnTo>
                    <a:pt x="546" y="367"/>
                  </a:lnTo>
                  <a:lnTo>
                    <a:pt x="523" y="405"/>
                  </a:lnTo>
                  <a:lnTo>
                    <a:pt x="490" y="451"/>
                  </a:lnTo>
                  <a:lnTo>
                    <a:pt x="457" y="506"/>
                  </a:lnTo>
                  <a:lnTo>
                    <a:pt x="411" y="567"/>
                  </a:lnTo>
                  <a:lnTo>
                    <a:pt x="352" y="605"/>
                  </a:lnTo>
                  <a:lnTo>
                    <a:pt x="351" y="605"/>
                  </a:lnTo>
                  <a:lnTo>
                    <a:pt x="291" y="624"/>
                  </a:lnTo>
                  <a:lnTo>
                    <a:pt x="238" y="628"/>
                  </a:lnTo>
                  <a:lnTo>
                    <a:pt x="217" y="631"/>
                  </a:lnTo>
                  <a:lnTo>
                    <a:pt x="204" y="637"/>
                  </a:lnTo>
                  <a:lnTo>
                    <a:pt x="198" y="647"/>
                  </a:lnTo>
                  <a:lnTo>
                    <a:pt x="199" y="656"/>
                  </a:lnTo>
                  <a:lnTo>
                    <a:pt x="201" y="665"/>
                  </a:lnTo>
                  <a:lnTo>
                    <a:pt x="212" y="671"/>
                  </a:lnTo>
                  <a:lnTo>
                    <a:pt x="227" y="666"/>
                  </a:lnTo>
                  <a:lnTo>
                    <a:pt x="263" y="663"/>
                  </a:lnTo>
                  <a:lnTo>
                    <a:pt x="315" y="674"/>
                  </a:lnTo>
                  <a:lnTo>
                    <a:pt x="367" y="706"/>
                  </a:lnTo>
                  <a:lnTo>
                    <a:pt x="405" y="766"/>
                  </a:lnTo>
                  <a:lnTo>
                    <a:pt x="406" y="770"/>
                  </a:lnTo>
                  <a:lnTo>
                    <a:pt x="407" y="773"/>
                  </a:lnTo>
                  <a:lnTo>
                    <a:pt x="408" y="777"/>
                  </a:lnTo>
                  <a:lnTo>
                    <a:pt x="409" y="792"/>
                  </a:lnTo>
                  <a:lnTo>
                    <a:pt x="413" y="852"/>
                  </a:lnTo>
                  <a:lnTo>
                    <a:pt x="393" y="908"/>
                  </a:lnTo>
                  <a:lnTo>
                    <a:pt x="367" y="943"/>
                  </a:lnTo>
                  <a:lnTo>
                    <a:pt x="355" y="954"/>
                  </a:lnTo>
                  <a:lnTo>
                    <a:pt x="325" y="960"/>
                  </a:lnTo>
                  <a:lnTo>
                    <a:pt x="299" y="975"/>
                  </a:lnTo>
                  <a:lnTo>
                    <a:pt x="281" y="995"/>
                  </a:lnTo>
                  <a:lnTo>
                    <a:pt x="279" y="1018"/>
                  </a:lnTo>
                  <a:lnTo>
                    <a:pt x="282" y="1027"/>
                  </a:lnTo>
                  <a:lnTo>
                    <a:pt x="290" y="1036"/>
                  </a:lnTo>
                  <a:lnTo>
                    <a:pt x="304" y="1045"/>
                  </a:lnTo>
                  <a:lnTo>
                    <a:pt x="342" y="1055"/>
                  </a:lnTo>
                  <a:lnTo>
                    <a:pt x="367" y="1040"/>
                  </a:lnTo>
                  <a:lnTo>
                    <a:pt x="389" y="1013"/>
                  </a:lnTo>
                  <a:lnTo>
                    <a:pt x="418" y="992"/>
                  </a:lnTo>
                  <a:lnTo>
                    <a:pt x="442" y="987"/>
                  </a:lnTo>
                  <a:lnTo>
                    <a:pt x="462" y="992"/>
                  </a:lnTo>
                  <a:lnTo>
                    <a:pt x="478" y="1009"/>
                  </a:lnTo>
                  <a:lnTo>
                    <a:pt x="491" y="1039"/>
                  </a:lnTo>
                  <a:lnTo>
                    <a:pt x="496" y="1055"/>
                  </a:lnTo>
                  <a:lnTo>
                    <a:pt x="501" y="1073"/>
                  </a:lnTo>
                  <a:lnTo>
                    <a:pt x="505" y="1094"/>
                  </a:lnTo>
                  <a:lnTo>
                    <a:pt x="509" y="1117"/>
                  </a:lnTo>
                  <a:lnTo>
                    <a:pt x="511" y="1129"/>
                  </a:lnTo>
                  <a:lnTo>
                    <a:pt x="513" y="1139"/>
                  </a:lnTo>
                  <a:lnTo>
                    <a:pt x="516" y="1148"/>
                  </a:lnTo>
                  <a:lnTo>
                    <a:pt x="543" y="1193"/>
                  </a:lnTo>
                  <a:lnTo>
                    <a:pt x="575" y="1211"/>
                  </a:lnTo>
                  <a:lnTo>
                    <a:pt x="602" y="1214"/>
                  </a:lnTo>
                  <a:lnTo>
                    <a:pt x="614" y="1212"/>
                  </a:lnTo>
                  <a:lnTo>
                    <a:pt x="705" y="1193"/>
                  </a:lnTo>
                  <a:lnTo>
                    <a:pt x="784" y="1199"/>
                  </a:lnTo>
                  <a:lnTo>
                    <a:pt x="839" y="1215"/>
                  </a:lnTo>
                  <a:lnTo>
                    <a:pt x="861" y="1224"/>
                  </a:lnTo>
                  <a:lnTo>
                    <a:pt x="908" y="1259"/>
                  </a:lnTo>
                  <a:lnTo>
                    <a:pt x="944" y="1301"/>
                  </a:lnTo>
                  <a:lnTo>
                    <a:pt x="972" y="1347"/>
                  </a:lnTo>
                  <a:lnTo>
                    <a:pt x="991" y="1395"/>
                  </a:lnTo>
                  <a:lnTo>
                    <a:pt x="1005" y="1446"/>
                  </a:lnTo>
                  <a:lnTo>
                    <a:pt x="1015" y="1495"/>
                  </a:lnTo>
                  <a:lnTo>
                    <a:pt x="1022" y="1538"/>
                  </a:lnTo>
                  <a:lnTo>
                    <a:pt x="1028" y="1573"/>
                  </a:lnTo>
                  <a:lnTo>
                    <a:pt x="1030" y="1585"/>
                  </a:lnTo>
                  <a:lnTo>
                    <a:pt x="1034" y="1597"/>
                  </a:lnTo>
                  <a:lnTo>
                    <a:pt x="1037" y="1607"/>
                  </a:lnTo>
                  <a:lnTo>
                    <a:pt x="1051" y="1639"/>
                  </a:lnTo>
                  <a:lnTo>
                    <a:pt x="1067" y="1658"/>
                  </a:lnTo>
                  <a:lnTo>
                    <a:pt x="1084" y="1662"/>
                  </a:lnTo>
                  <a:lnTo>
                    <a:pt x="1099" y="1650"/>
                  </a:lnTo>
                  <a:lnTo>
                    <a:pt x="1105" y="1638"/>
                  </a:lnTo>
                  <a:lnTo>
                    <a:pt x="1107" y="1623"/>
                  </a:lnTo>
                  <a:moveTo>
                    <a:pt x="1137" y="304"/>
                  </a:moveTo>
                  <a:lnTo>
                    <a:pt x="1120" y="302"/>
                  </a:lnTo>
                  <a:lnTo>
                    <a:pt x="1096" y="287"/>
                  </a:lnTo>
                  <a:lnTo>
                    <a:pt x="1069" y="204"/>
                  </a:lnTo>
                  <a:lnTo>
                    <a:pt x="1068" y="206"/>
                  </a:lnTo>
                  <a:lnTo>
                    <a:pt x="1030" y="234"/>
                  </a:lnTo>
                  <a:lnTo>
                    <a:pt x="1003" y="234"/>
                  </a:lnTo>
                  <a:lnTo>
                    <a:pt x="981" y="223"/>
                  </a:lnTo>
                  <a:lnTo>
                    <a:pt x="963" y="202"/>
                  </a:lnTo>
                  <a:lnTo>
                    <a:pt x="951" y="175"/>
                  </a:lnTo>
                  <a:lnTo>
                    <a:pt x="947" y="160"/>
                  </a:lnTo>
                  <a:lnTo>
                    <a:pt x="944" y="145"/>
                  </a:lnTo>
                  <a:lnTo>
                    <a:pt x="943" y="130"/>
                  </a:lnTo>
                  <a:lnTo>
                    <a:pt x="943" y="114"/>
                  </a:lnTo>
                  <a:lnTo>
                    <a:pt x="957" y="83"/>
                  </a:lnTo>
                  <a:lnTo>
                    <a:pt x="981" y="66"/>
                  </a:lnTo>
                  <a:lnTo>
                    <a:pt x="1002" y="51"/>
                  </a:lnTo>
                  <a:lnTo>
                    <a:pt x="1005" y="24"/>
                  </a:lnTo>
                  <a:lnTo>
                    <a:pt x="1005" y="23"/>
                  </a:lnTo>
                  <a:lnTo>
                    <a:pt x="1005" y="22"/>
                  </a:lnTo>
                  <a:lnTo>
                    <a:pt x="980" y="0"/>
                  </a:lnTo>
                  <a:lnTo>
                    <a:pt x="943" y="5"/>
                  </a:lnTo>
                  <a:lnTo>
                    <a:pt x="913" y="42"/>
                  </a:lnTo>
                  <a:lnTo>
                    <a:pt x="912" y="59"/>
                  </a:lnTo>
                  <a:lnTo>
                    <a:pt x="908" y="117"/>
                  </a:lnTo>
                  <a:lnTo>
                    <a:pt x="903" y="187"/>
                  </a:lnTo>
                  <a:lnTo>
                    <a:pt x="866" y="220"/>
                  </a:lnTo>
                  <a:lnTo>
                    <a:pt x="809" y="238"/>
                  </a:lnTo>
                  <a:lnTo>
                    <a:pt x="745" y="264"/>
                  </a:lnTo>
                  <a:lnTo>
                    <a:pt x="691" y="288"/>
                  </a:lnTo>
                  <a:lnTo>
                    <a:pt x="650" y="293"/>
                  </a:lnTo>
                  <a:lnTo>
                    <a:pt x="638" y="291"/>
                  </a:lnTo>
                  <a:lnTo>
                    <a:pt x="1023" y="1443"/>
                  </a:lnTo>
                  <a:lnTo>
                    <a:pt x="1033" y="1393"/>
                  </a:lnTo>
                  <a:lnTo>
                    <a:pt x="1083" y="1357"/>
                  </a:lnTo>
                  <a:lnTo>
                    <a:pt x="1137" y="1335"/>
                  </a:lnTo>
                  <a:lnTo>
                    <a:pt x="1137" y="304"/>
                  </a:lnTo>
                  <a:moveTo>
                    <a:pt x="1137" y="101"/>
                  </a:moveTo>
                  <a:lnTo>
                    <a:pt x="1120" y="113"/>
                  </a:lnTo>
                  <a:lnTo>
                    <a:pt x="1095" y="158"/>
                  </a:lnTo>
                  <a:lnTo>
                    <a:pt x="1069" y="204"/>
                  </a:lnTo>
                  <a:lnTo>
                    <a:pt x="1094" y="281"/>
                  </a:lnTo>
                  <a:lnTo>
                    <a:pt x="1096" y="273"/>
                  </a:lnTo>
                  <a:lnTo>
                    <a:pt x="1102" y="263"/>
                  </a:lnTo>
                  <a:lnTo>
                    <a:pt x="1126" y="219"/>
                  </a:lnTo>
                  <a:lnTo>
                    <a:pt x="1137" y="196"/>
                  </a:lnTo>
                  <a:lnTo>
                    <a:pt x="1137" y="101"/>
                  </a:lnTo>
                </a:path>
              </a:pathLst>
            </a:custGeom>
            <a:solidFill>
              <a:srgbClr val="FFD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pic>
          <p:nvPicPr>
            <p:cNvPr id="11" name="Picture 9">
              <a:extLst>
                <a:ext uri="{FF2B5EF4-FFF2-40B4-BE49-F238E27FC236}">
                  <a16:creationId xmlns:a16="http://schemas.microsoft.com/office/drawing/2014/main" id="{24388CC2-2223-4E85-A362-F561A3D85F0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34" y="1975"/>
              <a:ext cx="107" cy="1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AutoShape 10">
              <a:extLst>
                <a:ext uri="{FF2B5EF4-FFF2-40B4-BE49-F238E27FC236}">
                  <a16:creationId xmlns:a16="http://schemas.microsoft.com/office/drawing/2014/main" id="{C6A68DB5-E56D-4A45-8870-94D1672950F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75" y="622"/>
              <a:ext cx="597" cy="1459"/>
            </a:xfrm>
            <a:custGeom>
              <a:avLst/>
              <a:gdLst>
                <a:gd name="T0" fmla="+- 0 3988 3976"/>
                <a:gd name="T1" fmla="*/ T0 w 597"/>
                <a:gd name="T2" fmla="+- 0 1069 622"/>
                <a:gd name="T3" fmla="*/ 1069 h 1459"/>
                <a:gd name="T4" fmla="+- 0 3984 3976"/>
                <a:gd name="T5" fmla="*/ T4 w 597"/>
                <a:gd name="T6" fmla="+- 0 1058 622"/>
                <a:gd name="T7" fmla="*/ 1058 h 1459"/>
                <a:gd name="T8" fmla="+- 0 3980 3976"/>
                <a:gd name="T9" fmla="*/ T8 w 597"/>
                <a:gd name="T10" fmla="+- 0 1079 622"/>
                <a:gd name="T11" fmla="*/ 1079 h 1459"/>
                <a:gd name="T12" fmla="+- 0 4010 3976"/>
                <a:gd name="T13" fmla="*/ T12 w 597"/>
                <a:gd name="T14" fmla="+- 0 1435 622"/>
                <a:gd name="T15" fmla="*/ 1435 h 1459"/>
                <a:gd name="T16" fmla="+- 0 4009 3976"/>
                <a:gd name="T17" fmla="*/ T16 w 597"/>
                <a:gd name="T18" fmla="+- 0 1416 622"/>
                <a:gd name="T19" fmla="*/ 1416 h 1459"/>
                <a:gd name="T20" fmla="+- 0 3997 3976"/>
                <a:gd name="T21" fmla="*/ T20 w 597"/>
                <a:gd name="T22" fmla="+- 0 1414 622"/>
                <a:gd name="T23" fmla="*/ 1414 h 1459"/>
                <a:gd name="T24" fmla="+- 0 4010 3976"/>
                <a:gd name="T25" fmla="*/ T24 w 597"/>
                <a:gd name="T26" fmla="+- 0 1435 622"/>
                <a:gd name="T27" fmla="*/ 1435 h 1459"/>
                <a:gd name="T28" fmla="+- 0 4218 3976"/>
                <a:gd name="T29" fmla="*/ T28 w 597"/>
                <a:gd name="T30" fmla="+- 0 1864 622"/>
                <a:gd name="T31" fmla="*/ 1864 h 1459"/>
                <a:gd name="T32" fmla="+- 0 4218 3976"/>
                <a:gd name="T33" fmla="*/ T32 w 597"/>
                <a:gd name="T34" fmla="+- 0 1861 622"/>
                <a:gd name="T35" fmla="*/ 1861 h 1459"/>
                <a:gd name="T36" fmla="+- 0 4215 3976"/>
                <a:gd name="T37" fmla="*/ T36 w 597"/>
                <a:gd name="T38" fmla="+- 0 1851 622"/>
                <a:gd name="T39" fmla="*/ 1851 h 1459"/>
                <a:gd name="T40" fmla="+- 0 4210 3976"/>
                <a:gd name="T41" fmla="*/ T40 w 597"/>
                <a:gd name="T42" fmla="+- 0 1872 622"/>
                <a:gd name="T43" fmla="*/ 1872 h 1459"/>
                <a:gd name="T44" fmla="+- 0 4250 3976"/>
                <a:gd name="T45" fmla="*/ T44 w 597"/>
                <a:gd name="T46" fmla="+- 0 1619 622"/>
                <a:gd name="T47" fmla="*/ 1619 h 1459"/>
                <a:gd name="T48" fmla="+- 0 4249 3976"/>
                <a:gd name="T49" fmla="*/ T48 w 597"/>
                <a:gd name="T50" fmla="+- 0 1599 622"/>
                <a:gd name="T51" fmla="*/ 1599 h 1459"/>
                <a:gd name="T52" fmla="+- 0 4238 3976"/>
                <a:gd name="T53" fmla="*/ T52 w 597"/>
                <a:gd name="T54" fmla="+- 0 1597 622"/>
                <a:gd name="T55" fmla="*/ 1597 h 1459"/>
                <a:gd name="T56" fmla="+- 0 4250 3976"/>
                <a:gd name="T57" fmla="*/ T56 w 597"/>
                <a:gd name="T58" fmla="+- 0 1619 622"/>
                <a:gd name="T59" fmla="*/ 1619 h 1459"/>
                <a:gd name="T60" fmla="+- 0 4273 3976"/>
                <a:gd name="T61" fmla="*/ T60 w 597"/>
                <a:gd name="T62" fmla="+- 0 820 622"/>
                <a:gd name="T63" fmla="*/ 820 h 1459"/>
                <a:gd name="T64" fmla="+- 0 4265 3976"/>
                <a:gd name="T65" fmla="*/ T64 w 597"/>
                <a:gd name="T66" fmla="+- 0 803 622"/>
                <a:gd name="T67" fmla="*/ 803 h 1459"/>
                <a:gd name="T68" fmla="+- 0 4240 3976"/>
                <a:gd name="T69" fmla="*/ T68 w 597"/>
                <a:gd name="T70" fmla="+- 0 789 622"/>
                <a:gd name="T71" fmla="*/ 789 h 1459"/>
                <a:gd name="T72" fmla="+- 0 4223 3976"/>
                <a:gd name="T73" fmla="*/ T72 w 597"/>
                <a:gd name="T74" fmla="+- 0 807 622"/>
                <a:gd name="T75" fmla="*/ 807 h 1459"/>
                <a:gd name="T76" fmla="+- 0 4227 3976"/>
                <a:gd name="T77" fmla="*/ T76 w 597"/>
                <a:gd name="T78" fmla="+- 0 829 622"/>
                <a:gd name="T79" fmla="*/ 829 h 1459"/>
                <a:gd name="T80" fmla="+- 0 4239 3976"/>
                <a:gd name="T81" fmla="*/ T80 w 597"/>
                <a:gd name="T82" fmla="+- 0 834 622"/>
                <a:gd name="T83" fmla="*/ 834 h 1459"/>
                <a:gd name="T84" fmla="+- 0 4255 3976"/>
                <a:gd name="T85" fmla="*/ T84 w 597"/>
                <a:gd name="T86" fmla="+- 0 837 622"/>
                <a:gd name="T87" fmla="*/ 837 h 1459"/>
                <a:gd name="T88" fmla="+- 0 4273 3976"/>
                <a:gd name="T89" fmla="*/ T88 w 597"/>
                <a:gd name="T90" fmla="+- 0 826 622"/>
                <a:gd name="T91" fmla="*/ 826 h 1459"/>
                <a:gd name="T92" fmla="+- 0 4325 3976"/>
                <a:gd name="T93" fmla="*/ T92 w 597"/>
                <a:gd name="T94" fmla="+- 0 651 622"/>
                <a:gd name="T95" fmla="*/ 651 h 1459"/>
                <a:gd name="T96" fmla="+- 0 4324 3976"/>
                <a:gd name="T97" fmla="*/ T96 w 597"/>
                <a:gd name="T98" fmla="+- 0 631 622"/>
                <a:gd name="T99" fmla="*/ 631 h 1459"/>
                <a:gd name="T100" fmla="+- 0 4313 3976"/>
                <a:gd name="T101" fmla="*/ T100 w 597"/>
                <a:gd name="T102" fmla="+- 0 629 622"/>
                <a:gd name="T103" fmla="*/ 629 h 1459"/>
                <a:gd name="T104" fmla="+- 0 4325 3976"/>
                <a:gd name="T105" fmla="*/ T104 w 597"/>
                <a:gd name="T106" fmla="+- 0 651 622"/>
                <a:gd name="T107" fmla="*/ 651 h 1459"/>
                <a:gd name="T108" fmla="+- 0 4398 3976"/>
                <a:gd name="T109" fmla="*/ T108 w 597"/>
                <a:gd name="T110" fmla="+- 0 2064 622"/>
                <a:gd name="T111" fmla="*/ 2064 h 1459"/>
                <a:gd name="T112" fmla="+- 0 4395 3976"/>
                <a:gd name="T113" fmla="*/ T112 w 597"/>
                <a:gd name="T114" fmla="+- 0 2053 622"/>
                <a:gd name="T115" fmla="*/ 2053 h 1459"/>
                <a:gd name="T116" fmla="+- 0 4390 3976"/>
                <a:gd name="T117" fmla="*/ T116 w 597"/>
                <a:gd name="T118" fmla="+- 0 2074 622"/>
                <a:gd name="T119" fmla="*/ 2074 h 1459"/>
                <a:gd name="T120" fmla="+- 0 4572 3976"/>
                <a:gd name="T121" fmla="*/ T120 w 597"/>
                <a:gd name="T122" fmla="+- 0 1791 622"/>
                <a:gd name="T123" fmla="*/ 1791 h 1459"/>
                <a:gd name="T124" fmla="+- 0 4571 3976"/>
                <a:gd name="T125" fmla="*/ T124 w 597"/>
                <a:gd name="T126" fmla="+- 0 1785 622"/>
                <a:gd name="T127" fmla="*/ 1785 h 1459"/>
                <a:gd name="T128" fmla="+- 0 4551 3976"/>
                <a:gd name="T129" fmla="*/ T128 w 597"/>
                <a:gd name="T130" fmla="+- 0 1761 622"/>
                <a:gd name="T131" fmla="*/ 1761 h 1459"/>
                <a:gd name="T132" fmla="+- 0 4527 3976"/>
                <a:gd name="T133" fmla="*/ T132 w 597"/>
                <a:gd name="T134" fmla="+- 0 1765 622"/>
                <a:gd name="T135" fmla="*/ 1765 h 1459"/>
                <a:gd name="T136" fmla="+- 0 4520 3976"/>
                <a:gd name="T137" fmla="*/ T136 w 597"/>
                <a:gd name="T138" fmla="+- 0 1783 622"/>
                <a:gd name="T139" fmla="*/ 1783 h 1459"/>
                <a:gd name="T140" fmla="+- 0 4531 3976"/>
                <a:gd name="T141" fmla="*/ T140 w 597"/>
                <a:gd name="T142" fmla="+- 0 1801 622"/>
                <a:gd name="T143" fmla="*/ 1801 h 1459"/>
                <a:gd name="T144" fmla="+- 0 4542 3976"/>
                <a:gd name="T145" fmla="*/ T144 w 597"/>
                <a:gd name="T146" fmla="+- 0 1803 622"/>
                <a:gd name="T147" fmla="*/ 1803 h 1459"/>
                <a:gd name="T148" fmla="+- 0 4565 3976"/>
                <a:gd name="T149" fmla="*/ T148 w 597"/>
                <a:gd name="T150" fmla="+- 0 1803 622"/>
                <a:gd name="T151" fmla="*/ 1803 h 1459"/>
                <a:gd name="T152" fmla="+- 0 4572 3976"/>
                <a:gd name="T153" fmla="*/ T152 w 597"/>
                <a:gd name="T154" fmla="+- 0 1791 622"/>
                <a:gd name="T155" fmla="*/ 1791 h 145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</a:cxnLst>
              <a:rect l="0" t="0" r="r" b="b"/>
              <a:pathLst>
                <a:path w="597" h="1459">
                  <a:moveTo>
                    <a:pt x="12" y="465"/>
                  </a:moveTo>
                  <a:lnTo>
                    <a:pt x="12" y="447"/>
                  </a:lnTo>
                  <a:lnTo>
                    <a:pt x="11" y="446"/>
                  </a:lnTo>
                  <a:lnTo>
                    <a:pt x="8" y="436"/>
                  </a:lnTo>
                  <a:lnTo>
                    <a:pt x="0" y="444"/>
                  </a:lnTo>
                  <a:lnTo>
                    <a:pt x="4" y="457"/>
                  </a:lnTo>
                  <a:lnTo>
                    <a:pt x="12" y="465"/>
                  </a:lnTo>
                  <a:moveTo>
                    <a:pt x="34" y="813"/>
                  </a:moveTo>
                  <a:lnTo>
                    <a:pt x="33" y="795"/>
                  </a:lnTo>
                  <a:lnTo>
                    <a:pt x="33" y="794"/>
                  </a:lnTo>
                  <a:lnTo>
                    <a:pt x="30" y="784"/>
                  </a:lnTo>
                  <a:lnTo>
                    <a:pt x="21" y="792"/>
                  </a:lnTo>
                  <a:lnTo>
                    <a:pt x="25" y="806"/>
                  </a:lnTo>
                  <a:lnTo>
                    <a:pt x="34" y="813"/>
                  </a:lnTo>
                  <a:moveTo>
                    <a:pt x="243" y="1258"/>
                  </a:moveTo>
                  <a:lnTo>
                    <a:pt x="242" y="1242"/>
                  </a:lnTo>
                  <a:lnTo>
                    <a:pt x="242" y="1240"/>
                  </a:lnTo>
                  <a:lnTo>
                    <a:pt x="242" y="1239"/>
                  </a:lnTo>
                  <a:lnTo>
                    <a:pt x="241" y="1237"/>
                  </a:lnTo>
                  <a:lnTo>
                    <a:pt x="239" y="1229"/>
                  </a:lnTo>
                  <a:lnTo>
                    <a:pt x="230" y="1237"/>
                  </a:lnTo>
                  <a:lnTo>
                    <a:pt x="234" y="1250"/>
                  </a:lnTo>
                  <a:lnTo>
                    <a:pt x="243" y="1258"/>
                  </a:lnTo>
                  <a:moveTo>
                    <a:pt x="274" y="997"/>
                  </a:moveTo>
                  <a:lnTo>
                    <a:pt x="274" y="979"/>
                  </a:lnTo>
                  <a:lnTo>
                    <a:pt x="273" y="977"/>
                  </a:lnTo>
                  <a:lnTo>
                    <a:pt x="270" y="968"/>
                  </a:lnTo>
                  <a:lnTo>
                    <a:pt x="262" y="975"/>
                  </a:lnTo>
                  <a:lnTo>
                    <a:pt x="266" y="989"/>
                  </a:lnTo>
                  <a:lnTo>
                    <a:pt x="274" y="997"/>
                  </a:lnTo>
                  <a:moveTo>
                    <a:pt x="298" y="201"/>
                  </a:moveTo>
                  <a:lnTo>
                    <a:pt x="297" y="198"/>
                  </a:lnTo>
                  <a:lnTo>
                    <a:pt x="296" y="195"/>
                  </a:lnTo>
                  <a:lnTo>
                    <a:pt x="289" y="181"/>
                  </a:lnTo>
                  <a:lnTo>
                    <a:pt x="277" y="171"/>
                  </a:lnTo>
                  <a:lnTo>
                    <a:pt x="264" y="167"/>
                  </a:lnTo>
                  <a:lnTo>
                    <a:pt x="253" y="175"/>
                  </a:lnTo>
                  <a:lnTo>
                    <a:pt x="247" y="185"/>
                  </a:lnTo>
                  <a:lnTo>
                    <a:pt x="246" y="193"/>
                  </a:lnTo>
                  <a:lnTo>
                    <a:pt x="251" y="207"/>
                  </a:lnTo>
                  <a:lnTo>
                    <a:pt x="257" y="211"/>
                  </a:lnTo>
                  <a:lnTo>
                    <a:pt x="263" y="212"/>
                  </a:lnTo>
                  <a:lnTo>
                    <a:pt x="268" y="213"/>
                  </a:lnTo>
                  <a:lnTo>
                    <a:pt x="279" y="215"/>
                  </a:lnTo>
                  <a:lnTo>
                    <a:pt x="291" y="213"/>
                  </a:lnTo>
                  <a:lnTo>
                    <a:pt x="297" y="204"/>
                  </a:lnTo>
                  <a:lnTo>
                    <a:pt x="298" y="201"/>
                  </a:lnTo>
                  <a:moveTo>
                    <a:pt x="349" y="29"/>
                  </a:moveTo>
                  <a:lnTo>
                    <a:pt x="349" y="11"/>
                  </a:lnTo>
                  <a:lnTo>
                    <a:pt x="348" y="9"/>
                  </a:lnTo>
                  <a:lnTo>
                    <a:pt x="345" y="0"/>
                  </a:lnTo>
                  <a:lnTo>
                    <a:pt x="337" y="7"/>
                  </a:lnTo>
                  <a:lnTo>
                    <a:pt x="341" y="21"/>
                  </a:lnTo>
                  <a:lnTo>
                    <a:pt x="349" y="29"/>
                  </a:lnTo>
                  <a:moveTo>
                    <a:pt x="423" y="1459"/>
                  </a:moveTo>
                  <a:lnTo>
                    <a:pt x="422" y="1442"/>
                  </a:lnTo>
                  <a:lnTo>
                    <a:pt x="422" y="1440"/>
                  </a:lnTo>
                  <a:lnTo>
                    <a:pt x="419" y="1431"/>
                  </a:lnTo>
                  <a:lnTo>
                    <a:pt x="410" y="1438"/>
                  </a:lnTo>
                  <a:lnTo>
                    <a:pt x="414" y="1452"/>
                  </a:lnTo>
                  <a:lnTo>
                    <a:pt x="423" y="1459"/>
                  </a:lnTo>
                  <a:moveTo>
                    <a:pt x="596" y="1169"/>
                  </a:moveTo>
                  <a:lnTo>
                    <a:pt x="596" y="1166"/>
                  </a:lnTo>
                  <a:lnTo>
                    <a:pt x="595" y="1163"/>
                  </a:lnTo>
                  <a:lnTo>
                    <a:pt x="587" y="1149"/>
                  </a:lnTo>
                  <a:lnTo>
                    <a:pt x="575" y="1139"/>
                  </a:lnTo>
                  <a:lnTo>
                    <a:pt x="562" y="1135"/>
                  </a:lnTo>
                  <a:lnTo>
                    <a:pt x="551" y="1143"/>
                  </a:lnTo>
                  <a:lnTo>
                    <a:pt x="545" y="1153"/>
                  </a:lnTo>
                  <a:lnTo>
                    <a:pt x="544" y="1161"/>
                  </a:lnTo>
                  <a:lnTo>
                    <a:pt x="549" y="1175"/>
                  </a:lnTo>
                  <a:lnTo>
                    <a:pt x="555" y="1179"/>
                  </a:lnTo>
                  <a:lnTo>
                    <a:pt x="561" y="1180"/>
                  </a:lnTo>
                  <a:lnTo>
                    <a:pt x="566" y="1181"/>
                  </a:lnTo>
                  <a:lnTo>
                    <a:pt x="577" y="1183"/>
                  </a:lnTo>
                  <a:lnTo>
                    <a:pt x="589" y="1181"/>
                  </a:lnTo>
                  <a:lnTo>
                    <a:pt x="596" y="1172"/>
                  </a:lnTo>
                  <a:lnTo>
                    <a:pt x="596" y="1169"/>
                  </a:lnTo>
                </a:path>
              </a:pathLst>
            </a:custGeom>
            <a:solidFill>
              <a:srgbClr val="FFD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</p:grpSp>
      <p:sp>
        <p:nvSpPr>
          <p:cNvPr id="13" name="AutoShape 11">
            <a:extLst>
              <a:ext uri="{FF2B5EF4-FFF2-40B4-BE49-F238E27FC236}">
                <a16:creationId xmlns:a16="http://schemas.microsoft.com/office/drawing/2014/main" id="{1A7D62D3-50A0-41C7-BAF0-3B0D8079D06D}"/>
              </a:ext>
            </a:extLst>
          </p:cNvPr>
          <p:cNvSpPr>
            <a:spLocks/>
          </p:cNvSpPr>
          <p:nvPr/>
        </p:nvSpPr>
        <p:spPr bwMode="auto">
          <a:xfrm>
            <a:off x="0" y="1382224"/>
            <a:ext cx="1184320" cy="903776"/>
          </a:xfrm>
          <a:custGeom>
            <a:avLst/>
            <a:gdLst>
              <a:gd name="T0" fmla="*/ 210080225 w 1231"/>
              <a:gd name="T1" fmla="*/ 819756425 h 941"/>
              <a:gd name="T2" fmla="*/ 185886725 w 1231"/>
              <a:gd name="T3" fmla="*/ 845966050 h 941"/>
              <a:gd name="T4" fmla="*/ 185886725 w 1231"/>
              <a:gd name="T5" fmla="*/ 892336925 h 941"/>
              <a:gd name="T6" fmla="*/ 206854425 w 1231"/>
              <a:gd name="T7" fmla="*/ 852014425 h 941"/>
              <a:gd name="T8" fmla="*/ 242741450 w 1231"/>
              <a:gd name="T9" fmla="*/ 879030500 h 941"/>
              <a:gd name="T10" fmla="*/ 239112425 w 1231"/>
              <a:gd name="T11" fmla="*/ 870966000 h 941"/>
              <a:gd name="T12" fmla="*/ 224999550 w 1231"/>
              <a:gd name="T13" fmla="*/ 868546650 h 941"/>
              <a:gd name="T14" fmla="*/ 223789875 w 1231"/>
              <a:gd name="T15" fmla="*/ 881449850 h 941"/>
              <a:gd name="T16" fmla="*/ 230644700 w 1231"/>
              <a:gd name="T17" fmla="*/ 884272425 h 941"/>
              <a:gd name="T18" fmla="*/ 242741450 w 1231"/>
              <a:gd name="T19" fmla="*/ 880240175 h 941"/>
              <a:gd name="T20" fmla="*/ 245160800 w 1231"/>
              <a:gd name="T21" fmla="*/ 794353250 h 941"/>
              <a:gd name="T22" fmla="*/ 243547900 w 1231"/>
              <a:gd name="T23" fmla="*/ 789917775 h 941"/>
              <a:gd name="T24" fmla="*/ 245160800 w 1231"/>
              <a:gd name="T25" fmla="*/ 801611300 h 941"/>
              <a:gd name="T26" fmla="*/ 283063950 w 1231"/>
              <a:gd name="T27" fmla="*/ 820159650 h 941"/>
              <a:gd name="T28" fmla="*/ 274596225 w 1231"/>
              <a:gd name="T29" fmla="*/ 826611250 h 941"/>
              <a:gd name="T30" fmla="*/ 277418800 w 1231"/>
              <a:gd name="T31" fmla="*/ 832659625 h 941"/>
              <a:gd name="T32" fmla="*/ 387499225 w 1231"/>
              <a:gd name="T33" fmla="*/ 947175525 h 941"/>
              <a:gd name="T34" fmla="*/ 387096000 w 1231"/>
              <a:gd name="T35" fmla="*/ 938707800 h 941"/>
              <a:gd name="T36" fmla="*/ 384273425 w 1231"/>
              <a:gd name="T37" fmla="*/ 943949725 h 941"/>
              <a:gd name="T38" fmla="*/ 427015275 w 1231"/>
              <a:gd name="T39" fmla="*/ 1014110875 h 941"/>
              <a:gd name="T40" fmla="*/ 403628225 w 1231"/>
              <a:gd name="T41" fmla="*/ 1001610900 h 941"/>
              <a:gd name="T42" fmla="*/ 371773450 w 1231"/>
              <a:gd name="T43" fmla="*/ 1025804400 h 941"/>
              <a:gd name="T44" fmla="*/ 349192850 w 1231"/>
              <a:gd name="T45" fmla="*/ 1019756025 h 941"/>
              <a:gd name="T46" fmla="*/ 340725125 w 1231"/>
              <a:gd name="T47" fmla="*/ 994352850 h 941"/>
              <a:gd name="T48" fmla="*/ 337096100 w 1231"/>
              <a:gd name="T49" fmla="*/ 967336775 h 941"/>
              <a:gd name="T50" fmla="*/ 324596125 w 1231"/>
              <a:gd name="T51" fmla="*/ 941127150 h 941"/>
              <a:gd name="T52" fmla="*/ 310886475 w 1231"/>
              <a:gd name="T53" fmla="*/ 933869100 h 941"/>
              <a:gd name="T54" fmla="*/ 281451050 w 1231"/>
              <a:gd name="T55" fmla="*/ 937094900 h 941"/>
              <a:gd name="T56" fmla="*/ 237902750 w 1231"/>
              <a:gd name="T57" fmla="*/ 936691675 h 941"/>
              <a:gd name="T58" fmla="*/ 237499525 w 1231"/>
              <a:gd name="T59" fmla="*/ 934675550 h 941"/>
              <a:gd name="T60" fmla="*/ 241531775 w 1231"/>
              <a:gd name="T61" fmla="*/ 922175575 h 941"/>
              <a:gd name="T62" fmla="*/ 244354350 w 1231"/>
              <a:gd name="T63" fmla="*/ 918949775 h 941"/>
              <a:gd name="T64" fmla="*/ 228628575 w 1231"/>
              <a:gd name="T65" fmla="*/ 908465925 h 941"/>
              <a:gd name="T66" fmla="*/ 186289950 w 1231"/>
              <a:gd name="T67" fmla="*/ 897982075 h 941"/>
              <a:gd name="T68" fmla="*/ 159677100 w 1231"/>
              <a:gd name="T69" fmla="*/ 876611150 h 941"/>
              <a:gd name="T70" fmla="*/ 132661025 w 1231"/>
              <a:gd name="T71" fmla="*/ 863707950 h 941"/>
              <a:gd name="T72" fmla="*/ 124999750 w 1231"/>
              <a:gd name="T73" fmla="*/ 840724125 h 941"/>
              <a:gd name="T74" fmla="*/ 130241675 w 1231"/>
              <a:gd name="T75" fmla="*/ 815320950 h 941"/>
              <a:gd name="T76" fmla="*/ 149596475 w 1231"/>
              <a:gd name="T77" fmla="*/ 791933900 h 941"/>
              <a:gd name="T78" fmla="*/ 139515850 w 1231"/>
              <a:gd name="T79" fmla="*/ 781853275 h 941"/>
              <a:gd name="T80" fmla="*/ 111693325 w 1231"/>
              <a:gd name="T81" fmla="*/ 805643550 h 941"/>
              <a:gd name="T82" fmla="*/ 93144975 w 1231"/>
              <a:gd name="T83" fmla="*/ 870966000 h 941"/>
              <a:gd name="T84" fmla="*/ 22983825 w 1231"/>
              <a:gd name="T85" fmla="*/ 897982075 h 941"/>
              <a:gd name="T86" fmla="*/ 0 w 1231"/>
              <a:gd name="T87" fmla="*/ 1161288000 h 941"/>
              <a:gd name="T88" fmla="*/ 387499225 w 1231"/>
              <a:gd name="T89" fmla="*/ 1143546100 h 941"/>
              <a:gd name="T90" fmla="*/ 372176675 w 1231"/>
              <a:gd name="T91" fmla="*/ 1117739700 h 941"/>
              <a:gd name="T92" fmla="*/ 370967000 w 1231"/>
              <a:gd name="T93" fmla="*/ 1082255900 h 941"/>
              <a:gd name="T94" fmla="*/ 396370175 w 1231"/>
              <a:gd name="T95" fmla="*/ 1042336625 h 941"/>
              <a:gd name="T96" fmla="*/ 427015275 w 1231"/>
              <a:gd name="T97" fmla="*/ 1027014075 h 941"/>
              <a:gd name="T98" fmla="*/ 447579750 w 1231"/>
              <a:gd name="T99" fmla="*/ 1159271875 h 941"/>
              <a:gd name="T100" fmla="*/ 450805550 w 1231"/>
              <a:gd name="T101" fmla="*/ 1161288000 h 941"/>
              <a:gd name="T102" fmla="*/ 452418450 w 1231"/>
              <a:gd name="T103" fmla="*/ 819353200 h 941"/>
              <a:gd name="T104" fmla="*/ 447982975 w 1231"/>
              <a:gd name="T105" fmla="*/ 818546750 h 941"/>
              <a:gd name="T106" fmla="*/ 477821625 w 1231"/>
              <a:gd name="T107" fmla="*/ 1107659075 h 941"/>
              <a:gd name="T108" fmla="*/ 474192600 w 1231"/>
              <a:gd name="T109" fmla="*/ 1099594575 h 941"/>
              <a:gd name="T110" fmla="*/ 460079725 w 1231"/>
              <a:gd name="T111" fmla="*/ 1097175225 h 941"/>
              <a:gd name="T112" fmla="*/ 458870050 w 1231"/>
              <a:gd name="T113" fmla="*/ 1110078425 h 941"/>
              <a:gd name="T114" fmla="*/ 465724875 w 1231"/>
              <a:gd name="T115" fmla="*/ 1112901000 h 941"/>
              <a:gd name="T116" fmla="*/ 477821625 w 1231"/>
              <a:gd name="T117" fmla="*/ 1108868750 h 941"/>
              <a:gd name="T118" fmla="*/ 495966750 w 1231"/>
              <a:gd name="T119" fmla="*/ 1049594675 h 941"/>
              <a:gd name="T120" fmla="*/ 494757075 w 1231"/>
              <a:gd name="T121" fmla="*/ 1045159200 h 941"/>
              <a:gd name="T122" fmla="*/ 496369975 w 1231"/>
              <a:gd name="T123" fmla="*/ 1056449500 h 941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231" h="941">
                <a:moveTo>
                  <a:pt x="527" y="105"/>
                </a:moveTo>
                <a:lnTo>
                  <a:pt x="525" y="98"/>
                </a:lnTo>
                <a:lnTo>
                  <a:pt x="521" y="94"/>
                </a:lnTo>
                <a:lnTo>
                  <a:pt x="513" y="94"/>
                </a:lnTo>
                <a:lnTo>
                  <a:pt x="485" y="114"/>
                </a:lnTo>
                <a:lnTo>
                  <a:pt x="461" y="159"/>
                </a:lnTo>
                <a:lnTo>
                  <a:pt x="434" y="205"/>
                </a:lnTo>
                <a:lnTo>
                  <a:pt x="460" y="282"/>
                </a:lnTo>
                <a:lnTo>
                  <a:pt x="461" y="274"/>
                </a:lnTo>
                <a:lnTo>
                  <a:pt x="468" y="263"/>
                </a:lnTo>
                <a:lnTo>
                  <a:pt x="492" y="219"/>
                </a:lnTo>
                <a:lnTo>
                  <a:pt x="513" y="174"/>
                </a:lnTo>
                <a:lnTo>
                  <a:pt x="526" y="133"/>
                </a:lnTo>
                <a:lnTo>
                  <a:pt x="527" y="105"/>
                </a:lnTo>
                <a:moveTo>
                  <a:pt x="602" y="241"/>
                </a:moveTo>
                <a:lnTo>
                  <a:pt x="602" y="238"/>
                </a:lnTo>
                <a:lnTo>
                  <a:pt x="601" y="235"/>
                </a:lnTo>
                <a:lnTo>
                  <a:pt x="593" y="221"/>
                </a:lnTo>
                <a:lnTo>
                  <a:pt x="581" y="211"/>
                </a:lnTo>
                <a:lnTo>
                  <a:pt x="569" y="207"/>
                </a:lnTo>
                <a:lnTo>
                  <a:pt x="558" y="215"/>
                </a:lnTo>
                <a:lnTo>
                  <a:pt x="551" y="225"/>
                </a:lnTo>
                <a:lnTo>
                  <a:pt x="551" y="233"/>
                </a:lnTo>
                <a:lnTo>
                  <a:pt x="555" y="247"/>
                </a:lnTo>
                <a:lnTo>
                  <a:pt x="562" y="251"/>
                </a:lnTo>
                <a:lnTo>
                  <a:pt x="567" y="252"/>
                </a:lnTo>
                <a:lnTo>
                  <a:pt x="572" y="254"/>
                </a:lnTo>
                <a:lnTo>
                  <a:pt x="584" y="255"/>
                </a:lnTo>
                <a:lnTo>
                  <a:pt x="595" y="253"/>
                </a:lnTo>
                <a:lnTo>
                  <a:pt x="602" y="244"/>
                </a:lnTo>
                <a:lnTo>
                  <a:pt x="602" y="241"/>
                </a:lnTo>
                <a:moveTo>
                  <a:pt x="608" y="49"/>
                </a:moveTo>
                <a:lnTo>
                  <a:pt x="608" y="31"/>
                </a:lnTo>
                <a:lnTo>
                  <a:pt x="607" y="30"/>
                </a:lnTo>
                <a:lnTo>
                  <a:pt x="607" y="28"/>
                </a:lnTo>
                <a:lnTo>
                  <a:pt x="604" y="20"/>
                </a:lnTo>
                <a:lnTo>
                  <a:pt x="596" y="28"/>
                </a:lnTo>
                <a:lnTo>
                  <a:pt x="599" y="41"/>
                </a:lnTo>
                <a:lnTo>
                  <a:pt x="608" y="49"/>
                </a:lnTo>
                <a:moveTo>
                  <a:pt x="707" y="108"/>
                </a:moveTo>
                <a:lnTo>
                  <a:pt x="704" y="98"/>
                </a:lnTo>
                <a:lnTo>
                  <a:pt x="702" y="95"/>
                </a:lnTo>
                <a:lnTo>
                  <a:pt x="694" y="90"/>
                </a:lnTo>
                <a:lnTo>
                  <a:pt x="674" y="91"/>
                </a:lnTo>
                <a:lnTo>
                  <a:pt x="681" y="111"/>
                </a:lnTo>
                <a:lnTo>
                  <a:pt x="681" y="112"/>
                </a:lnTo>
                <a:lnTo>
                  <a:pt x="682" y="114"/>
                </a:lnTo>
                <a:lnTo>
                  <a:pt x="688" y="126"/>
                </a:lnTo>
                <a:lnTo>
                  <a:pt x="698" y="118"/>
                </a:lnTo>
                <a:lnTo>
                  <a:pt x="707" y="108"/>
                </a:lnTo>
                <a:moveTo>
                  <a:pt x="961" y="410"/>
                </a:moveTo>
                <a:lnTo>
                  <a:pt x="961" y="392"/>
                </a:lnTo>
                <a:lnTo>
                  <a:pt x="961" y="391"/>
                </a:lnTo>
                <a:lnTo>
                  <a:pt x="960" y="389"/>
                </a:lnTo>
                <a:lnTo>
                  <a:pt x="958" y="381"/>
                </a:lnTo>
                <a:lnTo>
                  <a:pt x="949" y="388"/>
                </a:lnTo>
                <a:lnTo>
                  <a:pt x="953" y="402"/>
                </a:lnTo>
                <a:lnTo>
                  <a:pt x="961" y="410"/>
                </a:lnTo>
                <a:moveTo>
                  <a:pt x="1061" y="585"/>
                </a:moveTo>
                <a:lnTo>
                  <a:pt x="1059" y="576"/>
                </a:lnTo>
                <a:lnTo>
                  <a:pt x="1051" y="567"/>
                </a:lnTo>
                <a:lnTo>
                  <a:pt x="1038" y="558"/>
                </a:lnTo>
                <a:lnTo>
                  <a:pt x="1001" y="545"/>
                </a:lnTo>
                <a:lnTo>
                  <a:pt x="976" y="560"/>
                </a:lnTo>
                <a:lnTo>
                  <a:pt x="952" y="585"/>
                </a:lnTo>
                <a:lnTo>
                  <a:pt x="922" y="605"/>
                </a:lnTo>
                <a:lnTo>
                  <a:pt x="899" y="609"/>
                </a:lnTo>
                <a:lnTo>
                  <a:pt x="881" y="604"/>
                </a:lnTo>
                <a:lnTo>
                  <a:pt x="866" y="590"/>
                </a:lnTo>
                <a:lnTo>
                  <a:pt x="854" y="564"/>
                </a:lnTo>
                <a:lnTo>
                  <a:pt x="849" y="547"/>
                </a:lnTo>
                <a:lnTo>
                  <a:pt x="845" y="527"/>
                </a:lnTo>
                <a:lnTo>
                  <a:pt x="841" y="502"/>
                </a:lnTo>
                <a:lnTo>
                  <a:pt x="838" y="475"/>
                </a:lnTo>
                <a:lnTo>
                  <a:pt x="836" y="460"/>
                </a:lnTo>
                <a:lnTo>
                  <a:pt x="833" y="447"/>
                </a:lnTo>
                <a:lnTo>
                  <a:pt x="830" y="436"/>
                </a:lnTo>
                <a:lnTo>
                  <a:pt x="805" y="395"/>
                </a:lnTo>
                <a:lnTo>
                  <a:pt x="796" y="390"/>
                </a:lnTo>
                <a:lnTo>
                  <a:pt x="775" y="377"/>
                </a:lnTo>
                <a:lnTo>
                  <a:pt x="771" y="377"/>
                </a:lnTo>
                <a:lnTo>
                  <a:pt x="749" y="374"/>
                </a:lnTo>
                <a:lnTo>
                  <a:pt x="738" y="375"/>
                </a:lnTo>
                <a:lnTo>
                  <a:pt x="698" y="385"/>
                </a:lnTo>
                <a:lnTo>
                  <a:pt x="660" y="389"/>
                </a:lnTo>
                <a:lnTo>
                  <a:pt x="623" y="388"/>
                </a:lnTo>
                <a:lnTo>
                  <a:pt x="590" y="384"/>
                </a:lnTo>
                <a:lnTo>
                  <a:pt x="590" y="382"/>
                </a:lnTo>
                <a:lnTo>
                  <a:pt x="589" y="381"/>
                </a:lnTo>
                <a:lnTo>
                  <a:pt x="589" y="379"/>
                </a:lnTo>
                <a:lnTo>
                  <a:pt x="589" y="367"/>
                </a:lnTo>
                <a:lnTo>
                  <a:pt x="593" y="356"/>
                </a:lnTo>
                <a:lnTo>
                  <a:pt x="599" y="348"/>
                </a:lnTo>
                <a:lnTo>
                  <a:pt x="607" y="342"/>
                </a:lnTo>
                <a:lnTo>
                  <a:pt x="607" y="341"/>
                </a:lnTo>
                <a:lnTo>
                  <a:pt x="606" y="340"/>
                </a:lnTo>
                <a:lnTo>
                  <a:pt x="575" y="316"/>
                </a:lnTo>
                <a:lnTo>
                  <a:pt x="567" y="314"/>
                </a:lnTo>
                <a:lnTo>
                  <a:pt x="529" y="308"/>
                </a:lnTo>
                <a:lnTo>
                  <a:pt x="485" y="302"/>
                </a:lnTo>
                <a:lnTo>
                  <a:pt x="462" y="288"/>
                </a:lnTo>
                <a:lnTo>
                  <a:pt x="434" y="205"/>
                </a:lnTo>
                <a:lnTo>
                  <a:pt x="433" y="207"/>
                </a:lnTo>
                <a:lnTo>
                  <a:pt x="396" y="235"/>
                </a:lnTo>
                <a:lnTo>
                  <a:pt x="369" y="235"/>
                </a:lnTo>
                <a:lnTo>
                  <a:pt x="346" y="223"/>
                </a:lnTo>
                <a:lnTo>
                  <a:pt x="329" y="203"/>
                </a:lnTo>
                <a:lnTo>
                  <a:pt x="316" y="176"/>
                </a:lnTo>
                <a:lnTo>
                  <a:pt x="312" y="161"/>
                </a:lnTo>
                <a:lnTo>
                  <a:pt x="310" y="146"/>
                </a:lnTo>
                <a:lnTo>
                  <a:pt x="308" y="130"/>
                </a:lnTo>
                <a:lnTo>
                  <a:pt x="309" y="115"/>
                </a:lnTo>
                <a:lnTo>
                  <a:pt x="323" y="83"/>
                </a:lnTo>
                <a:lnTo>
                  <a:pt x="347" y="66"/>
                </a:lnTo>
                <a:lnTo>
                  <a:pt x="367" y="51"/>
                </a:lnTo>
                <a:lnTo>
                  <a:pt x="371" y="25"/>
                </a:lnTo>
                <a:lnTo>
                  <a:pt x="371" y="23"/>
                </a:lnTo>
                <a:lnTo>
                  <a:pt x="370" y="22"/>
                </a:lnTo>
                <a:lnTo>
                  <a:pt x="346" y="0"/>
                </a:lnTo>
                <a:lnTo>
                  <a:pt x="309" y="5"/>
                </a:lnTo>
                <a:lnTo>
                  <a:pt x="278" y="43"/>
                </a:lnTo>
                <a:lnTo>
                  <a:pt x="277" y="59"/>
                </a:lnTo>
                <a:lnTo>
                  <a:pt x="274" y="117"/>
                </a:lnTo>
                <a:lnTo>
                  <a:pt x="269" y="188"/>
                </a:lnTo>
                <a:lnTo>
                  <a:pt x="231" y="221"/>
                </a:lnTo>
                <a:lnTo>
                  <a:pt x="174" y="239"/>
                </a:lnTo>
                <a:lnTo>
                  <a:pt x="110" y="264"/>
                </a:lnTo>
                <a:lnTo>
                  <a:pt x="57" y="288"/>
                </a:lnTo>
                <a:lnTo>
                  <a:pt x="16" y="293"/>
                </a:lnTo>
                <a:lnTo>
                  <a:pt x="0" y="291"/>
                </a:lnTo>
                <a:lnTo>
                  <a:pt x="0" y="941"/>
                </a:lnTo>
                <a:lnTo>
                  <a:pt x="1057" y="941"/>
                </a:lnTo>
                <a:lnTo>
                  <a:pt x="1011" y="929"/>
                </a:lnTo>
                <a:lnTo>
                  <a:pt x="961" y="897"/>
                </a:lnTo>
                <a:lnTo>
                  <a:pt x="925" y="839"/>
                </a:lnTo>
                <a:lnTo>
                  <a:pt x="923" y="833"/>
                </a:lnTo>
                <a:lnTo>
                  <a:pt x="922" y="827"/>
                </a:lnTo>
                <a:lnTo>
                  <a:pt x="920" y="820"/>
                </a:lnTo>
                <a:lnTo>
                  <a:pt x="920" y="745"/>
                </a:lnTo>
                <a:lnTo>
                  <a:pt x="943" y="690"/>
                </a:lnTo>
                <a:lnTo>
                  <a:pt x="970" y="657"/>
                </a:lnTo>
                <a:lnTo>
                  <a:pt x="983" y="646"/>
                </a:lnTo>
                <a:lnTo>
                  <a:pt x="1013" y="641"/>
                </a:lnTo>
                <a:lnTo>
                  <a:pt x="1041" y="628"/>
                </a:lnTo>
                <a:lnTo>
                  <a:pt x="1059" y="608"/>
                </a:lnTo>
                <a:lnTo>
                  <a:pt x="1061" y="585"/>
                </a:lnTo>
                <a:moveTo>
                  <a:pt x="1118" y="941"/>
                </a:moveTo>
                <a:lnTo>
                  <a:pt x="1110" y="936"/>
                </a:lnTo>
                <a:lnTo>
                  <a:pt x="1096" y="940"/>
                </a:lnTo>
                <a:lnTo>
                  <a:pt x="1079" y="941"/>
                </a:lnTo>
                <a:lnTo>
                  <a:pt x="1118" y="941"/>
                </a:lnTo>
                <a:moveTo>
                  <a:pt x="1123" y="112"/>
                </a:moveTo>
                <a:lnTo>
                  <a:pt x="1122" y="95"/>
                </a:lnTo>
                <a:lnTo>
                  <a:pt x="1122" y="93"/>
                </a:lnTo>
                <a:lnTo>
                  <a:pt x="1122" y="92"/>
                </a:lnTo>
                <a:lnTo>
                  <a:pt x="1119" y="84"/>
                </a:lnTo>
                <a:lnTo>
                  <a:pt x="1111" y="91"/>
                </a:lnTo>
                <a:lnTo>
                  <a:pt x="1114" y="105"/>
                </a:lnTo>
                <a:lnTo>
                  <a:pt x="1123" y="112"/>
                </a:lnTo>
                <a:moveTo>
                  <a:pt x="1185" y="808"/>
                </a:moveTo>
                <a:lnTo>
                  <a:pt x="1185" y="805"/>
                </a:lnTo>
                <a:lnTo>
                  <a:pt x="1184" y="802"/>
                </a:lnTo>
                <a:lnTo>
                  <a:pt x="1176" y="788"/>
                </a:lnTo>
                <a:lnTo>
                  <a:pt x="1164" y="778"/>
                </a:lnTo>
                <a:lnTo>
                  <a:pt x="1152" y="774"/>
                </a:lnTo>
                <a:lnTo>
                  <a:pt x="1141" y="782"/>
                </a:lnTo>
                <a:lnTo>
                  <a:pt x="1134" y="792"/>
                </a:lnTo>
                <a:lnTo>
                  <a:pt x="1133" y="801"/>
                </a:lnTo>
                <a:lnTo>
                  <a:pt x="1138" y="814"/>
                </a:lnTo>
                <a:lnTo>
                  <a:pt x="1145" y="818"/>
                </a:lnTo>
                <a:lnTo>
                  <a:pt x="1150" y="820"/>
                </a:lnTo>
                <a:lnTo>
                  <a:pt x="1155" y="821"/>
                </a:lnTo>
                <a:lnTo>
                  <a:pt x="1166" y="822"/>
                </a:lnTo>
                <a:lnTo>
                  <a:pt x="1178" y="820"/>
                </a:lnTo>
                <a:lnTo>
                  <a:pt x="1185" y="811"/>
                </a:lnTo>
                <a:lnTo>
                  <a:pt x="1185" y="808"/>
                </a:lnTo>
                <a:moveTo>
                  <a:pt x="1231" y="681"/>
                </a:moveTo>
                <a:lnTo>
                  <a:pt x="1230" y="664"/>
                </a:lnTo>
                <a:lnTo>
                  <a:pt x="1230" y="662"/>
                </a:lnTo>
                <a:lnTo>
                  <a:pt x="1229" y="661"/>
                </a:lnTo>
                <a:lnTo>
                  <a:pt x="1227" y="653"/>
                </a:lnTo>
                <a:lnTo>
                  <a:pt x="1218" y="660"/>
                </a:lnTo>
                <a:lnTo>
                  <a:pt x="1222" y="674"/>
                </a:lnTo>
                <a:lnTo>
                  <a:pt x="1231" y="681"/>
                </a:lnTo>
              </a:path>
            </a:pathLst>
          </a:custGeom>
          <a:solidFill>
            <a:srgbClr val="FFD23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0480" tIns="15240" rIns="30480" bIns="15240" numCol="1" anchor="t" anchorCtr="0" compatLnSpc="1">
            <a:prstTxWarp prst="textNoShape">
              <a:avLst/>
            </a:prstTxWarp>
          </a:bodyPr>
          <a:lstStyle/>
          <a:p>
            <a:endParaRPr lang="fr-FR" sz="207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4BF9BE16-831A-48F8-B6A4-AAC779B14611}"/>
              </a:ext>
            </a:extLst>
          </p:cNvPr>
          <p:cNvSpPr txBox="1">
            <a:spLocks/>
          </p:cNvSpPr>
          <p:nvPr/>
        </p:nvSpPr>
        <p:spPr>
          <a:xfrm>
            <a:off x="949223" y="958334"/>
            <a:ext cx="1341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 dirty="0">
                <a:solidFill>
                  <a:srgbClr val="215868"/>
                </a:solidFill>
                <a:latin typeface="Gotham Bold" pitchFamily="50" charset="0"/>
                <a:cs typeface="Gotham Bold" pitchFamily="50" charset="0"/>
              </a:rPr>
              <a:t>ANONYMAT</a:t>
            </a:r>
          </a:p>
        </p:txBody>
      </p:sp>
      <p:pic>
        <p:nvPicPr>
          <p:cNvPr id="14" name="image4.png">
            <a:extLst>
              <a:ext uri="{FF2B5EF4-FFF2-40B4-BE49-F238E27FC236}">
                <a16:creationId xmlns:a16="http://schemas.microsoft.com/office/drawing/2014/main" id="{B9353E3C-DEF9-457F-9D69-FEAD62B4678F}"/>
              </a:ext>
            </a:extLst>
          </p:cNvPr>
          <p:cNvPicPr>
            <a:picLocks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491651" y="514571"/>
            <a:ext cx="256786" cy="305551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18A51853-4A5A-48A4-9A91-F31F89033FC7}"/>
              </a:ext>
            </a:extLst>
          </p:cNvPr>
          <p:cNvSpPr txBox="1">
            <a:spLocks/>
          </p:cNvSpPr>
          <p:nvPr/>
        </p:nvSpPr>
        <p:spPr>
          <a:xfrm>
            <a:off x="1336153" y="1303911"/>
            <a:ext cx="5677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 dirty="0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Avatar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E990B36B-C163-418F-A254-68A22134B630}"/>
              </a:ext>
            </a:extLst>
          </p:cNvPr>
          <p:cNvSpPr txBox="1">
            <a:spLocks/>
          </p:cNvSpPr>
          <p:nvPr/>
        </p:nvSpPr>
        <p:spPr>
          <a:xfrm>
            <a:off x="1322529" y="1547012"/>
            <a:ext cx="5950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 dirty="0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Pseudo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E22EB5C5-6E4D-4214-8F1C-9F8C81352F11}"/>
              </a:ext>
            </a:extLst>
          </p:cNvPr>
          <p:cNvSpPr txBox="1">
            <a:spLocks/>
          </p:cNvSpPr>
          <p:nvPr/>
        </p:nvSpPr>
        <p:spPr>
          <a:xfrm>
            <a:off x="1067649" y="1790114"/>
            <a:ext cx="11047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 dirty="0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Non-identifiable</a:t>
            </a:r>
          </a:p>
        </p:txBody>
      </p:sp>
    </p:spTree>
    <p:extLst>
      <p:ext uri="{BB962C8B-B14F-4D97-AF65-F5344CB8AC3E}">
        <p14:creationId xmlns:p14="http://schemas.microsoft.com/office/powerpoint/2010/main" val="30321956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F1409238-5CCF-410B-BDA9-73B48B0CCB50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1223094" cy="1132124"/>
            <a:chOff x="0" y="0"/>
            <a:chExt cx="1368" cy="1047"/>
          </a:xfrm>
        </p:grpSpPr>
        <p:sp>
          <p:nvSpPr>
            <p:cNvPr id="5" name="AutoShape 3">
              <a:extLst>
                <a:ext uri="{FF2B5EF4-FFF2-40B4-BE49-F238E27FC236}">
                  <a16:creationId xmlns:a16="http://schemas.microsoft.com/office/drawing/2014/main" id="{CAE4FC14-795A-43E4-B542-F8C0416FD17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1368" cy="1047"/>
            </a:xfrm>
            <a:custGeom>
              <a:avLst/>
              <a:gdLst>
                <a:gd name="T0" fmla="*/ 16 w 1368"/>
                <a:gd name="T1" fmla="*/ 587 h 1047"/>
                <a:gd name="T2" fmla="*/ 4 w 1368"/>
                <a:gd name="T3" fmla="*/ 686 h 1047"/>
                <a:gd name="T4" fmla="*/ 33 w 1368"/>
                <a:gd name="T5" fmla="*/ 620 h 1047"/>
                <a:gd name="T6" fmla="*/ 217 w 1368"/>
                <a:gd name="T7" fmla="*/ 509 h 1047"/>
                <a:gd name="T8" fmla="*/ 152 w 1368"/>
                <a:gd name="T9" fmla="*/ 643 h 1047"/>
                <a:gd name="T10" fmla="*/ 13 w 1368"/>
                <a:gd name="T11" fmla="*/ 866 h 1047"/>
                <a:gd name="T12" fmla="*/ 38 w 1368"/>
                <a:gd name="T13" fmla="*/ 935 h 1047"/>
                <a:gd name="T14" fmla="*/ 131 w 1368"/>
                <a:gd name="T15" fmla="*/ 817 h 1047"/>
                <a:gd name="T16" fmla="*/ 208 w 1368"/>
                <a:gd name="T17" fmla="*/ 575 h 1047"/>
                <a:gd name="T18" fmla="*/ 550 w 1368"/>
                <a:gd name="T19" fmla="*/ 862 h 1047"/>
                <a:gd name="T20" fmla="*/ 518 w 1368"/>
                <a:gd name="T21" fmla="*/ 770 h 1047"/>
                <a:gd name="T22" fmla="*/ 468 w 1368"/>
                <a:gd name="T23" fmla="*/ 688 h 1047"/>
                <a:gd name="T24" fmla="*/ 0 w 1368"/>
                <a:gd name="T25" fmla="*/ 439 h 1047"/>
                <a:gd name="T26" fmla="*/ 148 w 1368"/>
                <a:gd name="T27" fmla="*/ 431 h 1047"/>
                <a:gd name="T28" fmla="*/ 351 w 1368"/>
                <a:gd name="T29" fmla="*/ 498 h 1047"/>
                <a:gd name="T30" fmla="*/ 449 w 1368"/>
                <a:gd name="T31" fmla="*/ 685 h 1047"/>
                <a:gd name="T32" fmla="*/ 474 w 1368"/>
                <a:gd name="T33" fmla="*/ 824 h 1047"/>
                <a:gd name="T34" fmla="*/ 511 w 1368"/>
                <a:gd name="T35" fmla="*/ 897 h 1047"/>
                <a:gd name="T36" fmla="*/ 550 w 1368"/>
                <a:gd name="T37" fmla="*/ 862 h 1047"/>
                <a:gd name="T38" fmla="*/ 865 w 1368"/>
                <a:gd name="T39" fmla="*/ 517 h 1047"/>
                <a:gd name="T40" fmla="*/ 670 w 1368"/>
                <a:gd name="T41" fmla="*/ 0 h 1047"/>
                <a:gd name="T42" fmla="*/ 527 w 1368"/>
                <a:gd name="T43" fmla="*/ 595 h 1047"/>
                <a:gd name="T44" fmla="*/ 731 w 1368"/>
                <a:gd name="T45" fmla="*/ 529 h 1047"/>
                <a:gd name="T46" fmla="*/ 867 w 1368"/>
                <a:gd name="T47" fmla="*/ 554 h 1047"/>
                <a:gd name="T48" fmla="*/ 952 w 1368"/>
                <a:gd name="T49" fmla="*/ 998 h 1047"/>
                <a:gd name="T50" fmla="*/ 832 w 1368"/>
                <a:gd name="T51" fmla="*/ 858 h 1047"/>
                <a:gd name="T52" fmla="*/ 716 w 1368"/>
                <a:gd name="T53" fmla="*/ 712 h 1047"/>
                <a:gd name="T54" fmla="*/ 699 w 1368"/>
                <a:gd name="T55" fmla="*/ 679 h 1047"/>
                <a:gd name="T56" fmla="*/ 681 w 1368"/>
                <a:gd name="T57" fmla="*/ 652 h 1047"/>
                <a:gd name="T58" fmla="*/ 668 w 1368"/>
                <a:gd name="T59" fmla="*/ 693 h 1047"/>
                <a:gd name="T60" fmla="*/ 758 w 1368"/>
                <a:gd name="T61" fmla="*/ 818 h 1047"/>
                <a:gd name="T62" fmla="*/ 788 w 1368"/>
                <a:gd name="T63" fmla="*/ 899 h 1047"/>
                <a:gd name="T64" fmla="*/ 797 w 1368"/>
                <a:gd name="T65" fmla="*/ 945 h 1047"/>
                <a:gd name="T66" fmla="*/ 941 w 1368"/>
                <a:gd name="T67" fmla="*/ 1039 h 1047"/>
                <a:gd name="T68" fmla="*/ 1001 w 1368"/>
                <a:gd name="T69" fmla="*/ 71 h 1047"/>
                <a:gd name="T70" fmla="*/ 978 w 1368"/>
                <a:gd name="T71" fmla="*/ 0 h 1047"/>
                <a:gd name="T72" fmla="*/ 1198 w 1368"/>
                <a:gd name="T73" fmla="*/ 181 h 1047"/>
                <a:gd name="T74" fmla="*/ 1089 w 1368"/>
                <a:gd name="T75" fmla="*/ 167 h 1047"/>
                <a:gd name="T76" fmla="*/ 670 w 1368"/>
                <a:gd name="T77" fmla="*/ 0 h 1047"/>
                <a:gd name="T78" fmla="*/ 899 w 1368"/>
                <a:gd name="T79" fmla="*/ 380 h 1047"/>
                <a:gd name="T80" fmla="*/ 1108 w 1368"/>
                <a:gd name="T81" fmla="*/ 217 h 1047"/>
                <a:gd name="T82" fmla="*/ 1201 w 1368"/>
                <a:gd name="T83" fmla="*/ 199 h 1047"/>
                <a:gd name="T84" fmla="*/ 1347 w 1368"/>
                <a:gd name="T85" fmla="*/ 410 h 1047"/>
                <a:gd name="T86" fmla="*/ 1220 w 1368"/>
                <a:gd name="T87" fmla="*/ 407 h 1047"/>
                <a:gd name="T88" fmla="*/ 1051 w 1368"/>
                <a:gd name="T89" fmla="*/ 370 h 1047"/>
                <a:gd name="T90" fmla="*/ 1011 w 1368"/>
                <a:gd name="T91" fmla="*/ 387 h 1047"/>
                <a:gd name="T92" fmla="*/ 1058 w 1368"/>
                <a:gd name="T93" fmla="*/ 402 h 1047"/>
                <a:gd name="T94" fmla="*/ 1250 w 1368"/>
                <a:gd name="T95" fmla="*/ 454 h 1047"/>
                <a:gd name="T96" fmla="*/ 1362 w 1368"/>
                <a:gd name="T97" fmla="*/ 451 h 10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368" h="1047">
                  <a:moveTo>
                    <a:pt x="33" y="620"/>
                  </a:moveTo>
                  <a:lnTo>
                    <a:pt x="31" y="607"/>
                  </a:lnTo>
                  <a:lnTo>
                    <a:pt x="25" y="596"/>
                  </a:lnTo>
                  <a:lnTo>
                    <a:pt x="16" y="587"/>
                  </a:lnTo>
                  <a:lnTo>
                    <a:pt x="4" y="581"/>
                  </a:lnTo>
                  <a:lnTo>
                    <a:pt x="0" y="581"/>
                  </a:lnTo>
                  <a:lnTo>
                    <a:pt x="0" y="686"/>
                  </a:lnTo>
                  <a:lnTo>
                    <a:pt x="4" y="686"/>
                  </a:lnTo>
                  <a:lnTo>
                    <a:pt x="24" y="666"/>
                  </a:lnTo>
                  <a:lnTo>
                    <a:pt x="30" y="650"/>
                  </a:lnTo>
                  <a:lnTo>
                    <a:pt x="33" y="634"/>
                  </a:lnTo>
                  <a:lnTo>
                    <a:pt x="33" y="620"/>
                  </a:lnTo>
                  <a:moveTo>
                    <a:pt x="238" y="524"/>
                  </a:moveTo>
                  <a:lnTo>
                    <a:pt x="236" y="517"/>
                  </a:lnTo>
                  <a:lnTo>
                    <a:pt x="229" y="509"/>
                  </a:lnTo>
                  <a:lnTo>
                    <a:pt x="217" y="509"/>
                  </a:lnTo>
                  <a:lnTo>
                    <a:pt x="202" y="520"/>
                  </a:lnTo>
                  <a:lnTo>
                    <a:pt x="188" y="545"/>
                  </a:lnTo>
                  <a:lnTo>
                    <a:pt x="172" y="590"/>
                  </a:lnTo>
                  <a:lnTo>
                    <a:pt x="152" y="643"/>
                  </a:lnTo>
                  <a:lnTo>
                    <a:pt x="122" y="697"/>
                  </a:lnTo>
                  <a:lnTo>
                    <a:pt x="43" y="782"/>
                  </a:lnTo>
                  <a:lnTo>
                    <a:pt x="21" y="824"/>
                  </a:lnTo>
                  <a:lnTo>
                    <a:pt x="13" y="866"/>
                  </a:lnTo>
                  <a:lnTo>
                    <a:pt x="17" y="904"/>
                  </a:lnTo>
                  <a:lnTo>
                    <a:pt x="22" y="916"/>
                  </a:lnTo>
                  <a:lnTo>
                    <a:pt x="29" y="926"/>
                  </a:lnTo>
                  <a:lnTo>
                    <a:pt x="38" y="935"/>
                  </a:lnTo>
                  <a:lnTo>
                    <a:pt x="48" y="941"/>
                  </a:lnTo>
                  <a:lnTo>
                    <a:pt x="85" y="934"/>
                  </a:lnTo>
                  <a:lnTo>
                    <a:pt x="112" y="885"/>
                  </a:lnTo>
                  <a:lnTo>
                    <a:pt x="131" y="817"/>
                  </a:lnTo>
                  <a:lnTo>
                    <a:pt x="143" y="753"/>
                  </a:lnTo>
                  <a:lnTo>
                    <a:pt x="159" y="693"/>
                  </a:lnTo>
                  <a:lnTo>
                    <a:pt x="183" y="629"/>
                  </a:lnTo>
                  <a:lnTo>
                    <a:pt x="208" y="575"/>
                  </a:lnTo>
                  <a:lnTo>
                    <a:pt x="226" y="546"/>
                  </a:lnTo>
                  <a:lnTo>
                    <a:pt x="236" y="535"/>
                  </a:lnTo>
                  <a:lnTo>
                    <a:pt x="238" y="524"/>
                  </a:lnTo>
                  <a:moveTo>
                    <a:pt x="550" y="862"/>
                  </a:moveTo>
                  <a:lnTo>
                    <a:pt x="549" y="845"/>
                  </a:lnTo>
                  <a:lnTo>
                    <a:pt x="544" y="825"/>
                  </a:lnTo>
                  <a:lnTo>
                    <a:pt x="533" y="799"/>
                  </a:lnTo>
                  <a:lnTo>
                    <a:pt x="518" y="770"/>
                  </a:lnTo>
                  <a:lnTo>
                    <a:pt x="499" y="737"/>
                  </a:lnTo>
                  <a:lnTo>
                    <a:pt x="476" y="702"/>
                  </a:lnTo>
                  <a:lnTo>
                    <a:pt x="471" y="695"/>
                  </a:lnTo>
                  <a:lnTo>
                    <a:pt x="468" y="688"/>
                  </a:lnTo>
                  <a:lnTo>
                    <a:pt x="238" y="0"/>
                  </a:lnTo>
                  <a:lnTo>
                    <a:pt x="223" y="0"/>
                  </a:lnTo>
                  <a:lnTo>
                    <a:pt x="0" y="0"/>
                  </a:lnTo>
                  <a:lnTo>
                    <a:pt x="0" y="439"/>
                  </a:lnTo>
                  <a:lnTo>
                    <a:pt x="19" y="449"/>
                  </a:lnTo>
                  <a:lnTo>
                    <a:pt x="46" y="452"/>
                  </a:lnTo>
                  <a:lnTo>
                    <a:pt x="57" y="451"/>
                  </a:lnTo>
                  <a:lnTo>
                    <a:pt x="148" y="431"/>
                  </a:lnTo>
                  <a:lnTo>
                    <a:pt x="227" y="438"/>
                  </a:lnTo>
                  <a:lnTo>
                    <a:pt x="283" y="454"/>
                  </a:lnTo>
                  <a:lnTo>
                    <a:pt x="304" y="463"/>
                  </a:lnTo>
                  <a:lnTo>
                    <a:pt x="351" y="498"/>
                  </a:lnTo>
                  <a:lnTo>
                    <a:pt x="388" y="539"/>
                  </a:lnTo>
                  <a:lnTo>
                    <a:pt x="415" y="585"/>
                  </a:lnTo>
                  <a:lnTo>
                    <a:pt x="435" y="634"/>
                  </a:lnTo>
                  <a:lnTo>
                    <a:pt x="449" y="685"/>
                  </a:lnTo>
                  <a:lnTo>
                    <a:pt x="458" y="733"/>
                  </a:lnTo>
                  <a:lnTo>
                    <a:pt x="465" y="776"/>
                  </a:lnTo>
                  <a:lnTo>
                    <a:pt x="471" y="811"/>
                  </a:lnTo>
                  <a:lnTo>
                    <a:pt x="474" y="824"/>
                  </a:lnTo>
                  <a:lnTo>
                    <a:pt x="477" y="835"/>
                  </a:lnTo>
                  <a:lnTo>
                    <a:pt x="480" y="846"/>
                  </a:lnTo>
                  <a:lnTo>
                    <a:pt x="495" y="878"/>
                  </a:lnTo>
                  <a:lnTo>
                    <a:pt x="511" y="897"/>
                  </a:lnTo>
                  <a:lnTo>
                    <a:pt x="527" y="901"/>
                  </a:lnTo>
                  <a:lnTo>
                    <a:pt x="542" y="889"/>
                  </a:lnTo>
                  <a:lnTo>
                    <a:pt x="548" y="877"/>
                  </a:lnTo>
                  <a:lnTo>
                    <a:pt x="550" y="862"/>
                  </a:lnTo>
                  <a:moveTo>
                    <a:pt x="883" y="537"/>
                  </a:moveTo>
                  <a:lnTo>
                    <a:pt x="880" y="531"/>
                  </a:lnTo>
                  <a:lnTo>
                    <a:pt x="874" y="524"/>
                  </a:lnTo>
                  <a:lnTo>
                    <a:pt x="865" y="517"/>
                  </a:lnTo>
                  <a:lnTo>
                    <a:pt x="853" y="510"/>
                  </a:lnTo>
                  <a:lnTo>
                    <a:pt x="842" y="504"/>
                  </a:lnTo>
                  <a:lnTo>
                    <a:pt x="836" y="497"/>
                  </a:lnTo>
                  <a:lnTo>
                    <a:pt x="670" y="0"/>
                  </a:lnTo>
                  <a:lnTo>
                    <a:pt x="238" y="0"/>
                  </a:lnTo>
                  <a:lnTo>
                    <a:pt x="466" y="682"/>
                  </a:lnTo>
                  <a:lnTo>
                    <a:pt x="476" y="632"/>
                  </a:lnTo>
                  <a:lnTo>
                    <a:pt x="527" y="595"/>
                  </a:lnTo>
                  <a:lnTo>
                    <a:pt x="589" y="570"/>
                  </a:lnTo>
                  <a:lnTo>
                    <a:pt x="635" y="553"/>
                  </a:lnTo>
                  <a:lnTo>
                    <a:pt x="690" y="532"/>
                  </a:lnTo>
                  <a:lnTo>
                    <a:pt x="731" y="529"/>
                  </a:lnTo>
                  <a:lnTo>
                    <a:pt x="769" y="537"/>
                  </a:lnTo>
                  <a:lnTo>
                    <a:pt x="812" y="550"/>
                  </a:lnTo>
                  <a:lnTo>
                    <a:pt x="843" y="556"/>
                  </a:lnTo>
                  <a:lnTo>
                    <a:pt x="867" y="554"/>
                  </a:lnTo>
                  <a:lnTo>
                    <a:pt x="881" y="548"/>
                  </a:lnTo>
                  <a:lnTo>
                    <a:pt x="883" y="537"/>
                  </a:lnTo>
                  <a:moveTo>
                    <a:pt x="955" y="1010"/>
                  </a:moveTo>
                  <a:lnTo>
                    <a:pt x="952" y="998"/>
                  </a:lnTo>
                  <a:lnTo>
                    <a:pt x="933" y="962"/>
                  </a:lnTo>
                  <a:lnTo>
                    <a:pt x="901" y="924"/>
                  </a:lnTo>
                  <a:lnTo>
                    <a:pt x="865" y="888"/>
                  </a:lnTo>
                  <a:lnTo>
                    <a:pt x="832" y="858"/>
                  </a:lnTo>
                  <a:lnTo>
                    <a:pt x="790" y="814"/>
                  </a:lnTo>
                  <a:lnTo>
                    <a:pt x="749" y="761"/>
                  </a:lnTo>
                  <a:lnTo>
                    <a:pt x="741" y="749"/>
                  </a:lnTo>
                  <a:lnTo>
                    <a:pt x="716" y="712"/>
                  </a:lnTo>
                  <a:lnTo>
                    <a:pt x="700" y="680"/>
                  </a:lnTo>
                  <a:lnTo>
                    <a:pt x="699" y="679"/>
                  </a:lnTo>
                  <a:lnTo>
                    <a:pt x="699" y="676"/>
                  </a:lnTo>
                  <a:lnTo>
                    <a:pt x="693" y="658"/>
                  </a:lnTo>
                  <a:lnTo>
                    <a:pt x="692" y="658"/>
                  </a:lnTo>
                  <a:lnTo>
                    <a:pt x="681" y="652"/>
                  </a:lnTo>
                  <a:lnTo>
                    <a:pt x="674" y="654"/>
                  </a:lnTo>
                  <a:lnTo>
                    <a:pt x="665" y="657"/>
                  </a:lnTo>
                  <a:lnTo>
                    <a:pt x="659" y="668"/>
                  </a:lnTo>
                  <a:lnTo>
                    <a:pt x="668" y="693"/>
                  </a:lnTo>
                  <a:lnTo>
                    <a:pt x="672" y="701"/>
                  </a:lnTo>
                  <a:lnTo>
                    <a:pt x="678" y="710"/>
                  </a:lnTo>
                  <a:lnTo>
                    <a:pt x="731" y="776"/>
                  </a:lnTo>
                  <a:lnTo>
                    <a:pt x="758" y="818"/>
                  </a:lnTo>
                  <a:lnTo>
                    <a:pt x="780" y="865"/>
                  </a:lnTo>
                  <a:lnTo>
                    <a:pt x="783" y="876"/>
                  </a:lnTo>
                  <a:lnTo>
                    <a:pt x="786" y="887"/>
                  </a:lnTo>
                  <a:lnTo>
                    <a:pt x="788" y="899"/>
                  </a:lnTo>
                  <a:lnTo>
                    <a:pt x="790" y="911"/>
                  </a:lnTo>
                  <a:lnTo>
                    <a:pt x="791" y="922"/>
                  </a:lnTo>
                  <a:lnTo>
                    <a:pt x="794" y="934"/>
                  </a:lnTo>
                  <a:lnTo>
                    <a:pt x="797" y="945"/>
                  </a:lnTo>
                  <a:lnTo>
                    <a:pt x="824" y="995"/>
                  </a:lnTo>
                  <a:lnTo>
                    <a:pt x="861" y="1030"/>
                  </a:lnTo>
                  <a:lnTo>
                    <a:pt x="902" y="1046"/>
                  </a:lnTo>
                  <a:lnTo>
                    <a:pt x="941" y="1039"/>
                  </a:lnTo>
                  <a:lnTo>
                    <a:pt x="950" y="1031"/>
                  </a:lnTo>
                  <a:lnTo>
                    <a:pt x="954" y="1021"/>
                  </a:lnTo>
                  <a:lnTo>
                    <a:pt x="955" y="1010"/>
                  </a:lnTo>
                  <a:moveTo>
                    <a:pt x="1001" y="71"/>
                  </a:moveTo>
                  <a:lnTo>
                    <a:pt x="1000" y="65"/>
                  </a:lnTo>
                  <a:lnTo>
                    <a:pt x="998" y="58"/>
                  </a:lnTo>
                  <a:lnTo>
                    <a:pt x="998" y="0"/>
                  </a:lnTo>
                  <a:lnTo>
                    <a:pt x="978" y="0"/>
                  </a:lnTo>
                  <a:lnTo>
                    <a:pt x="1001" y="71"/>
                  </a:lnTo>
                  <a:moveTo>
                    <a:pt x="1201" y="199"/>
                  </a:moveTo>
                  <a:lnTo>
                    <a:pt x="1201" y="189"/>
                  </a:lnTo>
                  <a:lnTo>
                    <a:pt x="1198" y="181"/>
                  </a:lnTo>
                  <a:lnTo>
                    <a:pt x="1188" y="174"/>
                  </a:lnTo>
                  <a:lnTo>
                    <a:pt x="1174" y="178"/>
                  </a:lnTo>
                  <a:lnTo>
                    <a:pt x="1138" y="180"/>
                  </a:lnTo>
                  <a:lnTo>
                    <a:pt x="1089" y="167"/>
                  </a:lnTo>
                  <a:lnTo>
                    <a:pt x="1039" y="135"/>
                  </a:lnTo>
                  <a:lnTo>
                    <a:pt x="1003" y="77"/>
                  </a:lnTo>
                  <a:lnTo>
                    <a:pt x="978" y="0"/>
                  </a:lnTo>
                  <a:lnTo>
                    <a:pt x="670" y="0"/>
                  </a:lnTo>
                  <a:lnTo>
                    <a:pt x="833" y="490"/>
                  </a:lnTo>
                  <a:lnTo>
                    <a:pt x="838" y="461"/>
                  </a:lnTo>
                  <a:lnTo>
                    <a:pt x="864" y="425"/>
                  </a:lnTo>
                  <a:lnTo>
                    <a:pt x="899" y="380"/>
                  </a:lnTo>
                  <a:lnTo>
                    <a:pt x="935" y="326"/>
                  </a:lnTo>
                  <a:lnTo>
                    <a:pt x="984" y="267"/>
                  </a:lnTo>
                  <a:lnTo>
                    <a:pt x="1045" y="233"/>
                  </a:lnTo>
                  <a:lnTo>
                    <a:pt x="1108" y="217"/>
                  </a:lnTo>
                  <a:lnTo>
                    <a:pt x="1160" y="215"/>
                  </a:lnTo>
                  <a:lnTo>
                    <a:pt x="1182" y="214"/>
                  </a:lnTo>
                  <a:lnTo>
                    <a:pt x="1195" y="208"/>
                  </a:lnTo>
                  <a:lnTo>
                    <a:pt x="1201" y="199"/>
                  </a:lnTo>
                  <a:moveTo>
                    <a:pt x="1368" y="441"/>
                  </a:moveTo>
                  <a:lnTo>
                    <a:pt x="1367" y="430"/>
                  </a:lnTo>
                  <a:lnTo>
                    <a:pt x="1360" y="419"/>
                  </a:lnTo>
                  <a:lnTo>
                    <a:pt x="1347" y="410"/>
                  </a:lnTo>
                  <a:lnTo>
                    <a:pt x="1329" y="404"/>
                  </a:lnTo>
                  <a:lnTo>
                    <a:pt x="1307" y="404"/>
                  </a:lnTo>
                  <a:lnTo>
                    <a:pt x="1263" y="407"/>
                  </a:lnTo>
                  <a:lnTo>
                    <a:pt x="1220" y="407"/>
                  </a:lnTo>
                  <a:lnTo>
                    <a:pt x="1177" y="402"/>
                  </a:lnTo>
                  <a:lnTo>
                    <a:pt x="1133" y="392"/>
                  </a:lnTo>
                  <a:lnTo>
                    <a:pt x="1089" y="379"/>
                  </a:lnTo>
                  <a:lnTo>
                    <a:pt x="1051" y="370"/>
                  </a:lnTo>
                  <a:lnTo>
                    <a:pt x="1023" y="370"/>
                  </a:lnTo>
                  <a:lnTo>
                    <a:pt x="1011" y="383"/>
                  </a:lnTo>
                  <a:lnTo>
                    <a:pt x="1011" y="385"/>
                  </a:lnTo>
                  <a:lnTo>
                    <a:pt x="1011" y="387"/>
                  </a:lnTo>
                  <a:lnTo>
                    <a:pt x="1015" y="398"/>
                  </a:lnTo>
                  <a:lnTo>
                    <a:pt x="1029" y="400"/>
                  </a:lnTo>
                  <a:lnTo>
                    <a:pt x="1041" y="401"/>
                  </a:lnTo>
                  <a:lnTo>
                    <a:pt x="1058" y="402"/>
                  </a:lnTo>
                  <a:lnTo>
                    <a:pt x="1098" y="407"/>
                  </a:lnTo>
                  <a:lnTo>
                    <a:pt x="1147" y="415"/>
                  </a:lnTo>
                  <a:lnTo>
                    <a:pt x="1189" y="426"/>
                  </a:lnTo>
                  <a:lnTo>
                    <a:pt x="1250" y="454"/>
                  </a:lnTo>
                  <a:lnTo>
                    <a:pt x="1285" y="463"/>
                  </a:lnTo>
                  <a:lnTo>
                    <a:pt x="1329" y="463"/>
                  </a:lnTo>
                  <a:lnTo>
                    <a:pt x="1349" y="459"/>
                  </a:lnTo>
                  <a:lnTo>
                    <a:pt x="1362" y="451"/>
                  </a:lnTo>
                  <a:lnTo>
                    <a:pt x="1368" y="441"/>
                  </a:lnTo>
                </a:path>
              </a:pathLst>
            </a:custGeom>
            <a:solidFill>
              <a:srgbClr val="FFD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pic>
          <p:nvPicPr>
            <p:cNvPr id="6" name="Picture 4">
              <a:extLst>
                <a:ext uri="{FF2B5EF4-FFF2-40B4-BE49-F238E27FC236}">
                  <a16:creationId xmlns:a16="http://schemas.microsoft.com/office/drawing/2014/main" id="{007F564B-89EC-4621-9551-82B98651D8D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" y="732"/>
              <a:ext cx="107" cy="1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5">
              <a:extLst>
                <a:ext uri="{FF2B5EF4-FFF2-40B4-BE49-F238E27FC236}">
                  <a16:creationId xmlns:a16="http://schemas.microsoft.com/office/drawing/2014/main" id="{A817185F-A4C7-4785-B8E9-1591C13C78D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3" y="542"/>
              <a:ext cx="107" cy="1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AutoShape 6">
              <a:extLst>
                <a:ext uri="{FF2B5EF4-FFF2-40B4-BE49-F238E27FC236}">
                  <a16:creationId xmlns:a16="http://schemas.microsoft.com/office/drawing/2014/main" id="{9C3D72EA-2887-4D34-9DF3-2737DE2D556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" y="12"/>
              <a:ext cx="1280" cy="948"/>
            </a:xfrm>
            <a:custGeom>
              <a:avLst/>
              <a:gdLst>
                <a:gd name="T0" fmla="+- 0 112 61"/>
                <a:gd name="T1" fmla="*/ T0 w 1280"/>
                <a:gd name="T2" fmla="+- 0 544 12"/>
                <a:gd name="T3" fmla="*/ 544 h 948"/>
                <a:gd name="T4" fmla="+- 0 103 61"/>
                <a:gd name="T5" fmla="*/ T4 w 1280"/>
                <a:gd name="T6" fmla="+- 0 528 12"/>
                <a:gd name="T7" fmla="*/ 528 h 948"/>
                <a:gd name="T8" fmla="+- 0 79 61"/>
                <a:gd name="T9" fmla="*/ T8 w 1280"/>
                <a:gd name="T10" fmla="+- 0 514 12"/>
                <a:gd name="T11" fmla="*/ 514 h 948"/>
                <a:gd name="T12" fmla="+- 0 61 61"/>
                <a:gd name="T13" fmla="*/ T12 w 1280"/>
                <a:gd name="T14" fmla="+- 0 532 12"/>
                <a:gd name="T15" fmla="*/ 532 h 948"/>
                <a:gd name="T16" fmla="+- 0 65 61"/>
                <a:gd name="T17" fmla="*/ T16 w 1280"/>
                <a:gd name="T18" fmla="+- 0 554 12"/>
                <a:gd name="T19" fmla="*/ 554 h 948"/>
                <a:gd name="T20" fmla="+- 0 77 61"/>
                <a:gd name="T21" fmla="*/ T20 w 1280"/>
                <a:gd name="T22" fmla="+- 0 559 12"/>
                <a:gd name="T23" fmla="*/ 559 h 948"/>
                <a:gd name="T24" fmla="+- 0 94 61"/>
                <a:gd name="T25" fmla="*/ T24 w 1280"/>
                <a:gd name="T26" fmla="+- 0 561 12"/>
                <a:gd name="T27" fmla="*/ 561 h 948"/>
                <a:gd name="T28" fmla="+- 0 112 61"/>
                <a:gd name="T29" fmla="*/ T28 w 1280"/>
                <a:gd name="T30" fmla="+- 0 550 12"/>
                <a:gd name="T31" fmla="*/ 550 h 948"/>
                <a:gd name="T32" fmla="+- 0 709 61"/>
                <a:gd name="T33" fmla="*/ T32 w 1280"/>
                <a:gd name="T34" fmla="+- 0 960 12"/>
                <a:gd name="T35" fmla="*/ 960 h 948"/>
                <a:gd name="T36" fmla="+- 0 709 61"/>
                <a:gd name="T37" fmla="*/ T36 w 1280"/>
                <a:gd name="T38" fmla="+- 0 940 12"/>
                <a:gd name="T39" fmla="*/ 940 h 948"/>
                <a:gd name="T40" fmla="+- 0 697 61"/>
                <a:gd name="T41" fmla="*/ T40 w 1280"/>
                <a:gd name="T42" fmla="+- 0 938 12"/>
                <a:gd name="T43" fmla="*/ 938 h 948"/>
                <a:gd name="T44" fmla="+- 0 709 61"/>
                <a:gd name="T45" fmla="*/ T44 w 1280"/>
                <a:gd name="T46" fmla="+- 0 960 12"/>
                <a:gd name="T47" fmla="*/ 960 h 948"/>
                <a:gd name="T48" fmla="+- 0 1078 61"/>
                <a:gd name="T49" fmla="*/ T48 w 1280"/>
                <a:gd name="T50" fmla="+- 0 819 12"/>
                <a:gd name="T51" fmla="*/ 819 h 948"/>
                <a:gd name="T52" fmla="+- 0 1077 61"/>
                <a:gd name="T53" fmla="*/ T52 w 1280"/>
                <a:gd name="T54" fmla="+- 0 816 12"/>
                <a:gd name="T55" fmla="*/ 816 h 948"/>
                <a:gd name="T56" fmla="+- 0 1066 61"/>
                <a:gd name="T57" fmla="*/ T56 w 1280"/>
                <a:gd name="T58" fmla="+- 0 815 12"/>
                <a:gd name="T59" fmla="*/ 815 h 948"/>
                <a:gd name="T60" fmla="+- 0 1079 61"/>
                <a:gd name="T61" fmla="*/ T60 w 1280"/>
                <a:gd name="T62" fmla="+- 0 836 12"/>
                <a:gd name="T63" fmla="*/ 836 h 948"/>
                <a:gd name="T64" fmla="+- 0 1261 61"/>
                <a:gd name="T65" fmla="*/ T64 w 1280"/>
                <a:gd name="T66" fmla="+- 0 610 12"/>
                <a:gd name="T67" fmla="*/ 610 h 948"/>
                <a:gd name="T68" fmla="+- 0 1253 61"/>
                <a:gd name="T69" fmla="*/ T68 w 1280"/>
                <a:gd name="T70" fmla="+- 0 593 12"/>
                <a:gd name="T71" fmla="*/ 593 h 948"/>
                <a:gd name="T72" fmla="+- 0 1228 61"/>
                <a:gd name="T73" fmla="*/ T72 w 1280"/>
                <a:gd name="T74" fmla="+- 0 579 12"/>
                <a:gd name="T75" fmla="*/ 579 h 948"/>
                <a:gd name="T76" fmla="+- 0 1211 61"/>
                <a:gd name="T77" fmla="*/ T76 w 1280"/>
                <a:gd name="T78" fmla="+- 0 597 12"/>
                <a:gd name="T79" fmla="*/ 597 h 948"/>
                <a:gd name="T80" fmla="+- 0 1215 61"/>
                <a:gd name="T81" fmla="*/ T80 w 1280"/>
                <a:gd name="T82" fmla="+- 0 619 12"/>
                <a:gd name="T83" fmla="*/ 619 h 948"/>
                <a:gd name="T84" fmla="+- 0 1227 61"/>
                <a:gd name="T85" fmla="*/ T84 w 1280"/>
                <a:gd name="T86" fmla="+- 0 624 12"/>
                <a:gd name="T87" fmla="*/ 624 h 948"/>
                <a:gd name="T88" fmla="+- 0 1243 61"/>
                <a:gd name="T89" fmla="*/ T88 w 1280"/>
                <a:gd name="T90" fmla="+- 0 627 12"/>
                <a:gd name="T91" fmla="*/ 627 h 948"/>
                <a:gd name="T92" fmla="+- 0 1261 61"/>
                <a:gd name="T93" fmla="*/ T92 w 1280"/>
                <a:gd name="T94" fmla="+- 0 616 12"/>
                <a:gd name="T95" fmla="*/ 616 h 948"/>
                <a:gd name="T96" fmla="+- 0 1263 61"/>
                <a:gd name="T97" fmla="*/ T96 w 1280"/>
                <a:gd name="T98" fmla="+- 0 46 12"/>
                <a:gd name="T99" fmla="*/ 46 h 948"/>
                <a:gd name="T100" fmla="+- 0 1262 61"/>
                <a:gd name="T101" fmla="*/ T100 w 1280"/>
                <a:gd name="T102" fmla="+- 0 40 12"/>
                <a:gd name="T103" fmla="*/ 40 h 948"/>
                <a:gd name="T104" fmla="+- 0 1242 61"/>
                <a:gd name="T105" fmla="*/ T104 w 1280"/>
                <a:gd name="T106" fmla="+- 0 16 12"/>
                <a:gd name="T107" fmla="*/ 16 h 948"/>
                <a:gd name="T108" fmla="+- 0 1218 61"/>
                <a:gd name="T109" fmla="*/ T108 w 1280"/>
                <a:gd name="T110" fmla="+- 0 20 12"/>
                <a:gd name="T111" fmla="*/ 20 h 948"/>
                <a:gd name="T112" fmla="+- 0 1211 61"/>
                <a:gd name="T113" fmla="*/ T112 w 1280"/>
                <a:gd name="T114" fmla="+- 0 39 12"/>
                <a:gd name="T115" fmla="*/ 39 h 948"/>
                <a:gd name="T116" fmla="+- 0 1222 61"/>
                <a:gd name="T117" fmla="*/ T116 w 1280"/>
                <a:gd name="T118" fmla="+- 0 56 12"/>
                <a:gd name="T119" fmla="*/ 56 h 948"/>
                <a:gd name="T120" fmla="+- 0 1233 61"/>
                <a:gd name="T121" fmla="*/ T120 w 1280"/>
                <a:gd name="T122" fmla="+- 0 59 12"/>
                <a:gd name="T123" fmla="*/ 59 h 948"/>
                <a:gd name="T124" fmla="+- 0 1256 61"/>
                <a:gd name="T125" fmla="*/ T124 w 1280"/>
                <a:gd name="T126" fmla="+- 0 58 12"/>
                <a:gd name="T127" fmla="*/ 58 h 948"/>
                <a:gd name="T128" fmla="+- 0 1263 61"/>
                <a:gd name="T129" fmla="*/ T128 w 1280"/>
                <a:gd name="T130" fmla="+- 0 46 12"/>
                <a:gd name="T131" fmla="*/ 46 h 948"/>
                <a:gd name="T132" fmla="+- 0 1339 61"/>
                <a:gd name="T133" fmla="*/ T132 w 1280"/>
                <a:gd name="T134" fmla="+- 0 238 12"/>
                <a:gd name="T135" fmla="*/ 238 h 948"/>
                <a:gd name="T136" fmla="+- 0 1339 61"/>
                <a:gd name="T137" fmla="*/ T136 w 1280"/>
                <a:gd name="T138" fmla="+- 0 235 12"/>
                <a:gd name="T139" fmla="*/ 235 h 948"/>
                <a:gd name="T140" fmla="+- 0 1327 61"/>
                <a:gd name="T141" fmla="*/ T140 w 1280"/>
                <a:gd name="T142" fmla="+- 0 235 12"/>
                <a:gd name="T143" fmla="*/ 235 h 948"/>
                <a:gd name="T144" fmla="+- 0 1340 61"/>
                <a:gd name="T145" fmla="*/ T144 w 1280"/>
                <a:gd name="T146" fmla="+- 0 256 12"/>
                <a:gd name="T147" fmla="*/ 256 h 94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</a:cxnLst>
              <a:rect l="0" t="0" r="r" b="b"/>
              <a:pathLst>
                <a:path w="1280" h="948">
                  <a:moveTo>
                    <a:pt x="52" y="536"/>
                  </a:moveTo>
                  <a:lnTo>
                    <a:pt x="51" y="532"/>
                  </a:lnTo>
                  <a:lnTo>
                    <a:pt x="50" y="529"/>
                  </a:lnTo>
                  <a:lnTo>
                    <a:pt x="42" y="516"/>
                  </a:lnTo>
                  <a:lnTo>
                    <a:pt x="31" y="505"/>
                  </a:lnTo>
                  <a:lnTo>
                    <a:pt x="18" y="502"/>
                  </a:lnTo>
                  <a:lnTo>
                    <a:pt x="7" y="509"/>
                  </a:lnTo>
                  <a:lnTo>
                    <a:pt x="0" y="520"/>
                  </a:lnTo>
                  <a:lnTo>
                    <a:pt x="0" y="528"/>
                  </a:lnTo>
                  <a:lnTo>
                    <a:pt x="4" y="542"/>
                  </a:lnTo>
                  <a:lnTo>
                    <a:pt x="11" y="546"/>
                  </a:lnTo>
                  <a:lnTo>
                    <a:pt x="16" y="547"/>
                  </a:lnTo>
                  <a:lnTo>
                    <a:pt x="21" y="548"/>
                  </a:lnTo>
                  <a:lnTo>
                    <a:pt x="33" y="549"/>
                  </a:lnTo>
                  <a:lnTo>
                    <a:pt x="45" y="547"/>
                  </a:lnTo>
                  <a:lnTo>
                    <a:pt x="51" y="538"/>
                  </a:lnTo>
                  <a:lnTo>
                    <a:pt x="52" y="536"/>
                  </a:lnTo>
                  <a:moveTo>
                    <a:pt x="648" y="948"/>
                  </a:moveTo>
                  <a:lnTo>
                    <a:pt x="648" y="930"/>
                  </a:lnTo>
                  <a:lnTo>
                    <a:pt x="648" y="928"/>
                  </a:lnTo>
                  <a:lnTo>
                    <a:pt x="644" y="919"/>
                  </a:lnTo>
                  <a:lnTo>
                    <a:pt x="636" y="926"/>
                  </a:lnTo>
                  <a:lnTo>
                    <a:pt x="640" y="940"/>
                  </a:lnTo>
                  <a:lnTo>
                    <a:pt x="648" y="948"/>
                  </a:lnTo>
                  <a:moveTo>
                    <a:pt x="1018" y="824"/>
                  </a:moveTo>
                  <a:lnTo>
                    <a:pt x="1017" y="807"/>
                  </a:lnTo>
                  <a:lnTo>
                    <a:pt x="1017" y="805"/>
                  </a:lnTo>
                  <a:lnTo>
                    <a:pt x="1016" y="804"/>
                  </a:lnTo>
                  <a:lnTo>
                    <a:pt x="1014" y="796"/>
                  </a:lnTo>
                  <a:lnTo>
                    <a:pt x="1005" y="803"/>
                  </a:lnTo>
                  <a:lnTo>
                    <a:pt x="1009" y="817"/>
                  </a:lnTo>
                  <a:lnTo>
                    <a:pt x="1018" y="824"/>
                  </a:lnTo>
                  <a:moveTo>
                    <a:pt x="1201" y="601"/>
                  </a:moveTo>
                  <a:lnTo>
                    <a:pt x="1200" y="598"/>
                  </a:lnTo>
                  <a:lnTo>
                    <a:pt x="1199" y="594"/>
                  </a:lnTo>
                  <a:lnTo>
                    <a:pt x="1192" y="581"/>
                  </a:lnTo>
                  <a:lnTo>
                    <a:pt x="1180" y="571"/>
                  </a:lnTo>
                  <a:lnTo>
                    <a:pt x="1167" y="567"/>
                  </a:lnTo>
                  <a:lnTo>
                    <a:pt x="1156" y="575"/>
                  </a:lnTo>
                  <a:lnTo>
                    <a:pt x="1150" y="585"/>
                  </a:lnTo>
                  <a:lnTo>
                    <a:pt x="1149" y="593"/>
                  </a:lnTo>
                  <a:lnTo>
                    <a:pt x="1154" y="607"/>
                  </a:lnTo>
                  <a:lnTo>
                    <a:pt x="1160" y="611"/>
                  </a:lnTo>
                  <a:lnTo>
                    <a:pt x="1166" y="612"/>
                  </a:lnTo>
                  <a:lnTo>
                    <a:pt x="1171" y="613"/>
                  </a:lnTo>
                  <a:lnTo>
                    <a:pt x="1182" y="615"/>
                  </a:lnTo>
                  <a:lnTo>
                    <a:pt x="1194" y="612"/>
                  </a:lnTo>
                  <a:lnTo>
                    <a:pt x="1200" y="604"/>
                  </a:lnTo>
                  <a:lnTo>
                    <a:pt x="1201" y="601"/>
                  </a:lnTo>
                  <a:moveTo>
                    <a:pt x="1202" y="34"/>
                  </a:moveTo>
                  <a:lnTo>
                    <a:pt x="1202" y="31"/>
                  </a:lnTo>
                  <a:lnTo>
                    <a:pt x="1201" y="28"/>
                  </a:lnTo>
                  <a:lnTo>
                    <a:pt x="1193" y="14"/>
                  </a:lnTo>
                  <a:lnTo>
                    <a:pt x="1181" y="4"/>
                  </a:lnTo>
                  <a:lnTo>
                    <a:pt x="1168" y="0"/>
                  </a:lnTo>
                  <a:lnTo>
                    <a:pt x="1157" y="8"/>
                  </a:lnTo>
                  <a:lnTo>
                    <a:pt x="1151" y="18"/>
                  </a:lnTo>
                  <a:lnTo>
                    <a:pt x="1150" y="27"/>
                  </a:lnTo>
                  <a:lnTo>
                    <a:pt x="1155" y="40"/>
                  </a:lnTo>
                  <a:lnTo>
                    <a:pt x="1161" y="44"/>
                  </a:lnTo>
                  <a:lnTo>
                    <a:pt x="1167" y="46"/>
                  </a:lnTo>
                  <a:lnTo>
                    <a:pt x="1172" y="47"/>
                  </a:lnTo>
                  <a:lnTo>
                    <a:pt x="1183" y="48"/>
                  </a:lnTo>
                  <a:lnTo>
                    <a:pt x="1195" y="46"/>
                  </a:lnTo>
                  <a:lnTo>
                    <a:pt x="1202" y="37"/>
                  </a:lnTo>
                  <a:lnTo>
                    <a:pt x="1202" y="34"/>
                  </a:lnTo>
                  <a:moveTo>
                    <a:pt x="1279" y="244"/>
                  </a:moveTo>
                  <a:lnTo>
                    <a:pt x="1278" y="226"/>
                  </a:lnTo>
                  <a:lnTo>
                    <a:pt x="1278" y="225"/>
                  </a:lnTo>
                  <a:lnTo>
                    <a:pt x="1278" y="223"/>
                  </a:lnTo>
                  <a:lnTo>
                    <a:pt x="1275" y="215"/>
                  </a:lnTo>
                  <a:lnTo>
                    <a:pt x="1266" y="223"/>
                  </a:lnTo>
                  <a:lnTo>
                    <a:pt x="1270" y="236"/>
                  </a:lnTo>
                  <a:lnTo>
                    <a:pt x="1279" y="244"/>
                  </a:lnTo>
                </a:path>
              </a:pathLst>
            </a:custGeom>
            <a:solidFill>
              <a:srgbClr val="FFD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</p:grpSp>
      <p:grpSp>
        <p:nvGrpSpPr>
          <p:cNvPr id="9" name="Group 7">
            <a:extLst>
              <a:ext uri="{FF2B5EF4-FFF2-40B4-BE49-F238E27FC236}">
                <a16:creationId xmlns:a16="http://schemas.microsoft.com/office/drawing/2014/main" id="{CF09D6DE-781B-4F16-8E12-FBF7CFF67F3D}"/>
              </a:ext>
            </a:extLst>
          </p:cNvPr>
          <p:cNvGrpSpPr>
            <a:grpSpLocks/>
          </p:cNvGrpSpPr>
          <p:nvPr/>
        </p:nvGrpSpPr>
        <p:grpSpPr bwMode="auto">
          <a:xfrm>
            <a:off x="2373925" y="564485"/>
            <a:ext cx="866165" cy="1296393"/>
            <a:chOff x="3903" y="482"/>
            <a:chExt cx="1137" cy="1704"/>
          </a:xfrm>
        </p:grpSpPr>
        <p:sp>
          <p:nvSpPr>
            <p:cNvPr id="10" name="AutoShape 8">
              <a:extLst>
                <a:ext uri="{FF2B5EF4-FFF2-40B4-BE49-F238E27FC236}">
                  <a16:creationId xmlns:a16="http://schemas.microsoft.com/office/drawing/2014/main" id="{A49750AF-F957-47F1-A171-386843BE844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3" y="481"/>
              <a:ext cx="1137" cy="1704"/>
            </a:xfrm>
            <a:custGeom>
              <a:avLst/>
              <a:gdLst>
                <a:gd name="T0" fmla="+- 0 4228 3903"/>
                <a:gd name="T1" fmla="*/ T0 w 1137"/>
                <a:gd name="T2" fmla="+- 0 942 482"/>
                <a:gd name="T3" fmla="*/ 942 h 1704"/>
                <a:gd name="T4" fmla="+- 0 4116 3903"/>
                <a:gd name="T5" fmla="*/ T4 w 1137"/>
                <a:gd name="T6" fmla="+- 0 905 482"/>
                <a:gd name="T7" fmla="*/ 905 h 1704"/>
                <a:gd name="T8" fmla="+- 0 3947 3903"/>
                <a:gd name="T9" fmla="*/ T8 w 1137"/>
                <a:gd name="T10" fmla="+- 0 823 482"/>
                <a:gd name="T11" fmla="*/ 823 h 1704"/>
                <a:gd name="T12" fmla="+- 0 3904 3903"/>
                <a:gd name="T13" fmla="*/ T12 w 1137"/>
                <a:gd name="T14" fmla="+- 0 853 482"/>
                <a:gd name="T15" fmla="*/ 853 h 1704"/>
                <a:gd name="T16" fmla="+- 0 3956 3903"/>
                <a:gd name="T17" fmla="*/ T16 w 1137"/>
                <a:gd name="T18" fmla="+- 0 885 482"/>
                <a:gd name="T19" fmla="*/ 885 h 1704"/>
                <a:gd name="T20" fmla="+- 0 4125 3903"/>
                <a:gd name="T21" fmla="*/ T20 w 1137"/>
                <a:gd name="T22" fmla="+- 0 930 482"/>
                <a:gd name="T23" fmla="*/ 930 h 1704"/>
                <a:gd name="T24" fmla="+- 0 4243 3903"/>
                <a:gd name="T25" fmla="*/ T24 w 1137"/>
                <a:gd name="T26" fmla="+- 0 962 482"/>
                <a:gd name="T27" fmla="*/ 962 h 1704"/>
                <a:gd name="T28" fmla="+- 0 4485 3903"/>
                <a:gd name="T29" fmla="*/ T28 w 1137"/>
                <a:gd name="T30" fmla="+- 0 1839 482"/>
                <a:gd name="T31" fmla="*/ 1839 h 1704"/>
                <a:gd name="T32" fmla="+- 0 4419 3903"/>
                <a:gd name="T33" fmla="*/ T32 w 1137"/>
                <a:gd name="T34" fmla="+- 0 1825 482"/>
                <a:gd name="T35" fmla="*/ 1825 h 1704"/>
                <a:gd name="T36" fmla="+- 0 4390 3903"/>
                <a:gd name="T37" fmla="*/ T36 w 1137"/>
                <a:gd name="T38" fmla="+- 0 1880 482"/>
                <a:gd name="T39" fmla="*/ 1880 h 1704"/>
                <a:gd name="T40" fmla="+- 0 4400 3903"/>
                <a:gd name="T41" fmla="*/ T40 w 1137"/>
                <a:gd name="T42" fmla="+- 0 1911 482"/>
                <a:gd name="T43" fmla="*/ 1911 h 1704"/>
                <a:gd name="T44" fmla="+- 0 4464 3903"/>
                <a:gd name="T45" fmla="*/ T44 w 1137"/>
                <a:gd name="T46" fmla="+- 0 1929 482"/>
                <a:gd name="T47" fmla="*/ 1929 h 1704"/>
                <a:gd name="T48" fmla="+- 0 4493 3903"/>
                <a:gd name="T49" fmla="*/ T48 w 1137"/>
                <a:gd name="T50" fmla="+- 0 1863 482"/>
                <a:gd name="T51" fmla="*/ 1863 h 1704"/>
                <a:gd name="T52" fmla="+- 0 4676 3903"/>
                <a:gd name="T53" fmla="*/ T52 w 1137"/>
                <a:gd name="T54" fmla="+- 0 1752 482"/>
                <a:gd name="T55" fmla="*/ 1752 h 1704"/>
                <a:gd name="T56" fmla="+- 0 4611 3903"/>
                <a:gd name="T57" fmla="*/ T56 w 1137"/>
                <a:gd name="T58" fmla="+- 0 1886 482"/>
                <a:gd name="T59" fmla="*/ 1886 h 1704"/>
                <a:gd name="T60" fmla="+- 0 4472 3903"/>
                <a:gd name="T61" fmla="*/ T60 w 1137"/>
                <a:gd name="T62" fmla="+- 0 2110 482"/>
                <a:gd name="T63" fmla="*/ 2110 h 1704"/>
                <a:gd name="T64" fmla="+- 0 4497 3903"/>
                <a:gd name="T65" fmla="*/ T64 w 1137"/>
                <a:gd name="T66" fmla="+- 0 2178 482"/>
                <a:gd name="T67" fmla="*/ 2178 h 1704"/>
                <a:gd name="T68" fmla="+- 0 4591 3903"/>
                <a:gd name="T69" fmla="*/ T68 w 1137"/>
                <a:gd name="T70" fmla="+- 0 2060 482"/>
                <a:gd name="T71" fmla="*/ 2060 h 1704"/>
                <a:gd name="T72" fmla="+- 0 4667 3903"/>
                <a:gd name="T73" fmla="*/ T72 w 1137"/>
                <a:gd name="T74" fmla="+- 0 1819 482"/>
                <a:gd name="T75" fmla="*/ 1819 h 1704"/>
                <a:gd name="T76" fmla="+- 0 5010 3903"/>
                <a:gd name="T77" fmla="*/ T76 w 1137"/>
                <a:gd name="T78" fmla="+- 0 2105 482"/>
                <a:gd name="T79" fmla="*/ 2105 h 1704"/>
                <a:gd name="T80" fmla="+- 0 4978 3903"/>
                <a:gd name="T81" fmla="*/ T80 w 1137"/>
                <a:gd name="T82" fmla="+- 0 2013 482"/>
                <a:gd name="T83" fmla="*/ 2013 h 1704"/>
                <a:gd name="T84" fmla="+- 0 4928 3903"/>
                <a:gd name="T85" fmla="*/ T84 w 1137"/>
                <a:gd name="T86" fmla="+- 0 1932 482"/>
                <a:gd name="T87" fmla="*/ 1932 h 1704"/>
                <a:gd name="T88" fmla="+- 0 4471 3903"/>
                <a:gd name="T89" fmla="*/ T88 w 1137"/>
                <a:gd name="T90" fmla="+- 0 758 482"/>
                <a:gd name="T91" fmla="*/ 758 h 1704"/>
                <a:gd name="T92" fmla="+- 0 4403 3903"/>
                <a:gd name="T93" fmla="*/ T92 w 1137"/>
                <a:gd name="T94" fmla="+- 0 763 482"/>
                <a:gd name="T95" fmla="*/ 763 h 1704"/>
                <a:gd name="T96" fmla="+- 0 4420 3903"/>
                <a:gd name="T97" fmla="*/ T96 w 1137"/>
                <a:gd name="T98" fmla="+- 0 793 482"/>
                <a:gd name="T99" fmla="*/ 793 h 1704"/>
                <a:gd name="T100" fmla="+- 0 4453 3903"/>
                <a:gd name="T101" fmla="*/ T100 w 1137"/>
                <a:gd name="T102" fmla="+- 0 820 482"/>
                <a:gd name="T103" fmla="*/ 820 h 1704"/>
                <a:gd name="T104" fmla="+- 0 4360 3903"/>
                <a:gd name="T105" fmla="*/ T104 w 1137"/>
                <a:gd name="T106" fmla="+- 0 988 482"/>
                <a:gd name="T107" fmla="*/ 988 h 1704"/>
                <a:gd name="T108" fmla="+- 0 4194 3903"/>
                <a:gd name="T109" fmla="*/ T108 w 1137"/>
                <a:gd name="T110" fmla="+- 0 1106 482"/>
                <a:gd name="T111" fmla="*/ 1106 h 1704"/>
                <a:gd name="T112" fmla="+- 0 4101 3903"/>
                <a:gd name="T113" fmla="*/ T112 w 1137"/>
                <a:gd name="T114" fmla="+- 0 1129 482"/>
                <a:gd name="T115" fmla="*/ 1129 h 1704"/>
                <a:gd name="T116" fmla="+- 0 4130 3903"/>
                <a:gd name="T117" fmla="*/ T116 w 1137"/>
                <a:gd name="T118" fmla="+- 0 1148 482"/>
                <a:gd name="T119" fmla="*/ 1148 h 1704"/>
                <a:gd name="T120" fmla="+- 0 4308 3903"/>
                <a:gd name="T121" fmla="*/ T120 w 1137"/>
                <a:gd name="T122" fmla="+- 0 1248 482"/>
                <a:gd name="T123" fmla="*/ 1248 h 1704"/>
                <a:gd name="T124" fmla="+- 0 4312 3903"/>
                <a:gd name="T125" fmla="*/ T124 w 1137"/>
                <a:gd name="T126" fmla="+- 0 1274 482"/>
                <a:gd name="T127" fmla="*/ 1274 h 1704"/>
                <a:gd name="T128" fmla="+- 0 4258 3903"/>
                <a:gd name="T129" fmla="*/ T128 w 1137"/>
                <a:gd name="T130" fmla="+- 0 1436 482"/>
                <a:gd name="T131" fmla="*/ 1436 h 1704"/>
                <a:gd name="T132" fmla="+- 0 4182 3903"/>
                <a:gd name="T133" fmla="*/ T132 w 1137"/>
                <a:gd name="T134" fmla="+- 0 1500 482"/>
                <a:gd name="T135" fmla="*/ 1500 h 1704"/>
                <a:gd name="T136" fmla="+- 0 4245 3903"/>
                <a:gd name="T137" fmla="*/ T136 w 1137"/>
                <a:gd name="T138" fmla="+- 0 1537 482"/>
                <a:gd name="T139" fmla="*/ 1537 h 1704"/>
                <a:gd name="T140" fmla="+- 0 4345 3903"/>
                <a:gd name="T141" fmla="*/ T140 w 1137"/>
                <a:gd name="T142" fmla="+- 0 1469 482"/>
                <a:gd name="T143" fmla="*/ 1469 h 1704"/>
                <a:gd name="T144" fmla="+- 0 4399 3903"/>
                <a:gd name="T145" fmla="*/ T144 w 1137"/>
                <a:gd name="T146" fmla="+- 0 1537 482"/>
                <a:gd name="T147" fmla="*/ 1537 h 1704"/>
                <a:gd name="T148" fmla="+- 0 4414 3903"/>
                <a:gd name="T149" fmla="*/ T148 w 1137"/>
                <a:gd name="T150" fmla="+- 0 1611 482"/>
                <a:gd name="T151" fmla="*/ 1611 h 1704"/>
                <a:gd name="T152" fmla="+- 0 4478 3903"/>
                <a:gd name="T153" fmla="*/ T152 w 1137"/>
                <a:gd name="T154" fmla="+- 0 1693 482"/>
                <a:gd name="T155" fmla="*/ 1693 h 1704"/>
                <a:gd name="T156" fmla="+- 0 4687 3903"/>
                <a:gd name="T157" fmla="*/ T156 w 1137"/>
                <a:gd name="T158" fmla="+- 0 1681 482"/>
                <a:gd name="T159" fmla="*/ 1681 h 1704"/>
                <a:gd name="T160" fmla="+- 0 4847 3903"/>
                <a:gd name="T161" fmla="*/ T160 w 1137"/>
                <a:gd name="T162" fmla="+- 0 1783 482"/>
                <a:gd name="T163" fmla="*/ 1783 h 1704"/>
                <a:gd name="T164" fmla="+- 0 4918 3903"/>
                <a:gd name="T165" fmla="*/ T164 w 1137"/>
                <a:gd name="T166" fmla="+- 0 1977 482"/>
                <a:gd name="T167" fmla="*/ 1977 h 1704"/>
                <a:gd name="T168" fmla="+- 0 4937 3903"/>
                <a:gd name="T169" fmla="*/ T168 w 1137"/>
                <a:gd name="T170" fmla="+- 0 2079 482"/>
                <a:gd name="T171" fmla="*/ 2079 h 1704"/>
                <a:gd name="T172" fmla="+- 0 4987 3903"/>
                <a:gd name="T173" fmla="*/ T172 w 1137"/>
                <a:gd name="T174" fmla="+- 0 2144 482"/>
                <a:gd name="T175" fmla="*/ 2144 h 1704"/>
                <a:gd name="T176" fmla="+- 0 5040 3903"/>
                <a:gd name="T177" fmla="*/ T176 w 1137"/>
                <a:gd name="T178" fmla="+- 0 786 482"/>
                <a:gd name="T179" fmla="*/ 786 h 1704"/>
                <a:gd name="T180" fmla="+- 0 4971 3903"/>
                <a:gd name="T181" fmla="*/ T180 w 1137"/>
                <a:gd name="T182" fmla="+- 0 688 482"/>
                <a:gd name="T183" fmla="*/ 688 h 1704"/>
                <a:gd name="T184" fmla="+- 0 4866 3903"/>
                <a:gd name="T185" fmla="*/ T184 w 1137"/>
                <a:gd name="T186" fmla="+- 0 684 482"/>
                <a:gd name="T187" fmla="*/ 684 h 1704"/>
                <a:gd name="T188" fmla="+- 0 4846 3903"/>
                <a:gd name="T189" fmla="*/ T188 w 1137"/>
                <a:gd name="T190" fmla="+- 0 612 482"/>
                <a:gd name="T191" fmla="*/ 612 h 1704"/>
                <a:gd name="T192" fmla="+- 0 4905 3903"/>
                <a:gd name="T193" fmla="*/ T192 w 1137"/>
                <a:gd name="T194" fmla="+- 0 533 482"/>
                <a:gd name="T195" fmla="*/ 533 h 1704"/>
                <a:gd name="T196" fmla="+- 0 4883 3903"/>
                <a:gd name="T197" fmla="*/ T196 w 1137"/>
                <a:gd name="T198" fmla="+- 0 482 482"/>
                <a:gd name="T199" fmla="*/ 482 h 1704"/>
                <a:gd name="T200" fmla="+- 0 4811 3903"/>
                <a:gd name="T201" fmla="*/ T200 w 1137"/>
                <a:gd name="T202" fmla="+- 0 599 482"/>
                <a:gd name="T203" fmla="*/ 599 h 1704"/>
                <a:gd name="T204" fmla="+- 0 4648 3903"/>
                <a:gd name="T205" fmla="*/ T204 w 1137"/>
                <a:gd name="T206" fmla="+- 0 746 482"/>
                <a:gd name="T207" fmla="*/ 746 h 1704"/>
                <a:gd name="T208" fmla="+- 0 4926 3903"/>
                <a:gd name="T209" fmla="*/ T208 w 1137"/>
                <a:gd name="T210" fmla="+- 0 1925 482"/>
                <a:gd name="T211" fmla="*/ 1925 h 1704"/>
                <a:gd name="T212" fmla="+- 0 5040 3903"/>
                <a:gd name="T213" fmla="*/ T212 w 1137"/>
                <a:gd name="T214" fmla="+- 0 786 482"/>
                <a:gd name="T215" fmla="*/ 786 h 1704"/>
                <a:gd name="T216" fmla="+- 0 4972 3903"/>
                <a:gd name="T217" fmla="*/ T216 w 1137"/>
                <a:gd name="T218" fmla="+- 0 686 482"/>
                <a:gd name="T219" fmla="*/ 686 h 1704"/>
                <a:gd name="T220" fmla="+- 0 5029 3903"/>
                <a:gd name="T221" fmla="*/ T220 w 1137"/>
                <a:gd name="T222" fmla="+- 0 701 482"/>
                <a:gd name="T223" fmla="*/ 701 h 1704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  <a:cxn ang="0">
                  <a:pos x="T165" y="T167"/>
                </a:cxn>
                <a:cxn ang="0">
                  <a:pos x="T169" y="T171"/>
                </a:cxn>
                <a:cxn ang="0">
                  <a:pos x="T173" y="T175"/>
                </a:cxn>
                <a:cxn ang="0">
                  <a:pos x="T177" y="T179"/>
                </a:cxn>
                <a:cxn ang="0">
                  <a:pos x="T181" y="T183"/>
                </a:cxn>
                <a:cxn ang="0">
                  <a:pos x="T185" y="T187"/>
                </a:cxn>
                <a:cxn ang="0">
                  <a:pos x="T189" y="T191"/>
                </a:cxn>
                <a:cxn ang="0">
                  <a:pos x="T193" y="T195"/>
                </a:cxn>
                <a:cxn ang="0">
                  <a:pos x="T197" y="T199"/>
                </a:cxn>
                <a:cxn ang="0">
                  <a:pos x="T201" y="T203"/>
                </a:cxn>
                <a:cxn ang="0">
                  <a:pos x="T205" y="T207"/>
                </a:cxn>
                <a:cxn ang="0">
                  <a:pos x="T209" y="T211"/>
                </a:cxn>
                <a:cxn ang="0">
                  <a:pos x="T213" y="T215"/>
                </a:cxn>
                <a:cxn ang="0">
                  <a:pos x="T217" y="T219"/>
                </a:cxn>
                <a:cxn ang="0">
                  <a:pos x="T221" y="T223"/>
                </a:cxn>
              </a:cxnLst>
              <a:rect l="0" t="0" r="r" b="b"/>
              <a:pathLst>
                <a:path w="1137" h="1704">
                  <a:moveTo>
                    <a:pt x="341" y="477"/>
                  </a:moveTo>
                  <a:lnTo>
                    <a:pt x="341" y="474"/>
                  </a:lnTo>
                  <a:lnTo>
                    <a:pt x="338" y="464"/>
                  </a:lnTo>
                  <a:lnTo>
                    <a:pt x="325" y="460"/>
                  </a:lnTo>
                  <a:lnTo>
                    <a:pt x="314" y="457"/>
                  </a:lnTo>
                  <a:lnTo>
                    <a:pt x="298" y="452"/>
                  </a:lnTo>
                  <a:lnTo>
                    <a:pt x="259" y="440"/>
                  </a:lnTo>
                  <a:lnTo>
                    <a:pt x="213" y="423"/>
                  </a:lnTo>
                  <a:lnTo>
                    <a:pt x="174" y="404"/>
                  </a:lnTo>
                  <a:lnTo>
                    <a:pt x="119" y="365"/>
                  </a:lnTo>
                  <a:lnTo>
                    <a:pt x="87" y="349"/>
                  </a:lnTo>
                  <a:lnTo>
                    <a:pt x="44" y="341"/>
                  </a:lnTo>
                  <a:lnTo>
                    <a:pt x="21" y="342"/>
                  </a:lnTo>
                  <a:lnTo>
                    <a:pt x="7" y="348"/>
                  </a:lnTo>
                  <a:lnTo>
                    <a:pt x="0" y="359"/>
                  </a:lnTo>
                  <a:lnTo>
                    <a:pt x="1" y="371"/>
                  </a:lnTo>
                  <a:lnTo>
                    <a:pt x="7" y="381"/>
                  </a:lnTo>
                  <a:lnTo>
                    <a:pt x="18" y="391"/>
                  </a:lnTo>
                  <a:lnTo>
                    <a:pt x="34" y="399"/>
                  </a:lnTo>
                  <a:lnTo>
                    <a:pt x="53" y="403"/>
                  </a:lnTo>
                  <a:lnTo>
                    <a:pt x="98" y="409"/>
                  </a:lnTo>
                  <a:lnTo>
                    <a:pt x="140" y="417"/>
                  </a:lnTo>
                  <a:lnTo>
                    <a:pt x="181" y="430"/>
                  </a:lnTo>
                  <a:lnTo>
                    <a:pt x="222" y="448"/>
                  </a:lnTo>
                  <a:lnTo>
                    <a:pt x="263" y="469"/>
                  </a:lnTo>
                  <a:lnTo>
                    <a:pt x="299" y="485"/>
                  </a:lnTo>
                  <a:lnTo>
                    <a:pt x="326" y="490"/>
                  </a:lnTo>
                  <a:lnTo>
                    <a:pt x="340" y="480"/>
                  </a:lnTo>
                  <a:lnTo>
                    <a:pt x="341" y="477"/>
                  </a:lnTo>
                  <a:moveTo>
                    <a:pt x="590" y="1381"/>
                  </a:moveTo>
                  <a:lnTo>
                    <a:pt x="587" y="1368"/>
                  </a:lnTo>
                  <a:lnTo>
                    <a:pt x="582" y="1357"/>
                  </a:lnTo>
                  <a:lnTo>
                    <a:pt x="573" y="1348"/>
                  </a:lnTo>
                  <a:lnTo>
                    <a:pt x="561" y="1343"/>
                  </a:lnTo>
                  <a:lnTo>
                    <a:pt x="545" y="1341"/>
                  </a:lnTo>
                  <a:lnTo>
                    <a:pt x="516" y="1343"/>
                  </a:lnTo>
                  <a:lnTo>
                    <a:pt x="496" y="1350"/>
                  </a:lnTo>
                  <a:lnTo>
                    <a:pt x="485" y="1361"/>
                  </a:lnTo>
                  <a:lnTo>
                    <a:pt x="483" y="1377"/>
                  </a:lnTo>
                  <a:lnTo>
                    <a:pt x="487" y="1398"/>
                  </a:lnTo>
                  <a:lnTo>
                    <a:pt x="488" y="1407"/>
                  </a:lnTo>
                  <a:lnTo>
                    <a:pt x="491" y="1416"/>
                  </a:lnTo>
                  <a:lnTo>
                    <a:pt x="493" y="1424"/>
                  </a:lnTo>
                  <a:lnTo>
                    <a:pt x="497" y="1429"/>
                  </a:lnTo>
                  <a:lnTo>
                    <a:pt x="502" y="1432"/>
                  </a:lnTo>
                  <a:lnTo>
                    <a:pt x="512" y="1438"/>
                  </a:lnTo>
                  <a:lnTo>
                    <a:pt x="534" y="1447"/>
                  </a:lnTo>
                  <a:lnTo>
                    <a:pt x="561" y="1447"/>
                  </a:lnTo>
                  <a:lnTo>
                    <a:pt x="581" y="1427"/>
                  </a:lnTo>
                  <a:lnTo>
                    <a:pt x="587" y="1411"/>
                  </a:lnTo>
                  <a:lnTo>
                    <a:pt x="590" y="1395"/>
                  </a:lnTo>
                  <a:lnTo>
                    <a:pt x="590" y="1381"/>
                  </a:lnTo>
                  <a:moveTo>
                    <a:pt x="795" y="1286"/>
                  </a:moveTo>
                  <a:lnTo>
                    <a:pt x="792" y="1278"/>
                  </a:lnTo>
                  <a:lnTo>
                    <a:pt x="785" y="1270"/>
                  </a:lnTo>
                  <a:lnTo>
                    <a:pt x="773" y="1270"/>
                  </a:lnTo>
                  <a:lnTo>
                    <a:pt x="759" y="1281"/>
                  </a:lnTo>
                  <a:lnTo>
                    <a:pt x="745" y="1306"/>
                  </a:lnTo>
                  <a:lnTo>
                    <a:pt x="729" y="1352"/>
                  </a:lnTo>
                  <a:lnTo>
                    <a:pt x="708" y="1404"/>
                  </a:lnTo>
                  <a:lnTo>
                    <a:pt x="678" y="1458"/>
                  </a:lnTo>
                  <a:lnTo>
                    <a:pt x="599" y="1543"/>
                  </a:lnTo>
                  <a:lnTo>
                    <a:pt x="578" y="1585"/>
                  </a:lnTo>
                  <a:lnTo>
                    <a:pt x="569" y="1628"/>
                  </a:lnTo>
                  <a:lnTo>
                    <a:pt x="574" y="1666"/>
                  </a:lnTo>
                  <a:lnTo>
                    <a:pt x="579" y="1677"/>
                  </a:lnTo>
                  <a:lnTo>
                    <a:pt x="586" y="1687"/>
                  </a:lnTo>
                  <a:lnTo>
                    <a:pt x="594" y="1696"/>
                  </a:lnTo>
                  <a:lnTo>
                    <a:pt x="605" y="1703"/>
                  </a:lnTo>
                  <a:lnTo>
                    <a:pt x="642" y="1695"/>
                  </a:lnTo>
                  <a:lnTo>
                    <a:pt x="669" y="1646"/>
                  </a:lnTo>
                  <a:lnTo>
                    <a:pt x="688" y="1578"/>
                  </a:lnTo>
                  <a:lnTo>
                    <a:pt x="700" y="1515"/>
                  </a:lnTo>
                  <a:lnTo>
                    <a:pt x="715" y="1454"/>
                  </a:lnTo>
                  <a:lnTo>
                    <a:pt x="740" y="1390"/>
                  </a:lnTo>
                  <a:lnTo>
                    <a:pt x="764" y="1337"/>
                  </a:lnTo>
                  <a:lnTo>
                    <a:pt x="782" y="1307"/>
                  </a:lnTo>
                  <a:lnTo>
                    <a:pt x="793" y="1296"/>
                  </a:lnTo>
                  <a:lnTo>
                    <a:pt x="795" y="1286"/>
                  </a:lnTo>
                  <a:moveTo>
                    <a:pt x="1107" y="1623"/>
                  </a:moveTo>
                  <a:lnTo>
                    <a:pt x="1105" y="1606"/>
                  </a:lnTo>
                  <a:lnTo>
                    <a:pt x="1100" y="1586"/>
                  </a:lnTo>
                  <a:lnTo>
                    <a:pt x="1090" y="1560"/>
                  </a:lnTo>
                  <a:lnTo>
                    <a:pt x="1075" y="1531"/>
                  </a:lnTo>
                  <a:lnTo>
                    <a:pt x="1056" y="1499"/>
                  </a:lnTo>
                  <a:lnTo>
                    <a:pt x="1032" y="1463"/>
                  </a:lnTo>
                  <a:lnTo>
                    <a:pt x="1028" y="1456"/>
                  </a:lnTo>
                  <a:lnTo>
                    <a:pt x="1025" y="1450"/>
                  </a:lnTo>
                  <a:lnTo>
                    <a:pt x="638" y="291"/>
                  </a:lnTo>
                  <a:lnTo>
                    <a:pt x="621" y="288"/>
                  </a:lnTo>
                  <a:lnTo>
                    <a:pt x="612" y="286"/>
                  </a:lnTo>
                  <a:lnTo>
                    <a:pt x="568" y="276"/>
                  </a:lnTo>
                  <a:lnTo>
                    <a:pt x="537" y="272"/>
                  </a:lnTo>
                  <a:lnTo>
                    <a:pt x="529" y="273"/>
                  </a:lnTo>
                  <a:lnTo>
                    <a:pt x="514" y="274"/>
                  </a:lnTo>
                  <a:lnTo>
                    <a:pt x="500" y="281"/>
                  </a:lnTo>
                  <a:lnTo>
                    <a:pt x="498" y="292"/>
                  </a:lnTo>
                  <a:lnTo>
                    <a:pt x="501" y="298"/>
                  </a:lnTo>
                  <a:lnTo>
                    <a:pt x="507" y="305"/>
                  </a:lnTo>
                  <a:lnTo>
                    <a:pt x="517" y="311"/>
                  </a:lnTo>
                  <a:lnTo>
                    <a:pt x="530" y="318"/>
                  </a:lnTo>
                  <a:lnTo>
                    <a:pt x="541" y="324"/>
                  </a:lnTo>
                  <a:lnTo>
                    <a:pt x="548" y="330"/>
                  </a:lnTo>
                  <a:lnTo>
                    <a:pt x="550" y="338"/>
                  </a:lnTo>
                  <a:lnTo>
                    <a:pt x="546" y="367"/>
                  </a:lnTo>
                  <a:lnTo>
                    <a:pt x="523" y="405"/>
                  </a:lnTo>
                  <a:lnTo>
                    <a:pt x="490" y="451"/>
                  </a:lnTo>
                  <a:lnTo>
                    <a:pt x="457" y="506"/>
                  </a:lnTo>
                  <a:lnTo>
                    <a:pt x="411" y="567"/>
                  </a:lnTo>
                  <a:lnTo>
                    <a:pt x="352" y="605"/>
                  </a:lnTo>
                  <a:lnTo>
                    <a:pt x="351" y="605"/>
                  </a:lnTo>
                  <a:lnTo>
                    <a:pt x="291" y="624"/>
                  </a:lnTo>
                  <a:lnTo>
                    <a:pt x="238" y="628"/>
                  </a:lnTo>
                  <a:lnTo>
                    <a:pt x="217" y="631"/>
                  </a:lnTo>
                  <a:lnTo>
                    <a:pt x="204" y="637"/>
                  </a:lnTo>
                  <a:lnTo>
                    <a:pt x="198" y="647"/>
                  </a:lnTo>
                  <a:lnTo>
                    <a:pt x="199" y="656"/>
                  </a:lnTo>
                  <a:lnTo>
                    <a:pt x="201" y="665"/>
                  </a:lnTo>
                  <a:lnTo>
                    <a:pt x="212" y="671"/>
                  </a:lnTo>
                  <a:lnTo>
                    <a:pt x="227" y="666"/>
                  </a:lnTo>
                  <a:lnTo>
                    <a:pt x="263" y="663"/>
                  </a:lnTo>
                  <a:lnTo>
                    <a:pt x="315" y="674"/>
                  </a:lnTo>
                  <a:lnTo>
                    <a:pt x="367" y="706"/>
                  </a:lnTo>
                  <a:lnTo>
                    <a:pt x="405" y="766"/>
                  </a:lnTo>
                  <a:lnTo>
                    <a:pt x="406" y="770"/>
                  </a:lnTo>
                  <a:lnTo>
                    <a:pt x="407" y="773"/>
                  </a:lnTo>
                  <a:lnTo>
                    <a:pt x="408" y="777"/>
                  </a:lnTo>
                  <a:lnTo>
                    <a:pt x="409" y="792"/>
                  </a:lnTo>
                  <a:lnTo>
                    <a:pt x="413" y="852"/>
                  </a:lnTo>
                  <a:lnTo>
                    <a:pt x="393" y="908"/>
                  </a:lnTo>
                  <a:lnTo>
                    <a:pt x="367" y="943"/>
                  </a:lnTo>
                  <a:lnTo>
                    <a:pt x="355" y="954"/>
                  </a:lnTo>
                  <a:lnTo>
                    <a:pt x="325" y="960"/>
                  </a:lnTo>
                  <a:lnTo>
                    <a:pt x="299" y="975"/>
                  </a:lnTo>
                  <a:lnTo>
                    <a:pt x="281" y="995"/>
                  </a:lnTo>
                  <a:lnTo>
                    <a:pt x="279" y="1018"/>
                  </a:lnTo>
                  <a:lnTo>
                    <a:pt x="282" y="1027"/>
                  </a:lnTo>
                  <a:lnTo>
                    <a:pt x="290" y="1036"/>
                  </a:lnTo>
                  <a:lnTo>
                    <a:pt x="304" y="1045"/>
                  </a:lnTo>
                  <a:lnTo>
                    <a:pt x="342" y="1055"/>
                  </a:lnTo>
                  <a:lnTo>
                    <a:pt x="367" y="1040"/>
                  </a:lnTo>
                  <a:lnTo>
                    <a:pt x="389" y="1013"/>
                  </a:lnTo>
                  <a:lnTo>
                    <a:pt x="418" y="992"/>
                  </a:lnTo>
                  <a:lnTo>
                    <a:pt x="442" y="987"/>
                  </a:lnTo>
                  <a:lnTo>
                    <a:pt x="462" y="992"/>
                  </a:lnTo>
                  <a:lnTo>
                    <a:pt x="478" y="1009"/>
                  </a:lnTo>
                  <a:lnTo>
                    <a:pt x="491" y="1039"/>
                  </a:lnTo>
                  <a:lnTo>
                    <a:pt x="496" y="1055"/>
                  </a:lnTo>
                  <a:lnTo>
                    <a:pt x="501" y="1073"/>
                  </a:lnTo>
                  <a:lnTo>
                    <a:pt x="505" y="1094"/>
                  </a:lnTo>
                  <a:lnTo>
                    <a:pt x="509" y="1117"/>
                  </a:lnTo>
                  <a:lnTo>
                    <a:pt x="511" y="1129"/>
                  </a:lnTo>
                  <a:lnTo>
                    <a:pt x="513" y="1139"/>
                  </a:lnTo>
                  <a:lnTo>
                    <a:pt x="516" y="1148"/>
                  </a:lnTo>
                  <a:lnTo>
                    <a:pt x="543" y="1193"/>
                  </a:lnTo>
                  <a:lnTo>
                    <a:pt x="575" y="1211"/>
                  </a:lnTo>
                  <a:lnTo>
                    <a:pt x="602" y="1214"/>
                  </a:lnTo>
                  <a:lnTo>
                    <a:pt x="614" y="1212"/>
                  </a:lnTo>
                  <a:lnTo>
                    <a:pt x="705" y="1193"/>
                  </a:lnTo>
                  <a:lnTo>
                    <a:pt x="784" y="1199"/>
                  </a:lnTo>
                  <a:lnTo>
                    <a:pt x="839" y="1215"/>
                  </a:lnTo>
                  <a:lnTo>
                    <a:pt x="861" y="1224"/>
                  </a:lnTo>
                  <a:lnTo>
                    <a:pt x="908" y="1259"/>
                  </a:lnTo>
                  <a:lnTo>
                    <a:pt x="944" y="1301"/>
                  </a:lnTo>
                  <a:lnTo>
                    <a:pt x="972" y="1347"/>
                  </a:lnTo>
                  <a:lnTo>
                    <a:pt x="991" y="1395"/>
                  </a:lnTo>
                  <a:lnTo>
                    <a:pt x="1005" y="1446"/>
                  </a:lnTo>
                  <a:lnTo>
                    <a:pt x="1015" y="1495"/>
                  </a:lnTo>
                  <a:lnTo>
                    <a:pt x="1022" y="1538"/>
                  </a:lnTo>
                  <a:lnTo>
                    <a:pt x="1028" y="1573"/>
                  </a:lnTo>
                  <a:lnTo>
                    <a:pt x="1030" y="1585"/>
                  </a:lnTo>
                  <a:lnTo>
                    <a:pt x="1034" y="1597"/>
                  </a:lnTo>
                  <a:lnTo>
                    <a:pt x="1037" y="1607"/>
                  </a:lnTo>
                  <a:lnTo>
                    <a:pt x="1051" y="1639"/>
                  </a:lnTo>
                  <a:lnTo>
                    <a:pt x="1067" y="1658"/>
                  </a:lnTo>
                  <a:lnTo>
                    <a:pt x="1084" y="1662"/>
                  </a:lnTo>
                  <a:lnTo>
                    <a:pt x="1099" y="1650"/>
                  </a:lnTo>
                  <a:lnTo>
                    <a:pt x="1105" y="1638"/>
                  </a:lnTo>
                  <a:lnTo>
                    <a:pt x="1107" y="1623"/>
                  </a:lnTo>
                  <a:moveTo>
                    <a:pt x="1137" y="304"/>
                  </a:moveTo>
                  <a:lnTo>
                    <a:pt x="1120" y="302"/>
                  </a:lnTo>
                  <a:lnTo>
                    <a:pt x="1096" y="287"/>
                  </a:lnTo>
                  <a:lnTo>
                    <a:pt x="1069" y="204"/>
                  </a:lnTo>
                  <a:lnTo>
                    <a:pt x="1068" y="206"/>
                  </a:lnTo>
                  <a:lnTo>
                    <a:pt x="1030" y="234"/>
                  </a:lnTo>
                  <a:lnTo>
                    <a:pt x="1003" y="234"/>
                  </a:lnTo>
                  <a:lnTo>
                    <a:pt x="981" y="223"/>
                  </a:lnTo>
                  <a:lnTo>
                    <a:pt x="963" y="202"/>
                  </a:lnTo>
                  <a:lnTo>
                    <a:pt x="951" y="175"/>
                  </a:lnTo>
                  <a:lnTo>
                    <a:pt x="947" y="160"/>
                  </a:lnTo>
                  <a:lnTo>
                    <a:pt x="944" y="145"/>
                  </a:lnTo>
                  <a:lnTo>
                    <a:pt x="943" y="130"/>
                  </a:lnTo>
                  <a:lnTo>
                    <a:pt x="943" y="114"/>
                  </a:lnTo>
                  <a:lnTo>
                    <a:pt x="957" y="83"/>
                  </a:lnTo>
                  <a:lnTo>
                    <a:pt x="981" y="66"/>
                  </a:lnTo>
                  <a:lnTo>
                    <a:pt x="1002" y="51"/>
                  </a:lnTo>
                  <a:lnTo>
                    <a:pt x="1005" y="24"/>
                  </a:lnTo>
                  <a:lnTo>
                    <a:pt x="1005" y="23"/>
                  </a:lnTo>
                  <a:lnTo>
                    <a:pt x="1005" y="22"/>
                  </a:lnTo>
                  <a:lnTo>
                    <a:pt x="980" y="0"/>
                  </a:lnTo>
                  <a:lnTo>
                    <a:pt x="943" y="5"/>
                  </a:lnTo>
                  <a:lnTo>
                    <a:pt x="913" y="42"/>
                  </a:lnTo>
                  <a:lnTo>
                    <a:pt x="912" y="59"/>
                  </a:lnTo>
                  <a:lnTo>
                    <a:pt x="908" y="117"/>
                  </a:lnTo>
                  <a:lnTo>
                    <a:pt x="903" y="187"/>
                  </a:lnTo>
                  <a:lnTo>
                    <a:pt x="866" y="220"/>
                  </a:lnTo>
                  <a:lnTo>
                    <a:pt x="809" y="238"/>
                  </a:lnTo>
                  <a:lnTo>
                    <a:pt x="745" y="264"/>
                  </a:lnTo>
                  <a:lnTo>
                    <a:pt x="691" y="288"/>
                  </a:lnTo>
                  <a:lnTo>
                    <a:pt x="650" y="293"/>
                  </a:lnTo>
                  <a:lnTo>
                    <a:pt x="638" y="291"/>
                  </a:lnTo>
                  <a:lnTo>
                    <a:pt x="1023" y="1443"/>
                  </a:lnTo>
                  <a:lnTo>
                    <a:pt x="1033" y="1393"/>
                  </a:lnTo>
                  <a:lnTo>
                    <a:pt x="1083" y="1357"/>
                  </a:lnTo>
                  <a:lnTo>
                    <a:pt x="1137" y="1335"/>
                  </a:lnTo>
                  <a:lnTo>
                    <a:pt x="1137" y="304"/>
                  </a:lnTo>
                  <a:moveTo>
                    <a:pt x="1137" y="101"/>
                  </a:moveTo>
                  <a:lnTo>
                    <a:pt x="1120" y="113"/>
                  </a:lnTo>
                  <a:lnTo>
                    <a:pt x="1095" y="158"/>
                  </a:lnTo>
                  <a:lnTo>
                    <a:pt x="1069" y="204"/>
                  </a:lnTo>
                  <a:lnTo>
                    <a:pt x="1094" y="281"/>
                  </a:lnTo>
                  <a:lnTo>
                    <a:pt x="1096" y="273"/>
                  </a:lnTo>
                  <a:lnTo>
                    <a:pt x="1102" y="263"/>
                  </a:lnTo>
                  <a:lnTo>
                    <a:pt x="1126" y="219"/>
                  </a:lnTo>
                  <a:lnTo>
                    <a:pt x="1137" y="196"/>
                  </a:lnTo>
                  <a:lnTo>
                    <a:pt x="1137" y="101"/>
                  </a:lnTo>
                </a:path>
              </a:pathLst>
            </a:custGeom>
            <a:solidFill>
              <a:srgbClr val="FFD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pic>
          <p:nvPicPr>
            <p:cNvPr id="11" name="Picture 9">
              <a:extLst>
                <a:ext uri="{FF2B5EF4-FFF2-40B4-BE49-F238E27FC236}">
                  <a16:creationId xmlns:a16="http://schemas.microsoft.com/office/drawing/2014/main" id="{24388CC2-2223-4E85-A362-F561A3D85F0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34" y="1975"/>
              <a:ext cx="107" cy="1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AutoShape 10">
              <a:extLst>
                <a:ext uri="{FF2B5EF4-FFF2-40B4-BE49-F238E27FC236}">
                  <a16:creationId xmlns:a16="http://schemas.microsoft.com/office/drawing/2014/main" id="{C6A68DB5-E56D-4A45-8870-94D1672950F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75" y="622"/>
              <a:ext cx="597" cy="1459"/>
            </a:xfrm>
            <a:custGeom>
              <a:avLst/>
              <a:gdLst>
                <a:gd name="T0" fmla="+- 0 3988 3976"/>
                <a:gd name="T1" fmla="*/ T0 w 597"/>
                <a:gd name="T2" fmla="+- 0 1069 622"/>
                <a:gd name="T3" fmla="*/ 1069 h 1459"/>
                <a:gd name="T4" fmla="+- 0 3984 3976"/>
                <a:gd name="T5" fmla="*/ T4 w 597"/>
                <a:gd name="T6" fmla="+- 0 1058 622"/>
                <a:gd name="T7" fmla="*/ 1058 h 1459"/>
                <a:gd name="T8" fmla="+- 0 3980 3976"/>
                <a:gd name="T9" fmla="*/ T8 w 597"/>
                <a:gd name="T10" fmla="+- 0 1079 622"/>
                <a:gd name="T11" fmla="*/ 1079 h 1459"/>
                <a:gd name="T12" fmla="+- 0 4010 3976"/>
                <a:gd name="T13" fmla="*/ T12 w 597"/>
                <a:gd name="T14" fmla="+- 0 1435 622"/>
                <a:gd name="T15" fmla="*/ 1435 h 1459"/>
                <a:gd name="T16" fmla="+- 0 4009 3976"/>
                <a:gd name="T17" fmla="*/ T16 w 597"/>
                <a:gd name="T18" fmla="+- 0 1416 622"/>
                <a:gd name="T19" fmla="*/ 1416 h 1459"/>
                <a:gd name="T20" fmla="+- 0 3997 3976"/>
                <a:gd name="T21" fmla="*/ T20 w 597"/>
                <a:gd name="T22" fmla="+- 0 1414 622"/>
                <a:gd name="T23" fmla="*/ 1414 h 1459"/>
                <a:gd name="T24" fmla="+- 0 4010 3976"/>
                <a:gd name="T25" fmla="*/ T24 w 597"/>
                <a:gd name="T26" fmla="+- 0 1435 622"/>
                <a:gd name="T27" fmla="*/ 1435 h 1459"/>
                <a:gd name="T28" fmla="+- 0 4218 3976"/>
                <a:gd name="T29" fmla="*/ T28 w 597"/>
                <a:gd name="T30" fmla="+- 0 1864 622"/>
                <a:gd name="T31" fmla="*/ 1864 h 1459"/>
                <a:gd name="T32" fmla="+- 0 4218 3976"/>
                <a:gd name="T33" fmla="*/ T32 w 597"/>
                <a:gd name="T34" fmla="+- 0 1861 622"/>
                <a:gd name="T35" fmla="*/ 1861 h 1459"/>
                <a:gd name="T36" fmla="+- 0 4215 3976"/>
                <a:gd name="T37" fmla="*/ T36 w 597"/>
                <a:gd name="T38" fmla="+- 0 1851 622"/>
                <a:gd name="T39" fmla="*/ 1851 h 1459"/>
                <a:gd name="T40" fmla="+- 0 4210 3976"/>
                <a:gd name="T41" fmla="*/ T40 w 597"/>
                <a:gd name="T42" fmla="+- 0 1872 622"/>
                <a:gd name="T43" fmla="*/ 1872 h 1459"/>
                <a:gd name="T44" fmla="+- 0 4250 3976"/>
                <a:gd name="T45" fmla="*/ T44 w 597"/>
                <a:gd name="T46" fmla="+- 0 1619 622"/>
                <a:gd name="T47" fmla="*/ 1619 h 1459"/>
                <a:gd name="T48" fmla="+- 0 4249 3976"/>
                <a:gd name="T49" fmla="*/ T48 w 597"/>
                <a:gd name="T50" fmla="+- 0 1599 622"/>
                <a:gd name="T51" fmla="*/ 1599 h 1459"/>
                <a:gd name="T52" fmla="+- 0 4238 3976"/>
                <a:gd name="T53" fmla="*/ T52 w 597"/>
                <a:gd name="T54" fmla="+- 0 1597 622"/>
                <a:gd name="T55" fmla="*/ 1597 h 1459"/>
                <a:gd name="T56" fmla="+- 0 4250 3976"/>
                <a:gd name="T57" fmla="*/ T56 w 597"/>
                <a:gd name="T58" fmla="+- 0 1619 622"/>
                <a:gd name="T59" fmla="*/ 1619 h 1459"/>
                <a:gd name="T60" fmla="+- 0 4273 3976"/>
                <a:gd name="T61" fmla="*/ T60 w 597"/>
                <a:gd name="T62" fmla="+- 0 820 622"/>
                <a:gd name="T63" fmla="*/ 820 h 1459"/>
                <a:gd name="T64" fmla="+- 0 4265 3976"/>
                <a:gd name="T65" fmla="*/ T64 w 597"/>
                <a:gd name="T66" fmla="+- 0 803 622"/>
                <a:gd name="T67" fmla="*/ 803 h 1459"/>
                <a:gd name="T68" fmla="+- 0 4240 3976"/>
                <a:gd name="T69" fmla="*/ T68 w 597"/>
                <a:gd name="T70" fmla="+- 0 789 622"/>
                <a:gd name="T71" fmla="*/ 789 h 1459"/>
                <a:gd name="T72" fmla="+- 0 4223 3976"/>
                <a:gd name="T73" fmla="*/ T72 w 597"/>
                <a:gd name="T74" fmla="+- 0 807 622"/>
                <a:gd name="T75" fmla="*/ 807 h 1459"/>
                <a:gd name="T76" fmla="+- 0 4227 3976"/>
                <a:gd name="T77" fmla="*/ T76 w 597"/>
                <a:gd name="T78" fmla="+- 0 829 622"/>
                <a:gd name="T79" fmla="*/ 829 h 1459"/>
                <a:gd name="T80" fmla="+- 0 4239 3976"/>
                <a:gd name="T81" fmla="*/ T80 w 597"/>
                <a:gd name="T82" fmla="+- 0 834 622"/>
                <a:gd name="T83" fmla="*/ 834 h 1459"/>
                <a:gd name="T84" fmla="+- 0 4255 3976"/>
                <a:gd name="T85" fmla="*/ T84 w 597"/>
                <a:gd name="T86" fmla="+- 0 837 622"/>
                <a:gd name="T87" fmla="*/ 837 h 1459"/>
                <a:gd name="T88" fmla="+- 0 4273 3976"/>
                <a:gd name="T89" fmla="*/ T88 w 597"/>
                <a:gd name="T90" fmla="+- 0 826 622"/>
                <a:gd name="T91" fmla="*/ 826 h 1459"/>
                <a:gd name="T92" fmla="+- 0 4325 3976"/>
                <a:gd name="T93" fmla="*/ T92 w 597"/>
                <a:gd name="T94" fmla="+- 0 651 622"/>
                <a:gd name="T95" fmla="*/ 651 h 1459"/>
                <a:gd name="T96" fmla="+- 0 4324 3976"/>
                <a:gd name="T97" fmla="*/ T96 w 597"/>
                <a:gd name="T98" fmla="+- 0 631 622"/>
                <a:gd name="T99" fmla="*/ 631 h 1459"/>
                <a:gd name="T100" fmla="+- 0 4313 3976"/>
                <a:gd name="T101" fmla="*/ T100 w 597"/>
                <a:gd name="T102" fmla="+- 0 629 622"/>
                <a:gd name="T103" fmla="*/ 629 h 1459"/>
                <a:gd name="T104" fmla="+- 0 4325 3976"/>
                <a:gd name="T105" fmla="*/ T104 w 597"/>
                <a:gd name="T106" fmla="+- 0 651 622"/>
                <a:gd name="T107" fmla="*/ 651 h 1459"/>
                <a:gd name="T108" fmla="+- 0 4398 3976"/>
                <a:gd name="T109" fmla="*/ T108 w 597"/>
                <a:gd name="T110" fmla="+- 0 2064 622"/>
                <a:gd name="T111" fmla="*/ 2064 h 1459"/>
                <a:gd name="T112" fmla="+- 0 4395 3976"/>
                <a:gd name="T113" fmla="*/ T112 w 597"/>
                <a:gd name="T114" fmla="+- 0 2053 622"/>
                <a:gd name="T115" fmla="*/ 2053 h 1459"/>
                <a:gd name="T116" fmla="+- 0 4390 3976"/>
                <a:gd name="T117" fmla="*/ T116 w 597"/>
                <a:gd name="T118" fmla="+- 0 2074 622"/>
                <a:gd name="T119" fmla="*/ 2074 h 1459"/>
                <a:gd name="T120" fmla="+- 0 4572 3976"/>
                <a:gd name="T121" fmla="*/ T120 w 597"/>
                <a:gd name="T122" fmla="+- 0 1791 622"/>
                <a:gd name="T123" fmla="*/ 1791 h 1459"/>
                <a:gd name="T124" fmla="+- 0 4571 3976"/>
                <a:gd name="T125" fmla="*/ T124 w 597"/>
                <a:gd name="T126" fmla="+- 0 1785 622"/>
                <a:gd name="T127" fmla="*/ 1785 h 1459"/>
                <a:gd name="T128" fmla="+- 0 4551 3976"/>
                <a:gd name="T129" fmla="*/ T128 w 597"/>
                <a:gd name="T130" fmla="+- 0 1761 622"/>
                <a:gd name="T131" fmla="*/ 1761 h 1459"/>
                <a:gd name="T132" fmla="+- 0 4527 3976"/>
                <a:gd name="T133" fmla="*/ T132 w 597"/>
                <a:gd name="T134" fmla="+- 0 1765 622"/>
                <a:gd name="T135" fmla="*/ 1765 h 1459"/>
                <a:gd name="T136" fmla="+- 0 4520 3976"/>
                <a:gd name="T137" fmla="*/ T136 w 597"/>
                <a:gd name="T138" fmla="+- 0 1783 622"/>
                <a:gd name="T139" fmla="*/ 1783 h 1459"/>
                <a:gd name="T140" fmla="+- 0 4531 3976"/>
                <a:gd name="T141" fmla="*/ T140 w 597"/>
                <a:gd name="T142" fmla="+- 0 1801 622"/>
                <a:gd name="T143" fmla="*/ 1801 h 1459"/>
                <a:gd name="T144" fmla="+- 0 4542 3976"/>
                <a:gd name="T145" fmla="*/ T144 w 597"/>
                <a:gd name="T146" fmla="+- 0 1803 622"/>
                <a:gd name="T147" fmla="*/ 1803 h 1459"/>
                <a:gd name="T148" fmla="+- 0 4565 3976"/>
                <a:gd name="T149" fmla="*/ T148 w 597"/>
                <a:gd name="T150" fmla="+- 0 1803 622"/>
                <a:gd name="T151" fmla="*/ 1803 h 1459"/>
                <a:gd name="T152" fmla="+- 0 4572 3976"/>
                <a:gd name="T153" fmla="*/ T152 w 597"/>
                <a:gd name="T154" fmla="+- 0 1791 622"/>
                <a:gd name="T155" fmla="*/ 1791 h 145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</a:cxnLst>
              <a:rect l="0" t="0" r="r" b="b"/>
              <a:pathLst>
                <a:path w="597" h="1459">
                  <a:moveTo>
                    <a:pt x="12" y="465"/>
                  </a:moveTo>
                  <a:lnTo>
                    <a:pt x="12" y="447"/>
                  </a:lnTo>
                  <a:lnTo>
                    <a:pt x="11" y="446"/>
                  </a:lnTo>
                  <a:lnTo>
                    <a:pt x="8" y="436"/>
                  </a:lnTo>
                  <a:lnTo>
                    <a:pt x="0" y="444"/>
                  </a:lnTo>
                  <a:lnTo>
                    <a:pt x="4" y="457"/>
                  </a:lnTo>
                  <a:lnTo>
                    <a:pt x="12" y="465"/>
                  </a:lnTo>
                  <a:moveTo>
                    <a:pt x="34" y="813"/>
                  </a:moveTo>
                  <a:lnTo>
                    <a:pt x="33" y="795"/>
                  </a:lnTo>
                  <a:lnTo>
                    <a:pt x="33" y="794"/>
                  </a:lnTo>
                  <a:lnTo>
                    <a:pt x="30" y="784"/>
                  </a:lnTo>
                  <a:lnTo>
                    <a:pt x="21" y="792"/>
                  </a:lnTo>
                  <a:lnTo>
                    <a:pt x="25" y="806"/>
                  </a:lnTo>
                  <a:lnTo>
                    <a:pt x="34" y="813"/>
                  </a:lnTo>
                  <a:moveTo>
                    <a:pt x="243" y="1258"/>
                  </a:moveTo>
                  <a:lnTo>
                    <a:pt x="242" y="1242"/>
                  </a:lnTo>
                  <a:lnTo>
                    <a:pt x="242" y="1240"/>
                  </a:lnTo>
                  <a:lnTo>
                    <a:pt x="242" y="1239"/>
                  </a:lnTo>
                  <a:lnTo>
                    <a:pt x="241" y="1237"/>
                  </a:lnTo>
                  <a:lnTo>
                    <a:pt x="239" y="1229"/>
                  </a:lnTo>
                  <a:lnTo>
                    <a:pt x="230" y="1237"/>
                  </a:lnTo>
                  <a:lnTo>
                    <a:pt x="234" y="1250"/>
                  </a:lnTo>
                  <a:lnTo>
                    <a:pt x="243" y="1258"/>
                  </a:lnTo>
                  <a:moveTo>
                    <a:pt x="274" y="997"/>
                  </a:moveTo>
                  <a:lnTo>
                    <a:pt x="274" y="979"/>
                  </a:lnTo>
                  <a:lnTo>
                    <a:pt x="273" y="977"/>
                  </a:lnTo>
                  <a:lnTo>
                    <a:pt x="270" y="968"/>
                  </a:lnTo>
                  <a:lnTo>
                    <a:pt x="262" y="975"/>
                  </a:lnTo>
                  <a:lnTo>
                    <a:pt x="266" y="989"/>
                  </a:lnTo>
                  <a:lnTo>
                    <a:pt x="274" y="997"/>
                  </a:lnTo>
                  <a:moveTo>
                    <a:pt x="298" y="201"/>
                  </a:moveTo>
                  <a:lnTo>
                    <a:pt x="297" y="198"/>
                  </a:lnTo>
                  <a:lnTo>
                    <a:pt x="296" y="195"/>
                  </a:lnTo>
                  <a:lnTo>
                    <a:pt x="289" y="181"/>
                  </a:lnTo>
                  <a:lnTo>
                    <a:pt x="277" y="171"/>
                  </a:lnTo>
                  <a:lnTo>
                    <a:pt x="264" y="167"/>
                  </a:lnTo>
                  <a:lnTo>
                    <a:pt x="253" y="175"/>
                  </a:lnTo>
                  <a:lnTo>
                    <a:pt x="247" y="185"/>
                  </a:lnTo>
                  <a:lnTo>
                    <a:pt x="246" y="193"/>
                  </a:lnTo>
                  <a:lnTo>
                    <a:pt x="251" y="207"/>
                  </a:lnTo>
                  <a:lnTo>
                    <a:pt x="257" y="211"/>
                  </a:lnTo>
                  <a:lnTo>
                    <a:pt x="263" y="212"/>
                  </a:lnTo>
                  <a:lnTo>
                    <a:pt x="268" y="213"/>
                  </a:lnTo>
                  <a:lnTo>
                    <a:pt x="279" y="215"/>
                  </a:lnTo>
                  <a:lnTo>
                    <a:pt x="291" y="213"/>
                  </a:lnTo>
                  <a:lnTo>
                    <a:pt x="297" y="204"/>
                  </a:lnTo>
                  <a:lnTo>
                    <a:pt x="298" y="201"/>
                  </a:lnTo>
                  <a:moveTo>
                    <a:pt x="349" y="29"/>
                  </a:moveTo>
                  <a:lnTo>
                    <a:pt x="349" y="11"/>
                  </a:lnTo>
                  <a:lnTo>
                    <a:pt x="348" y="9"/>
                  </a:lnTo>
                  <a:lnTo>
                    <a:pt x="345" y="0"/>
                  </a:lnTo>
                  <a:lnTo>
                    <a:pt x="337" y="7"/>
                  </a:lnTo>
                  <a:lnTo>
                    <a:pt x="341" y="21"/>
                  </a:lnTo>
                  <a:lnTo>
                    <a:pt x="349" y="29"/>
                  </a:lnTo>
                  <a:moveTo>
                    <a:pt x="423" y="1459"/>
                  </a:moveTo>
                  <a:lnTo>
                    <a:pt x="422" y="1442"/>
                  </a:lnTo>
                  <a:lnTo>
                    <a:pt x="422" y="1440"/>
                  </a:lnTo>
                  <a:lnTo>
                    <a:pt x="419" y="1431"/>
                  </a:lnTo>
                  <a:lnTo>
                    <a:pt x="410" y="1438"/>
                  </a:lnTo>
                  <a:lnTo>
                    <a:pt x="414" y="1452"/>
                  </a:lnTo>
                  <a:lnTo>
                    <a:pt x="423" y="1459"/>
                  </a:lnTo>
                  <a:moveTo>
                    <a:pt x="596" y="1169"/>
                  </a:moveTo>
                  <a:lnTo>
                    <a:pt x="596" y="1166"/>
                  </a:lnTo>
                  <a:lnTo>
                    <a:pt x="595" y="1163"/>
                  </a:lnTo>
                  <a:lnTo>
                    <a:pt x="587" y="1149"/>
                  </a:lnTo>
                  <a:lnTo>
                    <a:pt x="575" y="1139"/>
                  </a:lnTo>
                  <a:lnTo>
                    <a:pt x="562" y="1135"/>
                  </a:lnTo>
                  <a:lnTo>
                    <a:pt x="551" y="1143"/>
                  </a:lnTo>
                  <a:lnTo>
                    <a:pt x="545" y="1153"/>
                  </a:lnTo>
                  <a:lnTo>
                    <a:pt x="544" y="1161"/>
                  </a:lnTo>
                  <a:lnTo>
                    <a:pt x="549" y="1175"/>
                  </a:lnTo>
                  <a:lnTo>
                    <a:pt x="555" y="1179"/>
                  </a:lnTo>
                  <a:lnTo>
                    <a:pt x="561" y="1180"/>
                  </a:lnTo>
                  <a:lnTo>
                    <a:pt x="566" y="1181"/>
                  </a:lnTo>
                  <a:lnTo>
                    <a:pt x="577" y="1183"/>
                  </a:lnTo>
                  <a:lnTo>
                    <a:pt x="589" y="1181"/>
                  </a:lnTo>
                  <a:lnTo>
                    <a:pt x="596" y="1172"/>
                  </a:lnTo>
                  <a:lnTo>
                    <a:pt x="596" y="1169"/>
                  </a:lnTo>
                </a:path>
              </a:pathLst>
            </a:custGeom>
            <a:solidFill>
              <a:srgbClr val="FFD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</p:grpSp>
      <p:sp>
        <p:nvSpPr>
          <p:cNvPr id="13" name="AutoShape 11">
            <a:extLst>
              <a:ext uri="{FF2B5EF4-FFF2-40B4-BE49-F238E27FC236}">
                <a16:creationId xmlns:a16="http://schemas.microsoft.com/office/drawing/2014/main" id="{1A7D62D3-50A0-41C7-BAF0-3B0D8079D06D}"/>
              </a:ext>
            </a:extLst>
          </p:cNvPr>
          <p:cNvSpPr>
            <a:spLocks/>
          </p:cNvSpPr>
          <p:nvPr/>
        </p:nvSpPr>
        <p:spPr bwMode="auto">
          <a:xfrm>
            <a:off x="0" y="1382224"/>
            <a:ext cx="1184320" cy="903776"/>
          </a:xfrm>
          <a:custGeom>
            <a:avLst/>
            <a:gdLst>
              <a:gd name="T0" fmla="*/ 210080225 w 1231"/>
              <a:gd name="T1" fmla="*/ 819756425 h 941"/>
              <a:gd name="T2" fmla="*/ 185886725 w 1231"/>
              <a:gd name="T3" fmla="*/ 845966050 h 941"/>
              <a:gd name="T4" fmla="*/ 185886725 w 1231"/>
              <a:gd name="T5" fmla="*/ 892336925 h 941"/>
              <a:gd name="T6" fmla="*/ 206854425 w 1231"/>
              <a:gd name="T7" fmla="*/ 852014425 h 941"/>
              <a:gd name="T8" fmla="*/ 242741450 w 1231"/>
              <a:gd name="T9" fmla="*/ 879030500 h 941"/>
              <a:gd name="T10" fmla="*/ 239112425 w 1231"/>
              <a:gd name="T11" fmla="*/ 870966000 h 941"/>
              <a:gd name="T12" fmla="*/ 224999550 w 1231"/>
              <a:gd name="T13" fmla="*/ 868546650 h 941"/>
              <a:gd name="T14" fmla="*/ 223789875 w 1231"/>
              <a:gd name="T15" fmla="*/ 881449850 h 941"/>
              <a:gd name="T16" fmla="*/ 230644700 w 1231"/>
              <a:gd name="T17" fmla="*/ 884272425 h 941"/>
              <a:gd name="T18" fmla="*/ 242741450 w 1231"/>
              <a:gd name="T19" fmla="*/ 880240175 h 941"/>
              <a:gd name="T20" fmla="*/ 245160800 w 1231"/>
              <a:gd name="T21" fmla="*/ 794353250 h 941"/>
              <a:gd name="T22" fmla="*/ 243547900 w 1231"/>
              <a:gd name="T23" fmla="*/ 789917775 h 941"/>
              <a:gd name="T24" fmla="*/ 245160800 w 1231"/>
              <a:gd name="T25" fmla="*/ 801611300 h 941"/>
              <a:gd name="T26" fmla="*/ 283063950 w 1231"/>
              <a:gd name="T27" fmla="*/ 820159650 h 941"/>
              <a:gd name="T28" fmla="*/ 274596225 w 1231"/>
              <a:gd name="T29" fmla="*/ 826611250 h 941"/>
              <a:gd name="T30" fmla="*/ 277418800 w 1231"/>
              <a:gd name="T31" fmla="*/ 832659625 h 941"/>
              <a:gd name="T32" fmla="*/ 387499225 w 1231"/>
              <a:gd name="T33" fmla="*/ 947175525 h 941"/>
              <a:gd name="T34" fmla="*/ 387096000 w 1231"/>
              <a:gd name="T35" fmla="*/ 938707800 h 941"/>
              <a:gd name="T36" fmla="*/ 384273425 w 1231"/>
              <a:gd name="T37" fmla="*/ 943949725 h 941"/>
              <a:gd name="T38" fmla="*/ 427015275 w 1231"/>
              <a:gd name="T39" fmla="*/ 1014110875 h 941"/>
              <a:gd name="T40" fmla="*/ 403628225 w 1231"/>
              <a:gd name="T41" fmla="*/ 1001610900 h 941"/>
              <a:gd name="T42" fmla="*/ 371773450 w 1231"/>
              <a:gd name="T43" fmla="*/ 1025804400 h 941"/>
              <a:gd name="T44" fmla="*/ 349192850 w 1231"/>
              <a:gd name="T45" fmla="*/ 1019756025 h 941"/>
              <a:gd name="T46" fmla="*/ 340725125 w 1231"/>
              <a:gd name="T47" fmla="*/ 994352850 h 941"/>
              <a:gd name="T48" fmla="*/ 337096100 w 1231"/>
              <a:gd name="T49" fmla="*/ 967336775 h 941"/>
              <a:gd name="T50" fmla="*/ 324596125 w 1231"/>
              <a:gd name="T51" fmla="*/ 941127150 h 941"/>
              <a:gd name="T52" fmla="*/ 310886475 w 1231"/>
              <a:gd name="T53" fmla="*/ 933869100 h 941"/>
              <a:gd name="T54" fmla="*/ 281451050 w 1231"/>
              <a:gd name="T55" fmla="*/ 937094900 h 941"/>
              <a:gd name="T56" fmla="*/ 237902750 w 1231"/>
              <a:gd name="T57" fmla="*/ 936691675 h 941"/>
              <a:gd name="T58" fmla="*/ 237499525 w 1231"/>
              <a:gd name="T59" fmla="*/ 934675550 h 941"/>
              <a:gd name="T60" fmla="*/ 241531775 w 1231"/>
              <a:gd name="T61" fmla="*/ 922175575 h 941"/>
              <a:gd name="T62" fmla="*/ 244354350 w 1231"/>
              <a:gd name="T63" fmla="*/ 918949775 h 941"/>
              <a:gd name="T64" fmla="*/ 228628575 w 1231"/>
              <a:gd name="T65" fmla="*/ 908465925 h 941"/>
              <a:gd name="T66" fmla="*/ 186289950 w 1231"/>
              <a:gd name="T67" fmla="*/ 897982075 h 941"/>
              <a:gd name="T68" fmla="*/ 159677100 w 1231"/>
              <a:gd name="T69" fmla="*/ 876611150 h 941"/>
              <a:gd name="T70" fmla="*/ 132661025 w 1231"/>
              <a:gd name="T71" fmla="*/ 863707950 h 941"/>
              <a:gd name="T72" fmla="*/ 124999750 w 1231"/>
              <a:gd name="T73" fmla="*/ 840724125 h 941"/>
              <a:gd name="T74" fmla="*/ 130241675 w 1231"/>
              <a:gd name="T75" fmla="*/ 815320950 h 941"/>
              <a:gd name="T76" fmla="*/ 149596475 w 1231"/>
              <a:gd name="T77" fmla="*/ 791933900 h 941"/>
              <a:gd name="T78" fmla="*/ 139515850 w 1231"/>
              <a:gd name="T79" fmla="*/ 781853275 h 941"/>
              <a:gd name="T80" fmla="*/ 111693325 w 1231"/>
              <a:gd name="T81" fmla="*/ 805643550 h 941"/>
              <a:gd name="T82" fmla="*/ 93144975 w 1231"/>
              <a:gd name="T83" fmla="*/ 870966000 h 941"/>
              <a:gd name="T84" fmla="*/ 22983825 w 1231"/>
              <a:gd name="T85" fmla="*/ 897982075 h 941"/>
              <a:gd name="T86" fmla="*/ 0 w 1231"/>
              <a:gd name="T87" fmla="*/ 1161288000 h 941"/>
              <a:gd name="T88" fmla="*/ 387499225 w 1231"/>
              <a:gd name="T89" fmla="*/ 1143546100 h 941"/>
              <a:gd name="T90" fmla="*/ 372176675 w 1231"/>
              <a:gd name="T91" fmla="*/ 1117739700 h 941"/>
              <a:gd name="T92" fmla="*/ 370967000 w 1231"/>
              <a:gd name="T93" fmla="*/ 1082255900 h 941"/>
              <a:gd name="T94" fmla="*/ 396370175 w 1231"/>
              <a:gd name="T95" fmla="*/ 1042336625 h 941"/>
              <a:gd name="T96" fmla="*/ 427015275 w 1231"/>
              <a:gd name="T97" fmla="*/ 1027014075 h 941"/>
              <a:gd name="T98" fmla="*/ 447579750 w 1231"/>
              <a:gd name="T99" fmla="*/ 1159271875 h 941"/>
              <a:gd name="T100" fmla="*/ 450805550 w 1231"/>
              <a:gd name="T101" fmla="*/ 1161288000 h 941"/>
              <a:gd name="T102" fmla="*/ 452418450 w 1231"/>
              <a:gd name="T103" fmla="*/ 819353200 h 941"/>
              <a:gd name="T104" fmla="*/ 447982975 w 1231"/>
              <a:gd name="T105" fmla="*/ 818546750 h 941"/>
              <a:gd name="T106" fmla="*/ 477821625 w 1231"/>
              <a:gd name="T107" fmla="*/ 1107659075 h 941"/>
              <a:gd name="T108" fmla="*/ 474192600 w 1231"/>
              <a:gd name="T109" fmla="*/ 1099594575 h 941"/>
              <a:gd name="T110" fmla="*/ 460079725 w 1231"/>
              <a:gd name="T111" fmla="*/ 1097175225 h 941"/>
              <a:gd name="T112" fmla="*/ 458870050 w 1231"/>
              <a:gd name="T113" fmla="*/ 1110078425 h 941"/>
              <a:gd name="T114" fmla="*/ 465724875 w 1231"/>
              <a:gd name="T115" fmla="*/ 1112901000 h 941"/>
              <a:gd name="T116" fmla="*/ 477821625 w 1231"/>
              <a:gd name="T117" fmla="*/ 1108868750 h 941"/>
              <a:gd name="T118" fmla="*/ 495966750 w 1231"/>
              <a:gd name="T119" fmla="*/ 1049594675 h 941"/>
              <a:gd name="T120" fmla="*/ 494757075 w 1231"/>
              <a:gd name="T121" fmla="*/ 1045159200 h 941"/>
              <a:gd name="T122" fmla="*/ 496369975 w 1231"/>
              <a:gd name="T123" fmla="*/ 1056449500 h 941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231" h="941">
                <a:moveTo>
                  <a:pt x="527" y="105"/>
                </a:moveTo>
                <a:lnTo>
                  <a:pt x="525" y="98"/>
                </a:lnTo>
                <a:lnTo>
                  <a:pt x="521" y="94"/>
                </a:lnTo>
                <a:lnTo>
                  <a:pt x="513" y="94"/>
                </a:lnTo>
                <a:lnTo>
                  <a:pt x="485" y="114"/>
                </a:lnTo>
                <a:lnTo>
                  <a:pt x="461" y="159"/>
                </a:lnTo>
                <a:lnTo>
                  <a:pt x="434" y="205"/>
                </a:lnTo>
                <a:lnTo>
                  <a:pt x="460" y="282"/>
                </a:lnTo>
                <a:lnTo>
                  <a:pt x="461" y="274"/>
                </a:lnTo>
                <a:lnTo>
                  <a:pt x="468" y="263"/>
                </a:lnTo>
                <a:lnTo>
                  <a:pt x="492" y="219"/>
                </a:lnTo>
                <a:lnTo>
                  <a:pt x="513" y="174"/>
                </a:lnTo>
                <a:lnTo>
                  <a:pt x="526" y="133"/>
                </a:lnTo>
                <a:lnTo>
                  <a:pt x="527" y="105"/>
                </a:lnTo>
                <a:moveTo>
                  <a:pt x="602" y="241"/>
                </a:moveTo>
                <a:lnTo>
                  <a:pt x="602" y="238"/>
                </a:lnTo>
                <a:lnTo>
                  <a:pt x="601" y="235"/>
                </a:lnTo>
                <a:lnTo>
                  <a:pt x="593" y="221"/>
                </a:lnTo>
                <a:lnTo>
                  <a:pt x="581" y="211"/>
                </a:lnTo>
                <a:lnTo>
                  <a:pt x="569" y="207"/>
                </a:lnTo>
                <a:lnTo>
                  <a:pt x="558" y="215"/>
                </a:lnTo>
                <a:lnTo>
                  <a:pt x="551" y="225"/>
                </a:lnTo>
                <a:lnTo>
                  <a:pt x="551" y="233"/>
                </a:lnTo>
                <a:lnTo>
                  <a:pt x="555" y="247"/>
                </a:lnTo>
                <a:lnTo>
                  <a:pt x="562" y="251"/>
                </a:lnTo>
                <a:lnTo>
                  <a:pt x="567" y="252"/>
                </a:lnTo>
                <a:lnTo>
                  <a:pt x="572" y="254"/>
                </a:lnTo>
                <a:lnTo>
                  <a:pt x="584" y="255"/>
                </a:lnTo>
                <a:lnTo>
                  <a:pt x="595" y="253"/>
                </a:lnTo>
                <a:lnTo>
                  <a:pt x="602" y="244"/>
                </a:lnTo>
                <a:lnTo>
                  <a:pt x="602" y="241"/>
                </a:lnTo>
                <a:moveTo>
                  <a:pt x="608" y="49"/>
                </a:moveTo>
                <a:lnTo>
                  <a:pt x="608" y="31"/>
                </a:lnTo>
                <a:lnTo>
                  <a:pt x="607" y="30"/>
                </a:lnTo>
                <a:lnTo>
                  <a:pt x="607" y="28"/>
                </a:lnTo>
                <a:lnTo>
                  <a:pt x="604" y="20"/>
                </a:lnTo>
                <a:lnTo>
                  <a:pt x="596" y="28"/>
                </a:lnTo>
                <a:lnTo>
                  <a:pt x="599" y="41"/>
                </a:lnTo>
                <a:lnTo>
                  <a:pt x="608" y="49"/>
                </a:lnTo>
                <a:moveTo>
                  <a:pt x="707" y="108"/>
                </a:moveTo>
                <a:lnTo>
                  <a:pt x="704" y="98"/>
                </a:lnTo>
                <a:lnTo>
                  <a:pt x="702" y="95"/>
                </a:lnTo>
                <a:lnTo>
                  <a:pt x="694" y="90"/>
                </a:lnTo>
                <a:lnTo>
                  <a:pt x="674" y="91"/>
                </a:lnTo>
                <a:lnTo>
                  <a:pt x="681" y="111"/>
                </a:lnTo>
                <a:lnTo>
                  <a:pt x="681" y="112"/>
                </a:lnTo>
                <a:lnTo>
                  <a:pt x="682" y="114"/>
                </a:lnTo>
                <a:lnTo>
                  <a:pt x="688" y="126"/>
                </a:lnTo>
                <a:lnTo>
                  <a:pt x="698" y="118"/>
                </a:lnTo>
                <a:lnTo>
                  <a:pt x="707" y="108"/>
                </a:lnTo>
                <a:moveTo>
                  <a:pt x="961" y="410"/>
                </a:moveTo>
                <a:lnTo>
                  <a:pt x="961" y="392"/>
                </a:lnTo>
                <a:lnTo>
                  <a:pt x="961" y="391"/>
                </a:lnTo>
                <a:lnTo>
                  <a:pt x="960" y="389"/>
                </a:lnTo>
                <a:lnTo>
                  <a:pt x="958" y="381"/>
                </a:lnTo>
                <a:lnTo>
                  <a:pt x="949" y="388"/>
                </a:lnTo>
                <a:lnTo>
                  <a:pt x="953" y="402"/>
                </a:lnTo>
                <a:lnTo>
                  <a:pt x="961" y="410"/>
                </a:lnTo>
                <a:moveTo>
                  <a:pt x="1061" y="585"/>
                </a:moveTo>
                <a:lnTo>
                  <a:pt x="1059" y="576"/>
                </a:lnTo>
                <a:lnTo>
                  <a:pt x="1051" y="567"/>
                </a:lnTo>
                <a:lnTo>
                  <a:pt x="1038" y="558"/>
                </a:lnTo>
                <a:lnTo>
                  <a:pt x="1001" y="545"/>
                </a:lnTo>
                <a:lnTo>
                  <a:pt x="976" y="560"/>
                </a:lnTo>
                <a:lnTo>
                  <a:pt x="952" y="585"/>
                </a:lnTo>
                <a:lnTo>
                  <a:pt x="922" y="605"/>
                </a:lnTo>
                <a:lnTo>
                  <a:pt x="899" y="609"/>
                </a:lnTo>
                <a:lnTo>
                  <a:pt x="881" y="604"/>
                </a:lnTo>
                <a:lnTo>
                  <a:pt x="866" y="590"/>
                </a:lnTo>
                <a:lnTo>
                  <a:pt x="854" y="564"/>
                </a:lnTo>
                <a:lnTo>
                  <a:pt x="849" y="547"/>
                </a:lnTo>
                <a:lnTo>
                  <a:pt x="845" y="527"/>
                </a:lnTo>
                <a:lnTo>
                  <a:pt x="841" y="502"/>
                </a:lnTo>
                <a:lnTo>
                  <a:pt x="838" y="475"/>
                </a:lnTo>
                <a:lnTo>
                  <a:pt x="836" y="460"/>
                </a:lnTo>
                <a:lnTo>
                  <a:pt x="833" y="447"/>
                </a:lnTo>
                <a:lnTo>
                  <a:pt x="830" y="436"/>
                </a:lnTo>
                <a:lnTo>
                  <a:pt x="805" y="395"/>
                </a:lnTo>
                <a:lnTo>
                  <a:pt x="796" y="390"/>
                </a:lnTo>
                <a:lnTo>
                  <a:pt x="775" y="377"/>
                </a:lnTo>
                <a:lnTo>
                  <a:pt x="771" y="377"/>
                </a:lnTo>
                <a:lnTo>
                  <a:pt x="749" y="374"/>
                </a:lnTo>
                <a:lnTo>
                  <a:pt x="738" y="375"/>
                </a:lnTo>
                <a:lnTo>
                  <a:pt x="698" y="385"/>
                </a:lnTo>
                <a:lnTo>
                  <a:pt x="660" y="389"/>
                </a:lnTo>
                <a:lnTo>
                  <a:pt x="623" y="388"/>
                </a:lnTo>
                <a:lnTo>
                  <a:pt x="590" y="384"/>
                </a:lnTo>
                <a:lnTo>
                  <a:pt x="590" y="382"/>
                </a:lnTo>
                <a:lnTo>
                  <a:pt x="589" y="381"/>
                </a:lnTo>
                <a:lnTo>
                  <a:pt x="589" y="379"/>
                </a:lnTo>
                <a:lnTo>
                  <a:pt x="589" y="367"/>
                </a:lnTo>
                <a:lnTo>
                  <a:pt x="593" y="356"/>
                </a:lnTo>
                <a:lnTo>
                  <a:pt x="599" y="348"/>
                </a:lnTo>
                <a:lnTo>
                  <a:pt x="607" y="342"/>
                </a:lnTo>
                <a:lnTo>
                  <a:pt x="607" y="341"/>
                </a:lnTo>
                <a:lnTo>
                  <a:pt x="606" y="340"/>
                </a:lnTo>
                <a:lnTo>
                  <a:pt x="575" y="316"/>
                </a:lnTo>
                <a:lnTo>
                  <a:pt x="567" y="314"/>
                </a:lnTo>
                <a:lnTo>
                  <a:pt x="529" y="308"/>
                </a:lnTo>
                <a:lnTo>
                  <a:pt x="485" y="302"/>
                </a:lnTo>
                <a:lnTo>
                  <a:pt x="462" y="288"/>
                </a:lnTo>
                <a:lnTo>
                  <a:pt x="434" y="205"/>
                </a:lnTo>
                <a:lnTo>
                  <a:pt x="433" y="207"/>
                </a:lnTo>
                <a:lnTo>
                  <a:pt x="396" y="235"/>
                </a:lnTo>
                <a:lnTo>
                  <a:pt x="369" y="235"/>
                </a:lnTo>
                <a:lnTo>
                  <a:pt x="346" y="223"/>
                </a:lnTo>
                <a:lnTo>
                  <a:pt x="329" y="203"/>
                </a:lnTo>
                <a:lnTo>
                  <a:pt x="316" y="176"/>
                </a:lnTo>
                <a:lnTo>
                  <a:pt x="312" y="161"/>
                </a:lnTo>
                <a:lnTo>
                  <a:pt x="310" y="146"/>
                </a:lnTo>
                <a:lnTo>
                  <a:pt x="308" y="130"/>
                </a:lnTo>
                <a:lnTo>
                  <a:pt x="309" y="115"/>
                </a:lnTo>
                <a:lnTo>
                  <a:pt x="323" y="83"/>
                </a:lnTo>
                <a:lnTo>
                  <a:pt x="347" y="66"/>
                </a:lnTo>
                <a:lnTo>
                  <a:pt x="367" y="51"/>
                </a:lnTo>
                <a:lnTo>
                  <a:pt x="371" y="25"/>
                </a:lnTo>
                <a:lnTo>
                  <a:pt x="371" y="23"/>
                </a:lnTo>
                <a:lnTo>
                  <a:pt x="370" y="22"/>
                </a:lnTo>
                <a:lnTo>
                  <a:pt x="346" y="0"/>
                </a:lnTo>
                <a:lnTo>
                  <a:pt x="309" y="5"/>
                </a:lnTo>
                <a:lnTo>
                  <a:pt x="278" y="43"/>
                </a:lnTo>
                <a:lnTo>
                  <a:pt x="277" y="59"/>
                </a:lnTo>
                <a:lnTo>
                  <a:pt x="274" y="117"/>
                </a:lnTo>
                <a:lnTo>
                  <a:pt x="269" y="188"/>
                </a:lnTo>
                <a:lnTo>
                  <a:pt x="231" y="221"/>
                </a:lnTo>
                <a:lnTo>
                  <a:pt x="174" y="239"/>
                </a:lnTo>
                <a:lnTo>
                  <a:pt x="110" y="264"/>
                </a:lnTo>
                <a:lnTo>
                  <a:pt x="57" y="288"/>
                </a:lnTo>
                <a:lnTo>
                  <a:pt x="16" y="293"/>
                </a:lnTo>
                <a:lnTo>
                  <a:pt x="0" y="291"/>
                </a:lnTo>
                <a:lnTo>
                  <a:pt x="0" y="941"/>
                </a:lnTo>
                <a:lnTo>
                  <a:pt x="1057" y="941"/>
                </a:lnTo>
                <a:lnTo>
                  <a:pt x="1011" y="929"/>
                </a:lnTo>
                <a:lnTo>
                  <a:pt x="961" y="897"/>
                </a:lnTo>
                <a:lnTo>
                  <a:pt x="925" y="839"/>
                </a:lnTo>
                <a:lnTo>
                  <a:pt x="923" y="833"/>
                </a:lnTo>
                <a:lnTo>
                  <a:pt x="922" y="827"/>
                </a:lnTo>
                <a:lnTo>
                  <a:pt x="920" y="820"/>
                </a:lnTo>
                <a:lnTo>
                  <a:pt x="920" y="745"/>
                </a:lnTo>
                <a:lnTo>
                  <a:pt x="943" y="690"/>
                </a:lnTo>
                <a:lnTo>
                  <a:pt x="970" y="657"/>
                </a:lnTo>
                <a:lnTo>
                  <a:pt x="983" y="646"/>
                </a:lnTo>
                <a:lnTo>
                  <a:pt x="1013" y="641"/>
                </a:lnTo>
                <a:lnTo>
                  <a:pt x="1041" y="628"/>
                </a:lnTo>
                <a:lnTo>
                  <a:pt x="1059" y="608"/>
                </a:lnTo>
                <a:lnTo>
                  <a:pt x="1061" y="585"/>
                </a:lnTo>
                <a:moveTo>
                  <a:pt x="1118" y="941"/>
                </a:moveTo>
                <a:lnTo>
                  <a:pt x="1110" y="936"/>
                </a:lnTo>
                <a:lnTo>
                  <a:pt x="1096" y="940"/>
                </a:lnTo>
                <a:lnTo>
                  <a:pt x="1079" y="941"/>
                </a:lnTo>
                <a:lnTo>
                  <a:pt x="1118" y="941"/>
                </a:lnTo>
                <a:moveTo>
                  <a:pt x="1123" y="112"/>
                </a:moveTo>
                <a:lnTo>
                  <a:pt x="1122" y="95"/>
                </a:lnTo>
                <a:lnTo>
                  <a:pt x="1122" y="93"/>
                </a:lnTo>
                <a:lnTo>
                  <a:pt x="1122" y="92"/>
                </a:lnTo>
                <a:lnTo>
                  <a:pt x="1119" y="84"/>
                </a:lnTo>
                <a:lnTo>
                  <a:pt x="1111" y="91"/>
                </a:lnTo>
                <a:lnTo>
                  <a:pt x="1114" y="105"/>
                </a:lnTo>
                <a:lnTo>
                  <a:pt x="1123" y="112"/>
                </a:lnTo>
                <a:moveTo>
                  <a:pt x="1185" y="808"/>
                </a:moveTo>
                <a:lnTo>
                  <a:pt x="1185" y="805"/>
                </a:lnTo>
                <a:lnTo>
                  <a:pt x="1184" y="802"/>
                </a:lnTo>
                <a:lnTo>
                  <a:pt x="1176" y="788"/>
                </a:lnTo>
                <a:lnTo>
                  <a:pt x="1164" y="778"/>
                </a:lnTo>
                <a:lnTo>
                  <a:pt x="1152" y="774"/>
                </a:lnTo>
                <a:lnTo>
                  <a:pt x="1141" y="782"/>
                </a:lnTo>
                <a:lnTo>
                  <a:pt x="1134" y="792"/>
                </a:lnTo>
                <a:lnTo>
                  <a:pt x="1133" y="801"/>
                </a:lnTo>
                <a:lnTo>
                  <a:pt x="1138" y="814"/>
                </a:lnTo>
                <a:lnTo>
                  <a:pt x="1145" y="818"/>
                </a:lnTo>
                <a:lnTo>
                  <a:pt x="1150" y="820"/>
                </a:lnTo>
                <a:lnTo>
                  <a:pt x="1155" y="821"/>
                </a:lnTo>
                <a:lnTo>
                  <a:pt x="1166" y="822"/>
                </a:lnTo>
                <a:lnTo>
                  <a:pt x="1178" y="820"/>
                </a:lnTo>
                <a:lnTo>
                  <a:pt x="1185" y="811"/>
                </a:lnTo>
                <a:lnTo>
                  <a:pt x="1185" y="808"/>
                </a:lnTo>
                <a:moveTo>
                  <a:pt x="1231" y="681"/>
                </a:moveTo>
                <a:lnTo>
                  <a:pt x="1230" y="664"/>
                </a:lnTo>
                <a:lnTo>
                  <a:pt x="1230" y="662"/>
                </a:lnTo>
                <a:lnTo>
                  <a:pt x="1229" y="661"/>
                </a:lnTo>
                <a:lnTo>
                  <a:pt x="1227" y="653"/>
                </a:lnTo>
                <a:lnTo>
                  <a:pt x="1218" y="660"/>
                </a:lnTo>
                <a:lnTo>
                  <a:pt x="1222" y="674"/>
                </a:lnTo>
                <a:lnTo>
                  <a:pt x="1231" y="681"/>
                </a:lnTo>
              </a:path>
            </a:pathLst>
          </a:custGeom>
          <a:solidFill>
            <a:srgbClr val="FFD23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0480" tIns="15240" rIns="30480" bIns="15240" numCol="1" anchor="t" anchorCtr="0" compatLnSpc="1">
            <a:prstTxWarp prst="textNoShape">
              <a:avLst/>
            </a:prstTxWarp>
          </a:bodyPr>
          <a:lstStyle/>
          <a:p>
            <a:endParaRPr lang="fr-FR" sz="207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4BF9BE16-831A-48F8-B6A4-AAC779B14611}"/>
              </a:ext>
            </a:extLst>
          </p:cNvPr>
          <p:cNvSpPr txBox="1">
            <a:spLocks/>
          </p:cNvSpPr>
          <p:nvPr/>
        </p:nvSpPr>
        <p:spPr>
          <a:xfrm>
            <a:off x="1074866" y="958334"/>
            <a:ext cx="1090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 dirty="0">
                <a:solidFill>
                  <a:srgbClr val="215868"/>
                </a:solidFill>
                <a:latin typeface="Gotham Bold" pitchFamily="50" charset="0"/>
                <a:cs typeface="Gotham Bold" pitchFamily="50" charset="0"/>
              </a:rPr>
              <a:t>PSEUDOS</a:t>
            </a:r>
          </a:p>
        </p:txBody>
      </p:sp>
      <p:pic>
        <p:nvPicPr>
          <p:cNvPr id="14" name="image4.png">
            <a:extLst>
              <a:ext uri="{FF2B5EF4-FFF2-40B4-BE49-F238E27FC236}">
                <a16:creationId xmlns:a16="http://schemas.microsoft.com/office/drawing/2014/main" id="{B9353E3C-DEF9-457F-9D69-FEAD62B4678F}"/>
              </a:ext>
            </a:extLst>
          </p:cNvPr>
          <p:cNvPicPr>
            <a:picLocks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491651" y="514571"/>
            <a:ext cx="256786" cy="305551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18A51853-4A5A-48A4-9A91-F31F89033FC7}"/>
              </a:ext>
            </a:extLst>
          </p:cNvPr>
          <p:cNvSpPr txBox="1">
            <a:spLocks/>
          </p:cNvSpPr>
          <p:nvPr/>
        </p:nvSpPr>
        <p:spPr>
          <a:xfrm>
            <a:off x="1257606" y="1303911"/>
            <a:ext cx="7248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 dirty="0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Anonyme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E990B36B-C163-418F-A254-68A22134B630}"/>
              </a:ext>
            </a:extLst>
          </p:cNvPr>
          <p:cNvSpPr txBox="1">
            <a:spLocks/>
          </p:cNvSpPr>
          <p:nvPr/>
        </p:nvSpPr>
        <p:spPr>
          <a:xfrm>
            <a:off x="1307301" y="1547012"/>
            <a:ext cx="6254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 dirty="0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Surnom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E22EB5C5-6E4D-4214-8F1C-9F8C81352F11}"/>
              </a:ext>
            </a:extLst>
          </p:cNvPr>
          <p:cNvSpPr txBox="1">
            <a:spLocks/>
          </p:cNvSpPr>
          <p:nvPr/>
        </p:nvSpPr>
        <p:spPr>
          <a:xfrm>
            <a:off x="1308100" y="1790114"/>
            <a:ext cx="6238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 dirty="0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Identité</a:t>
            </a:r>
          </a:p>
        </p:txBody>
      </p:sp>
    </p:spTree>
    <p:extLst>
      <p:ext uri="{BB962C8B-B14F-4D97-AF65-F5344CB8AC3E}">
        <p14:creationId xmlns:p14="http://schemas.microsoft.com/office/powerpoint/2010/main" val="24933838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F1409238-5CCF-410B-BDA9-73B48B0CCB50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1223094" cy="1132124"/>
            <a:chOff x="0" y="0"/>
            <a:chExt cx="1368" cy="1047"/>
          </a:xfrm>
        </p:grpSpPr>
        <p:sp>
          <p:nvSpPr>
            <p:cNvPr id="5" name="AutoShape 3">
              <a:extLst>
                <a:ext uri="{FF2B5EF4-FFF2-40B4-BE49-F238E27FC236}">
                  <a16:creationId xmlns:a16="http://schemas.microsoft.com/office/drawing/2014/main" id="{CAE4FC14-795A-43E4-B542-F8C0416FD17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1368" cy="1047"/>
            </a:xfrm>
            <a:custGeom>
              <a:avLst/>
              <a:gdLst>
                <a:gd name="T0" fmla="*/ 16 w 1368"/>
                <a:gd name="T1" fmla="*/ 587 h 1047"/>
                <a:gd name="T2" fmla="*/ 4 w 1368"/>
                <a:gd name="T3" fmla="*/ 686 h 1047"/>
                <a:gd name="T4" fmla="*/ 33 w 1368"/>
                <a:gd name="T5" fmla="*/ 620 h 1047"/>
                <a:gd name="T6" fmla="*/ 217 w 1368"/>
                <a:gd name="T7" fmla="*/ 509 h 1047"/>
                <a:gd name="T8" fmla="*/ 152 w 1368"/>
                <a:gd name="T9" fmla="*/ 643 h 1047"/>
                <a:gd name="T10" fmla="*/ 13 w 1368"/>
                <a:gd name="T11" fmla="*/ 866 h 1047"/>
                <a:gd name="T12" fmla="*/ 38 w 1368"/>
                <a:gd name="T13" fmla="*/ 935 h 1047"/>
                <a:gd name="T14" fmla="*/ 131 w 1368"/>
                <a:gd name="T15" fmla="*/ 817 h 1047"/>
                <a:gd name="T16" fmla="*/ 208 w 1368"/>
                <a:gd name="T17" fmla="*/ 575 h 1047"/>
                <a:gd name="T18" fmla="*/ 550 w 1368"/>
                <a:gd name="T19" fmla="*/ 862 h 1047"/>
                <a:gd name="T20" fmla="*/ 518 w 1368"/>
                <a:gd name="T21" fmla="*/ 770 h 1047"/>
                <a:gd name="T22" fmla="*/ 468 w 1368"/>
                <a:gd name="T23" fmla="*/ 688 h 1047"/>
                <a:gd name="T24" fmla="*/ 0 w 1368"/>
                <a:gd name="T25" fmla="*/ 439 h 1047"/>
                <a:gd name="T26" fmla="*/ 148 w 1368"/>
                <a:gd name="T27" fmla="*/ 431 h 1047"/>
                <a:gd name="T28" fmla="*/ 351 w 1368"/>
                <a:gd name="T29" fmla="*/ 498 h 1047"/>
                <a:gd name="T30" fmla="*/ 449 w 1368"/>
                <a:gd name="T31" fmla="*/ 685 h 1047"/>
                <a:gd name="T32" fmla="*/ 474 w 1368"/>
                <a:gd name="T33" fmla="*/ 824 h 1047"/>
                <a:gd name="T34" fmla="*/ 511 w 1368"/>
                <a:gd name="T35" fmla="*/ 897 h 1047"/>
                <a:gd name="T36" fmla="*/ 550 w 1368"/>
                <a:gd name="T37" fmla="*/ 862 h 1047"/>
                <a:gd name="T38" fmla="*/ 865 w 1368"/>
                <a:gd name="T39" fmla="*/ 517 h 1047"/>
                <a:gd name="T40" fmla="*/ 670 w 1368"/>
                <a:gd name="T41" fmla="*/ 0 h 1047"/>
                <a:gd name="T42" fmla="*/ 527 w 1368"/>
                <a:gd name="T43" fmla="*/ 595 h 1047"/>
                <a:gd name="T44" fmla="*/ 731 w 1368"/>
                <a:gd name="T45" fmla="*/ 529 h 1047"/>
                <a:gd name="T46" fmla="*/ 867 w 1368"/>
                <a:gd name="T47" fmla="*/ 554 h 1047"/>
                <a:gd name="T48" fmla="*/ 952 w 1368"/>
                <a:gd name="T49" fmla="*/ 998 h 1047"/>
                <a:gd name="T50" fmla="*/ 832 w 1368"/>
                <a:gd name="T51" fmla="*/ 858 h 1047"/>
                <a:gd name="T52" fmla="*/ 716 w 1368"/>
                <a:gd name="T53" fmla="*/ 712 h 1047"/>
                <a:gd name="T54" fmla="*/ 699 w 1368"/>
                <a:gd name="T55" fmla="*/ 679 h 1047"/>
                <a:gd name="T56" fmla="*/ 681 w 1368"/>
                <a:gd name="T57" fmla="*/ 652 h 1047"/>
                <a:gd name="T58" fmla="*/ 668 w 1368"/>
                <a:gd name="T59" fmla="*/ 693 h 1047"/>
                <a:gd name="T60" fmla="*/ 758 w 1368"/>
                <a:gd name="T61" fmla="*/ 818 h 1047"/>
                <a:gd name="T62" fmla="*/ 788 w 1368"/>
                <a:gd name="T63" fmla="*/ 899 h 1047"/>
                <a:gd name="T64" fmla="*/ 797 w 1368"/>
                <a:gd name="T65" fmla="*/ 945 h 1047"/>
                <a:gd name="T66" fmla="*/ 941 w 1368"/>
                <a:gd name="T67" fmla="*/ 1039 h 1047"/>
                <a:gd name="T68" fmla="*/ 1001 w 1368"/>
                <a:gd name="T69" fmla="*/ 71 h 1047"/>
                <a:gd name="T70" fmla="*/ 978 w 1368"/>
                <a:gd name="T71" fmla="*/ 0 h 1047"/>
                <a:gd name="T72" fmla="*/ 1198 w 1368"/>
                <a:gd name="T73" fmla="*/ 181 h 1047"/>
                <a:gd name="T74" fmla="*/ 1089 w 1368"/>
                <a:gd name="T75" fmla="*/ 167 h 1047"/>
                <a:gd name="T76" fmla="*/ 670 w 1368"/>
                <a:gd name="T77" fmla="*/ 0 h 1047"/>
                <a:gd name="T78" fmla="*/ 899 w 1368"/>
                <a:gd name="T79" fmla="*/ 380 h 1047"/>
                <a:gd name="T80" fmla="*/ 1108 w 1368"/>
                <a:gd name="T81" fmla="*/ 217 h 1047"/>
                <a:gd name="T82" fmla="*/ 1201 w 1368"/>
                <a:gd name="T83" fmla="*/ 199 h 1047"/>
                <a:gd name="T84" fmla="*/ 1347 w 1368"/>
                <a:gd name="T85" fmla="*/ 410 h 1047"/>
                <a:gd name="T86" fmla="*/ 1220 w 1368"/>
                <a:gd name="T87" fmla="*/ 407 h 1047"/>
                <a:gd name="T88" fmla="*/ 1051 w 1368"/>
                <a:gd name="T89" fmla="*/ 370 h 1047"/>
                <a:gd name="T90" fmla="*/ 1011 w 1368"/>
                <a:gd name="T91" fmla="*/ 387 h 1047"/>
                <a:gd name="T92" fmla="*/ 1058 w 1368"/>
                <a:gd name="T93" fmla="*/ 402 h 1047"/>
                <a:gd name="T94" fmla="*/ 1250 w 1368"/>
                <a:gd name="T95" fmla="*/ 454 h 1047"/>
                <a:gd name="T96" fmla="*/ 1362 w 1368"/>
                <a:gd name="T97" fmla="*/ 451 h 10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368" h="1047">
                  <a:moveTo>
                    <a:pt x="33" y="620"/>
                  </a:moveTo>
                  <a:lnTo>
                    <a:pt x="31" y="607"/>
                  </a:lnTo>
                  <a:lnTo>
                    <a:pt x="25" y="596"/>
                  </a:lnTo>
                  <a:lnTo>
                    <a:pt x="16" y="587"/>
                  </a:lnTo>
                  <a:lnTo>
                    <a:pt x="4" y="581"/>
                  </a:lnTo>
                  <a:lnTo>
                    <a:pt x="0" y="581"/>
                  </a:lnTo>
                  <a:lnTo>
                    <a:pt x="0" y="686"/>
                  </a:lnTo>
                  <a:lnTo>
                    <a:pt x="4" y="686"/>
                  </a:lnTo>
                  <a:lnTo>
                    <a:pt x="24" y="666"/>
                  </a:lnTo>
                  <a:lnTo>
                    <a:pt x="30" y="650"/>
                  </a:lnTo>
                  <a:lnTo>
                    <a:pt x="33" y="634"/>
                  </a:lnTo>
                  <a:lnTo>
                    <a:pt x="33" y="620"/>
                  </a:lnTo>
                  <a:moveTo>
                    <a:pt x="238" y="524"/>
                  </a:moveTo>
                  <a:lnTo>
                    <a:pt x="236" y="517"/>
                  </a:lnTo>
                  <a:lnTo>
                    <a:pt x="229" y="509"/>
                  </a:lnTo>
                  <a:lnTo>
                    <a:pt x="217" y="509"/>
                  </a:lnTo>
                  <a:lnTo>
                    <a:pt x="202" y="520"/>
                  </a:lnTo>
                  <a:lnTo>
                    <a:pt x="188" y="545"/>
                  </a:lnTo>
                  <a:lnTo>
                    <a:pt x="172" y="590"/>
                  </a:lnTo>
                  <a:lnTo>
                    <a:pt x="152" y="643"/>
                  </a:lnTo>
                  <a:lnTo>
                    <a:pt x="122" y="697"/>
                  </a:lnTo>
                  <a:lnTo>
                    <a:pt x="43" y="782"/>
                  </a:lnTo>
                  <a:lnTo>
                    <a:pt x="21" y="824"/>
                  </a:lnTo>
                  <a:lnTo>
                    <a:pt x="13" y="866"/>
                  </a:lnTo>
                  <a:lnTo>
                    <a:pt x="17" y="904"/>
                  </a:lnTo>
                  <a:lnTo>
                    <a:pt x="22" y="916"/>
                  </a:lnTo>
                  <a:lnTo>
                    <a:pt x="29" y="926"/>
                  </a:lnTo>
                  <a:lnTo>
                    <a:pt x="38" y="935"/>
                  </a:lnTo>
                  <a:lnTo>
                    <a:pt x="48" y="941"/>
                  </a:lnTo>
                  <a:lnTo>
                    <a:pt x="85" y="934"/>
                  </a:lnTo>
                  <a:lnTo>
                    <a:pt x="112" y="885"/>
                  </a:lnTo>
                  <a:lnTo>
                    <a:pt x="131" y="817"/>
                  </a:lnTo>
                  <a:lnTo>
                    <a:pt x="143" y="753"/>
                  </a:lnTo>
                  <a:lnTo>
                    <a:pt x="159" y="693"/>
                  </a:lnTo>
                  <a:lnTo>
                    <a:pt x="183" y="629"/>
                  </a:lnTo>
                  <a:lnTo>
                    <a:pt x="208" y="575"/>
                  </a:lnTo>
                  <a:lnTo>
                    <a:pt x="226" y="546"/>
                  </a:lnTo>
                  <a:lnTo>
                    <a:pt x="236" y="535"/>
                  </a:lnTo>
                  <a:lnTo>
                    <a:pt x="238" y="524"/>
                  </a:lnTo>
                  <a:moveTo>
                    <a:pt x="550" y="862"/>
                  </a:moveTo>
                  <a:lnTo>
                    <a:pt x="549" y="845"/>
                  </a:lnTo>
                  <a:lnTo>
                    <a:pt x="544" y="825"/>
                  </a:lnTo>
                  <a:lnTo>
                    <a:pt x="533" y="799"/>
                  </a:lnTo>
                  <a:lnTo>
                    <a:pt x="518" y="770"/>
                  </a:lnTo>
                  <a:lnTo>
                    <a:pt x="499" y="737"/>
                  </a:lnTo>
                  <a:lnTo>
                    <a:pt x="476" y="702"/>
                  </a:lnTo>
                  <a:lnTo>
                    <a:pt x="471" y="695"/>
                  </a:lnTo>
                  <a:lnTo>
                    <a:pt x="468" y="688"/>
                  </a:lnTo>
                  <a:lnTo>
                    <a:pt x="238" y="0"/>
                  </a:lnTo>
                  <a:lnTo>
                    <a:pt x="223" y="0"/>
                  </a:lnTo>
                  <a:lnTo>
                    <a:pt x="0" y="0"/>
                  </a:lnTo>
                  <a:lnTo>
                    <a:pt x="0" y="439"/>
                  </a:lnTo>
                  <a:lnTo>
                    <a:pt x="19" y="449"/>
                  </a:lnTo>
                  <a:lnTo>
                    <a:pt x="46" y="452"/>
                  </a:lnTo>
                  <a:lnTo>
                    <a:pt x="57" y="451"/>
                  </a:lnTo>
                  <a:lnTo>
                    <a:pt x="148" y="431"/>
                  </a:lnTo>
                  <a:lnTo>
                    <a:pt x="227" y="438"/>
                  </a:lnTo>
                  <a:lnTo>
                    <a:pt x="283" y="454"/>
                  </a:lnTo>
                  <a:lnTo>
                    <a:pt x="304" y="463"/>
                  </a:lnTo>
                  <a:lnTo>
                    <a:pt x="351" y="498"/>
                  </a:lnTo>
                  <a:lnTo>
                    <a:pt x="388" y="539"/>
                  </a:lnTo>
                  <a:lnTo>
                    <a:pt x="415" y="585"/>
                  </a:lnTo>
                  <a:lnTo>
                    <a:pt x="435" y="634"/>
                  </a:lnTo>
                  <a:lnTo>
                    <a:pt x="449" y="685"/>
                  </a:lnTo>
                  <a:lnTo>
                    <a:pt x="458" y="733"/>
                  </a:lnTo>
                  <a:lnTo>
                    <a:pt x="465" y="776"/>
                  </a:lnTo>
                  <a:lnTo>
                    <a:pt x="471" y="811"/>
                  </a:lnTo>
                  <a:lnTo>
                    <a:pt x="474" y="824"/>
                  </a:lnTo>
                  <a:lnTo>
                    <a:pt x="477" y="835"/>
                  </a:lnTo>
                  <a:lnTo>
                    <a:pt x="480" y="846"/>
                  </a:lnTo>
                  <a:lnTo>
                    <a:pt x="495" y="878"/>
                  </a:lnTo>
                  <a:lnTo>
                    <a:pt x="511" y="897"/>
                  </a:lnTo>
                  <a:lnTo>
                    <a:pt x="527" y="901"/>
                  </a:lnTo>
                  <a:lnTo>
                    <a:pt x="542" y="889"/>
                  </a:lnTo>
                  <a:lnTo>
                    <a:pt x="548" y="877"/>
                  </a:lnTo>
                  <a:lnTo>
                    <a:pt x="550" y="862"/>
                  </a:lnTo>
                  <a:moveTo>
                    <a:pt x="883" y="537"/>
                  </a:moveTo>
                  <a:lnTo>
                    <a:pt x="880" y="531"/>
                  </a:lnTo>
                  <a:lnTo>
                    <a:pt x="874" y="524"/>
                  </a:lnTo>
                  <a:lnTo>
                    <a:pt x="865" y="517"/>
                  </a:lnTo>
                  <a:lnTo>
                    <a:pt x="853" y="510"/>
                  </a:lnTo>
                  <a:lnTo>
                    <a:pt x="842" y="504"/>
                  </a:lnTo>
                  <a:lnTo>
                    <a:pt x="836" y="497"/>
                  </a:lnTo>
                  <a:lnTo>
                    <a:pt x="670" y="0"/>
                  </a:lnTo>
                  <a:lnTo>
                    <a:pt x="238" y="0"/>
                  </a:lnTo>
                  <a:lnTo>
                    <a:pt x="466" y="682"/>
                  </a:lnTo>
                  <a:lnTo>
                    <a:pt x="476" y="632"/>
                  </a:lnTo>
                  <a:lnTo>
                    <a:pt x="527" y="595"/>
                  </a:lnTo>
                  <a:lnTo>
                    <a:pt x="589" y="570"/>
                  </a:lnTo>
                  <a:lnTo>
                    <a:pt x="635" y="553"/>
                  </a:lnTo>
                  <a:lnTo>
                    <a:pt x="690" y="532"/>
                  </a:lnTo>
                  <a:lnTo>
                    <a:pt x="731" y="529"/>
                  </a:lnTo>
                  <a:lnTo>
                    <a:pt x="769" y="537"/>
                  </a:lnTo>
                  <a:lnTo>
                    <a:pt x="812" y="550"/>
                  </a:lnTo>
                  <a:lnTo>
                    <a:pt x="843" y="556"/>
                  </a:lnTo>
                  <a:lnTo>
                    <a:pt x="867" y="554"/>
                  </a:lnTo>
                  <a:lnTo>
                    <a:pt x="881" y="548"/>
                  </a:lnTo>
                  <a:lnTo>
                    <a:pt x="883" y="537"/>
                  </a:lnTo>
                  <a:moveTo>
                    <a:pt x="955" y="1010"/>
                  </a:moveTo>
                  <a:lnTo>
                    <a:pt x="952" y="998"/>
                  </a:lnTo>
                  <a:lnTo>
                    <a:pt x="933" y="962"/>
                  </a:lnTo>
                  <a:lnTo>
                    <a:pt x="901" y="924"/>
                  </a:lnTo>
                  <a:lnTo>
                    <a:pt x="865" y="888"/>
                  </a:lnTo>
                  <a:lnTo>
                    <a:pt x="832" y="858"/>
                  </a:lnTo>
                  <a:lnTo>
                    <a:pt x="790" y="814"/>
                  </a:lnTo>
                  <a:lnTo>
                    <a:pt x="749" y="761"/>
                  </a:lnTo>
                  <a:lnTo>
                    <a:pt x="741" y="749"/>
                  </a:lnTo>
                  <a:lnTo>
                    <a:pt x="716" y="712"/>
                  </a:lnTo>
                  <a:lnTo>
                    <a:pt x="700" y="680"/>
                  </a:lnTo>
                  <a:lnTo>
                    <a:pt x="699" y="679"/>
                  </a:lnTo>
                  <a:lnTo>
                    <a:pt x="699" y="676"/>
                  </a:lnTo>
                  <a:lnTo>
                    <a:pt x="693" y="658"/>
                  </a:lnTo>
                  <a:lnTo>
                    <a:pt x="692" y="658"/>
                  </a:lnTo>
                  <a:lnTo>
                    <a:pt x="681" y="652"/>
                  </a:lnTo>
                  <a:lnTo>
                    <a:pt x="674" y="654"/>
                  </a:lnTo>
                  <a:lnTo>
                    <a:pt x="665" y="657"/>
                  </a:lnTo>
                  <a:lnTo>
                    <a:pt x="659" y="668"/>
                  </a:lnTo>
                  <a:lnTo>
                    <a:pt x="668" y="693"/>
                  </a:lnTo>
                  <a:lnTo>
                    <a:pt x="672" y="701"/>
                  </a:lnTo>
                  <a:lnTo>
                    <a:pt x="678" y="710"/>
                  </a:lnTo>
                  <a:lnTo>
                    <a:pt x="731" y="776"/>
                  </a:lnTo>
                  <a:lnTo>
                    <a:pt x="758" y="818"/>
                  </a:lnTo>
                  <a:lnTo>
                    <a:pt x="780" y="865"/>
                  </a:lnTo>
                  <a:lnTo>
                    <a:pt x="783" y="876"/>
                  </a:lnTo>
                  <a:lnTo>
                    <a:pt x="786" y="887"/>
                  </a:lnTo>
                  <a:lnTo>
                    <a:pt x="788" y="899"/>
                  </a:lnTo>
                  <a:lnTo>
                    <a:pt x="790" y="911"/>
                  </a:lnTo>
                  <a:lnTo>
                    <a:pt x="791" y="922"/>
                  </a:lnTo>
                  <a:lnTo>
                    <a:pt x="794" y="934"/>
                  </a:lnTo>
                  <a:lnTo>
                    <a:pt x="797" y="945"/>
                  </a:lnTo>
                  <a:lnTo>
                    <a:pt x="824" y="995"/>
                  </a:lnTo>
                  <a:lnTo>
                    <a:pt x="861" y="1030"/>
                  </a:lnTo>
                  <a:lnTo>
                    <a:pt x="902" y="1046"/>
                  </a:lnTo>
                  <a:lnTo>
                    <a:pt x="941" y="1039"/>
                  </a:lnTo>
                  <a:lnTo>
                    <a:pt x="950" y="1031"/>
                  </a:lnTo>
                  <a:lnTo>
                    <a:pt x="954" y="1021"/>
                  </a:lnTo>
                  <a:lnTo>
                    <a:pt x="955" y="1010"/>
                  </a:lnTo>
                  <a:moveTo>
                    <a:pt x="1001" y="71"/>
                  </a:moveTo>
                  <a:lnTo>
                    <a:pt x="1000" y="65"/>
                  </a:lnTo>
                  <a:lnTo>
                    <a:pt x="998" y="58"/>
                  </a:lnTo>
                  <a:lnTo>
                    <a:pt x="998" y="0"/>
                  </a:lnTo>
                  <a:lnTo>
                    <a:pt x="978" y="0"/>
                  </a:lnTo>
                  <a:lnTo>
                    <a:pt x="1001" y="71"/>
                  </a:lnTo>
                  <a:moveTo>
                    <a:pt x="1201" y="199"/>
                  </a:moveTo>
                  <a:lnTo>
                    <a:pt x="1201" y="189"/>
                  </a:lnTo>
                  <a:lnTo>
                    <a:pt x="1198" y="181"/>
                  </a:lnTo>
                  <a:lnTo>
                    <a:pt x="1188" y="174"/>
                  </a:lnTo>
                  <a:lnTo>
                    <a:pt x="1174" y="178"/>
                  </a:lnTo>
                  <a:lnTo>
                    <a:pt x="1138" y="180"/>
                  </a:lnTo>
                  <a:lnTo>
                    <a:pt x="1089" y="167"/>
                  </a:lnTo>
                  <a:lnTo>
                    <a:pt x="1039" y="135"/>
                  </a:lnTo>
                  <a:lnTo>
                    <a:pt x="1003" y="77"/>
                  </a:lnTo>
                  <a:lnTo>
                    <a:pt x="978" y="0"/>
                  </a:lnTo>
                  <a:lnTo>
                    <a:pt x="670" y="0"/>
                  </a:lnTo>
                  <a:lnTo>
                    <a:pt x="833" y="490"/>
                  </a:lnTo>
                  <a:lnTo>
                    <a:pt x="838" y="461"/>
                  </a:lnTo>
                  <a:lnTo>
                    <a:pt x="864" y="425"/>
                  </a:lnTo>
                  <a:lnTo>
                    <a:pt x="899" y="380"/>
                  </a:lnTo>
                  <a:lnTo>
                    <a:pt x="935" y="326"/>
                  </a:lnTo>
                  <a:lnTo>
                    <a:pt x="984" y="267"/>
                  </a:lnTo>
                  <a:lnTo>
                    <a:pt x="1045" y="233"/>
                  </a:lnTo>
                  <a:lnTo>
                    <a:pt x="1108" y="217"/>
                  </a:lnTo>
                  <a:lnTo>
                    <a:pt x="1160" y="215"/>
                  </a:lnTo>
                  <a:lnTo>
                    <a:pt x="1182" y="214"/>
                  </a:lnTo>
                  <a:lnTo>
                    <a:pt x="1195" y="208"/>
                  </a:lnTo>
                  <a:lnTo>
                    <a:pt x="1201" y="199"/>
                  </a:lnTo>
                  <a:moveTo>
                    <a:pt x="1368" y="441"/>
                  </a:moveTo>
                  <a:lnTo>
                    <a:pt x="1367" y="430"/>
                  </a:lnTo>
                  <a:lnTo>
                    <a:pt x="1360" y="419"/>
                  </a:lnTo>
                  <a:lnTo>
                    <a:pt x="1347" y="410"/>
                  </a:lnTo>
                  <a:lnTo>
                    <a:pt x="1329" y="404"/>
                  </a:lnTo>
                  <a:lnTo>
                    <a:pt x="1307" y="404"/>
                  </a:lnTo>
                  <a:lnTo>
                    <a:pt x="1263" y="407"/>
                  </a:lnTo>
                  <a:lnTo>
                    <a:pt x="1220" y="407"/>
                  </a:lnTo>
                  <a:lnTo>
                    <a:pt x="1177" y="402"/>
                  </a:lnTo>
                  <a:lnTo>
                    <a:pt x="1133" y="392"/>
                  </a:lnTo>
                  <a:lnTo>
                    <a:pt x="1089" y="379"/>
                  </a:lnTo>
                  <a:lnTo>
                    <a:pt x="1051" y="370"/>
                  </a:lnTo>
                  <a:lnTo>
                    <a:pt x="1023" y="370"/>
                  </a:lnTo>
                  <a:lnTo>
                    <a:pt x="1011" y="383"/>
                  </a:lnTo>
                  <a:lnTo>
                    <a:pt x="1011" y="385"/>
                  </a:lnTo>
                  <a:lnTo>
                    <a:pt x="1011" y="387"/>
                  </a:lnTo>
                  <a:lnTo>
                    <a:pt x="1015" y="398"/>
                  </a:lnTo>
                  <a:lnTo>
                    <a:pt x="1029" y="400"/>
                  </a:lnTo>
                  <a:lnTo>
                    <a:pt x="1041" y="401"/>
                  </a:lnTo>
                  <a:lnTo>
                    <a:pt x="1058" y="402"/>
                  </a:lnTo>
                  <a:lnTo>
                    <a:pt x="1098" y="407"/>
                  </a:lnTo>
                  <a:lnTo>
                    <a:pt x="1147" y="415"/>
                  </a:lnTo>
                  <a:lnTo>
                    <a:pt x="1189" y="426"/>
                  </a:lnTo>
                  <a:lnTo>
                    <a:pt x="1250" y="454"/>
                  </a:lnTo>
                  <a:lnTo>
                    <a:pt x="1285" y="463"/>
                  </a:lnTo>
                  <a:lnTo>
                    <a:pt x="1329" y="463"/>
                  </a:lnTo>
                  <a:lnTo>
                    <a:pt x="1349" y="459"/>
                  </a:lnTo>
                  <a:lnTo>
                    <a:pt x="1362" y="451"/>
                  </a:lnTo>
                  <a:lnTo>
                    <a:pt x="1368" y="441"/>
                  </a:lnTo>
                </a:path>
              </a:pathLst>
            </a:custGeom>
            <a:solidFill>
              <a:srgbClr val="FFD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pic>
          <p:nvPicPr>
            <p:cNvPr id="6" name="Picture 4">
              <a:extLst>
                <a:ext uri="{FF2B5EF4-FFF2-40B4-BE49-F238E27FC236}">
                  <a16:creationId xmlns:a16="http://schemas.microsoft.com/office/drawing/2014/main" id="{007F564B-89EC-4621-9551-82B98651D8D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" y="732"/>
              <a:ext cx="107" cy="1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5">
              <a:extLst>
                <a:ext uri="{FF2B5EF4-FFF2-40B4-BE49-F238E27FC236}">
                  <a16:creationId xmlns:a16="http://schemas.microsoft.com/office/drawing/2014/main" id="{A817185F-A4C7-4785-B8E9-1591C13C78D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3" y="542"/>
              <a:ext cx="107" cy="1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AutoShape 6">
              <a:extLst>
                <a:ext uri="{FF2B5EF4-FFF2-40B4-BE49-F238E27FC236}">
                  <a16:creationId xmlns:a16="http://schemas.microsoft.com/office/drawing/2014/main" id="{9C3D72EA-2887-4D34-9DF3-2737DE2D556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" y="12"/>
              <a:ext cx="1280" cy="948"/>
            </a:xfrm>
            <a:custGeom>
              <a:avLst/>
              <a:gdLst>
                <a:gd name="T0" fmla="+- 0 112 61"/>
                <a:gd name="T1" fmla="*/ T0 w 1280"/>
                <a:gd name="T2" fmla="+- 0 544 12"/>
                <a:gd name="T3" fmla="*/ 544 h 948"/>
                <a:gd name="T4" fmla="+- 0 103 61"/>
                <a:gd name="T5" fmla="*/ T4 w 1280"/>
                <a:gd name="T6" fmla="+- 0 528 12"/>
                <a:gd name="T7" fmla="*/ 528 h 948"/>
                <a:gd name="T8" fmla="+- 0 79 61"/>
                <a:gd name="T9" fmla="*/ T8 w 1280"/>
                <a:gd name="T10" fmla="+- 0 514 12"/>
                <a:gd name="T11" fmla="*/ 514 h 948"/>
                <a:gd name="T12" fmla="+- 0 61 61"/>
                <a:gd name="T13" fmla="*/ T12 w 1280"/>
                <a:gd name="T14" fmla="+- 0 532 12"/>
                <a:gd name="T15" fmla="*/ 532 h 948"/>
                <a:gd name="T16" fmla="+- 0 65 61"/>
                <a:gd name="T17" fmla="*/ T16 w 1280"/>
                <a:gd name="T18" fmla="+- 0 554 12"/>
                <a:gd name="T19" fmla="*/ 554 h 948"/>
                <a:gd name="T20" fmla="+- 0 77 61"/>
                <a:gd name="T21" fmla="*/ T20 w 1280"/>
                <a:gd name="T22" fmla="+- 0 559 12"/>
                <a:gd name="T23" fmla="*/ 559 h 948"/>
                <a:gd name="T24" fmla="+- 0 94 61"/>
                <a:gd name="T25" fmla="*/ T24 w 1280"/>
                <a:gd name="T26" fmla="+- 0 561 12"/>
                <a:gd name="T27" fmla="*/ 561 h 948"/>
                <a:gd name="T28" fmla="+- 0 112 61"/>
                <a:gd name="T29" fmla="*/ T28 w 1280"/>
                <a:gd name="T30" fmla="+- 0 550 12"/>
                <a:gd name="T31" fmla="*/ 550 h 948"/>
                <a:gd name="T32" fmla="+- 0 709 61"/>
                <a:gd name="T33" fmla="*/ T32 w 1280"/>
                <a:gd name="T34" fmla="+- 0 960 12"/>
                <a:gd name="T35" fmla="*/ 960 h 948"/>
                <a:gd name="T36" fmla="+- 0 709 61"/>
                <a:gd name="T37" fmla="*/ T36 w 1280"/>
                <a:gd name="T38" fmla="+- 0 940 12"/>
                <a:gd name="T39" fmla="*/ 940 h 948"/>
                <a:gd name="T40" fmla="+- 0 697 61"/>
                <a:gd name="T41" fmla="*/ T40 w 1280"/>
                <a:gd name="T42" fmla="+- 0 938 12"/>
                <a:gd name="T43" fmla="*/ 938 h 948"/>
                <a:gd name="T44" fmla="+- 0 709 61"/>
                <a:gd name="T45" fmla="*/ T44 w 1280"/>
                <a:gd name="T46" fmla="+- 0 960 12"/>
                <a:gd name="T47" fmla="*/ 960 h 948"/>
                <a:gd name="T48" fmla="+- 0 1078 61"/>
                <a:gd name="T49" fmla="*/ T48 w 1280"/>
                <a:gd name="T50" fmla="+- 0 819 12"/>
                <a:gd name="T51" fmla="*/ 819 h 948"/>
                <a:gd name="T52" fmla="+- 0 1077 61"/>
                <a:gd name="T53" fmla="*/ T52 w 1280"/>
                <a:gd name="T54" fmla="+- 0 816 12"/>
                <a:gd name="T55" fmla="*/ 816 h 948"/>
                <a:gd name="T56" fmla="+- 0 1066 61"/>
                <a:gd name="T57" fmla="*/ T56 w 1280"/>
                <a:gd name="T58" fmla="+- 0 815 12"/>
                <a:gd name="T59" fmla="*/ 815 h 948"/>
                <a:gd name="T60" fmla="+- 0 1079 61"/>
                <a:gd name="T61" fmla="*/ T60 w 1280"/>
                <a:gd name="T62" fmla="+- 0 836 12"/>
                <a:gd name="T63" fmla="*/ 836 h 948"/>
                <a:gd name="T64" fmla="+- 0 1261 61"/>
                <a:gd name="T65" fmla="*/ T64 w 1280"/>
                <a:gd name="T66" fmla="+- 0 610 12"/>
                <a:gd name="T67" fmla="*/ 610 h 948"/>
                <a:gd name="T68" fmla="+- 0 1253 61"/>
                <a:gd name="T69" fmla="*/ T68 w 1280"/>
                <a:gd name="T70" fmla="+- 0 593 12"/>
                <a:gd name="T71" fmla="*/ 593 h 948"/>
                <a:gd name="T72" fmla="+- 0 1228 61"/>
                <a:gd name="T73" fmla="*/ T72 w 1280"/>
                <a:gd name="T74" fmla="+- 0 579 12"/>
                <a:gd name="T75" fmla="*/ 579 h 948"/>
                <a:gd name="T76" fmla="+- 0 1211 61"/>
                <a:gd name="T77" fmla="*/ T76 w 1280"/>
                <a:gd name="T78" fmla="+- 0 597 12"/>
                <a:gd name="T79" fmla="*/ 597 h 948"/>
                <a:gd name="T80" fmla="+- 0 1215 61"/>
                <a:gd name="T81" fmla="*/ T80 w 1280"/>
                <a:gd name="T82" fmla="+- 0 619 12"/>
                <a:gd name="T83" fmla="*/ 619 h 948"/>
                <a:gd name="T84" fmla="+- 0 1227 61"/>
                <a:gd name="T85" fmla="*/ T84 w 1280"/>
                <a:gd name="T86" fmla="+- 0 624 12"/>
                <a:gd name="T87" fmla="*/ 624 h 948"/>
                <a:gd name="T88" fmla="+- 0 1243 61"/>
                <a:gd name="T89" fmla="*/ T88 w 1280"/>
                <a:gd name="T90" fmla="+- 0 627 12"/>
                <a:gd name="T91" fmla="*/ 627 h 948"/>
                <a:gd name="T92" fmla="+- 0 1261 61"/>
                <a:gd name="T93" fmla="*/ T92 w 1280"/>
                <a:gd name="T94" fmla="+- 0 616 12"/>
                <a:gd name="T95" fmla="*/ 616 h 948"/>
                <a:gd name="T96" fmla="+- 0 1263 61"/>
                <a:gd name="T97" fmla="*/ T96 w 1280"/>
                <a:gd name="T98" fmla="+- 0 46 12"/>
                <a:gd name="T99" fmla="*/ 46 h 948"/>
                <a:gd name="T100" fmla="+- 0 1262 61"/>
                <a:gd name="T101" fmla="*/ T100 w 1280"/>
                <a:gd name="T102" fmla="+- 0 40 12"/>
                <a:gd name="T103" fmla="*/ 40 h 948"/>
                <a:gd name="T104" fmla="+- 0 1242 61"/>
                <a:gd name="T105" fmla="*/ T104 w 1280"/>
                <a:gd name="T106" fmla="+- 0 16 12"/>
                <a:gd name="T107" fmla="*/ 16 h 948"/>
                <a:gd name="T108" fmla="+- 0 1218 61"/>
                <a:gd name="T109" fmla="*/ T108 w 1280"/>
                <a:gd name="T110" fmla="+- 0 20 12"/>
                <a:gd name="T111" fmla="*/ 20 h 948"/>
                <a:gd name="T112" fmla="+- 0 1211 61"/>
                <a:gd name="T113" fmla="*/ T112 w 1280"/>
                <a:gd name="T114" fmla="+- 0 39 12"/>
                <a:gd name="T115" fmla="*/ 39 h 948"/>
                <a:gd name="T116" fmla="+- 0 1222 61"/>
                <a:gd name="T117" fmla="*/ T116 w 1280"/>
                <a:gd name="T118" fmla="+- 0 56 12"/>
                <a:gd name="T119" fmla="*/ 56 h 948"/>
                <a:gd name="T120" fmla="+- 0 1233 61"/>
                <a:gd name="T121" fmla="*/ T120 w 1280"/>
                <a:gd name="T122" fmla="+- 0 59 12"/>
                <a:gd name="T123" fmla="*/ 59 h 948"/>
                <a:gd name="T124" fmla="+- 0 1256 61"/>
                <a:gd name="T125" fmla="*/ T124 w 1280"/>
                <a:gd name="T126" fmla="+- 0 58 12"/>
                <a:gd name="T127" fmla="*/ 58 h 948"/>
                <a:gd name="T128" fmla="+- 0 1263 61"/>
                <a:gd name="T129" fmla="*/ T128 w 1280"/>
                <a:gd name="T130" fmla="+- 0 46 12"/>
                <a:gd name="T131" fmla="*/ 46 h 948"/>
                <a:gd name="T132" fmla="+- 0 1339 61"/>
                <a:gd name="T133" fmla="*/ T132 w 1280"/>
                <a:gd name="T134" fmla="+- 0 238 12"/>
                <a:gd name="T135" fmla="*/ 238 h 948"/>
                <a:gd name="T136" fmla="+- 0 1339 61"/>
                <a:gd name="T137" fmla="*/ T136 w 1280"/>
                <a:gd name="T138" fmla="+- 0 235 12"/>
                <a:gd name="T139" fmla="*/ 235 h 948"/>
                <a:gd name="T140" fmla="+- 0 1327 61"/>
                <a:gd name="T141" fmla="*/ T140 w 1280"/>
                <a:gd name="T142" fmla="+- 0 235 12"/>
                <a:gd name="T143" fmla="*/ 235 h 948"/>
                <a:gd name="T144" fmla="+- 0 1340 61"/>
                <a:gd name="T145" fmla="*/ T144 w 1280"/>
                <a:gd name="T146" fmla="+- 0 256 12"/>
                <a:gd name="T147" fmla="*/ 256 h 94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</a:cxnLst>
              <a:rect l="0" t="0" r="r" b="b"/>
              <a:pathLst>
                <a:path w="1280" h="948">
                  <a:moveTo>
                    <a:pt x="52" y="536"/>
                  </a:moveTo>
                  <a:lnTo>
                    <a:pt x="51" y="532"/>
                  </a:lnTo>
                  <a:lnTo>
                    <a:pt x="50" y="529"/>
                  </a:lnTo>
                  <a:lnTo>
                    <a:pt x="42" y="516"/>
                  </a:lnTo>
                  <a:lnTo>
                    <a:pt x="31" y="505"/>
                  </a:lnTo>
                  <a:lnTo>
                    <a:pt x="18" y="502"/>
                  </a:lnTo>
                  <a:lnTo>
                    <a:pt x="7" y="509"/>
                  </a:lnTo>
                  <a:lnTo>
                    <a:pt x="0" y="520"/>
                  </a:lnTo>
                  <a:lnTo>
                    <a:pt x="0" y="528"/>
                  </a:lnTo>
                  <a:lnTo>
                    <a:pt x="4" y="542"/>
                  </a:lnTo>
                  <a:lnTo>
                    <a:pt x="11" y="546"/>
                  </a:lnTo>
                  <a:lnTo>
                    <a:pt x="16" y="547"/>
                  </a:lnTo>
                  <a:lnTo>
                    <a:pt x="21" y="548"/>
                  </a:lnTo>
                  <a:lnTo>
                    <a:pt x="33" y="549"/>
                  </a:lnTo>
                  <a:lnTo>
                    <a:pt x="45" y="547"/>
                  </a:lnTo>
                  <a:lnTo>
                    <a:pt x="51" y="538"/>
                  </a:lnTo>
                  <a:lnTo>
                    <a:pt x="52" y="536"/>
                  </a:lnTo>
                  <a:moveTo>
                    <a:pt x="648" y="948"/>
                  </a:moveTo>
                  <a:lnTo>
                    <a:pt x="648" y="930"/>
                  </a:lnTo>
                  <a:lnTo>
                    <a:pt x="648" y="928"/>
                  </a:lnTo>
                  <a:lnTo>
                    <a:pt x="644" y="919"/>
                  </a:lnTo>
                  <a:lnTo>
                    <a:pt x="636" y="926"/>
                  </a:lnTo>
                  <a:lnTo>
                    <a:pt x="640" y="940"/>
                  </a:lnTo>
                  <a:lnTo>
                    <a:pt x="648" y="948"/>
                  </a:lnTo>
                  <a:moveTo>
                    <a:pt x="1018" y="824"/>
                  </a:moveTo>
                  <a:lnTo>
                    <a:pt x="1017" y="807"/>
                  </a:lnTo>
                  <a:lnTo>
                    <a:pt x="1017" y="805"/>
                  </a:lnTo>
                  <a:lnTo>
                    <a:pt x="1016" y="804"/>
                  </a:lnTo>
                  <a:lnTo>
                    <a:pt x="1014" y="796"/>
                  </a:lnTo>
                  <a:lnTo>
                    <a:pt x="1005" y="803"/>
                  </a:lnTo>
                  <a:lnTo>
                    <a:pt x="1009" y="817"/>
                  </a:lnTo>
                  <a:lnTo>
                    <a:pt x="1018" y="824"/>
                  </a:lnTo>
                  <a:moveTo>
                    <a:pt x="1201" y="601"/>
                  </a:moveTo>
                  <a:lnTo>
                    <a:pt x="1200" y="598"/>
                  </a:lnTo>
                  <a:lnTo>
                    <a:pt x="1199" y="594"/>
                  </a:lnTo>
                  <a:lnTo>
                    <a:pt x="1192" y="581"/>
                  </a:lnTo>
                  <a:lnTo>
                    <a:pt x="1180" y="571"/>
                  </a:lnTo>
                  <a:lnTo>
                    <a:pt x="1167" y="567"/>
                  </a:lnTo>
                  <a:lnTo>
                    <a:pt x="1156" y="575"/>
                  </a:lnTo>
                  <a:lnTo>
                    <a:pt x="1150" y="585"/>
                  </a:lnTo>
                  <a:lnTo>
                    <a:pt x="1149" y="593"/>
                  </a:lnTo>
                  <a:lnTo>
                    <a:pt x="1154" y="607"/>
                  </a:lnTo>
                  <a:lnTo>
                    <a:pt x="1160" y="611"/>
                  </a:lnTo>
                  <a:lnTo>
                    <a:pt x="1166" y="612"/>
                  </a:lnTo>
                  <a:lnTo>
                    <a:pt x="1171" y="613"/>
                  </a:lnTo>
                  <a:lnTo>
                    <a:pt x="1182" y="615"/>
                  </a:lnTo>
                  <a:lnTo>
                    <a:pt x="1194" y="612"/>
                  </a:lnTo>
                  <a:lnTo>
                    <a:pt x="1200" y="604"/>
                  </a:lnTo>
                  <a:lnTo>
                    <a:pt x="1201" y="601"/>
                  </a:lnTo>
                  <a:moveTo>
                    <a:pt x="1202" y="34"/>
                  </a:moveTo>
                  <a:lnTo>
                    <a:pt x="1202" y="31"/>
                  </a:lnTo>
                  <a:lnTo>
                    <a:pt x="1201" y="28"/>
                  </a:lnTo>
                  <a:lnTo>
                    <a:pt x="1193" y="14"/>
                  </a:lnTo>
                  <a:lnTo>
                    <a:pt x="1181" y="4"/>
                  </a:lnTo>
                  <a:lnTo>
                    <a:pt x="1168" y="0"/>
                  </a:lnTo>
                  <a:lnTo>
                    <a:pt x="1157" y="8"/>
                  </a:lnTo>
                  <a:lnTo>
                    <a:pt x="1151" y="18"/>
                  </a:lnTo>
                  <a:lnTo>
                    <a:pt x="1150" y="27"/>
                  </a:lnTo>
                  <a:lnTo>
                    <a:pt x="1155" y="40"/>
                  </a:lnTo>
                  <a:lnTo>
                    <a:pt x="1161" y="44"/>
                  </a:lnTo>
                  <a:lnTo>
                    <a:pt x="1167" y="46"/>
                  </a:lnTo>
                  <a:lnTo>
                    <a:pt x="1172" y="47"/>
                  </a:lnTo>
                  <a:lnTo>
                    <a:pt x="1183" y="48"/>
                  </a:lnTo>
                  <a:lnTo>
                    <a:pt x="1195" y="46"/>
                  </a:lnTo>
                  <a:lnTo>
                    <a:pt x="1202" y="37"/>
                  </a:lnTo>
                  <a:lnTo>
                    <a:pt x="1202" y="34"/>
                  </a:lnTo>
                  <a:moveTo>
                    <a:pt x="1279" y="244"/>
                  </a:moveTo>
                  <a:lnTo>
                    <a:pt x="1278" y="226"/>
                  </a:lnTo>
                  <a:lnTo>
                    <a:pt x="1278" y="225"/>
                  </a:lnTo>
                  <a:lnTo>
                    <a:pt x="1278" y="223"/>
                  </a:lnTo>
                  <a:lnTo>
                    <a:pt x="1275" y="215"/>
                  </a:lnTo>
                  <a:lnTo>
                    <a:pt x="1266" y="223"/>
                  </a:lnTo>
                  <a:lnTo>
                    <a:pt x="1270" y="236"/>
                  </a:lnTo>
                  <a:lnTo>
                    <a:pt x="1279" y="244"/>
                  </a:lnTo>
                </a:path>
              </a:pathLst>
            </a:custGeom>
            <a:solidFill>
              <a:srgbClr val="FFD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</p:grpSp>
      <p:grpSp>
        <p:nvGrpSpPr>
          <p:cNvPr id="9" name="Group 7">
            <a:extLst>
              <a:ext uri="{FF2B5EF4-FFF2-40B4-BE49-F238E27FC236}">
                <a16:creationId xmlns:a16="http://schemas.microsoft.com/office/drawing/2014/main" id="{CF09D6DE-781B-4F16-8E12-FBF7CFF67F3D}"/>
              </a:ext>
            </a:extLst>
          </p:cNvPr>
          <p:cNvGrpSpPr>
            <a:grpSpLocks/>
          </p:cNvGrpSpPr>
          <p:nvPr/>
        </p:nvGrpSpPr>
        <p:grpSpPr bwMode="auto">
          <a:xfrm>
            <a:off x="2373925" y="564485"/>
            <a:ext cx="866165" cy="1296393"/>
            <a:chOff x="3903" y="482"/>
            <a:chExt cx="1137" cy="1704"/>
          </a:xfrm>
        </p:grpSpPr>
        <p:sp>
          <p:nvSpPr>
            <p:cNvPr id="10" name="AutoShape 8">
              <a:extLst>
                <a:ext uri="{FF2B5EF4-FFF2-40B4-BE49-F238E27FC236}">
                  <a16:creationId xmlns:a16="http://schemas.microsoft.com/office/drawing/2014/main" id="{A49750AF-F957-47F1-A171-386843BE844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3" y="481"/>
              <a:ext cx="1137" cy="1704"/>
            </a:xfrm>
            <a:custGeom>
              <a:avLst/>
              <a:gdLst>
                <a:gd name="T0" fmla="+- 0 4228 3903"/>
                <a:gd name="T1" fmla="*/ T0 w 1137"/>
                <a:gd name="T2" fmla="+- 0 942 482"/>
                <a:gd name="T3" fmla="*/ 942 h 1704"/>
                <a:gd name="T4" fmla="+- 0 4116 3903"/>
                <a:gd name="T5" fmla="*/ T4 w 1137"/>
                <a:gd name="T6" fmla="+- 0 905 482"/>
                <a:gd name="T7" fmla="*/ 905 h 1704"/>
                <a:gd name="T8" fmla="+- 0 3947 3903"/>
                <a:gd name="T9" fmla="*/ T8 w 1137"/>
                <a:gd name="T10" fmla="+- 0 823 482"/>
                <a:gd name="T11" fmla="*/ 823 h 1704"/>
                <a:gd name="T12" fmla="+- 0 3904 3903"/>
                <a:gd name="T13" fmla="*/ T12 w 1137"/>
                <a:gd name="T14" fmla="+- 0 853 482"/>
                <a:gd name="T15" fmla="*/ 853 h 1704"/>
                <a:gd name="T16" fmla="+- 0 3956 3903"/>
                <a:gd name="T17" fmla="*/ T16 w 1137"/>
                <a:gd name="T18" fmla="+- 0 885 482"/>
                <a:gd name="T19" fmla="*/ 885 h 1704"/>
                <a:gd name="T20" fmla="+- 0 4125 3903"/>
                <a:gd name="T21" fmla="*/ T20 w 1137"/>
                <a:gd name="T22" fmla="+- 0 930 482"/>
                <a:gd name="T23" fmla="*/ 930 h 1704"/>
                <a:gd name="T24" fmla="+- 0 4243 3903"/>
                <a:gd name="T25" fmla="*/ T24 w 1137"/>
                <a:gd name="T26" fmla="+- 0 962 482"/>
                <a:gd name="T27" fmla="*/ 962 h 1704"/>
                <a:gd name="T28" fmla="+- 0 4485 3903"/>
                <a:gd name="T29" fmla="*/ T28 w 1137"/>
                <a:gd name="T30" fmla="+- 0 1839 482"/>
                <a:gd name="T31" fmla="*/ 1839 h 1704"/>
                <a:gd name="T32" fmla="+- 0 4419 3903"/>
                <a:gd name="T33" fmla="*/ T32 w 1137"/>
                <a:gd name="T34" fmla="+- 0 1825 482"/>
                <a:gd name="T35" fmla="*/ 1825 h 1704"/>
                <a:gd name="T36" fmla="+- 0 4390 3903"/>
                <a:gd name="T37" fmla="*/ T36 w 1137"/>
                <a:gd name="T38" fmla="+- 0 1880 482"/>
                <a:gd name="T39" fmla="*/ 1880 h 1704"/>
                <a:gd name="T40" fmla="+- 0 4400 3903"/>
                <a:gd name="T41" fmla="*/ T40 w 1137"/>
                <a:gd name="T42" fmla="+- 0 1911 482"/>
                <a:gd name="T43" fmla="*/ 1911 h 1704"/>
                <a:gd name="T44" fmla="+- 0 4464 3903"/>
                <a:gd name="T45" fmla="*/ T44 w 1137"/>
                <a:gd name="T46" fmla="+- 0 1929 482"/>
                <a:gd name="T47" fmla="*/ 1929 h 1704"/>
                <a:gd name="T48" fmla="+- 0 4493 3903"/>
                <a:gd name="T49" fmla="*/ T48 w 1137"/>
                <a:gd name="T50" fmla="+- 0 1863 482"/>
                <a:gd name="T51" fmla="*/ 1863 h 1704"/>
                <a:gd name="T52" fmla="+- 0 4676 3903"/>
                <a:gd name="T53" fmla="*/ T52 w 1137"/>
                <a:gd name="T54" fmla="+- 0 1752 482"/>
                <a:gd name="T55" fmla="*/ 1752 h 1704"/>
                <a:gd name="T56" fmla="+- 0 4611 3903"/>
                <a:gd name="T57" fmla="*/ T56 w 1137"/>
                <a:gd name="T58" fmla="+- 0 1886 482"/>
                <a:gd name="T59" fmla="*/ 1886 h 1704"/>
                <a:gd name="T60" fmla="+- 0 4472 3903"/>
                <a:gd name="T61" fmla="*/ T60 w 1137"/>
                <a:gd name="T62" fmla="+- 0 2110 482"/>
                <a:gd name="T63" fmla="*/ 2110 h 1704"/>
                <a:gd name="T64" fmla="+- 0 4497 3903"/>
                <a:gd name="T65" fmla="*/ T64 w 1137"/>
                <a:gd name="T66" fmla="+- 0 2178 482"/>
                <a:gd name="T67" fmla="*/ 2178 h 1704"/>
                <a:gd name="T68" fmla="+- 0 4591 3903"/>
                <a:gd name="T69" fmla="*/ T68 w 1137"/>
                <a:gd name="T70" fmla="+- 0 2060 482"/>
                <a:gd name="T71" fmla="*/ 2060 h 1704"/>
                <a:gd name="T72" fmla="+- 0 4667 3903"/>
                <a:gd name="T73" fmla="*/ T72 w 1137"/>
                <a:gd name="T74" fmla="+- 0 1819 482"/>
                <a:gd name="T75" fmla="*/ 1819 h 1704"/>
                <a:gd name="T76" fmla="+- 0 5010 3903"/>
                <a:gd name="T77" fmla="*/ T76 w 1137"/>
                <a:gd name="T78" fmla="+- 0 2105 482"/>
                <a:gd name="T79" fmla="*/ 2105 h 1704"/>
                <a:gd name="T80" fmla="+- 0 4978 3903"/>
                <a:gd name="T81" fmla="*/ T80 w 1137"/>
                <a:gd name="T82" fmla="+- 0 2013 482"/>
                <a:gd name="T83" fmla="*/ 2013 h 1704"/>
                <a:gd name="T84" fmla="+- 0 4928 3903"/>
                <a:gd name="T85" fmla="*/ T84 w 1137"/>
                <a:gd name="T86" fmla="+- 0 1932 482"/>
                <a:gd name="T87" fmla="*/ 1932 h 1704"/>
                <a:gd name="T88" fmla="+- 0 4471 3903"/>
                <a:gd name="T89" fmla="*/ T88 w 1137"/>
                <a:gd name="T90" fmla="+- 0 758 482"/>
                <a:gd name="T91" fmla="*/ 758 h 1704"/>
                <a:gd name="T92" fmla="+- 0 4403 3903"/>
                <a:gd name="T93" fmla="*/ T92 w 1137"/>
                <a:gd name="T94" fmla="+- 0 763 482"/>
                <a:gd name="T95" fmla="*/ 763 h 1704"/>
                <a:gd name="T96" fmla="+- 0 4420 3903"/>
                <a:gd name="T97" fmla="*/ T96 w 1137"/>
                <a:gd name="T98" fmla="+- 0 793 482"/>
                <a:gd name="T99" fmla="*/ 793 h 1704"/>
                <a:gd name="T100" fmla="+- 0 4453 3903"/>
                <a:gd name="T101" fmla="*/ T100 w 1137"/>
                <a:gd name="T102" fmla="+- 0 820 482"/>
                <a:gd name="T103" fmla="*/ 820 h 1704"/>
                <a:gd name="T104" fmla="+- 0 4360 3903"/>
                <a:gd name="T105" fmla="*/ T104 w 1137"/>
                <a:gd name="T106" fmla="+- 0 988 482"/>
                <a:gd name="T107" fmla="*/ 988 h 1704"/>
                <a:gd name="T108" fmla="+- 0 4194 3903"/>
                <a:gd name="T109" fmla="*/ T108 w 1137"/>
                <a:gd name="T110" fmla="+- 0 1106 482"/>
                <a:gd name="T111" fmla="*/ 1106 h 1704"/>
                <a:gd name="T112" fmla="+- 0 4101 3903"/>
                <a:gd name="T113" fmla="*/ T112 w 1137"/>
                <a:gd name="T114" fmla="+- 0 1129 482"/>
                <a:gd name="T115" fmla="*/ 1129 h 1704"/>
                <a:gd name="T116" fmla="+- 0 4130 3903"/>
                <a:gd name="T117" fmla="*/ T116 w 1137"/>
                <a:gd name="T118" fmla="+- 0 1148 482"/>
                <a:gd name="T119" fmla="*/ 1148 h 1704"/>
                <a:gd name="T120" fmla="+- 0 4308 3903"/>
                <a:gd name="T121" fmla="*/ T120 w 1137"/>
                <a:gd name="T122" fmla="+- 0 1248 482"/>
                <a:gd name="T123" fmla="*/ 1248 h 1704"/>
                <a:gd name="T124" fmla="+- 0 4312 3903"/>
                <a:gd name="T125" fmla="*/ T124 w 1137"/>
                <a:gd name="T126" fmla="+- 0 1274 482"/>
                <a:gd name="T127" fmla="*/ 1274 h 1704"/>
                <a:gd name="T128" fmla="+- 0 4258 3903"/>
                <a:gd name="T129" fmla="*/ T128 w 1137"/>
                <a:gd name="T130" fmla="+- 0 1436 482"/>
                <a:gd name="T131" fmla="*/ 1436 h 1704"/>
                <a:gd name="T132" fmla="+- 0 4182 3903"/>
                <a:gd name="T133" fmla="*/ T132 w 1137"/>
                <a:gd name="T134" fmla="+- 0 1500 482"/>
                <a:gd name="T135" fmla="*/ 1500 h 1704"/>
                <a:gd name="T136" fmla="+- 0 4245 3903"/>
                <a:gd name="T137" fmla="*/ T136 w 1137"/>
                <a:gd name="T138" fmla="+- 0 1537 482"/>
                <a:gd name="T139" fmla="*/ 1537 h 1704"/>
                <a:gd name="T140" fmla="+- 0 4345 3903"/>
                <a:gd name="T141" fmla="*/ T140 w 1137"/>
                <a:gd name="T142" fmla="+- 0 1469 482"/>
                <a:gd name="T143" fmla="*/ 1469 h 1704"/>
                <a:gd name="T144" fmla="+- 0 4399 3903"/>
                <a:gd name="T145" fmla="*/ T144 w 1137"/>
                <a:gd name="T146" fmla="+- 0 1537 482"/>
                <a:gd name="T147" fmla="*/ 1537 h 1704"/>
                <a:gd name="T148" fmla="+- 0 4414 3903"/>
                <a:gd name="T149" fmla="*/ T148 w 1137"/>
                <a:gd name="T150" fmla="+- 0 1611 482"/>
                <a:gd name="T151" fmla="*/ 1611 h 1704"/>
                <a:gd name="T152" fmla="+- 0 4478 3903"/>
                <a:gd name="T153" fmla="*/ T152 w 1137"/>
                <a:gd name="T154" fmla="+- 0 1693 482"/>
                <a:gd name="T155" fmla="*/ 1693 h 1704"/>
                <a:gd name="T156" fmla="+- 0 4687 3903"/>
                <a:gd name="T157" fmla="*/ T156 w 1137"/>
                <a:gd name="T158" fmla="+- 0 1681 482"/>
                <a:gd name="T159" fmla="*/ 1681 h 1704"/>
                <a:gd name="T160" fmla="+- 0 4847 3903"/>
                <a:gd name="T161" fmla="*/ T160 w 1137"/>
                <a:gd name="T162" fmla="+- 0 1783 482"/>
                <a:gd name="T163" fmla="*/ 1783 h 1704"/>
                <a:gd name="T164" fmla="+- 0 4918 3903"/>
                <a:gd name="T165" fmla="*/ T164 w 1137"/>
                <a:gd name="T166" fmla="+- 0 1977 482"/>
                <a:gd name="T167" fmla="*/ 1977 h 1704"/>
                <a:gd name="T168" fmla="+- 0 4937 3903"/>
                <a:gd name="T169" fmla="*/ T168 w 1137"/>
                <a:gd name="T170" fmla="+- 0 2079 482"/>
                <a:gd name="T171" fmla="*/ 2079 h 1704"/>
                <a:gd name="T172" fmla="+- 0 4987 3903"/>
                <a:gd name="T173" fmla="*/ T172 w 1137"/>
                <a:gd name="T174" fmla="+- 0 2144 482"/>
                <a:gd name="T175" fmla="*/ 2144 h 1704"/>
                <a:gd name="T176" fmla="+- 0 5040 3903"/>
                <a:gd name="T177" fmla="*/ T176 w 1137"/>
                <a:gd name="T178" fmla="+- 0 786 482"/>
                <a:gd name="T179" fmla="*/ 786 h 1704"/>
                <a:gd name="T180" fmla="+- 0 4971 3903"/>
                <a:gd name="T181" fmla="*/ T180 w 1137"/>
                <a:gd name="T182" fmla="+- 0 688 482"/>
                <a:gd name="T183" fmla="*/ 688 h 1704"/>
                <a:gd name="T184" fmla="+- 0 4866 3903"/>
                <a:gd name="T185" fmla="*/ T184 w 1137"/>
                <a:gd name="T186" fmla="+- 0 684 482"/>
                <a:gd name="T187" fmla="*/ 684 h 1704"/>
                <a:gd name="T188" fmla="+- 0 4846 3903"/>
                <a:gd name="T189" fmla="*/ T188 w 1137"/>
                <a:gd name="T190" fmla="+- 0 612 482"/>
                <a:gd name="T191" fmla="*/ 612 h 1704"/>
                <a:gd name="T192" fmla="+- 0 4905 3903"/>
                <a:gd name="T193" fmla="*/ T192 w 1137"/>
                <a:gd name="T194" fmla="+- 0 533 482"/>
                <a:gd name="T195" fmla="*/ 533 h 1704"/>
                <a:gd name="T196" fmla="+- 0 4883 3903"/>
                <a:gd name="T197" fmla="*/ T196 w 1137"/>
                <a:gd name="T198" fmla="+- 0 482 482"/>
                <a:gd name="T199" fmla="*/ 482 h 1704"/>
                <a:gd name="T200" fmla="+- 0 4811 3903"/>
                <a:gd name="T201" fmla="*/ T200 w 1137"/>
                <a:gd name="T202" fmla="+- 0 599 482"/>
                <a:gd name="T203" fmla="*/ 599 h 1704"/>
                <a:gd name="T204" fmla="+- 0 4648 3903"/>
                <a:gd name="T205" fmla="*/ T204 w 1137"/>
                <a:gd name="T206" fmla="+- 0 746 482"/>
                <a:gd name="T207" fmla="*/ 746 h 1704"/>
                <a:gd name="T208" fmla="+- 0 4926 3903"/>
                <a:gd name="T209" fmla="*/ T208 w 1137"/>
                <a:gd name="T210" fmla="+- 0 1925 482"/>
                <a:gd name="T211" fmla="*/ 1925 h 1704"/>
                <a:gd name="T212" fmla="+- 0 5040 3903"/>
                <a:gd name="T213" fmla="*/ T212 w 1137"/>
                <a:gd name="T214" fmla="+- 0 786 482"/>
                <a:gd name="T215" fmla="*/ 786 h 1704"/>
                <a:gd name="T216" fmla="+- 0 4972 3903"/>
                <a:gd name="T217" fmla="*/ T216 w 1137"/>
                <a:gd name="T218" fmla="+- 0 686 482"/>
                <a:gd name="T219" fmla="*/ 686 h 1704"/>
                <a:gd name="T220" fmla="+- 0 5029 3903"/>
                <a:gd name="T221" fmla="*/ T220 w 1137"/>
                <a:gd name="T222" fmla="+- 0 701 482"/>
                <a:gd name="T223" fmla="*/ 701 h 1704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  <a:cxn ang="0">
                  <a:pos x="T165" y="T167"/>
                </a:cxn>
                <a:cxn ang="0">
                  <a:pos x="T169" y="T171"/>
                </a:cxn>
                <a:cxn ang="0">
                  <a:pos x="T173" y="T175"/>
                </a:cxn>
                <a:cxn ang="0">
                  <a:pos x="T177" y="T179"/>
                </a:cxn>
                <a:cxn ang="0">
                  <a:pos x="T181" y="T183"/>
                </a:cxn>
                <a:cxn ang="0">
                  <a:pos x="T185" y="T187"/>
                </a:cxn>
                <a:cxn ang="0">
                  <a:pos x="T189" y="T191"/>
                </a:cxn>
                <a:cxn ang="0">
                  <a:pos x="T193" y="T195"/>
                </a:cxn>
                <a:cxn ang="0">
                  <a:pos x="T197" y="T199"/>
                </a:cxn>
                <a:cxn ang="0">
                  <a:pos x="T201" y="T203"/>
                </a:cxn>
                <a:cxn ang="0">
                  <a:pos x="T205" y="T207"/>
                </a:cxn>
                <a:cxn ang="0">
                  <a:pos x="T209" y="T211"/>
                </a:cxn>
                <a:cxn ang="0">
                  <a:pos x="T213" y="T215"/>
                </a:cxn>
                <a:cxn ang="0">
                  <a:pos x="T217" y="T219"/>
                </a:cxn>
                <a:cxn ang="0">
                  <a:pos x="T221" y="T223"/>
                </a:cxn>
              </a:cxnLst>
              <a:rect l="0" t="0" r="r" b="b"/>
              <a:pathLst>
                <a:path w="1137" h="1704">
                  <a:moveTo>
                    <a:pt x="341" y="477"/>
                  </a:moveTo>
                  <a:lnTo>
                    <a:pt x="341" y="474"/>
                  </a:lnTo>
                  <a:lnTo>
                    <a:pt x="338" y="464"/>
                  </a:lnTo>
                  <a:lnTo>
                    <a:pt x="325" y="460"/>
                  </a:lnTo>
                  <a:lnTo>
                    <a:pt x="314" y="457"/>
                  </a:lnTo>
                  <a:lnTo>
                    <a:pt x="298" y="452"/>
                  </a:lnTo>
                  <a:lnTo>
                    <a:pt x="259" y="440"/>
                  </a:lnTo>
                  <a:lnTo>
                    <a:pt x="213" y="423"/>
                  </a:lnTo>
                  <a:lnTo>
                    <a:pt x="174" y="404"/>
                  </a:lnTo>
                  <a:lnTo>
                    <a:pt x="119" y="365"/>
                  </a:lnTo>
                  <a:lnTo>
                    <a:pt x="87" y="349"/>
                  </a:lnTo>
                  <a:lnTo>
                    <a:pt x="44" y="341"/>
                  </a:lnTo>
                  <a:lnTo>
                    <a:pt x="21" y="342"/>
                  </a:lnTo>
                  <a:lnTo>
                    <a:pt x="7" y="348"/>
                  </a:lnTo>
                  <a:lnTo>
                    <a:pt x="0" y="359"/>
                  </a:lnTo>
                  <a:lnTo>
                    <a:pt x="1" y="371"/>
                  </a:lnTo>
                  <a:lnTo>
                    <a:pt x="7" y="381"/>
                  </a:lnTo>
                  <a:lnTo>
                    <a:pt x="18" y="391"/>
                  </a:lnTo>
                  <a:lnTo>
                    <a:pt x="34" y="399"/>
                  </a:lnTo>
                  <a:lnTo>
                    <a:pt x="53" y="403"/>
                  </a:lnTo>
                  <a:lnTo>
                    <a:pt x="98" y="409"/>
                  </a:lnTo>
                  <a:lnTo>
                    <a:pt x="140" y="417"/>
                  </a:lnTo>
                  <a:lnTo>
                    <a:pt x="181" y="430"/>
                  </a:lnTo>
                  <a:lnTo>
                    <a:pt x="222" y="448"/>
                  </a:lnTo>
                  <a:lnTo>
                    <a:pt x="263" y="469"/>
                  </a:lnTo>
                  <a:lnTo>
                    <a:pt x="299" y="485"/>
                  </a:lnTo>
                  <a:lnTo>
                    <a:pt x="326" y="490"/>
                  </a:lnTo>
                  <a:lnTo>
                    <a:pt x="340" y="480"/>
                  </a:lnTo>
                  <a:lnTo>
                    <a:pt x="341" y="477"/>
                  </a:lnTo>
                  <a:moveTo>
                    <a:pt x="590" y="1381"/>
                  </a:moveTo>
                  <a:lnTo>
                    <a:pt x="587" y="1368"/>
                  </a:lnTo>
                  <a:lnTo>
                    <a:pt x="582" y="1357"/>
                  </a:lnTo>
                  <a:lnTo>
                    <a:pt x="573" y="1348"/>
                  </a:lnTo>
                  <a:lnTo>
                    <a:pt x="561" y="1343"/>
                  </a:lnTo>
                  <a:lnTo>
                    <a:pt x="545" y="1341"/>
                  </a:lnTo>
                  <a:lnTo>
                    <a:pt x="516" y="1343"/>
                  </a:lnTo>
                  <a:lnTo>
                    <a:pt x="496" y="1350"/>
                  </a:lnTo>
                  <a:lnTo>
                    <a:pt x="485" y="1361"/>
                  </a:lnTo>
                  <a:lnTo>
                    <a:pt x="483" y="1377"/>
                  </a:lnTo>
                  <a:lnTo>
                    <a:pt x="487" y="1398"/>
                  </a:lnTo>
                  <a:lnTo>
                    <a:pt x="488" y="1407"/>
                  </a:lnTo>
                  <a:lnTo>
                    <a:pt x="491" y="1416"/>
                  </a:lnTo>
                  <a:lnTo>
                    <a:pt x="493" y="1424"/>
                  </a:lnTo>
                  <a:lnTo>
                    <a:pt x="497" y="1429"/>
                  </a:lnTo>
                  <a:lnTo>
                    <a:pt x="502" y="1432"/>
                  </a:lnTo>
                  <a:lnTo>
                    <a:pt x="512" y="1438"/>
                  </a:lnTo>
                  <a:lnTo>
                    <a:pt x="534" y="1447"/>
                  </a:lnTo>
                  <a:lnTo>
                    <a:pt x="561" y="1447"/>
                  </a:lnTo>
                  <a:lnTo>
                    <a:pt x="581" y="1427"/>
                  </a:lnTo>
                  <a:lnTo>
                    <a:pt x="587" y="1411"/>
                  </a:lnTo>
                  <a:lnTo>
                    <a:pt x="590" y="1395"/>
                  </a:lnTo>
                  <a:lnTo>
                    <a:pt x="590" y="1381"/>
                  </a:lnTo>
                  <a:moveTo>
                    <a:pt x="795" y="1286"/>
                  </a:moveTo>
                  <a:lnTo>
                    <a:pt x="792" y="1278"/>
                  </a:lnTo>
                  <a:lnTo>
                    <a:pt x="785" y="1270"/>
                  </a:lnTo>
                  <a:lnTo>
                    <a:pt x="773" y="1270"/>
                  </a:lnTo>
                  <a:lnTo>
                    <a:pt x="759" y="1281"/>
                  </a:lnTo>
                  <a:lnTo>
                    <a:pt x="745" y="1306"/>
                  </a:lnTo>
                  <a:lnTo>
                    <a:pt x="729" y="1352"/>
                  </a:lnTo>
                  <a:lnTo>
                    <a:pt x="708" y="1404"/>
                  </a:lnTo>
                  <a:lnTo>
                    <a:pt x="678" y="1458"/>
                  </a:lnTo>
                  <a:lnTo>
                    <a:pt x="599" y="1543"/>
                  </a:lnTo>
                  <a:lnTo>
                    <a:pt x="578" y="1585"/>
                  </a:lnTo>
                  <a:lnTo>
                    <a:pt x="569" y="1628"/>
                  </a:lnTo>
                  <a:lnTo>
                    <a:pt x="574" y="1666"/>
                  </a:lnTo>
                  <a:lnTo>
                    <a:pt x="579" y="1677"/>
                  </a:lnTo>
                  <a:lnTo>
                    <a:pt x="586" y="1687"/>
                  </a:lnTo>
                  <a:lnTo>
                    <a:pt x="594" y="1696"/>
                  </a:lnTo>
                  <a:lnTo>
                    <a:pt x="605" y="1703"/>
                  </a:lnTo>
                  <a:lnTo>
                    <a:pt x="642" y="1695"/>
                  </a:lnTo>
                  <a:lnTo>
                    <a:pt x="669" y="1646"/>
                  </a:lnTo>
                  <a:lnTo>
                    <a:pt x="688" y="1578"/>
                  </a:lnTo>
                  <a:lnTo>
                    <a:pt x="700" y="1515"/>
                  </a:lnTo>
                  <a:lnTo>
                    <a:pt x="715" y="1454"/>
                  </a:lnTo>
                  <a:lnTo>
                    <a:pt x="740" y="1390"/>
                  </a:lnTo>
                  <a:lnTo>
                    <a:pt x="764" y="1337"/>
                  </a:lnTo>
                  <a:lnTo>
                    <a:pt x="782" y="1307"/>
                  </a:lnTo>
                  <a:lnTo>
                    <a:pt x="793" y="1296"/>
                  </a:lnTo>
                  <a:lnTo>
                    <a:pt x="795" y="1286"/>
                  </a:lnTo>
                  <a:moveTo>
                    <a:pt x="1107" y="1623"/>
                  </a:moveTo>
                  <a:lnTo>
                    <a:pt x="1105" y="1606"/>
                  </a:lnTo>
                  <a:lnTo>
                    <a:pt x="1100" y="1586"/>
                  </a:lnTo>
                  <a:lnTo>
                    <a:pt x="1090" y="1560"/>
                  </a:lnTo>
                  <a:lnTo>
                    <a:pt x="1075" y="1531"/>
                  </a:lnTo>
                  <a:lnTo>
                    <a:pt x="1056" y="1499"/>
                  </a:lnTo>
                  <a:lnTo>
                    <a:pt x="1032" y="1463"/>
                  </a:lnTo>
                  <a:lnTo>
                    <a:pt x="1028" y="1456"/>
                  </a:lnTo>
                  <a:lnTo>
                    <a:pt x="1025" y="1450"/>
                  </a:lnTo>
                  <a:lnTo>
                    <a:pt x="638" y="291"/>
                  </a:lnTo>
                  <a:lnTo>
                    <a:pt x="621" y="288"/>
                  </a:lnTo>
                  <a:lnTo>
                    <a:pt x="612" y="286"/>
                  </a:lnTo>
                  <a:lnTo>
                    <a:pt x="568" y="276"/>
                  </a:lnTo>
                  <a:lnTo>
                    <a:pt x="537" y="272"/>
                  </a:lnTo>
                  <a:lnTo>
                    <a:pt x="529" y="273"/>
                  </a:lnTo>
                  <a:lnTo>
                    <a:pt x="514" y="274"/>
                  </a:lnTo>
                  <a:lnTo>
                    <a:pt x="500" y="281"/>
                  </a:lnTo>
                  <a:lnTo>
                    <a:pt x="498" y="292"/>
                  </a:lnTo>
                  <a:lnTo>
                    <a:pt x="501" y="298"/>
                  </a:lnTo>
                  <a:lnTo>
                    <a:pt x="507" y="305"/>
                  </a:lnTo>
                  <a:lnTo>
                    <a:pt x="517" y="311"/>
                  </a:lnTo>
                  <a:lnTo>
                    <a:pt x="530" y="318"/>
                  </a:lnTo>
                  <a:lnTo>
                    <a:pt x="541" y="324"/>
                  </a:lnTo>
                  <a:lnTo>
                    <a:pt x="548" y="330"/>
                  </a:lnTo>
                  <a:lnTo>
                    <a:pt x="550" y="338"/>
                  </a:lnTo>
                  <a:lnTo>
                    <a:pt x="546" y="367"/>
                  </a:lnTo>
                  <a:lnTo>
                    <a:pt x="523" y="405"/>
                  </a:lnTo>
                  <a:lnTo>
                    <a:pt x="490" y="451"/>
                  </a:lnTo>
                  <a:lnTo>
                    <a:pt x="457" y="506"/>
                  </a:lnTo>
                  <a:lnTo>
                    <a:pt x="411" y="567"/>
                  </a:lnTo>
                  <a:lnTo>
                    <a:pt x="352" y="605"/>
                  </a:lnTo>
                  <a:lnTo>
                    <a:pt x="351" y="605"/>
                  </a:lnTo>
                  <a:lnTo>
                    <a:pt x="291" y="624"/>
                  </a:lnTo>
                  <a:lnTo>
                    <a:pt x="238" y="628"/>
                  </a:lnTo>
                  <a:lnTo>
                    <a:pt x="217" y="631"/>
                  </a:lnTo>
                  <a:lnTo>
                    <a:pt x="204" y="637"/>
                  </a:lnTo>
                  <a:lnTo>
                    <a:pt x="198" y="647"/>
                  </a:lnTo>
                  <a:lnTo>
                    <a:pt x="199" y="656"/>
                  </a:lnTo>
                  <a:lnTo>
                    <a:pt x="201" y="665"/>
                  </a:lnTo>
                  <a:lnTo>
                    <a:pt x="212" y="671"/>
                  </a:lnTo>
                  <a:lnTo>
                    <a:pt x="227" y="666"/>
                  </a:lnTo>
                  <a:lnTo>
                    <a:pt x="263" y="663"/>
                  </a:lnTo>
                  <a:lnTo>
                    <a:pt x="315" y="674"/>
                  </a:lnTo>
                  <a:lnTo>
                    <a:pt x="367" y="706"/>
                  </a:lnTo>
                  <a:lnTo>
                    <a:pt x="405" y="766"/>
                  </a:lnTo>
                  <a:lnTo>
                    <a:pt x="406" y="770"/>
                  </a:lnTo>
                  <a:lnTo>
                    <a:pt x="407" y="773"/>
                  </a:lnTo>
                  <a:lnTo>
                    <a:pt x="408" y="777"/>
                  </a:lnTo>
                  <a:lnTo>
                    <a:pt x="409" y="792"/>
                  </a:lnTo>
                  <a:lnTo>
                    <a:pt x="413" y="852"/>
                  </a:lnTo>
                  <a:lnTo>
                    <a:pt x="393" y="908"/>
                  </a:lnTo>
                  <a:lnTo>
                    <a:pt x="367" y="943"/>
                  </a:lnTo>
                  <a:lnTo>
                    <a:pt x="355" y="954"/>
                  </a:lnTo>
                  <a:lnTo>
                    <a:pt x="325" y="960"/>
                  </a:lnTo>
                  <a:lnTo>
                    <a:pt x="299" y="975"/>
                  </a:lnTo>
                  <a:lnTo>
                    <a:pt x="281" y="995"/>
                  </a:lnTo>
                  <a:lnTo>
                    <a:pt x="279" y="1018"/>
                  </a:lnTo>
                  <a:lnTo>
                    <a:pt x="282" y="1027"/>
                  </a:lnTo>
                  <a:lnTo>
                    <a:pt x="290" y="1036"/>
                  </a:lnTo>
                  <a:lnTo>
                    <a:pt x="304" y="1045"/>
                  </a:lnTo>
                  <a:lnTo>
                    <a:pt x="342" y="1055"/>
                  </a:lnTo>
                  <a:lnTo>
                    <a:pt x="367" y="1040"/>
                  </a:lnTo>
                  <a:lnTo>
                    <a:pt x="389" y="1013"/>
                  </a:lnTo>
                  <a:lnTo>
                    <a:pt x="418" y="992"/>
                  </a:lnTo>
                  <a:lnTo>
                    <a:pt x="442" y="987"/>
                  </a:lnTo>
                  <a:lnTo>
                    <a:pt x="462" y="992"/>
                  </a:lnTo>
                  <a:lnTo>
                    <a:pt x="478" y="1009"/>
                  </a:lnTo>
                  <a:lnTo>
                    <a:pt x="491" y="1039"/>
                  </a:lnTo>
                  <a:lnTo>
                    <a:pt x="496" y="1055"/>
                  </a:lnTo>
                  <a:lnTo>
                    <a:pt x="501" y="1073"/>
                  </a:lnTo>
                  <a:lnTo>
                    <a:pt x="505" y="1094"/>
                  </a:lnTo>
                  <a:lnTo>
                    <a:pt x="509" y="1117"/>
                  </a:lnTo>
                  <a:lnTo>
                    <a:pt x="511" y="1129"/>
                  </a:lnTo>
                  <a:lnTo>
                    <a:pt x="513" y="1139"/>
                  </a:lnTo>
                  <a:lnTo>
                    <a:pt x="516" y="1148"/>
                  </a:lnTo>
                  <a:lnTo>
                    <a:pt x="543" y="1193"/>
                  </a:lnTo>
                  <a:lnTo>
                    <a:pt x="575" y="1211"/>
                  </a:lnTo>
                  <a:lnTo>
                    <a:pt x="602" y="1214"/>
                  </a:lnTo>
                  <a:lnTo>
                    <a:pt x="614" y="1212"/>
                  </a:lnTo>
                  <a:lnTo>
                    <a:pt x="705" y="1193"/>
                  </a:lnTo>
                  <a:lnTo>
                    <a:pt x="784" y="1199"/>
                  </a:lnTo>
                  <a:lnTo>
                    <a:pt x="839" y="1215"/>
                  </a:lnTo>
                  <a:lnTo>
                    <a:pt x="861" y="1224"/>
                  </a:lnTo>
                  <a:lnTo>
                    <a:pt x="908" y="1259"/>
                  </a:lnTo>
                  <a:lnTo>
                    <a:pt x="944" y="1301"/>
                  </a:lnTo>
                  <a:lnTo>
                    <a:pt x="972" y="1347"/>
                  </a:lnTo>
                  <a:lnTo>
                    <a:pt x="991" y="1395"/>
                  </a:lnTo>
                  <a:lnTo>
                    <a:pt x="1005" y="1446"/>
                  </a:lnTo>
                  <a:lnTo>
                    <a:pt x="1015" y="1495"/>
                  </a:lnTo>
                  <a:lnTo>
                    <a:pt x="1022" y="1538"/>
                  </a:lnTo>
                  <a:lnTo>
                    <a:pt x="1028" y="1573"/>
                  </a:lnTo>
                  <a:lnTo>
                    <a:pt x="1030" y="1585"/>
                  </a:lnTo>
                  <a:lnTo>
                    <a:pt x="1034" y="1597"/>
                  </a:lnTo>
                  <a:lnTo>
                    <a:pt x="1037" y="1607"/>
                  </a:lnTo>
                  <a:lnTo>
                    <a:pt x="1051" y="1639"/>
                  </a:lnTo>
                  <a:lnTo>
                    <a:pt x="1067" y="1658"/>
                  </a:lnTo>
                  <a:lnTo>
                    <a:pt x="1084" y="1662"/>
                  </a:lnTo>
                  <a:lnTo>
                    <a:pt x="1099" y="1650"/>
                  </a:lnTo>
                  <a:lnTo>
                    <a:pt x="1105" y="1638"/>
                  </a:lnTo>
                  <a:lnTo>
                    <a:pt x="1107" y="1623"/>
                  </a:lnTo>
                  <a:moveTo>
                    <a:pt x="1137" y="304"/>
                  </a:moveTo>
                  <a:lnTo>
                    <a:pt x="1120" y="302"/>
                  </a:lnTo>
                  <a:lnTo>
                    <a:pt x="1096" y="287"/>
                  </a:lnTo>
                  <a:lnTo>
                    <a:pt x="1069" y="204"/>
                  </a:lnTo>
                  <a:lnTo>
                    <a:pt x="1068" y="206"/>
                  </a:lnTo>
                  <a:lnTo>
                    <a:pt x="1030" y="234"/>
                  </a:lnTo>
                  <a:lnTo>
                    <a:pt x="1003" y="234"/>
                  </a:lnTo>
                  <a:lnTo>
                    <a:pt x="981" y="223"/>
                  </a:lnTo>
                  <a:lnTo>
                    <a:pt x="963" y="202"/>
                  </a:lnTo>
                  <a:lnTo>
                    <a:pt x="951" y="175"/>
                  </a:lnTo>
                  <a:lnTo>
                    <a:pt x="947" y="160"/>
                  </a:lnTo>
                  <a:lnTo>
                    <a:pt x="944" y="145"/>
                  </a:lnTo>
                  <a:lnTo>
                    <a:pt x="943" y="130"/>
                  </a:lnTo>
                  <a:lnTo>
                    <a:pt x="943" y="114"/>
                  </a:lnTo>
                  <a:lnTo>
                    <a:pt x="957" y="83"/>
                  </a:lnTo>
                  <a:lnTo>
                    <a:pt x="981" y="66"/>
                  </a:lnTo>
                  <a:lnTo>
                    <a:pt x="1002" y="51"/>
                  </a:lnTo>
                  <a:lnTo>
                    <a:pt x="1005" y="24"/>
                  </a:lnTo>
                  <a:lnTo>
                    <a:pt x="1005" y="23"/>
                  </a:lnTo>
                  <a:lnTo>
                    <a:pt x="1005" y="22"/>
                  </a:lnTo>
                  <a:lnTo>
                    <a:pt x="980" y="0"/>
                  </a:lnTo>
                  <a:lnTo>
                    <a:pt x="943" y="5"/>
                  </a:lnTo>
                  <a:lnTo>
                    <a:pt x="913" y="42"/>
                  </a:lnTo>
                  <a:lnTo>
                    <a:pt x="912" y="59"/>
                  </a:lnTo>
                  <a:lnTo>
                    <a:pt x="908" y="117"/>
                  </a:lnTo>
                  <a:lnTo>
                    <a:pt x="903" y="187"/>
                  </a:lnTo>
                  <a:lnTo>
                    <a:pt x="866" y="220"/>
                  </a:lnTo>
                  <a:lnTo>
                    <a:pt x="809" y="238"/>
                  </a:lnTo>
                  <a:lnTo>
                    <a:pt x="745" y="264"/>
                  </a:lnTo>
                  <a:lnTo>
                    <a:pt x="691" y="288"/>
                  </a:lnTo>
                  <a:lnTo>
                    <a:pt x="650" y="293"/>
                  </a:lnTo>
                  <a:lnTo>
                    <a:pt x="638" y="291"/>
                  </a:lnTo>
                  <a:lnTo>
                    <a:pt x="1023" y="1443"/>
                  </a:lnTo>
                  <a:lnTo>
                    <a:pt x="1033" y="1393"/>
                  </a:lnTo>
                  <a:lnTo>
                    <a:pt x="1083" y="1357"/>
                  </a:lnTo>
                  <a:lnTo>
                    <a:pt x="1137" y="1335"/>
                  </a:lnTo>
                  <a:lnTo>
                    <a:pt x="1137" y="304"/>
                  </a:lnTo>
                  <a:moveTo>
                    <a:pt x="1137" y="101"/>
                  </a:moveTo>
                  <a:lnTo>
                    <a:pt x="1120" y="113"/>
                  </a:lnTo>
                  <a:lnTo>
                    <a:pt x="1095" y="158"/>
                  </a:lnTo>
                  <a:lnTo>
                    <a:pt x="1069" y="204"/>
                  </a:lnTo>
                  <a:lnTo>
                    <a:pt x="1094" y="281"/>
                  </a:lnTo>
                  <a:lnTo>
                    <a:pt x="1096" y="273"/>
                  </a:lnTo>
                  <a:lnTo>
                    <a:pt x="1102" y="263"/>
                  </a:lnTo>
                  <a:lnTo>
                    <a:pt x="1126" y="219"/>
                  </a:lnTo>
                  <a:lnTo>
                    <a:pt x="1137" y="196"/>
                  </a:lnTo>
                  <a:lnTo>
                    <a:pt x="1137" y="101"/>
                  </a:lnTo>
                </a:path>
              </a:pathLst>
            </a:custGeom>
            <a:solidFill>
              <a:srgbClr val="FFD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pic>
          <p:nvPicPr>
            <p:cNvPr id="11" name="Picture 9">
              <a:extLst>
                <a:ext uri="{FF2B5EF4-FFF2-40B4-BE49-F238E27FC236}">
                  <a16:creationId xmlns:a16="http://schemas.microsoft.com/office/drawing/2014/main" id="{24388CC2-2223-4E85-A362-F561A3D85F0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34" y="1975"/>
              <a:ext cx="107" cy="1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AutoShape 10">
              <a:extLst>
                <a:ext uri="{FF2B5EF4-FFF2-40B4-BE49-F238E27FC236}">
                  <a16:creationId xmlns:a16="http://schemas.microsoft.com/office/drawing/2014/main" id="{C6A68DB5-E56D-4A45-8870-94D1672950F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75" y="622"/>
              <a:ext cx="597" cy="1459"/>
            </a:xfrm>
            <a:custGeom>
              <a:avLst/>
              <a:gdLst>
                <a:gd name="T0" fmla="+- 0 3988 3976"/>
                <a:gd name="T1" fmla="*/ T0 w 597"/>
                <a:gd name="T2" fmla="+- 0 1069 622"/>
                <a:gd name="T3" fmla="*/ 1069 h 1459"/>
                <a:gd name="T4" fmla="+- 0 3984 3976"/>
                <a:gd name="T5" fmla="*/ T4 w 597"/>
                <a:gd name="T6" fmla="+- 0 1058 622"/>
                <a:gd name="T7" fmla="*/ 1058 h 1459"/>
                <a:gd name="T8" fmla="+- 0 3980 3976"/>
                <a:gd name="T9" fmla="*/ T8 w 597"/>
                <a:gd name="T10" fmla="+- 0 1079 622"/>
                <a:gd name="T11" fmla="*/ 1079 h 1459"/>
                <a:gd name="T12" fmla="+- 0 4010 3976"/>
                <a:gd name="T13" fmla="*/ T12 w 597"/>
                <a:gd name="T14" fmla="+- 0 1435 622"/>
                <a:gd name="T15" fmla="*/ 1435 h 1459"/>
                <a:gd name="T16" fmla="+- 0 4009 3976"/>
                <a:gd name="T17" fmla="*/ T16 w 597"/>
                <a:gd name="T18" fmla="+- 0 1416 622"/>
                <a:gd name="T19" fmla="*/ 1416 h 1459"/>
                <a:gd name="T20" fmla="+- 0 3997 3976"/>
                <a:gd name="T21" fmla="*/ T20 w 597"/>
                <a:gd name="T22" fmla="+- 0 1414 622"/>
                <a:gd name="T23" fmla="*/ 1414 h 1459"/>
                <a:gd name="T24" fmla="+- 0 4010 3976"/>
                <a:gd name="T25" fmla="*/ T24 w 597"/>
                <a:gd name="T26" fmla="+- 0 1435 622"/>
                <a:gd name="T27" fmla="*/ 1435 h 1459"/>
                <a:gd name="T28" fmla="+- 0 4218 3976"/>
                <a:gd name="T29" fmla="*/ T28 w 597"/>
                <a:gd name="T30" fmla="+- 0 1864 622"/>
                <a:gd name="T31" fmla="*/ 1864 h 1459"/>
                <a:gd name="T32" fmla="+- 0 4218 3976"/>
                <a:gd name="T33" fmla="*/ T32 w 597"/>
                <a:gd name="T34" fmla="+- 0 1861 622"/>
                <a:gd name="T35" fmla="*/ 1861 h 1459"/>
                <a:gd name="T36" fmla="+- 0 4215 3976"/>
                <a:gd name="T37" fmla="*/ T36 w 597"/>
                <a:gd name="T38" fmla="+- 0 1851 622"/>
                <a:gd name="T39" fmla="*/ 1851 h 1459"/>
                <a:gd name="T40" fmla="+- 0 4210 3976"/>
                <a:gd name="T41" fmla="*/ T40 w 597"/>
                <a:gd name="T42" fmla="+- 0 1872 622"/>
                <a:gd name="T43" fmla="*/ 1872 h 1459"/>
                <a:gd name="T44" fmla="+- 0 4250 3976"/>
                <a:gd name="T45" fmla="*/ T44 w 597"/>
                <a:gd name="T46" fmla="+- 0 1619 622"/>
                <a:gd name="T47" fmla="*/ 1619 h 1459"/>
                <a:gd name="T48" fmla="+- 0 4249 3976"/>
                <a:gd name="T49" fmla="*/ T48 w 597"/>
                <a:gd name="T50" fmla="+- 0 1599 622"/>
                <a:gd name="T51" fmla="*/ 1599 h 1459"/>
                <a:gd name="T52" fmla="+- 0 4238 3976"/>
                <a:gd name="T53" fmla="*/ T52 w 597"/>
                <a:gd name="T54" fmla="+- 0 1597 622"/>
                <a:gd name="T55" fmla="*/ 1597 h 1459"/>
                <a:gd name="T56" fmla="+- 0 4250 3976"/>
                <a:gd name="T57" fmla="*/ T56 w 597"/>
                <a:gd name="T58" fmla="+- 0 1619 622"/>
                <a:gd name="T59" fmla="*/ 1619 h 1459"/>
                <a:gd name="T60" fmla="+- 0 4273 3976"/>
                <a:gd name="T61" fmla="*/ T60 w 597"/>
                <a:gd name="T62" fmla="+- 0 820 622"/>
                <a:gd name="T63" fmla="*/ 820 h 1459"/>
                <a:gd name="T64" fmla="+- 0 4265 3976"/>
                <a:gd name="T65" fmla="*/ T64 w 597"/>
                <a:gd name="T66" fmla="+- 0 803 622"/>
                <a:gd name="T67" fmla="*/ 803 h 1459"/>
                <a:gd name="T68" fmla="+- 0 4240 3976"/>
                <a:gd name="T69" fmla="*/ T68 w 597"/>
                <a:gd name="T70" fmla="+- 0 789 622"/>
                <a:gd name="T71" fmla="*/ 789 h 1459"/>
                <a:gd name="T72" fmla="+- 0 4223 3976"/>
                <a:gd name="T73" fmla="*/ T72 w 597"/>
                <a:gd name="T74" fmla="+- 0 807 622"/>
                <a:gd name="T75" fmla="*/ 807 h 1459"/>
                <a:gd name="T76" fmla="+- 0 4227 3976"/>
                <a:gd name="T77" fmla="*/ T76 w 597"/>
                <a:gd name="T78" fmla="+- 0 829 622"/>
                <a:gd name="T79" fmla="*/ 829 h 1459"/>
                <a:gd name="T80" fmla="+- 0 4239 3976"/>
                <a:gd name="T81" fmla="*/ T80 w 597"/>
                <a:gd name="T82" fmla="+- 0 834 622"/>
                <a:gd name="T83" fmla="*/ 834 h 1459"/>
                <a:gd name="T84" fmla="+- 0 4255 3976"/>
                <a:gd name="T85" fmla="*/ T84 w 597"/>
                <a:gd name="T86" fmla="+- 0 837 622"/>
                <a:gd name="T87" fmla="*/ 837 h 1459"/>
                <a:gd name="T88" fmla="+- 0 4273 3976"/>
                <a:gd name="T89" fmla="*/ T88 w 597"/>
                <a:gd name="T90" fmla="+- 0 826 622"/>
                <a:gd name="T91" fmla="*/ 826 h 1459"/>
                <a:gd name="T92" fmla="+- 0 4325 3976"/>
                <a:gd name="T93" fmla="*/ T92 w 597"/>
                <a:gd name="T94" fmla="+- 0 651 622"/>
                <a:gd name="T95" fmla="*/ 651 h 1459"/>
                <a:gd name="T96" fmla="+- 0 4324 3976"/>
                <a:gd name="T97" fmla="*/ T96 w 597"/>
                <a:gd name="T98" fmla="+- 0 631 622"/>
                <a:gd name="T99" fmla="*/ 631 h 1459"/>
                <a:gd name="T100" fmla="+- 0 4313 3976"/>
                <a:gd name="T101" fmla="*/ T100 w 597"/>
                <a:gd name="T102" fmla="+- 0 629 622"/>
                <a:gd name="T103" fmla="*/ 629 h 1459"/>
                <a:gd name="T104" fmla="+- 0 4325 3976"/>
                <a:gd name="T105" fmla="*/ T104 w 597"/>
                <a:gd name="T106" fmla="+- 0 651 622"/>
                <a:gd name="T107" fmla="*/ 651 h 1459"/>
                <a:gd name="T108" fmla="+- 0 4398 3976"/>
                <a:gd name="T109" fmla="*/ T108 w 597"/>
                <a:gd name="T110" fmla="+- 0 2064 622"/>
                <a:gd name="T111" fmla="*/ 2064 h 1459"/>
                <a:gd name="T112" fmla="+- 0 4395 3976"/>
                <a:gd name="T113" fmla="*/ T112 w 597"/>
                <a:gd name="T114" fmla="+- 0 2053 622"/>
                <a:gd name="T115" fmla="*/ 2053 h 1459"/>
                <a:gd name="T116" fmla="+- 0 4390 3976"/>
                <a:gd name="T117" fmla="*/ T116 w 597"/>
                <a:gd name="T118" fmla="+- 0 2074 622"/>
                <a:gd name="T119" fmla="*/ 2074 h 1459"/>
                <a:gd name="T120" fmla="+- 0 4572 3976"/>
                <a:gd name="T121" fmla="*/ T120 w 597"/>
                <a:gd name="T122" fmla="+- 0 1791 622"/>
                <a:gd name="T123" fmla="*/ 1791 h 1459"/>
                <a:gd name="T124" fmla="+- 0 4571 3976"/>
                <a:gd name="T125" fmla="*/ T124 w 597"/>
                <a:gd name="T126" fmla="+- 0 1785 622"/>
                <a:gd name="T127" fmla="*/ 1785 h 1459"/>
                <a:gd name="T128" fmla="+- 0 4551 3976"/>
                <a:gd name="T129" fmla="*/ T128 w 597"/>
                <a:gd name="T130" fmla="+- 0 1761 622"/>
                <a:gd name="T131" fmla="*/ 1761 h 1459"/>
                <a:gd name="T132" fmla="+- 0 4527 3976"/>
                <a:gd name="T133" fmla="*/ T132 w 597"/>
                <a:gd name="T134" fmla="+- 0 1765 622"/>
                <a:gd name="T135" fmla="*/ 1765 h 1459"/>
                <a:gd name="T136" fmla="+- 0 4520 3976"/>
                <a:gd name="T137" fmla="*/ T136 w 597"/>
                <a:gd name="T138" fmla="+- 0 1783 622"/>
                <a:gd name="T139" fmla="*/ 1783 h 1459"/>
                <a:gd name="T140" fmla="+- 0 4531 3976"/>
                <a:gd name="T141" fmla="*/ T140 w 597"/>
                <a:gd name="T142" fmla="+- 0 1801 622"/>
                <a:gd name="T143" fmla="*/ 1801 h 1459"/>
                <a:gd name="T144" fmla="+- 0 4542 3976"/>
                <a:gd name="T145" fmla="*/ T144 w 597"/>
                <a:gd name="T146" fmla="+- 0 1803 622"/>
                <a:gd name="T147" fmla="*/ 1803 h 1459"/>
                <a:gd name="T148" fmla="+- 0 4565 3976"/>
                <a:gd name="T149" fmla="*/ T148 w 597"/>
                <a:gd name="T150" fmla="+- 0 1803 622"/>
                <a:gd name="T151" fmla="*/ 1803 h 1459"/>
                <a:gd name="T152" fmla="+- 0 4572 3976"/>
                <a:gd name="T153" fmla="*/ T152 w 597"/>
                <a:gd name="T154" fmla="+- 0 1791 622"/>
                <a:gd name="T155" fmla="*/ 1791 h 145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</a:cxnLst>
              <a:rect l="0" t="0" r="r" b="b"/>
              <a:pathLst>
                <a:path w="597" h="1459">
                  <a:moveTo>
                    <a:pt x="12" y="465"/>
                  </a:moveTo>
                  <a:lnTo>
                    <a:pt x="12" y="447"/>
                  </a:lnTo>
                  <a:lnTo>
                    <a:pt x="11" y="446"/>
                  </a:lnTo>
                  <a:lnTo>
                    <a:pt x="8" y="436"/>
                  </a:lnTo>
                  <a:lnTo>
                    <a:pt x="0" y="444"/>
                  </a:lnTo>
                  <a:lnTo>
                    <a:pt x="4" y="457"/>
                  </a:lnTo>
                  <a:lnTo>
                    <a:pt x="12" y="465"/>
                  </a:lnTo>
                  <a:moveTo>
                    <a:pt x="34" y="813"/>
                  </a:moveTo>
                  <a:lnTo>
                    <a:pt x="33" y="795"/>
                  </a:lnTo>
                  <a:lnTo>
                    <a:pt x="33" y="794"/>
                  </a:lnTo>
                  <a:lnTo>
                    <a:pt x="30" y="784"/>
                  </a:lnTo>
                  <a:lnTo>
                    <a:pt x="21" y="792"/>
                  </a:lnTo>
                  <a:lnTo>
                    <a:pt x="25" y="806"/>
                  </a:lnTo>
                  <a:lnTo>
                    <a:pt x="34" y="813"/>
                  </a:lnTo>
                  <a:moveTo>
                    <a:pt x="243" y="1258"/>
                  </a:moveTo>
                  <a:lnTo>
                    <a:pt x="242" y="1242"/>
                  </a:lnTo>
                  <a:lnTo>
                    <a:pt x="242" y="1240"/>
                  </a:lnTo>
                  <a:lnTo>
                    <a:pt x="242" y="1239"/>
                  </a:lnTo>
                  <a:lnTo>
                    <a:pt x="241" y="1237"/>
                  </a:lnTo>
                  <a:lnTo>
                    <a:pt x="239" y="1229"/>
                  </a:lnTo>
                  <a:lnTo>
                    <a:pt x="230" y="1237"/>
                  </a:lnTo>
                  <a:lnTo>
                    <a:pt x="234" y="1250"/>
                  </a:lnTo>
                  <a:lnTo>
                    <a:pt x="243" y="1258"/>
                  </a:lnTo>
                  <a:moveTo>
                    <a:pt x="274" y="997"/>
                  </a:moveTo>
                  <a:lnTo>
                    <a:pt x="274" y="979"/>
                  </a:lnTo>
                  <a:lnTo>
                    <a:pt x="273" y="977"/>
                  </a:lnTo>
                  <a:lnTo>
                    <a:pt x="270" y="968"/>
                  </a:lnTo>
                  <a:lnTo>
                    <a:pt x="262" y="975"/>
                  </a:lnTo>
                  <a:lnTo>
                    <a:pt x="266" y="989"/>
                  </a:lnTo>
                  <a:lnTo>
                    <a:pt x="274" y="997"/>
                  </a:lnTo>
                  <a:moveTo>
                    <a:pt x="298" y="201"/>
                  </a:moveTo>
                  <a:lnTo>
                    <a:pt x="297" y="198"/>
                  </a:lnTo>
                  <a:lnTo>
                    <a:pt x="296" y="195"/>
                  </a:lnTo>
                  <a:lnTo>
                    <a:pt x="289" y="181"/>
                  </a:lnTo>
                  <a:lnTo>
                    <a:pt x="277" y="171"/>
                  </a:lnTo>
                  <a:lnTo>
                    <a:pt x="264" y="167"/>
                  </a:lnTo>
                  <a:lnTo>
                    <a:pt x="253" y="175"/>
                  </a:lnTo>
                  <a:lnTo>
                    <a:pt x="247" y="185"/>
                  </a:lnTo>
                  <a:lnTo>
                    <a:pt x="246" y="193"/>
                  </a:lnTo>
                  <a:lnTo>
                    <a:pt x="251" y="207"/>
                  </a:lnTo>
                  <a:lnTo>
                    <a:pt x="257" y="211"/>
                  </a:lnTo>
                  <a:lnTo>
                    <a:pt x="263" y="212"/>
                  </a:lnTo>
                  <a:lnTo>
                    <a:pt x="268" y="213"/>
                  </a:lnTo>
                  <a:lnTo>
                    <a:pt x="279" y="215"/>
                  </a:lnTo>
                  <a:lnTo>
                    <a:pt x="291" y="213"/>
                  </a:lnTo>
                  <a:lnTo>
                    <a:pt x="297" y="204"/>
                  </a:lnTo>
                  <a:lnTo>
                    <a:pt x="298" y="201"/>
                  </a:lnTo>
                  <a:moveTo>
                    <a:pt x="349" y="29"/>
                  </a:moveTo>
                  <a:lnTo>
                    <a:pt x="349" y="11"/>
                  </a:lnTo>
                  <a:lnTo>
                    <a:pt x="348" y="9"/>
                  </a:lnTo>
                  <a:lnTo>
                    <a:pt x="345" y="0"/>
                  </a:lnTo>
                  <a:lnTo>
                    <a:pt x="337" y="7"/>
                  </a:lnTo>
                  <a:lnTo>
                    <a:pt x="341" y="21"/>
                  </a:lnTo>
                  <a:lnTo>
                    <a:pt x="349" y="29"/>
                  </a:lnTo>
                  <a:moveTo>
                    <a:pt x="423" y="1459"/>
                  </a:moveTo>
                  <a:lnTo>
                    <a:pt x="422" y="1442"/>
                  </a:lnTo>
                  <a:lnTo>
                    <a:pt x="422" y="1440"/>
                  </a:lnTo>
                  <a:lnTo>
                    <a:pt x="419" y="1431"/>
                  </a:lnTo>
                  <a:lnTo>
                    <a:pt x="410" y="1438"/>
                  </a:lnTo>
                  <a:lnTo>
                    <a:pt x="414" y="1452"/>
                  </a:lnTo>
                  <a:lnTo>
                    <a:pt x="423" y="1459"/>
                  </a:lnTo>
                  <a:moveTo>
                    <a:pt x="596" y="1169"/>
                  </a:moveTo>
                  <a:lnTo>
                    <a:pt x="596" y="1166"/>
                  </a:lnTo>
                  <a:lnTo>
                    <a:pt x="595" y="1163"/>
                  </a:lnTo>
                  <a:lnTo>
                    <a:pt x="587" y="1149"/>
                  </a:lnTo>
                  <a:lnTo>
                    <a:pt x="575" y="1139"/>
                  </a:lnTo>
                  <a:lnTo>
                    <a:pt x="562" y="1135"/>
                  </a:lnTo>
                  <a:lnTo>
                    <a:pt x="551" y="1143"/>
                  </a:lnTo>
                  <a:lnTo>
                    <a:pt x="545" y="1153"/>
                  </a:lnTo>
                  <a:lnTo>
                    <a:pt x="544" y="1161"/>
                  </a:lnTo>
                  <a:lnTo>
                    <a:pt x="549" y="1175"/>
                  </a:lnTo>
                  <a:lnTo>
                    <a:pt x="555" y="1179"/>
                  </a:lnTo>
                  <a:lnTo>
                    <a:pt x="561" y="1180"/>
                  </a:lnTo>
                  <a:lnTo>
                    <a:pt x="566" y="1181"/>
                  </a:lnTo>
                  <a:lnTo>
                    <a:pt x="577" y="1183"/>
                  </a:lnTo>
                  <a:lnTo>
                    <a:pt x="589" y="1181"/>
                  </a:lnTo>
                  <a:lnTo>
                    <a:pt x="596" y="1172"/>
                  </a:lnTo>
                  <a:lnTo>
                    <a:pt x="596" y="1169"/>
                  </a:lnTo>
                </a:path>
              </a:pathLst>
            </a:custGeom>
            <a:solidFill>
              <a:srgbClr val="FFD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</p:grpSp>
      <p:sp>
        <p:nvSpPr>
          <p:cNvPr id="13" name="AutoShape 11">
            <a:extLst>
              <a:ext uri="{FF2B5EF4-FFF2-40B4-BE49-F238E27FC236}">
                <a16:creationId xmlns:a16="http://schemas.microsoft.com/office/drawing/2014/main" id="{1A7D62D3-50A0-41C7-BAF0-3B0D8079D06D}"/>
              </a:ext>
            </a:extLst>
          </p:cNvPr>
          <p:cNvSpPr>
            <a:spLocks/>
          </p:cNvSpPr>
          <p:nvPr/>
        </p:nvSpPr>
        <p:spPr bwMode="auto">
          <a:xfrm>
            <a:off x="0" y="1382224"/>
            <a:ext cx="1184320" cy="903776"/>
          </a:xfrm>
          <a:custGeom>
            <a:avLst/>
            <a:gdLst>
              <a:gd name="T0" fmla="*/ 210080225 w 1231"/>
              <a:gd name="T1" fmla="*/ 819756425 h 941"/>
              <a:gd name="T2" fmla="*/ 185886725 w 1231"/>
              <a:gd name="T3" fmla="*/ 845966050 h 941"/>
              <a:gd name="T4" fmla="*/ 185886725 w 1231"/>
              <a:gd name="T5" fmla="*/ 892336925 h 941"/>
              <a:gd name="T6" fmla="*/ 206854425 w 1231"/>
              <a:gd name="T7" fmla="*/ 852014425 h 941"/>
              <a:gd name="T8" fmla="*/ 242741450 w 1231"/>
              <a:gd name="T9" fmla="*/ 879030500 h 941"/>
              <a:gd name="T10" fmla="*/ 239112425 w 1231"/>
              <a:gd name="T11" fmla="*/ 870966000 h 941"/>
              <a:gd name="T12" fmla="*/ 224999550 w 1231"/>
              <a:gd name="T13" fmla="*/ 868546650 h 941"/>
              <a:gd name="T14" fmla="*/ 223789875 w 1231"/>
              <a:gd name="T15" fmla="*/ 881449850 h 941"/>
              <a:gd name="T16" fmla="*/ 230644700 w 1231"/>
              <a:gd name="T17" fmla="*/ 884272425 h 941"/>
              <a:gd name="T18" fmla="*/ 242741450 w 1231"/>
              <a:gd name="T19" fmla="*/ 880240175 h 941"/>
              <a:gd name="T20" fmla="*/ 245160800 w 1231"/>
              <a:gd name="T21" fmla="*/ 794353250 h 941"/>
              <a:gd name="T22" fmla="*/ 243547900 w 1231"/>
              <a:gd name="T23" fmla="*/ 789917775 h 941"/>
              <a:gd name="T24" fmla="*/ 245160800 w 1231"/>
              <a:gd name="T25" fmla="*/ 801611300 h 941"/>
              <a:gd name="T26" fmla="*/ 283063950 w 1231"/>
              <a:gd name="T27" fmla="*/ 820159650 h 941"/>
              <a:gd name="T28" fmla="*/ 274596225 w 1231"/>
              <a:gd name="T29" fmla="*/ 826611250 h 941"/>
              <a:gd name="T30" fmla="*/ 277418800 w 1231"/>
              <a:gd name="T31" fmla="*/ 832659625 h 941"/>
              <a:gd name="T32" fmla="*/ 387499225 w 1231"/>
              <a:gd name="T33" fmla="*/ 947175525 h 941"/>
              <a:gd name="T34" fmla="*/ 387096000 w 1231"/>
              <a:gd name="T35" fmla="*/ 938707800 h 941"/>
              <a:gd name="T36" fmla="*/ 384273425 w 1231"/>
              <a:gd name="T37" fmla="*/ 943949725 h 941"/>
              <a:gd name="T38" fmla="*/ 427015275 w 1231"/>
              <a:gd name="T39" fmla="*/ 1014110875 h 941"/>
              <a:gd name="T40" fmla="*/ 403628225 w 1231"/>
              <a:gd name="T41" fmla="*/ 1001610900 h 941"/>
              <a:gd name="T42" fmla="*/ 371773450 w 1231"/>
              <a:gd name="T43" fmla="*/ 1025804400 h 941"/>
              <a:gd name="T44" fmla="*/ 349192850 w 1231"/>
              <a:gd name="T45" fmla="*/ 1019756025 h 941"/>
              <a:gd name="T46" fmla="*/ 340725125 w 1231"/>
              <a:gd name="T47" fmla="*/ 994352850 h 941"/>
              <a:gd name="T48" fmla="*/ 337096100 w 1231"/>
              <a:gd name="T49" fmla="*/ 967336775 h 941"/>
              <a:gd name="T50" fmla="*/ 324596125 w 1231"/>
              <a:gd name="T51" fmla="*/ 941127150 h 941"/>
              <a:gd name="T52" fmla="*/ 310886475 w 1231"/>
              <a:gd name="T53" fmla="*/ 933869100 h 941"/>
              <a:gd name="T54" fmla="*/ 281451050 w 1231"/>
              <a:gd name="T55" fmla="*/ 937094900 h 941"/>
              <a:gd name="T56" fmla="*/ 237902750 w 1231"/>
              <a:gd name="T57" fmla="*/ 936691675 h 941"/>
              <a:gd name="T58" fmla="*/ 237499525 w 1231"/>
              <a:gd name="T59" fmla="*/ 934675550 h 941"/>
              <a:gd name="T60" fmla="*/ 241531775 w 1231"/>
              <a:gd name="T61" fmla="*/ 922175575 h 941"/>
              <a:gd name="T62" fmla="*/ 244354350 w 1231"/>
              <a:gd name="T63" fmla="*/ 918949775 h 941"/>
              <a:gd name="T64" fmla="*/ 228628575 w 1231"/>
              <a:gd name="T65" fmla="*/ 908465925 h 941"/>
              <a:gd name="T66" fmla="*/ 186289950 w 1231"/>
              <a:gd name="T67" fmla="*/ 897982075 h 941"/>
              <a:gd name="T68" fmla="*/ 159677100 w 1231"/>
              <a:gd name="T69" fmla="*/ 876611150 h 941"/>
              <a:gd name="T70" fmla="*/ 132661025 w 1231"/>
              <a:gd name="T71" fmla="*/ 863707950 h 941"/>
              <a:gd name="T72" fmla="*/ 124999750 w 1231"/>
              <a:gd name="T73" fmla="*/ 840724125 h 941"/>
              <a:gd name="T74" fmla="*/ 130241675 w 1231"/>
              <a:gd name="T75" fmla="*/ 815320950 h 941"/>
              <a:gd name="T76" fmla="*/ 149596475 w 1231"/>
              <a:gd name="T77" fmla="*/ 791933900 h 941"/>
              <a:gd name="T78" fmla="*/ 139515850 w 1231"/>
              <a:gd name="T79" fmla="*/ 781853275 h 941"/>
              <a:gd name="T80" fmla="*/ 111693325 w 1231"/>
              <a:gd name="T81" fmla="*/ 805643550 h 941"/>
              <a:gd name="T82" fmla="*/ 93144975 w 1231"/>
              <a:gd name="T83" fmla="*/ 870966000 h 941"/>
              <a:gd name="T84" fmla="*/ 22983825 w 1231"/>
              <a:gd name="T85" fmla="*/ 897982075 h 941"/>
              <a:gd name="T86" fmla="*/ 0 w 1231"/>
              <a:gd name="T87" fmla="*/ 1161288000 h 941"/>
              <a:gd name="T88" fmla="*/ 387499225 w 1231"/>
              <a:gd name="T89" fmla="*/ 1143546100 h 941"/>
              <a:gd name="T90" fmla="*/ 372176675 w 1231"/>
              <a:gd name="T91" fmla="*/ 1117739700 h 941"/>
              <a:gd name="T92" fmla="*/ 370967000 w 1231"/>
              <a:gd name="T93" fmla="*/ 1082255900 h 941"/>
              <a:gd name="T94" fmla="*/ 396370175 w 1231"/>
              <a:gd name="T95" fmla="*/ 1042336625 h 941"/>
              <a:gd name="T96" fmla="*/ 427015275 w 1231"/>
              <a:gd name="T97" fmla="*/ 1027014075 h 941"/>
              <a:gd name="T98" fmla="*/ 447579750 w 1231"/>
              <a:gd name="T99" fmla="*/ 1159271875 h 941"/>
              <a:gd name="T100" fmla="*/ 450805550 w 1231"/>
              <a:gd name="T101" fmla="*/ 1161288000 h 941"/>
              <a:gd name="T102" fmla="*/ 452418450 w 1231"/>
              <a:gd name="T103" fmla="*/ 819353200 h 941"/>
              <a:gd name="T104" fmla="*/ 447982975 w 1231"/>
              <a:gd name="T105" fmla="*/ 818546750 h 941"/>
              <a:gd name="T106" fmla="*/ 477821625 w 1231"/>
              <a:gd name="T107" fmla="*/ 1107659075 h 941"/>
              <a:gd name="T108" fmla="*/ 474192600 w 1231"/>
              <a:gd name="T109" fmla="*/ 1099594575 h 941"/>
              <a:gd name="T110" fmla="*/ 460079725 w 1231"/>
              <a:gd name="T111" fmla="*/ 1097175225 h 941"/>
              <a:gd name="T112" fmla="*/ 458870050 w 1231"/>
              <a:gd name="T113" fmla="*/ 1110078425 h 941"/>
              <a:gd name="T114" fmla="*/ 465724875 w 1231"/>
              <a:gd name="T115" fmla="*/ 1112901000 h 941"/>
              <a:gd name="T116" fmla="*/ 477821625 w 1231"/>
              <a:gd name="T117" fmla="*/ 1108868750 h 941"/>
              <a:gd name="T118" fmla="*/ 495966750 w 1231"/>
              <a:gd name="T119" fmla="*/ 1049594675 h 941"/>
              <a:gd name="T120" fmla="*/ 494757075 w 1231"/>
              <a:gd name="T121" fmla="*/ 1045159200 h 941"/>
              <a:gd name="T122" fmla="*/ 496369975 w 1231"/>
              <a:gd name="T123" fmla="*/ 1056449500 h 941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231" h="941">
                <a:moveTo>
                  <a:pt x="527" y="105"/>
                </a:moveTo>
                <a:lnTo>
                  <a:pt x="525" y="98"/>
                </a:lnTo>
                <a:lnTo>
                  <a:pt x="521" y="94"/>
                </a:lnTo>
                <a:lnTo>
                  <a:pt x="513" y="94"/>
                </a:lnTo>
                <a:lnTo>
                  <a:pt x="485" y="114"/>
                </a:lnTo>
                <a:lnTo>
                  <a:pt x="461" y="159"/>
                </a:lnTo>
                <a:lnTo>
                  <a:pt x="434" y="205"/>
                </a:lnTo>
                <a:lnTo>
                  <a:pt x="460" y="282"/>
                </a:lnTo>
                <a:lnTo>
                  <a:pt x="461" y="274"/>
                </a:lnTo>
                <a:lnTo>
                  <a:pt x="468" y="263"/>
                </a:lnTo>
                <a:lnTo>
                  <a:pt x="492" y="219"/>
                </a:lnTo>
                <a:lnTo>
                  <a:pt x="513" y="174"/>
                </a:lnTo>
                <a:lnTo>
                  <a:pt x="526" y="133"/>
                </a:lnTo>
                <a:lnTo>
                  <a:pt x="527" y="105"/>
                </a:lnTo>
                <a:moveTo>
                  <a:pt x="602" y="241"/>
                </a:moveTo>
                <a:lnTo>
                  <a:pt x="602" y="238"/>
                </a:lnTo>
                <a:lnTo>
                  <a:pt x="601" y="235"/>
                </a:lnTo>
                <a:lnTo>
                  <a:pt x="593" y="221"/>
                </a:lnTo>
                <a:lnTo>
                  <a:pt x="581" y="211"/>
                </a:lnTo>
                <a:lnTo>
                  <a:pt x="569" y="207"/>
                </a:lnTo>
                <a:lnTo>
                  <a:pt x="558" y="215"/>
                </a:lnTo>
                <a:lnTo>
                  <a:pt x="551" y="225"/>
                </a:lnTo>
                <a:lnTo>
                  <a:pt x="551" y="233"/>
                </a:lnTo>
                <a:lnTo>
                  <a:pt x="555" y="247"/>
                </a:lnTo>
                <a:lnTo>
                  <a:pt x="562" y="251"/>
                </a:lnTo>
                <a:lnTo>
                  <a:pt x="567" y="252"/>
                </a:lnTo>
                <a:lnTo>
                  <a:pt x="572" y="254"/>
                </a:lnTo>
                <a:lnTo>
                  <a:pt x="584" y="255"/>
                </a:lnTo>
                <a:lnTo>
                  <a:pt x="595" y="253"/>
                </a:lnTo>
                <a:lnTo>
                  <a:pt x="602" y="244"/>
                </a:lnTo>
                <a:lnTo>
                  <a:pt x="602" y="241"/>
                </a:lnTo>
                <a:moveTo>
                  <a:pt x="608" y="49"/>
                </a:moveTo>
                <a:lnTo>
                  <a:pt x="608" y="31"/>
                </a:lnTo>
                <a:lnTo>
                  <a:pt x="607" y="30"/>
                </a:lnTo>
                <a:lnTo>
                  <a:pt x="607" y="28"/>
                </a:lnTo>
                <a:lnTo>
                  <a:pt x="604" y="20"/>
                </a:lnTo>
                <a:lnTo>
                  <a:pt x="596" y="28"/>
                </a:lnTo>
                <a:lnTo>
                  <a:pt x="599" y="41"/>
                </a:lnTo>
                <a:lnTo>
                  <a:pt x="608" y="49"/>
                </a:lnTo>
                <a:moveTo>
                  <a:pt x="707" y="108"/>
                </a:moveTo>
                <a:lnTo>
                  <a:pt x="704" y="98"/>
                </a:lnTo>
                <a:lnTo>
                  <a:pt x="702" y="95"/>
                </a:lnTo>
                <a:lnTo>
                  <a:pt x="694" y="90"/>
                </a:lnTo>
                <a:lnTo>
                  <a:pt x="674" y="91"/>
                </a:lnTo>
                <a:lnTo>
                  <a:pt x="681" y="111"/>
                </a:lnTo>
                <a:lnTo>
                  <a:pt x="681" y="112"/>
                </a:lnTo>
                <a:lnTo>
                  <a:pt x="682" y="114"/>
                </a:lnTo>
                <a:lnTo>
                  <a:pt x="688" y="126"/>
                </a:lnTo>
                <a:lnTo>
                  <a:pt x="698" y="118"/>
                </a:lnTo>
                <a:lnTo>
                  <a:pt x="707" y="108"/>
                </a:lnTo>
                <a:moveTo>
                  <a:pt x="961" y="410"/>
                </a:moveTo>
                <a:lnTo>
                  <a:pt x="961" y="392"/>
                </a:lnTo>
                <a:lnTo>
                  <a:pt x="961" y="391"/>
                </a:lnTo>
                <a:lnTo>
                  <a:pt x="960" y="389"/>
                </a:lnTo>
                <a:lnTo>
                  <a:pt x="958" y="381"/>
                </a:lnTo>
                <a:lnTo>
                  <a:pt x="949" y="388"/>
                </a:lnTo>
                <a:lnTo>
                  <a:pt x="953" y="402"/>
                </a:lnTo>
                <a:lnTo>
                  <a:pt x="961" y="410"/>
                </a:lnTo>
                <a:moveTo>
                  <a:pt x="1061" y="585"/>
                </a:moveTo>
                <a:lnTo>
                  <a:pt x="1059" y="576"/>
                </a:lnTo>
                <a:lnTo>
                  <a:pt x="1051" y="567"/>
                </a:lnTo>
                <a:lnTo>
                  <a:pt x="1038" y="558"/>
                </a:lnTo>
                <a:lnTo>
                  <a:pt x="1001" y="545"/>
                </a:lnTo>
                <a:lnTo>
                  <a:pt x="976" y="560"/>
                </a:lnTo>
                <a:lnTo>
                  <a:pt x="952" y="585"/>
                </a:lnTo>
                <a:lnTo>
                  <a:pt x="922" y="605"/>
                </a:lnTo>
                <a:lnTo>
                  <a:pt x="899" y="609"/>
                </a:lnTo>
                <a:lnTo>
                  <a:pt x="881" y="604"/>
                </a:lnTo>
                <a:lnTo>
                  <a:pt x="866" y="590"/>
                </a:lnTo>
                <a:lnTo>
                  <a:pt x="854" y="564"/>
                </a:lnTo>
                <a:lnTo>
                  <a:pt x="849" y="547"/>
                </a:lnTo>
                <a:lnTo>
                  <a:pt x="845" y="527"/>
                </a:lnTo>
                <a:lnTo>
                  <a:pt x="841" y="502"/>
                </a:lnTo>
                <a:lnTo>
                  <a:pt x="838" y="475"/>
                </a:lnTo>
                <a:lnTo>
                  <a:pt x="836" y="460"/>
                </a:lnTo>
                <a:lnTo>
                  <a:pt x="833" y="447"/>
                </a:lnTo>
                <a:lnTo>
                  <a:pt x="830" y="436"/>
                </a:lnTo>
                <a:lnTo>
                  <a:pt x="805" y="395"/>
                </a:lnTo>
                <a:lnTo>
                  <a:pt x="796" y="390"/>
                </a:lnTo>
                <a:lnTo>
                  <a:pt x="775" y="377"/>
                </a:lnTo>
                <a:lnTo>
                  <a:pt x="771" y="377"/>
                </a:lnTo>
                <a:lnTo>
                  <a:pt x="749" y="374"/>
                </a:lnTo>
                <a:lnTo>
                  <a:pt x="738" y="375"/>
                </a:lnTo>
                <a:lnTo>
                  <a:pt x="698" y="385"/>
                </a:lnTo>
                <a:lnTo>
                  <a:pt x="660" y="389"/>
                </a:lnTo>
                <a:lnTo>
                  <a:pt x="623" y="388"/>
                </a:lnTo>
                <a:lnTo>
                  <a:pt x="590" y="384"/>
                </a:lnTo>
                <a:lnTo>
                  <a:pt x="590" y="382"/>
                </a:lnTo>
                <a:lnTo>
                  <a:pt x="589" y="381"/>
                </a:lnTo>
                <a:lnTo>
                  <a:pt x="589" y="379"/>
                </a:lnTo>
                <a:lnTo>
                  <a:pt x="589" y="367"/>
                </a:lnTo>
                <a:lnTo>
                  <a:pt x="593" y="356"/>
                </a:lnTo>
                <a:lnTo>
                  <a:pt x="599" y="348"/>
                </a:lnTo>
                <a:lnTo>
                  <a:pt x="607" y="342"/>
                </a:lnTo>
                <a:lnTo>
                  <a:pt x="607" y="341"/>
                </a:lnTo>
                <a:lnTo>
                  <a:pt x="606" y="340"/>
                </a:lnTo>
                <a:lnTo>
                  <a:pt x="575" y="316"/>
                </a:lnTo>
                <a:lnTo>
                  <a:pt x="567" y="314"/>
                </a:lnTo>
                <a:lnTo>
                  <a:pt x="529" y="308"/>
                </a:lnTo>
                <a:lnTo>
                  <a:pt x="485" y="302"/>
                </a:lnTo>
                <a:lnTo>
                  <a:pt x="462" y="288"/>
                </a:lnTo>
                <a:lnTo>
                  <a:pt x="434" y="205"/>
                </a:lnTo>
                <a:lnTo>
                  <a:pt x="433" y="207"/>
                </a:lnTo>
                <a:lnTo>
                  <a:pt x="396" y="235"/>
                </a:lnTo>
                <a:lnTo>
                  <a:pt x="369" y="235"/>
                </a:lnTo>
                <a:lnTo>
                  <a:pt x="346" y="223"/>
                </a:lnTo>
                <a:lnTo>
                  <a:pt x="329" y="203"/>
                </a:lnTo>
                <a:lnTo>
                  <a:pt x="316" y="176"/>
                </a:lnTo>
                <a:lnTo>
                  <a:pt x="312" y="161"/>
                </a:lnTo>
                <a:lnTo>
                  <a:pt x="310" y="146"/>
                </a:lnTo>
                <a:lnTo>
                  <a:pt x="308" y="130"/>
                </a:lnTo>
                <a:lnTo>
                  <a:pt x="309" y="115"/>
                </a:lnTo>
                <a:lnTo>
                  <a:pt x="323" y="83"/>
                </a:lnTo>
                <a:lnTo>
                  <a:pt x="347" y="66"/>
                </a:lnTo>
                <a:lnTo>
                  <a:pt x="367" y="51"/>
                </a:lnTo>
                <a:lnTo>
                  <a:pt x="371" y="25"/>
                </a:lnTo>
                <a:lnTo>
                  <a:pt x="371" y="23"/>
                </a:lnTo>
                <a:lnTo>
                  <a:pt x="370" y="22"/>
                </a:lnTo>
                <a:lnTo>
                  <a:pt x="346" y="0"/>
                </a:lnTo>
                <a:lnTo>
                  <a:pt x="309" y="5"/>
                </a:lnTo>
                <a:lnTo>
                  <a:pt x="278" y="43"/>
                </a:lnTo>
                <a:lnTo>
                  <a:pt x="277" y="59"/>
                </a:lnTo>
                <a:lnTo>
                  <a:pt x="274" y="117"/>
                </a:lnTo>
                <a:lnTo>
                  <a:pt x="269" y="188"/>
                </a:lnTo>
                <a:lnTo>
                  <a:pt x="231" y="221"/>
                </a:lnTo>
                <a:lnTo>
                  <a:pt x="174" y="239"/>
                </a:lnTo>
                <a:lnTo>
                  <a:pt x="110" y="264"/>
                </a:lnTo>
                <a:lnTo>
                  <a:pt x="57" y="288"/>
                </a:lnTo>
                <a:lnTo>
                  <a:pt x="16" y="293"/>
                </a:lnTo>
                <a:lnTo>
                  <a:pt x="0" y="291"/>
                </a:lnTo>
                <a:lnTo>
                  <a:pt x="0" y="941"/>
                </a:lnTo>
                <a:lnTo>
                  <a:pt x="1057" y="941"/>
                </a:lnTo>
                <a:lnTo>
                  <a:pt x="1011" y="929"/>
                </a:lnTo>
                <a:lnTo>
                  <a:pt x="961" y="897"/>
                </a:lnTo>
                <a:lnTo>
                  <a:pt x="925" y="839"/>
                </a:lnTo>
                <a:lnTo>
                  <a:pt x="923" y="833"/>
                </a:lnTo>
                <a:lnTo>
                  <a:pt x="922" y="827"/>
                </a:lnTo>
                <a:lnTo>
                  <a:pt x="920" y="820"/>
                </a:lnTo>
                <a:lnTo>
                  <a:pt x="920" y="745"/>
                </a:lnTo>
                <a:lnTo>
                  <a:pt x="943" y="690"/>
                </a:lnTo>
                <a:lnTo>
                  <a:pt x="970" y="657"/>
                </a:lnTo>
                <a:lnTo>
                  <a:pt x="983" y="646"/>
                </a:lnTo>
                <a:lnTo>
                  <a:pt x="1013" y="641"/>
                </a:lnTo>
                <a:lnTo>
                  <a:pt x="1041" y="628"/>
                </a:lnTo>
                <a:lnTo>
                  <a:pt x="1059" y="608"/>
                </a:lnTo>
                <a:lnTo>
                  <a:pt x="1061" y="585"/>
                </a:lnTo>
                <a:moveTo>
                  <a:pt x="1118" y="941"/>
                </a:moveTo>
                <a:lnTo>
                  <a:pt x="1110" y="936"/>
                </a:lnTo>
                <a:lnTo>
                  <a:pt x="1096" y="940"/>
                </a:lnTo>
                <a:lnTo>
                  <a:pt x="1079" y="941"/>
                </a:lnTo>
                <a:lnTo>
                  <a:pt x="1118" y="941"/>
                </a:lnTo>
                <a:moveTo>
                  <a:pt x="1123" y="112"/>
                </a:moveTo>
                <a:lnTo>
                  <a:pt x="1122" y="95"/>
                </a:lnTo>
                <a:lnTo>
                  <a:pt x="1122" y="93"/>
                </a:lnTo>
                <a:lnTo>
                  <a:pt x="1122" y="92"/>
                </a:lnTo>
                <a:lnTo>
                  <a:pt x="1119" y="84"/>
                </a:lnTo>
                <a:lnTo>
                  <a:pt x="1111" y="91"/>
                </a:lnTo>
                <a:lnTo>
                  <a:pt x="1114" y="105"/>
                </a:lnTo>
                <a:lnTo>
                  <a:pt x="1123" y="112"/>
                </a:lnTo>
                <a:moveTo>
                  <a:pt x="1185" y="808"/>
                </a:moveTo>
                <a:lnTo>
                  <a:pt x="1185" y="805"/>
                </a:lnTo>
                <a:lnTo>
                  <a:pt x="1184" y="802"/>
                </a:lnTo>
                <a:lnTo>
                  <a:pt x="1176" y="788"/>
                </a:lnTo>
                <a:lnTo>
                  <a:pt x="1164" y="778"/>
                </a:lnTo>
                <a:lnTo>
                  <a:pt x="1152" y="774"/>
                </a:lnTo>
                <a:lnTo>
                  <a:pt x="1141" y="782"/>
                </a:lnTo>
                <a:lnTo>
                  <a:pt x="1134" y="792"/>
                </a:lnTo>
                <a:lnTo>
                  <a:pt x="1133" y="801"/>
                </a:lnTo>
                <a:lnTo>
                  <a:pt x="1138" y="814"/>
                </a:lnTo>
                <a:lnTo>
                  <a:pt x="1145" y="818"/>
                </a:lnTo>
                <a:lnTo>
                  <a:pt x="1150" y="820"/>
                </a:lnTo>
                <a:lnTo>
                  <a:pt x="1155" y="821"/>
                </a:lnTo>
                <a:lnTo>
                  <a:pt x="1166" y="822"/>
                </a:lnTo>
                <a:lnTo>
                  <a:pt x="1178" y="820"/>
                </a:lnTo>
                <a:lnTo>
                  <a:pt x="1185" y="811"/>
                </a:lnTo>
                <a:lnTo>
                  <a:pt x="1185" y="808"/>
                </a:lnTo>
                <a:moveTo>
                  <a:pt x="1231" y="681"/>
                </a:moveTo>
                <a:lnTo>
                  <a:pt x="1230" y="664"/>
                </a:lnTo>
                <a:lnTo>
                  <a:pt x="1230" y="662"/>
                </a:lnTo>
                <a:lnTo>
                  <a:pt x="1229" y="661"/>
                </a:lnTo>
                <a:lnTo>
                  <a:pt x="1227" y="653"/>
                </a:lnTo>
                <a:lnTo>
                  <a:pt x="1218" y="660"/>
                </a:lnTo>
                <a:lnTo>
                  <a:pt x="1222" y="674"/>
                </a:lnTo>
                <a:lnTo>
                  <a:pt x="1231" y="681"/>
                </a:lnTo>
              </a:path>
            </a:pathLst>
          </a:custGeom>
          <a:solidFill>
            <a:srgbClr val="FFD23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0480" tIns="15240" rIns="30480" bIns="15240" numCol="1" anchor="t" anchorCtr="0" compatLnSpc="1">
            <a:prstTxWarp prst="textNoShape">
              <a:avLst/>
            </a:prstTxWarp>
          </a:bodyPr>
          <a:lstStyle/>
          <a:p>
            <a:endParaRPr lang="fr-FR" sz="207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4BF9BE16-831A-48F8-B6A4-AAC779B14611}"/>
              </a:ext>
            </a:extLst>
          </p:cNvPr>
          <p:cNvSpPr txBox="1">
            <a:spLocks/>
          </p:cNvSpPr>
          <p:nvPr/>
        </p:nvSpPr>
        <p:spPr>
          <a:xfrm>
            <a:off x="1158736" y="958334"/>
            <a:ext cx="922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 dirty="0">
                <a:solidFill>
                  <a:srgbClr val="215868"/>
                </a:solidFill>
                <a:latin typeface="Gotham Bold" pitchFamily="50" charset="0"/>
                <a:cs typeface="Gotham Bold" pitchFamily="50" charset="0"/>
              </a:rPr>
              <a:t>AVATAR</a:t>
            </a:r>
          </a:p>
        </p:txBody>
      </p:sp>
      <p:pic>
        <p:nvPicPr>
          <p:cNvPr id="14" name="image4.png">
            <a:extLst>
              <a:ext uri="{FF2B5EF4-FFF2-40B4-BE49-F238E27FC236}">
                <a16:creationId xmlns:a16="http://schemas.microsoft.com/office/drawing/2014/main" id="{B9353E3C-DEF9-457F-9D69-FEAD62B4678F}"/>
              </a:ext>
            </a:extLst>
          </p:cNvPr>
          <p:cNvPicPr>
            <a:picLocks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491651" y="514571"/>
            <a:ext cx="256786" cy="305551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18A51853-4A5A-48A4-9A91-F31F89033FC7}"/>
              </a:ext>
            </a:extLst>
          </p:cNvPr>
          <p:cNvSpPr txBox="1">
            <a:spLocks/>
          </p:cNvSpPr>
          <p:nvPr/>
        </p:nvSpPr>
        <p:spPr>
          <a:xfrm>
            <a:off x="1377830" y="1303911"/>
            <a:ext cx="4844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 dirty="0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Profil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E990B36B-C163-418F-A254-68A22134B630}"/>
              </a:ext>
            </a:extLst>
          </p:cNvPr>
          <p:cNvSpPr txBox="1">
            <a:spLocks/>
          </p:cNvSpPr>
          <p:nvPr/>
        </p:nvSpPr>
        <p:spPr>
          <a:xfrm>
            <a:off x="1231961" y="1547012"/>
            <a:ext cx="7761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 dirty="0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Anonymat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E22EB5C5-6E4D-4214-8F1C-9F8C81352F11}"/>
              </a:ext>
            </a:extLst>
          </p:cNvPr>
          <p:cNvSpPr txBox="1">
            <a:spLocks/>
          </p:cNvSpPr>
          <p:nvPr/>
        </p:nvSpPr>
        <p:spPr>
          <a:xfrm>
            <a:off x="1192684" y="1790114"/>
            <a:ext cx="8547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 dirty="0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Personnage</a:t>
            </a:r>
          </a:p>
        </p:txBody>
      </p:sp>
    </p:spTree>
    <p:extLst>
      <p:ext uri="{BB962C8B-B14F-4D97-AF65-F5344CB8AC3E}">
        <p14:creationId xmlns:p14="http://schemas.microsoft.com/office/powerpoint/2010/main" val="13786152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F1409238-5CCF-410B-BDA9-73B48B0CCB50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1223094" cy="1132124"/>
            <a:chOff x="0" y="0"/>
            <a:chExt cx="1368" cy="1047"/>
          </a:xfrm>
        </p:grpSpPr>
        <p:sp>
          <p:nvSpPr>
            <p:cNvPr id="5" name="AutoShape 3">
              <a:extLst>
                <a:ext uri="{FF2B5EF4-FFF2-40B4-BE49-F238E27FC236}">
                  <a16:creationId xmlns:a16="http://schemas.microsoft.com/office/drawing/2014/main" id="{CAE4FC14-795A-43E4-B542-F8C0416FD17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1368" cy="1047"/>
            </a:xfrm>
            <a:custGeom>
              <a:avLst/>
              <a:gdLst>
                <a:gd name="T0" fmla="*/ 16 w 1368"/>
                <a:gd name="T1" fmla="*/ 587 h 1047"/>
                <a:gd name="T2" fmla="*/ 4 w 1368"/>
                <a:gd name="T3" fmla="*/ 686 h 1047"/>
                <a:gd name="T4" fmla="*/ 33 w 1368"/>
                <a:gd name="T5" fmla="*/ 620 h 1047"/>
                <a:gd name="T6" fmla="*/ 217 w 1368"/>
                <a:gd name="T7" fmla="*/ 509 h 1047"/>
                <a:gd name="T8" fmla="*/ 152 w 1368"/>
                <a:gd name="T9" fmla="*/ 643 h 1047"/>
                <a:gd name="T10" fmla="*/ 13 w 1368"/>
                <a:gd name="T11" fmla="*/ 866 h 1047"/>
                <a:gd name="T12" fmla="*/ 38 w 1368"/>
                <a:gd name="T13" fmla="*/ 935 h 1047"/>
                <a:gd name="T14" fmla="*/ 131 w 1368"/>
                <a:gd name="T15" fmla="*/ 817 h 1047"/>
                <a:gd name="T16" fmla="*/ 208 w 1368"/>
                <a:gd name="T17" fmla="*/ 575 h 1047"/>
                <a:gd name="T18" fmla="*/ 550 w 1368"/>
                <a:gd name="T19" fmla="*/ 862 h 1047"/>
                <a:gd name="T20" fmla="*/ 518 w 1368"/>
                <a:gd name="T21" fmla="*/ 770 h 1047"/>
                <a:gd name="T22" fmla="*/ 468 w 1368"/>
                <a:gd name="T23" fmla="*/ 688 h 1047"/>
                <a:gd name="T24" fmla="*/ 0 w 1368"/>
                <a:gd name="T25" fmla="*/ 439 h 1047"/>
                <a:gd name="T26" fmla="*/ 148 w 1368"/>
                <a:gd name="T27" fmla="*/ 431 h 1047"/>
                <a:gd name="T28" fmla="*/ 351 w 1368"/>
                <a:gd name="T29" fmla="*/ 498 h 1047"/>
                <a:gd name="T30" fmla="*/ 449 w 1368"/>
                <a:gd name="T31" fmla="*/ 685 h 1047"/>
                <a:gd name="T32" fmla="*/ 474 w 1368"/>
                <a:gd name="T33" fmla="*/ 824 h 1047"/>
                <a:gd name="T34" fmla="*/ 511 w 1368"/>
                <a:gd name="T35" fmla="*/ 897 h 1047"/>
                <a:gd name="T36" fmla="*/ 550 w 1368"/>
                <a:gd name="T37" fmla="*/ 862 h 1047"/>
                <a:gd name="T38" fmla="*/ 865 w 1368"/>
                <a:gd name="T39" fmla="*/ 517 h 1047"/>
                <a:gd name="T40" fmla="*/ 670 w 1368"/>
                <a:gd name="T41" fmla="*/ 0 h 1047"/>
                <a:gd name="T42" fmla="*/ 527 w 1368"/>
                <a:gd name="T43" fmla="*/ 595 h 1047"/>
                <a:gd name="T44" fmla="*/ 731 w 1368"/>
                <a:gd name="T45" fmla="*/ 529 h 1047"/>
                <a:gd name="T46" fmla="*/ 867 w 1368"/>
                <a:gd name="T47" fmla="*/ 554 h 1047"/>
                <a:gd name="T48" fmla="*/ 952 w 1368"/>
                <a:gd name="T49" fmla="*/ 998 h 1047"/>
                <a:gd name="T50" fmla="*/ 832 w 1368"/>
                <a:gd name="T51" fmla="*/ 858 h 1047"/>
                <a:gd name="T52" fmla="*/ 716 w 1368"/>
                <a:gd name="T53" fmla="*/ 712 h 1047"/>
                <a:gd name="T54" fmla="*/ 699 w 1368"/>
                <a:gd name="T55" fmla="*/ 679 h 1047"/>
                <a:gd name="T56" fmla="*/ 681 w 1368"/>
                <a:gd name="T57" fmla="*/ 652 h 1047"/>
                <a:gd name="T58" fmla="*/ 668 w 1368"/>
                <a:gd name="T59" fmla="*/ 693 h 1047"/>
                <a:gd name="T60" fmla="*/ 758 w 1368"/>
                <a:gd name="T61" fmla="*/ 818 h 1047"/>
                <a:gd name="T62" fmla="*/ 788 w 1368"/>
                <a:gd name="T63" fmla="*/ 899 h 1047"/>
                <a:gd name="T64" fmla="*/ 797 w 1368"/>
                <a:gd name="T65" fmla="*/ 945 h 1047"/>
                <a:gd name="T66" fmla="*/ 941 w 1368"/>
                <a:gd name="T67" fmla="*/ 1039 h 1047"/>
                <a:gd name="T68" fmla="*/ 1001 w 1368"/>
                <a:gd name="T69" fmla="*/ 71 h 1047"/>
                <a:gd name="T70" fmla="*/ 978 w 1368"/>
                <a:gd name="T71" fmla="*/ 0 h 1047"/>
                <a:gd name="T72" fmla="*/ 1198 w 1368"/>
                <a:gd name="T73" fmla="*/ 181 h 1047"/>
                <a:gd name="T74" fmla="*/ 1089 w 1368"/>
                <a:gd name="T75" fmla="*/ 167 h 1047"/>
                <a:gd name="T76" fmla="*/ 670 w 1368"/>
                <a:gd name="T77" fmla="*/ 0 h 1047"/>
                <a:gd name="T78" fmla="*/ 899 w 1368"/>
                <a:gd name="T79" fmla="*/ 380 h 1047"/>
                <a:gd name="T80" fmla="*/ 1108 w 1368"/>
                <a:gd name="T81" fmla="*/ 217 h 1047"/>
                <a:gd name="T82" fmla="*/ 1201 w 1368"/>
                <a:gd name="T83" fmla="*/ 199 h 1047"/>
                <a:gd name="T84" fmla="*/ 1347 w 1368"/>
                <a:gd name="T85" fmla="*/ 410 h 1047"/>
                <a:gd name="T86" fmla="*/ 1220 w 1368"/>
                <a:gd name="T87" fmla="*/ 407 h 1047"/>
                <a:gd name="T88" fmla="*/ 1051 w 1368"/>
                <a:gd name="T89" fmla="*/ 370 h 1047"/>
                <a:gd name="T90" fmla="*/ 1011 w 1368"/>
                <a:gd name="T91" fmla="*/ 387 h 1047"/>
                <a:gd name="T92" fmla="*/ 1058 w 1368"/>
                <a:gd name="T93" fmla="*/ 402 h 1047"/>
                <a:gd name="T94" fmla="*/ 1250 w 1368"/>
                <a:gd name="T95" fmla="*/ 454 h 1047"/>
                <a:gd name="T96" fmla="*/ 1362 w 1368"/>
                <a:gd name="T97" fmla="*/ 451 h 10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368" h="1047">
                  <a:moveTo>
                    <a:pt x="33" y="620"/>
                  </a:moveTo>
                  <a:lnTo>
                    <a:pt x="31" y="607"/>
                  </a:lnTo>
                  <a:lnTo>
                    <a:pt x="25" y="596"/>
                  </a:lnTo>
                  <a:lnTo>
                    <a:pt x="16" y="587"/>
                  </a:lnTo>
                  <a:lnTo>
                    <a:pt x="4" y="581"/>
                  </a:lnTo>
                  <a:lnTo>
                    <a:pt x="0" y="581"/>
                  </a:lnTo>
                  <a:lnTo>
                    <a:pt x="0" y="686"/>
                  </a:lnTo>
                  <a:lnTo>
                    <a:pt x="4" y="686"/>
                  </a:lnTo>
                  <a:lnTo>
                    <a:pt x="24" y="666"/>
                  </a:lnTo>
                  <a:lnTo>
                    <a:pt x="30" y="650"/>
                  </a:lnTo>
                  <a:lnTo>
                    <a:pt x="33" y="634"/>
                  </a:lnTo>
                  <a:lnTo>
                    <a:pt x="33" y="620"/>
                  </a:lnTo>
                  <a:moveTo>
                    <a:pt x="238" y="524"/>
                  </a:moveTo>
                  <a:lnTo>
                    <a:pt x="236" y="517"/>
                  </a:lnTo>
                  <a:lnTo>
                    <a:pt x="229" y="509"/>
                  </a:lnTo>
                  <a:lnTo>
                    <a:pt x="217" y="509"/>
                  </a:lnTo>
                  <a:lnTo>
                    <a:pt x="202" y="520"/>
                  </a:lnTo>
                  <a:lnTo>
                    <a:pt x="188" y="545"/>
                  </a:lnTo>
                  <a:lnTo>
                    <a:pt x="172" y="590"/>
                  </a:lnTo>
                  <a:lnTo>
                    <a:pt x="152" y="643"/>
                  </a:lnTo>
                  <a:lnTo>
                    <a:pt x="122" y="697"/>
                  </a:lnTo>
                  <a:lnTo>
                    <a:pt x="43" y="782"/>
                  </a:lnTo>
                  <a:lnTo>
                    <a:pt x="21" y="824"/>
                  </a:lnTo>
                  <a:lnTo>
                    <a:pt x="13" y="866"/>
                  </a:lnTo>
                  <a:lnTo>
                    <a:pt x="17" y="904"/>
                  </a:lnTo>
                  <a:lnTo>
                    <a:pt x="22" y="916"/>
                  </a:lnTo>
                  <a:lnTo>
                    <a:pt x="29" y="926"/>
                  </a:lnTo>
                  <a:lnTo>
                    <a:pt x="38" y="935"/>
                  </a:lnTo>
                  <a:lnTo>
                    <a:pt x="48" y="941"/>
                  </a:lnTo>
                  <a:lnTo>
                    <a:pt x="85" y="934"/>
                  </a:lnTo>
                  <a:lnTo>
                    <a:pt x="112" y="885"/>
                  </a:lnTo>
                  <a:lnTo>
                    <a:pt x="131" y="817"/>
                  </a:lnTo>
                  <a:lnTo>
                    <a:pt x="143" y="753"/>
                  </a:lnTo>
                  <a:lnTo>
                    <a:pt x="159" y="693"/>
                  </a:lnTo>
                  <a:lnTo>
                    <a:pt x="183" y="629"/>
                  </a:lnTo>
                  <a:lnTo>
                    <a:pt x="208" y="575"/>
                  </a:lnTo>
                  <a:lnTo>
                    <a:pt x="226" y="546"/>
                  </a:lnTo>
                  <a:lnTo>
                    <a:pt x="236" y="535"/>
                  </a:lnTo>
                  <a:lnTo>
                    <a:pt x="238" y="524"/>
                  </a:lnTo>
                  <a:moveTo>
                    <a:pt x="550" y="862"/>
                  </a:moveTo>
                  <a:lnTo>
                    <a:pt x="549" y="845"/>
                  </a:lnTo>
                  <a:lnTo>
                    <a:pt x="544" y="825"/>
                  </a:lnTo>
                  <a:lnTo>
                    <a:pt x="533" y="799"/>
                  </a:lnTo>
                  <a:lnTo>
                    <a:pt x="518" y="770"/>
                  </a:lnTo>
                  <a:lnTo>
                    <a:pt x="499" y="737"/>
                  </a:lnTo>
                  <a:lnTo>
                    <a:pt x="476" y="702"/>
                  </a:lnTo>
                  <a:lnTo>
                    <a:pt x="471" y="695"/>
                  </a:lnTo>
                  <a:lnTo>
                    <a:pt x="468" y="688"/>
                  </a:lnTo>
                  <a:lnTo>
                    <a:pt x="238" y="0"/>
                  </a:lnTo>
                  <a:lnTo>
                    <a:pt x="223" y="0"/>
                  </a:lnTo>
                  <a:lnTo>
                    <a:pt x="0" y="0"/>
                  </a:lnTo>
                  <a:lnTo>
                    <a:pt x="0" y="439"/>
                  </a:lnTo>
                  <a:lnTo>
                    <a:pt x="19" y="449"/>
                  </a:lnTo>
                  <a:lnTo>
                    <a:pt x="46" y="452"/>
                  </a:lnTo>
                  <a:lnTo>
                    <a:pt x="57" y="451"/>
                  </a:lnTo>
                  <a:lnTo>
                    <a:pt x="148" y="431"/>
                  </a:lnTo>
                  <a:lnTo>
                    <a:pt x="227" y="438"/>
                  </a:lnTo>
                  <a:lnTo>
                    <a:pt x="283" y="454"/>
                  </a:lnTo>
                  <a:lnTo>
                    <a:pt x="304" y="463"/>
                  </a:lnTo>
                  <a:lnTo>
                    <a:pt x="351" y="498"/>
                  </a:lnTo>
                  <a:lnTo>
                    <a:pt x="388" y="539"/>
                  </a:lnTo>
                  <a:lnTo>
                    <a:pt x="415" y="585"/>
                  </a:lnTo>
                  <a:lnTo>
                    <a:pt x="435" y="634"/>
                  </a:lnTo>
                  <a:lnTo>
                    <a:pt x="449" y="685"/>
                  </a:lnTo>
                  <a:lnTo>
                    <a:pt x="458" y="733"/>
                  </a:lnTo>
                  <a:lnTo>
                    <a:pt x="465" y="776"/>
                  </a:lnTo>
                  <a:lnTo>
                    <a:pt x="471" y="811"/>
                  </a:lnTo>
                  <a:lnTo>
                    <a:pt x="474" y="824"/>
                  </a:lnTo>
                  <a:lnTo>
                    <a:pt x="477" y="835"/>
                  </a:lnTo>
                  <a:lnTo>
                    <a:pt x="480" y="846"/>
                  </a:lnTo>
                  <a:lnTo>
                    <a:pt x="495" y="878"/>
                  </a:lnTo>
                  <a:lnTo>
                    <a:pt x="511" y="897"/>
                  </a:lnTo>
                  <a:lnTo>
                    <a:pt x="527" y="901"/>
                  </a:lnTo>
                  <a:lnTo>
                    <a:pt x="542" y="889"/>
                  </a:lnTo>
                  <a:lnTo>
                    <a:pt x="548" y="877"/>
                  </a:lnTo>
                  <a:lnTo>
                    <a:pt x="550" y="862"/>
                  </a:lnTo>
                  <a:moveTo>
                    <a:pt x="883" y="537"/>
                  </a:moveTo>
                  <a:lnTo>
                    <a:pt x="880" y="531"/>
                  </a:lnTo>
                  <a:lnTo>
                    <a:pt x="874" y="524"/>
                  </a:lnTo>
                  <a:lnTo>
                    <a:pt x="865" y="517"/>
                  </a:lnTo>
                  <a:lnTo>
                    <a:pt x="853" y="510"/>
                  </a:lnTo>
                  <a:lnTo>
                    <a:pt x="842" y="504"/>
                  </a:lnTo>
                  <a:lnTo>
                    <a:pt x="836" y="497"/>
                  </a:lnTo>
                  <a:lnTo>
                    <a:pt x="670" y="0"/>
                  </a:lnTo>
                  <a:lnTo>
                    <a:pt x="238" y="0"/>
                  </a:lnTo>
                  <a:lnTo>
                    <a:pt x="466" y="682"/>
                  </a:lnTo>
                  <a:lnTo>
                    <a:pt x="476" y="632"/>
                  </a:lnTo>
                  <a:lnTo>
                    <a:pt x="527" y="595"/>
                  </a:lnTo>
                  <a:lnTo>
                    <a:pt x="589" y="570"/>
                  </a:lnTo>
                  <a:lnTo>
                    <a:pt x="635" y="553"/>
                  </a:lnTo>
                  <a:lnTo>
                    <a:pt x="690" y="532"/>
                  </a:lnTo>
                  <a:lnTo>
                    <a:pt x="731" y="529"/>
                  </a:lnTo>
                  <a:lnTo>
                    <a:pt x="769" y="537"/>
                  </a:lnTo>
                  <a:lnTo>
                    <a:pt x="812" y="550"/>
                  </a:lnTo>
                  <a:lnTo>
                    <a:pt x="843" y="556"/>
                  </a:lnTo>
                  <a:lnTo>
                    <a:pt x="867" y="554"/>
                  </a:lnTo>
                  <a:lnTo>
                    <a:pt x="881" y="548"/>
                  </a:lnTo>
                  <a:lnTo>
                    <a:pt x="883" y="537"/>
                  </a:lnTo>
                  <a:moveTo>
                    <a:pt x="955" y="1010"/>
                  </a:moveTo>
                  <a:lnTo>
                    <a:pt x="952" y="998"/>
                  </a:lnTo>
                  <a:lnTo>
                    <a:pt x="933" y="962"/>
                  </a:lnTo>
                  <a:lnTo>
                    <a:pt x="901" y="924"/>
                  </a:lnTo>
                  <a:lnTo>
                    <a:pt x="865" y="888"/>
                  </a:lnTo>
                  <a:lnTo>
                    <a:pt x="832" y="858"/>
                  </a:lnTo>
                  <a:lnTo>
                    <a:pt x="790" y="814"/>
                  </a:lnTo>
                  <a:lnTo>
                    <a:pt x="749" y="761"/>
                  </a:lnTo>
                  <a:lnTo>
                    <a:pt x="741" y="749"/>
                  </a:lnTo>
                  <a:lnTo>
                    <a:pt x="716" y="712"/>
                  </a:lnTo>
                  <a:lnTo>
                    <a:pt x="700" y="680"/>
                  </a:lnTo>
                  <a:lnTo>
                    <a:pt x="699" y="679"/>
                  </a:lnTo>
                  <a:lnTo>
                    <a:pt x="699" y="676"/>
                  </a:lnTo>
                  <a:lnTo>
                    <a:pt x="693" y="658"/>
                  </a:lnTo>
                  <a:lnTo>
                    <a:pt x="692" y="658"/>
                  </a:lnTo>
                  <a:lnTo>
                    <a:pt x="681" y="652"/>
                  </a:lnTo>
                  <a:lnTo>
                    <a:pt x="674" y="654"/>
                  </a:lnTo>
                  <a:lnTo>
                    <a:pt x="665" y="657"/>
                  </a:lnTo>
                  <a:lnTo>
                    <a:pt x="659" y="668"/>
                  </a:lnTo>
                  <a:lnTo>
                    <a:pt x="668" y="693"/>
                  </a:lnTo>
                  <a:lnTo>
                    <a:pt x="672" y="701"/>
                  </a:lnTo>
                  <a:lnTo>
                    <a:pt x="678" y="710"/>
                  </a:lnTo>
                  <a:lnTo>
                    <a:pt x="731" y="776"/>
                  </a:lnTo>
                  <a:lnTo>
                    <a:pt x="758" y="818"/>
                  </a:lnTo>
                  <a:lnTo>
                    <a:pt x="780" y="865"/>
                  </a:lnTo>
                  <a:lnTo>
                    <a:pt x="783" y="876"/>
                  </a:lnTo>
                  <a:lnTo>
                    <a:pt x="786" y="887"/>
                  </a:lnTo>
                  <a:lnTo>
                    <a:pt x="788" y="899"/>
                  </a:lnTo>
                  <a:lnTo>
                    <a:pt x="790" y="911"/>
                  </a:lnTo>
                  <a:lnTo>
                    <a:pt x="791" y="922"/>
                  </a:lnTo>
                  <a:lnTo>
                    <a:pt x="794" y="934"/>
                  </a:lnTo>
                  <a:lnTo>
                    <a:pt x="797" y="945"/>
                  </a:lnTo>
                  <a:lnTo>
                    <a:pt x="824" y="995"/>
                  </a:lnTo>
                  <a:lnTo>
                    <a:pt x="861" y="1030"/>
                  </a:lnTo>
                  <a:lnTo>
                    <a:pt x="902" y="1046"/>
                  </a:lnTo>
                  <a:lnTo>
                    <a:pt x="941" y="1039"/>
                  </a:lnTo>
                  <a:lnTo>
                    <a:pt x="950" y="1031"/>
                  </a:lnTo>
                  <a:lnTo>
                    <a:pt x="954" y="1021"/>
                  </a:lnTo>
                  <a:lnTo>
                    <a:pt x="955" y="1010"/>
                  </a:lnTo>
                  <a:moveTo>
                    <a:pt x="1001" y="71"/>
                  </a:moveTo>
                  <a:lnTo>
                    <a:pt x="1000" y="65"/>
                  </a:lnTo>
                  <a:lnTo>
                    <a:pt x="998" y="58"/>
                  </a:lnTo>
                  <a:lnTo>
                    <a:pt x="998" y="0"/>
                  </a:lnTo>
                  <a:lnTo>
                    <a:pt x="978" y="0"/>
                  </a:lnTo>
                  <a:lnTo>
                    <a:pt x="1001" y="71"/>
                  </a:lnTo>
                  <a:moveTo>
                    <a:pt x="1201" y="199"/>
                  </a:moveTo>
                  <a:lnTo>
                    <a:pt x="1201" y="189"/>
                  </a:lnTo>
                  <a:lnTo>
                    <a:pt x="1198" y="181"/>
                  </a:lnTo>
                  <a:lnTo>
                    <a:pt x="1188" y="174"/>
                  </a:lnTo>
                  <a:lnTo>
                    <a:pt x="1174" y="178"/>
                  </a:lnTo>
                  <a:lnTo>
                    <a:pt x="1138" y="180"/>
                  </a:lnTo>
                  <a:lnTo>
                    <a:pt x="1089" y="167"/>
                  </a:lnTo>
                  <a:lnTo>
                    <a:pt x="1039" y="135"/>
                  </a:lnTo>
                  <a:lnTo>
                    <a:pt x="1003" y="77"/>
                  </a:lnTo>
                  <a:lnTo>
                    <a:pt x="978" y="0"/>
                  </a:lnTo>
                  <a:lnTo>
                    <a:pt x="670" y="0"/>
                  </a:lnTo>
                  <a:lnTo>
                    <a:pt x="833" y="490"/>
                  </a:lnTo>
                  <a:lnTo>
                    <a:pt x="838" y="461"/>
                  </a:lnTo>
                  <a:lnTo>
                    <a:pt x="864" y="425"/>
                  </a:lnTo>
                  <a:lnTo>
                    <a:pt x="899" y="380"/>
                  </a:lnTo>
                  <a:lnTo>
                    <a:pt x="935" y="326"/>
                  </a:lnTo>
                  <a:lnTo>
                    <a:pt x="984" y="267"/>
                  </a:lnTo>
                  <a:lnTo>
                    <a:pt x="1045" y="233"/>
                  </a:lnTo>
                  <a:lnTo>
                    <a:pt x="1108" y="217"/>
                  </a:lnTo>
                  <a:lnTo>
                    <a:pt x="1160" y="215"/>
                  </a:lnTo>
                  <a:lnTo>
                    <a:pt x="1182" y="214"/>
                  </a:lnTo>
                  <a:lnTo>
                    <a:pt x="1195" y="208"/>
                  </a:lnTo>
                  <a:lnTo>
                    <a:pt x="1201" y="199"/>
                  </a:lnTo>
                  <a:moveTo>
                    <a:pt x="1368" y="441"/>
                  </a:moveTo>
                  <a:lnTo>
                    <a:pt x="1367" y="430"/>
                  </a:lnTo>
                  <a:lnTo>
                    <a:pt x="1360" y="419"/>
                  </a:lnTo>
                  <a:lnTo>
                    <a:pt x="1347" y="410"/>
                  </a:lnTo>
                  <a:lnTo>
                    <a:pt x="1329" y="404"/>
                  </a:lnTo>
                  <a:lnTo>
                    <a:pt x="1307" y="404"/>
                  </a:lnTo>
                  <a:lnTo>
                    <a:pt x="1263" y="407"/>
                  </a:lnTo>
                  <a:lnTo>
                    <a:pt x="1220" y="407"/>
                  </a:lnTo>
                  <a:lnTo>
                    <a:pt x="1177" y="402"/>
                  </a:lnTo>
                  <a:lnTo>
                    <a:pt x="1133" y="392"/>
                  </a:lnTo>
                  <a:lnTo>
                    <a:pt x="1089" y="379"/>
                  </a:lnTo>
                  <a:lnTo>
                    <a:pt x="1051" y="370"/>
                  </a:lnTo>
                  <a:lnTo>
                    <a:pt x="1023" y="370"/>
                  </a:lnTo>
                  <a:lnTo>
                    <a:pt x="1011" y="383"/>
                  </a:lnTo>
                  <a:lnTo>
                    <a:pt x="1011" y="385"/>
                  </a:lnTo>
                  <a:lnTo>
                    <a:pt x="1011" y="387"/>
                  </a:lnTo>
                  <a:lnTo>
                    <a:pt x="1015" y="398"/>
                  </a:lnTo>
                  <a:lnTo>
                    <a:pt x="1029" y="400"/>
                  </a:lnTo>
                  <a:lnTo>
                    <a:pt x="1041" y="401"/>
                  </a:lnTo>
                  <a:lnTo>
                    <a:pt x="1058" y="402"/>
                  </a:lnTo>
                  <a:lnTo>
                    <a:pt x="1098" y="407"/>
                  </a:lnTo>
                  <a:lnTo>
                    <a:pt x="1147" y="415"/>
                  </a:lnTo>
                  <a:lnTo>
                    <a:pt x="1189" y="426"/>
                  </a:lnTo>
                  <a:lnTo>
                    <a:pt x="1250" y="454"/>
                  </a:lnTo>
                  <a:lnTo>
                    <a:pt x="1285" y="463"/>
                  </a:lnTo>
                  <a:lnTo>
                    <a:pt x="1329" y="463"/>
                  </a:lnTo>
                  <a:lnTo>
                    <a:pt x="1349" y="459"/>
                  </a:lnTo>
                  <a:lnTo>
                    <a:pt x="1362" y="451"/>
                  </a:lnTo>
                  <a:lnTo>
                    <a:pt x="1368" y="441"/>
                  </a:lnTo>
                </a:path>
              </a:pathLst>
            </a:custGeom>
            <a:solidFill>
              <a:srgbClr val="FFD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pic>
          <p:nvPicPr>
            <p:cNvPr id="6" name="Picture 4">
              <a:extLst>
                <a:ext uri="{FF2B5EF4-FFF2-40B4-BE49-F238E27FC236}">
                  <a16:creationId xmlns:a16="http://schemas.microsoft.com/office/drawing/2014/main" id="{007F564B-89EC-4621-9551-82B98651D8D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" y="732"/>
              <a:ext cx="107" cy="1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5">
              <a:extLst>
                <a:ext uri="{FF2B5EF4-FFF2-40B4-BE49-F238E27FC236}">
                  <a16:creationId xmlns:a16="http://schemas.microsoft.com/office/drawing/2014/main" id="{A817185F-A4C7-4785-B8E9-1591C13C78D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3" y="542"/>
              <a:ext cx="107" cy="1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AutoShape 6">
              <a:extLst>
                <a:ext uri="{FF2B5EF4-FFF2-40B4-BE49-F238E27FC236}">
                  <a16:creationId xmlns:a16="http://schemas.microsoft.com/office/drawing/2014/main" id="{9C3D72EA-2887-4D34-9DF3-2737DE2D556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" y="12"/>
              <a:ext cx="1280" cy="948"/>
            </a:xfrm>
            <a:custGeom>
              <a:avLst/>
              <a:gdLst>
                <a:gd name="T0" fmla="+- 0 112 61"/>
                <a:gd name="T1" fmla="*/ T0 w 1280"/>
                <a:gd name="T2" fmla="+- 0 544 12"/>
                <a:gd name="T3" fmla="*/ 544 h 948"/>
                <a:gd name="T4" fmla="+- 0 103 61"/>
                <a:gd name="T5" fmla="*/ T4 w 1280"/>
                <a:gd name="T6" fmla="+- 0 528 12"/>
                <a:gd name="T7" fmla="*/ 528 h 948"/>
                <a:gd name="T8" fmla="+- 0 79 61"/>
                <a:gd name="T9" fmla="*/ T8 w 1280"/>
                <a:gd name="T10" fmla="+- 0 514 12"/>
                <a:gd name="T11" fmla="*/ 514 h 948"/>
                <a:gd name="T12" fmla="+- 0 61 61"/>
                <a:gd name="T13" fmla="*/ T12 w 1280"/>
                <a:gd name="T14" fmla="+- 0 532 12"/>
                <a:gd name="T15" fmla="*/ 532 h 948"/>
                <a:gd name="T16" fmla="+- 0 65 61"/>
                <a:gd name="T17" fmla="*/ T16 w 1280"/>
                <a:gd name="T18" fmla="+- 0 554 12"/>
                <a:gd name="T19" fmla="*/ 554 h 948"/>
                <a:gd name="T20" fmla="+- 0 77 61"/>
                <a:gd name="T21" fmla="*/ T20 w 1280"/>
                <a:gd name="T22" fmla="+- 0 559 12"/>
                <a:gd name="T23" fmla="*/ 559 h 948"/>
                <a:gd name="T24" fmla="+- 0 94 61"/>
                <a:gd name="T25" fmla="*/ T24 w 1280"/>
                <a:gd name="T26" fmla="+- 0 561 12"/>
                <a:gd name="T27" fmla="*/ 561 h 948"/>
                <a:gd name="T28" fmla="+- 0 112 61"/>
                <a:gd name="T29" fmla="*/ T28 w 1280"/>
                <a:gd name="T30" fmla="+- 0 550 12"/>
                <a:gd name="T31" fmla="*/ 550 h 948"/>
                <a:gd name="T32" fmla="+- 0 709 61"/>
                <a:gd name="T33" fmla="*/ T32 w 1280"/>
                <a:gd name="T34" fmla="+- 0 960 12"/>
                <a:gd name="T35" fmla="*/ 960 h 948"/>
                <a:gd name="T36" fmla="+- 0 709 61"/>
                <a:gd name="T37" fmla="*/ T36 w 1280"/>
                <a:gd name="T38" fmla="+- 0 940 12"/>
                <a:gd name="T39" fmla="*/ 940 h 948"/>
                <a:gd name="T40" fmla="+- 0 697 61"/>
                <a:gd name="T41" fmla="*/ T40 w 1280"/>
                <a:gd name="T42" fmla="+- 0 938 12"/>
                <a:gd name="T43" fmla="*/ 938 h 948"/>
                <a:gd name="T44" fmla="+- 0 709 61"/>
                <a:gd name="T45" fmla="*/ T44 w 1280"/>
                <a:gd name="T46" fmla="+- 0 960 12"/>
                <a:gd name="T47" fmla="*/ 960 h 948"/>
                <a:gd name="T48" fmla="+- 0 1078 61"/>
                <a:gd name="T49" fmla="*/ T48 w 1280"/>
                <a:gd name="T50" fmla="+- 0 819 12"/>
                <a:gd name="T51" fmla="*/ 819 h 948"/>
                <a:gd name="T52" fmla="+- 0 1077 61"/>
                <a:gd name="T53" fmla="*/ T52 w 1280"/>
                <a:gd name="T54" fmla="+- 0 816 12"/>
                <a:gd name="T55" fmla="*/ 816 h 948"/>
                <a:gd name="T56" fmla="+- 0 1066 61"/>
                <a:gd name="T57" fmla="*/ T56 w 1280"/>
                <a:gd name="T58" fmla="+- 0 815 12"/>
                <a:gd name="T59" fmla="*/ 815 h 948"/>
                <a:gd name="T60" fmla="+- 0 1079 61"/>
                <a:gd name="T61" fmla="*/ T60 w 1280"/>
                <a:gd name="T62" fmla="+- 0 836 12"/>
                <a:gd name="T63" fmla="*/ 836 h 948"/>
                <a:gd name="T64" fmla="+- 0 1261 61"/>
                <a:gd name="T65" fmla="*/ T64 w 1280"/>
                <a:gd name="T66" fmla="+- 0 610 12"/>
                <a:gd name="T67" fmla="*/ 610 h 948"/>
                <a:gd name="T68" fmla="+- 0 1253 61"/>
                <a:gd name="T69" fmla="*/ T68 w 1280"/>
                <a:gd name="T70" fmla="+- 0 593 12"/>
                <a:gd name="T71" fmla="*/ 593 h 948"/>
                <a:gd name="T72" fmla="+- 0 1228 61"/>
                <a:gd name="T73" fmla="*/ T72 w 1280"/>
                <a:gd name="T74" fmla="+- 0 579 12"/>
                <a:gd name="T75" fmla="*/ 579 h 948"/>
                <a:gd name="T76" fmla="+- 0 1211 61"/>
                <a:gd name="T77" fmla="*/ T76 w 1280"/>
                <a:gd name="T78" fmla="+- 0 597 12"/>
                <a:gd name="T79" fmla="*/ 597 h 948"/>
                <a:gd name="T80" fmla="+- 0 1215 61"/>
                <a:gd name="T81" fmla="*/ T80 w 1280"/>
                <a:gd name="T82" fmla="+- 0 619 12"/>
                <a:gd name="T83" fmla="*/ 619 h 948"/>
                <a:gd name="T84" fmla="+- 0 1227 61"/>
                <a:gd name="T85" fmla="*/ T84 w 1280"/>
                <a:gd name="T86" fmla="+- 0 624 12"/>
                <a:gd name="T87" fmla="*/ 624 h 948"/>
                <a:gd name="T88" fmla="+- 0 1243 61"/>
                <a:gd name="T89" fmla="*/ T88 w 1280"/>
                <a:gd name="T90" fmla="+- 0 627 12"/>
                <a:gd name="T91" fmla="*/ 627 h 948"/>
                <a:gd name="T92" fmla="+- 0 1261 61"/>
                <a:gd name="T93" fmla="*/ T92 w 1280"/>
                <a:gd name="T94" fmla="+- 0 616 12"/>
                <a:gd name="T95" fmla="*/ 616 h 948"/>
                <a:gd name="T96" fmla="+- 0 1263 61"/>
                <a:gd name="T97" fmla="*/ T96 w 1280"/>
                <a:gd name="T98" fmla="+- 0 46 12"/>
                <a:gd name="T99" fmla="*/ 46 h 948"/>
                <a:gd name="T100" fmla="+- 0 1262 61"/>
                <a:gd name="T101" fmla="*/ T100 w 1280"/>
                <a:gd name="T102" fmla="+- 0 40 12"/>
                <a:gd name="T103" fmla="*/ 40 h 948"/>
                <a:gd name="T104" fmla="+- 0 1242 61"/>
                <a:gd name="T105" fmla="*/ T104 w 1280"/>
                <a:gd name="T106" fmla="+- 0 16 12"/>
                <a:gd name="T107" fmla="*/ 16 h 948"/>
                <a:gd name="T108" fmla="+- 0 1218 61"/>
                <a:gd name="T109" fmla="*/ T108 w 1280"/>
                <a:gd name="T110" fmla="+- 0 20 12"/>
                <a:gd name="T111" fmla="*/ 20 h 948"/>
                <a:gd name="T112" fmla="+- 0 1211 61"/>
                <a:gd name="T113" fmla="*/ T112 w 1280"/>
                <a:gd name="T114" fmla="+- 0 39 12"/>
                <a:gd name="T115" fmla="*/ 39 h 948"/>
                <a:gd name="T116" fmla="+- 0 1222 61"/>
                <a:gd name="T117" fmla="*/ T116 w 1280"/>
                <a:gd name="T118" fmla="+- 0 56 12"/>
                <a:gd name="T119" fmla="*/ 56 h 948"/>
                <a:gd name="T120" fmla="+- 0 1233 61"/>
                <a:gd name="T121" fmla="*/ T120 w 1280"/>
                <a:gd name="T122" fmla="+- 0 59 12"/>
                <a:gd name="T123" fmla="*/ 59 h 948"/>
                <a:gd name="T124" fmla="+- 0 1256 61"/>
                <a:gd name="T125" fmla="*/ T124 w 1280"/>
                <a:gd name="T126" fmla="+- 0 58 12"/>
                <a:gd name="T127" fmla="*/ 58 h 948"/>
                <a:gd name="T128" fmla="+- 0 1263 61"/>
                <a:gd name="T129" fmla="*/ T128 w 1280"/>
                <a:gd name="T130" fmla="+- 0 46 12"/>
                <a:gd name="T131" fmla="*/ 46 h 948"/>
                <a:gd name="T132" fmla="+- 0 1339 61"/>
                <a:gd name="T133" fmla="*/ T132 w 1280"/>
                <a:gd name="T134" fmla="+- 0 238 12"/>
                <a:gd name="T135" fmla="*/ 238 h 948"/>
                <a:gd name="T136" fmla="+- 0 1339 61"/>
                <a:gd name="T137" fmla="*/ T136 w 1280"/>
                <a:gd name="T138" fmla="+- 0 235 12"/>
                <a:gd name="T139" fmla="*/ 235 h 948"/>
                <a:gd name="T140" fmla="+- 0 1327 61"/>
                <a:gd name="T141" fmla="*/ T140 w 1280"/>
                <a:gd name="T142" fmla="+- 0 235 12"/>
                <a:gd name="T143" fmla="*/ 235 h 948"/>
                <a:gd name="T144" fmla="+- 0 1340 61"/>
                <a:gd name="T145" fmla="*/ T144 w 1280"/>
                <a:gd name="T146" fmla="+- 0 256 12"/>
                <a:gd name="T147" fmla="*/ 256 h 94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</a:cxnLst>
              <a:rect l="0" t="0" r="r" b="b"/>
              <a:pathLst>
                <a:path w="1280" h="948">
                  <a:moveTo>
                    <a:pt x="52" y="536"/>
                  </a:moveTo>
                  <a:lnTo>
                    <a:pt x="51" y="532"/>
                  </a:lnTo>
                  <a:lnTo>
                    <a:pt x="50" y="529"/>
                  </a:lnTo>
                  <a:lnTo>
                    <a:pt x="42" y="516"/>
                  </a:lnTo>
                  <a:lnTo>
                    <a:pt x="31" y="505"/>
                  </a:lnTo>
                  <a:lnTo>
                    <a:pt x="18" y="502"/>
                  </a:lnTo>
                  <a:lnTo>
                    <a:pt x="7" y="509"/>
                  </a:lnTo>
                  <a:lnTo>
                    <a:pt x="0" y="520"/>
                  </a:lnTo>
                  <a:lnTo>
                    <a:pt x="0" y="528"/>
                  </a:lnTo>
                  <a:lnTo>
                    <a:pt x="4" y="542"/>
                  </a:lnTo>
                  <a:lnTo>
                    <a:pt x="11" y="546"/>
                  </a:lnTo>
                  <a:lnTo>
                    <a:pt x="16" y="547"/>
                  </a:lnTo>
                  <a:lnTo>
                    <a:pt x="21" y="548"/>
                  </a:lnTo>
                  <a:lnTo>
                    <a:pt x="33" y="549"/>
                  </a:lnTo>
                  <a:lnTo>
                    <a:pt x="45" y="547"/>
                  </a:lnTo>
                  <a:lnTo>
                    <a:pt x="51" y="538"/>
                  </a:lnTo>
                  <a:lnTo>
                    <a:pt x="52" y="536"/>
                  </a:lnTo>
                  <a:moveTo>
                    <a:pt x="648" y="948"/>
                  </a:moveTo>
                  <a:lnTo>
                    <a:pt x="648" y="930"/>
                  </a:lnTo>
                  <a:lnTo>
                    <a:pt x="648" y="928"/>
                  </a:lnTo>
                  <a:lnTo>
                    <a:pt x="644" y="919"/>
                  </a:lnTo>
                  <a:lnTo>
                    <a:pt x="636" y="926"/>
                  </a:lnTo>
                  <a:lnTo>
                    <a:pt x="640" y="940"/>
                  </a:lnTo>
                  <a:lnTo>
                    <a:pt x="648" y="948"/>
                  </a:lnTo>
                  <a:moveTo>
                    <a:pt x="1018" y="824"/>
                  </a:moveTo>
                  <a:lnTo>
                    <a:pt x="1017" y="807"/>
                  </a:lnTo>
                  <a:lnTo>
                    <a:pt x="1017" y="805"/>
                  </a:lnTo>
                  <a:lnTo>
                    <a:pt x="1016" y="804"/>
                  </a:lnTo>
                  <a:lnTo>
                    <a:pt x="1014" y="796"/>
                  </a:lnTo>
                  <a:lnTo>
                    <a:pt x="1005" y="803"/>
                  </a:lnTo>
                  <a:lnTo>
                    <a:pt x="1009" y="817"/>
                  </a:lnTo>
                  <a:lnTo>
                    <a:pt x="1018" y="824"/>
                  </a:lnTo>
                  <a:moveTo>
                    <a:pt x="1201" y="601"/>
                  </a:moveTo>
                  <a:lnTo>
                    <a:pt x="1200" y="598"/>
                  </a:lnTo>
                  <a:lnTo>
                    <a:pt x="1199" y="594"/>
                  </a:lnTo>
                  <a:lnTo>
                    <a:pt x="1192" y="581"/>
                  </a:lnTo>
                  <a:lnTo>
                    <a:pt x="1180" y="571"/>
                  </a:lnTo>
                  <a:lnTo>
                    <a:pt x="1167" y="567"/>
                  </a:lnTo>
                  <a:lnTo>
                    <a:pt x="1156" y="575"/>
                  </a:lnTo>
                  <a:lnTo>
                    <a:pt x="1150" y="585"/>
                  </a:lnTo>
                  <a:lnTo>
                    <a:pt x="1149" y="593"/>
                  </a:lnTo>
                  <a:lnTo>
                    <a:pt x="1154" y="607"/>
                  </a:lnTo>
                  <a:lnTo>
                    <a:pt x="1160" y="611"/>
                  </a:lnTo>
                  <a:lnTo>
                    <a:pt x="1166" y="612"/>
                  </a:lnTo>
                  <a:lnTo>
                    <a:pt x="1171" y="613"/>
                  </a:lnTo>
                  <a:lnTo>
                    <a:pt x="1182" y="615"/>
                  </a:lnTo>
                  <a:lnTo>
                    <a:pt x="1194" y="612"/>
                  </a:lnTo>
                  <a:lnTo>
                    <a:pt x="1200" y="604"/>
                  </a:lnTo>
                  <a:lnTo>
                    <a:pt x="1201" y="601"/>
                  </a:lnTo>
                  <a:moveTo>
                    <a:pt x="1202" y="34"/>
                  </a:moveTo>
                  <a:lnTo>
                    <a:pt x="1202" y="31"/>
                  </a:lnTo>
                  <a:lnTo>
                    <a:pt x="1201" y="28"/>
                  </a:lnTo>
                  <a:lnTo>
                    <a:pt x="1193" y="14"/>
                  </a:lnTo>
                  <a:lnTo>
                    <a:pt x="1181" y="4"/>
                  </a:lnTo>
                  <a:lnTo>
                    <a:pt x="1168" y="0"/>
                  </a:lnTo>
                  <a:lnTo>
                    <a:pt x="1157" y="8"/>
                  </a:lnTo>
                  <a:lnTo>
                    <a:pt x="1151" y="18"/>
                  </a:lnTo>
                  <a:lnTo>
                    <a:pt x="1150" y="27"/>
                  </a:lnTo>
                  <a:lnTo>
                    <a:pt x="1155" y="40"/>
                  </a:lnTo>
                  <a:lnTo>
                    <a:pt x="1161" y="44"/>
                  </a:lnTo>
                  <a:lnTo>
                    <a:pt x="1167" y="46"/>
                  </a:lnTo>
                  <a:lnTo>
                    <a:pt x="1172" y="47"/>
                  </a:lnTo>
                  <a:lnTo>
                    <a:pt x="1183" y="48"/>
                  </a:lnTo>
                  <a:lnTo>
                    <a:pt x="1195" y="46"/>
                  </a:lnTo>
                  <a:lnTo>
                    <a:pt x="1202" y="37"/>
                  </a:lnTo>
                  <a:lnTo>
                    <a:pt x="1202" y="34"/>
                  </a:lnTo>
                  <a:moveTo>
                    <a:pt x="1279" y="244"/>
                  </a:moveTo>
                  <a:lnTo>
                    <a:pt x="1278" y="226"/>
                  </a:lnTo>
                  <a:lnTo>
                    <a:pt x="1278" y="225"/>
                  </a:lnTo>
                  <a:lnTo>
                    <a:pt x="1278" y="223"/>
                  </a:lnTo>
                  <a:lnTo>
                    <a:pt x="1275" y="215"/>
                  </a:lnTo>
                  <a:lnTo>
                    <a:pt x="1266" y="223"/>
                  </a:lnTo>
                  <a:lnTo>
                    <a:pt x="1270" y="236"/>
                  </a:lnTo>
                  <a:lnTo>
                    <a:pt x="1279" y="244"/>
                  </a:lnTo>
                </a:path>
              </a:pathLst>
            </a:custGeom>
            <a:solidFill>
              <a:srgbClr val="FFD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</p:grpSp>
      <p:grpSp>
        <p:nvGrpSpPr>
          <p:cNvPr id="9" name="Group 7">
            <a:extLst>
              <a:ext uri="{FF2B5EF4-FFF2-40B4-BE49-F238E27FC236}">
                <a16:creationId xmlns:a16="http://schemas.microsoft.com/office/drawing/2014/main" id="{CF09D6DE-781B-4F16-8E12-FBF7CFF67F3D}"/>
              </a:ext>
            </a:extLst>
          </p:cNvPr>
          <p:cNvGrpSpPr>
            <a:grpSpLocks/>
          </p:cNvGrpSpPr>
          <p:nvPr/>
        </p:nvGrpSpPr>
        <p:grpSpPr bwMode="auto">
          <a:xfrm>
            <a:off x="2373925" y="564485"/>
            <a:ext cx="866165" cy="1296393"/>
            <a:chOff x="3903" y="482"/>
            <a:chExt cx="1137" cy="1704"/>
          </a:xfrm>
        </p:grpSpPr>
        <p:sp>
          <p:nvSpPr>
            <p:cNvPr id="10" name="AutoShape 8">
              <a:extLst>
                <a:ext uri="{FF2B5EF4-FFF2-40B4-BE49-F238E27FC236}">
                  <a16:creationId xmlns:a16="http://schemas.microsoft.com/office/drawing/2014/main" id="{A49750AF-F957-47F1-A171-386843BE844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3" y="481"/>
              <a:ext cx="1137" cy="1704"/>
            </a:xfrm>
            <a:custGeom>
              <a:avLst/>
              <a:gdLst>
                <a:gd name="T0" fmla="+- 0 4228 3903"/>
                <a:gd name="T1" fmla="*/ T0 w 1137"/>
                <a:gd name="T2" fmla="+- 0 942 482"/>
                <a:gd name="T3" fmla="*/ 942 h 1704"/>
                <a:gd name="T4" fmla="+- 0 4116 3903"/>
                <a:gd name="T5" fmla="*/ T4 w 1137"/>
                <a:gd name="T6" fmla="+- 0 905 482"/>
                <a:gd name="T7" fmla="*/ 905 h 1704"/>
                <a:gd name="T8" fmla="+- 0 3947 3903"/>
                <a:gd name="T9" fmla="*/ T8 w 1137"/>
                <a:gd name="T10" fmla="+- 0 823 482"/>
                <a:gd name="T11" fmla="*/ 823 h 1704"/>
                <a:gd name="T12" fmla="+- 0 3904 3903"/>
                <a:gd name="T13" fmla="*/ T12 w 1137"/>
                <a:gd name="T14" fmla="+- 0 853 482"/>
                <a:gd name="T15" fmla="*/ 853 h 1704"/>
                <a:gd name="T16" fmla="+- 0 3956 3903"/>
                <a:gd name="T17" fmla="*/ T16 w 1137"/>
                <a:gd name="T18" fmla="+- 0 885 482"/>
                <a:gd name="T19" fmla="*/ 885 h 1704"/>
                <a:gd name="T20" fmla="+- 0 4125 3903"/>
                <a:gd name="T21" fmla="*/ T20 w 1137"/>
                <a:gd name="T22" fmla="+- 0 930 482"/>
                <a:gd name="T23" fmla="*/ 930 h 1704"/>
                <a:gd name="T24" fmla="+- 0 4243 3903"/>
                <a:gd name="T25" fmla="*/ T24 w 1137"/>
                <a:gd name="T26" fmla="+- 0 962 482"/>
                <a:gd name="T27" fmla="*/ 962 h 1704"/>
                <a:gd name="T28" fmla="+- 0 4485 3903"/>
                <a:gd name="T29" fmla="*/ T28 w 1137"/>
                <a:gd name="T30" fmla="+- 0 1839 482"/>
                <a:gd name="T31" fmla="*/ 1839 h 1704"/>
                <a:gd name="T32" fmla="+- 0 4419 3903"/>
                <a:gd name="T33" fmla="*/ T32 w 1137"/>
                <a:gd name="T34" fmla="+- 0 1825 482"/>
                <a:gd name="T35" fmla="*/ 1825 h 1704"/>
                <a:gd name="T36" fmla="+- 0 4390 3903"/>
                <a:gd name="T37" fmla="*/ T36 w 1137"/>
                <a:gd name="T38" fmla="+- 0 1880 482"/>
                <a:gd name="T39" fmla="*/ 1880 h 1704"/>
                <a:gd name="T40" fmla="+- 0 4400 3903"/>
                <a:gd name="T41" fmla="*/ T40 w 1137"/>
                <a:gd name="T42" fmla="+- 0 1911 482"/>
                <a:gd name="T43" fmla="*/ 1911 h 1704"/>
                <a:gd name="T44" fmla="+- 0 4464 3903"/>
                <a:gd name="T45" fmla="*/ T44 w 1137"/>
                <a:gd name="T46" fmla="+- 0 1929 482"/>
                <a:gd name="T47" fmla="*/ 1929 h 1704"/>
                <a:gd name="T48" fmla="+- 0 4493 3903"/>
                <a:gd name="T49" fmla="*/ T48 w 1137"/>
                <a:gd name="T50" fmla="+- 0 1863 482"/>
                <a:gd name="T51" fmla="*/ 1863 h 1704"/>
                <a:gd name="T52" fmla="+- 0 4676 3903"/>
                <a:gd name="T53" fmla="*/ T52 w 1137"/>
                <a:gd name="T54" fmla="+- 0 1752 482"/>
                <a:gd name="T55" fmla="*/ 1752 h 1704"/>
                <a:gd name="T56" fmla="+- 0 4611 3903"/>
                <a:gd name="T57" fmla="*/ T56 w 1137"/>
                <a:gd name="T58" fmla="+- 0 1886 482"/>
                <a:gd name="T59" fmla="*/ 1886 h 1704"/>
                <a:gd name="T60" fmla="+- 0 4472 3903"/>
                <a:gd name="T61" fmla="*/ T60 w 1137"/>
                <a:gd name="T62" fmla="+- 0 2110 482"/>
                <a:gd name="T63" fmla="*/ 2110 h 1704"/>
                <a:gd name="T64" fmla="+- 0 4497 3903"/>
                <a:gd name="T65" fmla="*/ T64 w 1137"/>
                <a:gd name="T66" fmla="+- 0 2178 482"/>
                <a:gd name="T67" fmla="*/ 2178 h 1704"/>
                <a:gd name="T68" fmla="+- 0 4591 3903"/>
                <a:gd name="T69" fmla="*/ T68 w 1137"/>
                <a:gd name="T70" fmla="+- 0 2060 482"/>
                <a:gd name="T71" fmla="*/ 2060 h 1704"/>
                <a:gd name="T72" fmla="+- 0 4667 3903"/>
                <a:gd name="T73" fmla="*/ T72 w 1137"/>
                <a:gd name="T74" fmla="+- 0 1819 482"/>
                <a:gd name="T75" fmla="*/ 1819 h 1704"/>
                <a:gd name="T76" fmla="+- 0 5010 3903"/>
                <a:gd name="T77" fmla="*/ T76 w 1137"/>
                <a:gd name="T78" fmla="+- 0 2105 482"/>
                <a:gd name="T79" fmla="*/ 2105 h 1704"/>
                <a:gd name="T80" fmla="+- 0 4978 3903"/>
                <a:gd name="T81" fmla="*/ T80 w 1137"/>
                <a:gd name="T82" fmla="+- 0 2013 482"/>
                <a:gd name="T83" fmla="*/ 2013 h 1704"/>
                <a:gd name="T84" fmla="+- 0 4928 3903"/>
                <a:gd name="T85" fmla="*/ T84 w 1137"/>
                <a:gd name="T86" fmla="+- 0 1932 482"/>
                <a:gd name="T87" fmla="*/ 1932 h 1704"/>
                <a:gd name="T88" fmla="+- 0 4471 3903"/>
                <a:gd name="T89" fmla="*/ T88 w 1137"/>
                <a:gd name="T90" fmla="+- 0 758 482"/>
                <a:gd name="T91" fmla="*/ 758 h 1704"/>
                <a:gd name="T92" fmla="+- 0 4403 3903"/>
                <a:gd name="T93" fmla="*/ T92 w 1137"/>
                <a:gd name="T94" fmla="+- 0 763 482"/>
                <a:gd name="T95" fmla="*/ 763 h 1704"/>
                <a:gd name="T96" fmla="+- 0 4420 3903"/>
                <a:gd name="T97" fmla="*/ T96 w 1137"/>
                <a:gd name="T98" fmla="+- 0 793 482"/>
                <a:gd name="T99" fmla="*/ 793 h 1704"/>
                <a:gd name="T100" fmla="+- 0 4453 3903"/>
                <a:gd name="T101" fmla="*/ T100 w 1137"/>
                <a:gd name="T102" fmla="+- 0 820 482"/>
                <a:gd name="T103" fmla="*/ 820 h 1704"/>
                <a:gd name="T104" fmla="+- 0 4360 3903"/>
                <a:gd name="T105" fmla="*/ T104 w 1137"/>
                <a:gd name="T106" fmla="+- 0 988 482"/>
                <a:gd name="T107" fmla="*/ 988 h 1704"/>
                <a:gd name="T108" fmla="+- 0 4194 3903"/>
                <a:gd name="T109" fmla="*/ T108 w 1137"/>
                <a:gd name="T110" fmla="+- 0 1106 482"/>
                <a:gd name="T111" fmla="*/ 1106 h 1704"/>
                <a:gd name="T112" fmla="+- 0 4101 3903"/>
                <a:gd name="T113" fmla="*/ T112 w 1137"/>
                <a:gd name="T114" fmla="+- 0 1129 482"/>
                <a:gd name="T115" fmla="*/ 1129 h 1704"/>
                <a:gd name="T116" fmla="+- 0 4130 3903"/>
                <a:gd name="T117" fmla="*/ T116 w 1137"/>
                <a:gd name="T118" fmla="+- 0 1148 482"/>
                <a:gd name="T119" fmla="*/ 1148 h 1704"/>
                <a:gd name="T120" fmla="+- 0 4308 3903"/>
                <a:gd name="T121" fmla="*/ T120 w 1137"/>
                <a:gd name="T122" fmla="+- 0 1248 482"/>
                <a:gd name="T123" fmla="*/ 1248 h 1704"/>
                <a:gd name="T124" fmla="+- 0 4312 3903"/>
                <a:gd name="T125" fmla="*/ T124 w 1137"/>
                <a:gd name="T126" fmla="+- 0 1274 482"/>
                <a:gd name="T127" fmla="*/ 1274 h 1704"/>
                <a:gd name="T128" fmla="+- 0 4258 3903"/>
                <a:gd name="T129" fmla="*/ T128 w 1137"/>
                <a:gd name="T130" fmla="+- 0 1436 482"/>
                <a:gd name="T131" fmla="*/ 1436 h 1704"/>
                <a:gd name="T132" fmla="+- 0 4182 3903"/>
                <a:gd name="T133" fmla="*/ T132 w 1137"/>
                <a:gd name="T134" fmla="+- 0 1500 482"/>
                <a:gd name="T135" fmla="*/ 1500 h 1704"/>
                <a:gd name="T136" fmla="+- 0 4245 3903"/>
                <a:gd name="T137" fmla="*/ T136 w 1137"/>
                <a:gd name="T138" fmla="+- 0 1537 482"/>
                <a:gd name="T139" fmla="*/ 1537 h 1704"/>
                <a:gd name="T140" fmla="+- 0 4345 3903"/>
                <a:gd name="T141" fmla="*/ T140 w 1137"/>
                <a:gd name="T142" fmla="+- 0 1469 482"/>
                <a:gd name="T143" fmla="*/ 1469 h 1704"/>
                <a:gd name="T144" fmla="+- 0 4399 3903"/>
                <a:gd name="T145" fmla="*/ T144 w 1137"/>
                <a:gd name="T146" fmla="+- 0 1537 482"/>
                <a:gd name="T147" fmla="*/ 1537 h 1704"/>
                <a:gd name="T148" fmla="+- 0 4414 3903"/>
                <a:gd name="T149" fmla="*/ T148 w 1137"/>
                <a:gd name="T150" fmla="+- 0 1611 482"/>
                <a:gd name="T151" fmla="*/ 1611 h 1704"/>
                <a:gd name="T152" fmla="+- 0 4478 3903"/>
                <a:gd name="T153" fmla="*/ T152 w 1137"/>
                <a:gd name="T154" fmla="+- 0 1693 482"/>
                <a:gd name="T155" fmla="*/ 1693 h 1704"/>
                <a:gd name="T156" fmla="+- 0 4687 3903"/>
                <a:gd name="T157" fmla="*/ T156 w 1137"/>
                <a:gd name="T158" fmla="+- 0 1681 482"/>
                <a:gd name="T159" fmla="*/ 1681 h 1704"/>
                <a:gd name="T160" fmla="+- 0 4847 3903"/>
                <a:gd name="T161" fmla="*/ T160 w 1137"/>
                <a:gd name="T162" fmla="+- 0 1783 482"/>
                <a:gd name="T163" fmla="*/ 1783 h 1704"/>
                <a:gd name="T164" fmla="+- 0 4918 3903"/>
                <a:gd name="T165" fmla="*/ T164 w 1137"/>
                <a:gd name="T166" fmla="+- 0 1977 482"/>
                <a:gd name="T167" fmla="*/ 1977 h 1704"/>
                <a:gd name="T168" fmla="+- 0 4937 3903"/>
                <a:gd name="T169" fmla="*/ T168 w 1137"/>
                <a:gd name="T170" fmla="+- 0 2079 482"/>
                <a:gd name="T171" fmla="*/ 2079 h 1704"/>
                <a:gd name="T172" fmla="+- 0 4987 3903"/>
                <a:gd name="T173" fmla="*/ T172 w 1137"/>
                <a:gd name="T174" fmla="+- 0 2144 482"/>
                <a:gd name="T175" fmla="*/ 2144 h 1704"/>
                <a:gd name="T176" fmla="+- 0 5040 3903"/>
                <a:gd name="T177" fmla="*/ T176 w 1137"/>
                <a:gd name="T178" fmla="+- 0 786 482"/>
                <a:gd name="T179" fmla="*/ 786 h 1704"/>
                <a:gd name="T180" fmla="+- 0 4971 3903"/>
                <a:gd name="T181" fmla="*/ T180 w 1137"/>
                <a:gd name="T182" fmla="+- 0 688 482"/>
                <a:gd name="T183" fmla="*/ 688 h 1704"/>
                <a:gd name="T184" fmla="+- 0 4866 3903"/>
                <a:gd name="T185" fmla="*/ T184 w 1137"/>
                <a:gd name="T186" fmla="+- 0 684 482"/>
                <a:gd name="T187" fmla="*/ 684 h 1704"/>
                <a:gd name="T188" fmla="+- 0 4846 3903"/>
                <a:gd name="T189" fmla="*/ T188 w 1137"/>
                <a:gd name="T190" fmla="+- 0 612 482"/>
                <a:gd name="T191" fmla="*/ 612 h 1704"/>
                <a:gd name="T192" fmla="+- 0 4905 3903"/>
                <a:gd name="T193" fmla="*/ T192 w 1137"/>
                <a:gd name="T194" fmla="+- 0 533 482"/>
                <a:gd name="T195" fmla="*/ 533 h 1704"/>
                <a:gd name="T196" fmla="+- 0 4883 3903"/>
                <a:gd name="T197" fmla="*/ T196 w 1137"/>
                <a:gd name="T198" fmla="+- 0 482 482"/>
                <a:gd name="T199" fmla="*/ 482 h 1704"/>
                <a:gd name="T200" fmla="+- 0 4811 3903"/>
                <a:gd name="T201" fmla="*/ T200 w 1137"/>
                <a:gd name="T202" fmla="+- 0 599 482"/>
                <a:gd name="T203" fmla="*/ 599 h 1704"/>
                <a:gd name="T204" fmla="+- 0 4648 3903"/>
                <a:gd name="T205" fmla="*/ T204 w 1137"/>
                <a:gd name="T206" fmla="+- 0 746 482"/>
                <a:gd name="T207" fmla="*/ 746 h 1704"/>
                <a:gd name="T208" fmla="+- 0 4926 3903"/>
                <a:gd name="T209" fmla="*/ T208 w 1137"/>
                <a:gd name="T210" fmla="+- 0 1925 482"/>
                <a:gd name="T211" fmla="*/ 1925 h 1704"/>
                <a:gd name="T212" fmla="+- 0 5040 3903"/>
                <a:gd name="T213" fmla="*/ T212 w 1137"/>
                <a:gd name="T214" fmla="+- 0 786 482"/>
                <a:gd name="T215" fmla="*/ 786 h 1704"/>
                <a:gd name="T216" fmla="+- 0 4972 3903"/>
                <a:gd name="T217" fmla="*/ T216 w 1137"/>
                <a:gd name="T218" fmla="+- 0 686 482"/>
                <a:gd name="T219" fmla="*/ 686 h 1704"/>
                <a:gd name="T220" fmla="+- 0 5029 3903"/>
                <a:gd name="T221" fmla="*/ T220 w 1137"/>
                <a:gd name="T222" fmla="+- 0 701 482"/>
                <a:gd name="T223" fmla="*/ 701 h 1704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  <a:cxn ang="0">
                  <a:pos x="T165" y="T167"/>
                </a:cxn>
                <a:cxn ang="0">
                  <a:pos x="T169" y="T171"/>
                </a:cxn>
                <a:cxn ang="0">
                  <a:pos x="T173" y="T175"/>
                </a:cxn>
                <a:cxn ang="0">
                  <a:pos x="T177" y="T179"/>
                </a:cxn>
                <a:cxn ang="0">
                  <a:pos x="T181" y="T183"/>
                </a:cxn>
                <a:cxn ang="0">
                  <a:pos x="T185" y="T187"/>
                </a:cxn>
                <a:cxn ang="0">
                  <a:pos x="T189" y="T191"/>
                </a:cxn>
                <a:cxn ang="0">
                  <a:pos x="T193" y="T195"/>
                </a:cxn>
                <a:cxn ang="0">
                  <a:pos x="T197" y="T199"/>
                </a:cxn>
                <a:cxn ang="0">
                  <a:pos x="T201" y="T203"/>
                </a:cxn>
                <a:cxn ang="0">
                  <a:pos x="T205" y="T207"/>
                </a:cxn>
                <a:cxn ang="0">
                  <a:pos x="T209" y="T211"/>
                </a:cxn>
                <a:cxn ang="0">
                  <a:pos x="T213" y="T215"/>
                </a:cxn>
                <a:cxn ang="0">
                  <a:pos x="T217" y="T219"/>
                </a:cxn>
                <a:cxn ang="0">
                  <a:pos x="T221" y="T223"/>
                </a:cxn>
              </a:cxnLst>
              <a:rect l="0" t="0" r="r" b="b"/>
              <a:pathLst>
                <a:path w="1137" h="1704">
                  <a:moveTo>
                    <a:pt x="341" y="477"/>
                  </a:moveTo>
                  <a:lnTo>
                    <a:pt x="341" y="474"/>
                  </a:lnTo>
                  <a:lnTo>
                    <a:pt x="338" y="464"/>
                  </a:lnTo>
                  <a:lnTo>
                    <a:pt x="325" y="460"/>
                  </a:lnTo>
                  <a:lnTo>
                    <a:pt x="314" y="457"/>
                  </a:lnTo>
                  <a:lnTo>
                    <a:pt x="298" y="452"/>
                  </a:lnTo>
                  <a:lnTo>
                    <a:pt x="259" y="440"/>
                  </a:lnTo>
                  <a:lnTo>
                    <a:pt x="213" y="423"/>
                  </a:lnTo>
                  <a:lnTo>
                    <a:pt x="174" y="404"/>
                  </a:lnTo>
                  <a:lnTo>
                    <a:pt x="119" y="365"/>
                  </a:lnTo>
                  <a:lnTo>
                    <a:pt x="87" y="349"/>
                  </a:lnTo>
                  <a:lnTo>
                    <a:pt x="44" y="341"/>
                  </a:lnTo>
                  <a:lnTo>
                    <a:pt x="21" y="342"/>
                  </a:lnTo>
                  <a:lnTo>
                    <a:pt x="7" y="348"/>
                  </a:lnTo>
                  <a:lnTo>
                    <a:pt x="0" y="359"/>
                  </a:lnTo>
                  <a:lnTo>
                    <a:pt x="1" y="371"/>
                  </a:lnTo>
                  <a:lnTo>
                    <a:pt x="7" y="381"/>
                  </a:lnTo>
                  <a:lnTo>
                    <a:pt x="18" y="391"/>
                  </a:lnTo>
                  <a:lnTo>
                    <a:pt x="34" y="399"/>
                  </a:lnTo>
                  <a:lnTo>
                    <a:pt x="53" y="403"/>
                  </a:lnTo>
                  <a:lnTo>
                    <a:pt x="98" y="409"/>
                  </a:lnTo>
                  <a:lnTo>
                    <a:pt x="140" y="417"/>
                  </a:lnTo>
                  <a:lnTo>
                    <a:pt x="181" y="430"/>
                  </a:lnTo>
                  <a:lnTo>
                    <a:pt x="222" y="448"/>
                  </a:lnTo>
                  <a:lnTo>
                    <a:pt x="263" y="469"/>
                  </a:lnTo>
                  <a:lnTo>
                    <a:pt x="299" y="485"/>
                  </a:lnTo>
                  <a:lnTo>
                    <a:pt x="326" y="490"/>
                  </a:lnTo>
                  <a:lnTo>
                    <a:pt x="340" y="480"/>
                  </a:lnTo>
                  <a:lnTo>
                    <a:pt x="341" y="477"/>
                  </a:lnTo>
                  <a:moveTo>
                    <a:pt x="590" y="1381"/>
                  </a:moveTo>
                  <a:lnTo>
                    <a:pt x="587" y="1368"/>
                  </a:lnTo>
                  <a:lnTo>
                    <a:pt x="582" y="1357"/>
                  </a:lnTo>
                  <a:lnTo>
                    <a:pt x="573" y="1348"/>
                  </a:lnTo>
                  <a:lnTo>
                    <a:pt x="561" y="1343"/>
                  </a:lnTo>
                  <a:lnTo>
                    <a:pt x="545" y="1341"/>
                  </a:lnTo>
                  <a:lnTo>
                    <a:pt x="516" y="1343"/>
                  </a:lnTo>
                  <a:lnTo>
                    <a:pt x="496" y="1350"/>
                  </a:lnTo>
                  <a:lnTo>
                    <a:pt x="485" y="1361"/>
                  </a:lnTo>
                  <a:lnTo>
                    <a:pt x="483" y="1377"/>
                  </a:lnTo>
                  <a:lnTo>
                    <a:pt x="487" y="1398"/>
                  </a:lnTo>
                  <a:lnTo>
                    <a:pt x="488" y="1407"/>
                  </a:lnTo>
                  <a:lnTo>
                    <a:pt x="491" y="1416"/>
                  </a:lnTo>
                  <a:lnTo>
                    <a:pt x="493" y="1424"/>
                  </a:lnTo>
                  <a:lnTo>
                    <a:pt x="497" y="1429"/>
                  </a:lnTo>
                  <a:lnTo>
                    <a:pt x="502" y="1432"/>
                  </a:lnTo>
                  <a:lnTo>
                    <a:pt x="512" y="1438"/>
                  </a:lnTo>
                  <a:lnTo>
                    <a:pt x="534" y="1447"/>
                  </a:lnTo>
                  <a:lnTo>
                    <a:pt x="561" y="1447"/>
                  </a:lnTo>
                  <a:lnTo>
                    <a:pt x="581" y="1427"/>
                  </a:lnTo>
                  <a:lnTo>
                    <a:pt x="587" y="1411"/>
                  </a:lnTo>
                  <a:lnTo>
                    <a:pt x="590" y="1395"/>
                  </a:lnTo>
                  <a:lnTo>
                    <a:pt x="590" y="1381"/>
                  </a:lnTo>
                  <a:moveTo>
                    <a:pt x="795" y="1286"/>
                  </a:moveTo>
                  <a:lnTo>
                    <a:pt x="792" y="1278"/>
                  </a:lnTo>
                  <a:lnTo>
                    <a:pt x="785" y="1270"/>
                  </a:lnTo>
                  <a:lnTo>
                    <a:pt x="773" y="1270"/>
                  </a:lnTo>
                  <a:lnTo>
                    <a:pt x="759" y="1281"/>
                  </a:lnTo>
                  <a:lnTo>
                    <a:pt x="745" y="1306"/>
                  </a:lnTo>
                  <a:lnTo>
                    <a:pt x="729" y="1352"/>
                  </a:lnTo>
                  <a:lnTo>
                    <a:pt x="708" y="1404"/>
                  </a:lnTo>
                  <a:lnTo>
                    <a:pt x="678" y="1458"/>
                  </a:lnTo>
                  <a:lnTo>
                    <a:pt x="599" y="1543"/>
                  </a:lnTo>
                  <a:lnTo>
                    <a:pt x="578" y="1585"/>
                  </a:lnTo>
                  <a:lnTo>
                    <a:pt x="569" y="1628"/>
                  </a:lnTo>
                  <a:lnTo>
                    <a:pt x="574" y="1666"/>
                  </a:lnTo>
                  <a:lnTo>
                    <a:pt x="579" y="1677"/>
                  </a:lnTo>
                  <a:lnTo>
                    <a:pt x="586" y="1687"/>
                  </a:lnTo>
                  <a:lnTo>
                    <a:pt x="594" y="1696"/>
                  </a:lnTo>
                  <a:lnTo>
                    <a:pt x="605" y="1703"/>
                  </a:lnTo>
                  <a:lnTo>
                    <a:pt x="642" y="1695"/>
                  </a:lnTo>
                  <a:lnTo>
                    <a:pt x="669" y="1646"/>
                  </a:lnTo>
                  <a:lnTo>
                    <a:pt x="688" y="1578"/>
                  </a:lnTo>
                  <a:lnTo>
                    <a:pt x="700" y="1515"/>
                  </a:lnTo>
                  <a:lnTo>
                    <a:pt x="715" y="1454"/>
                  </a:lnTo>
                  <a:lnTo>
                    <a:pt x="740" y="1390"/>
                  </a:lnTo>
                  <a:lnTo>
                    <a:pt x="764" y="1337"/>
                  </a:lnTo>
                  <a:lnTo>
                    <a:pt x="782" y="1307"/>
                  </a:lnTo>
                  <a:lnTo>
                    <a:pt x="793" y="1296"/>
                  </a:lnTo>
                  <a:lnTo>
                    <a:pt x="795" y="1286"/>
                  </a:lnTo>
                  <a:moveTo>
                    <a:pt x="1107" y="1623"/>
                  </a:moveTo>
                  <a:lnTo>
                    <a:pt x="1105" y="1606"/>
                  </a:lnTo>
                  <a:lnTo>
                    <a:pt x="1100" y="1586"/>
                  </a:lnTo>
                  <a:lnTo>
                    <a:pt x="1090" y="1560"/>
                  </a:lnTo>
                  <a:lnTo>
                    <a:pt x="1075" y="1531"/>
                  </a:lnTo>
                  <a:lnTo>
                    <a:pt x="1056" y="1499"/>
                  </a:lnTo>
                  <a:lnTo>
                    <a:pt x="1032" y="1463"/>
                  </a:lnTo>
                  <a:lnTo>
                    <a:pt x="1028" y="1456"/>
                  </a:lnTo>
                  <a:lnTo>
                    <a:pt x="1025" y="1450"/>
                  </a:lnTo>
                  <a:lnTo>
                    <a:pt x="638" y="291"/>
                  </a:lnTo>
                  <a:lnTo>
                    <a:pt x="621" y="288"/>
                  </a:lnTo>
                  <a:lnTo>
                    <a:pt x="612" y="286"/>
                  </a:lnTo>
                  <a:lnTo>
                    <a:pt x="568" y="276"/>
                  </a:lnTo>
                  <a:lnTo>
                    <a:pt x="537" y="272"/>
                  </a:lnTo>
                  <a:lnTo>
                    <a:pt x="529" y="273"/>
                  </a:lnTo>
                  <a:lnTo>
                    <a:pt x="514" y="274"/>
                  </a:lnTo>
                  <a:lnTo>
                    <a:pt x="500" y="281"/>
                  </a:lnTo>
                  <a:lnTo>
                    <a:pt x="498" y="292"/>
                  </a:lnTo>
                  <a:lnTo>
                    <a:pt x="501" y="298"/>
                  </a:lnTo>
                  <a:lnTo>
                    <a:pt x="507" y="305"/>
                  </a:lnTo>
                  <a:lnTo>
                    <a:pt x="517" y="311"/>
                  </a:lnTo>
                  <a:lnTo>
                    <a:pt x="530" y="318"/>
                  </a:lnTo>
                  <a:lnTo>
                    <a:pt x="541" y="324"/>
                  </a:lnTo>
                  <a:lnTo>
                    <a:pt x="548" y="330"/>
                  </a:lnTo>
                  <a:lnTo>
                    <a:pt x="550" y="338"/>
                  </a:lnTo>
                  <a:lnTo>
                    <a:pt x="546" y="367"/>
                  </a:lnTo>
                  <a:lnTo>
                    <a:pt x="523" y="405"/>
                  </a:lnTo>
                  <a:lnTo>
                    <a:pt x="490" y="451"/>
                  </a:lnTo>
                  <a:lnTo>
                    <a:pt x="457" y="506"/>
                  </a:lnTo>
                  <a:lnTo>
                    <a:pt x="411" y="567"/>
                  </a:lnTo>
                  <a:lnTo>
                    <a:pt x="352" y="605"/>
                  </a:lnTo>
                  <a:lnTo>
                    <a:pt x="351" y="605"/>
                  </a:lnTo>
                  <a:lnTo>
                    <a:pt x="291" y="624"/>
                  </a:lnTo>
                  <a:lnTo>
                    <a:pt x="238" y="628"/>
                  </a:lnTo>
                  <a:lnTo>
                    <a:pt x="217" y="631"/>
                  </a:lnTo>
                  <a:lnTo>
                    <a:pt x="204" y="637"/>
                  </a:lnTo>
                  <a:lnTo>
                    <a:pt x="198" y="647"/>
                  </a:lnTo>
                  <a:lnTo>
                    <a:pt x="199" y="656"/>
                  </a:lnTo>
                  <a:lnTo>
                    <a:pt x="201" y="665"/>
                  </a:lnTo>
                  <a:lnTo>
                    <a:pt x="212" y="671"/>
                  </a:lnTo>
                  <a:lnTo>
                    <a:pt x="227" y="666"/>
                  </a:lnTo>
                  <a:lnTo>
                    <a:pt x="263" y="663"/>
                  </a:lnTo>
                  <a:lnTo>
                    <a:pt x="315" y="674"/>
                  </a:lnTo>
                  <a:lnTo>
                    <a:pt x="367" y="706"/>
                  </a:lnTo>
                  <a:lnTo>
                    <a:pt x="405" y="766"/>
                  </a:lnTo>
                  <a:lnTo>
                    <a:pt x="406" y="770"/>
                  </a:lnTo>
                  <a:lnTo>
                    <a:pt x="407" y="773"/>
                  </a:lnTo>
                  <a:lnTo>
                    <a:pt x="408" y="777"/>
                  </a:lnTo>
                  <a:lnTo>
                    <a:pt x="409" y="792"/>
                  </a:lnTo>
                  <a:lnTo>
                    <a:pt x="413" y="852"/>
                  </a:lnTo>
                  <a:lnTo>
                    <a:pt x="393" y="908"/>
                  </a:lnTo>
                  <a:lnTo>
                    <a:pt x="367" y="943"/>
                  </a:lnTo>
                  <a:lnTo>
                    <a:pt x="355" y="954"/>
                  </a:lnTo>
                  <a:lnTo>
                    <a:pt x="325" y="960"/>
                  </a:lnTo>
                  <a:lnTo>
                    <a:pt x="299" y="975"/>
                  </a:lnTo>
                  <a:lnTo>
                    <a:pt x="281" y="995"/>
                  </a:lnTo>
                  <a:lnTo>
                    <a:pt x="279" y="1018"/>
                  </a:lnTo>
                  <a:lnTo>
                    <a:pt x="282" y="1027"/>
                  </a:lnTo>
                  <a:lnTo>
                    <a:pt x="290" y="1036"/>
                  </a:lnTo>
                  <a:lnTo>
                    <a:pt x="304" y="1045"/>
                  </a:lnTo>
                  <a:lnTo>
                    <a:pt x="342" y="1055"/>
                  </a:lnTo>
                  <a:lnTo>
                    <a:pt x="367" y="1040"/>
                  </a:lnTo>
                  <a:lnTo>
                    <a:pt x="389" y="1013"/>
                  </a:lnTo>
                  <a:lnTo>
                    <a:pt x="418" y="992"/>
                  </a:lnTo>
                  <a:lnTo>
                    <a:pt x="442" y="987"/>
                  </a:lnTo>
                  <a:lnTo>
                    <a:pt x="462" y="992"/>
                  </a:lnTo>
                  <a:lnTo>
                    <a:pt x="478" y="1009"/>
                  </a:lnTo>
                  <a:lnTo>
                    <a:pt x="491" y="1039"/>
                  </a:lnTo>
                  <a:lnTo>
                    <a:pt x="496" y="1055"/>
                  </a:lnTo>
                  <a:lnTo>
                    <a:pt x="501" y="1073"/>
                  </a:lnTo>
                  <a:lnTo>
                    <a:pt x="505" y="1094"/>
                  </a:lnTo>
                  <a:lnTo>
                    <a:pt x="509" y="1117"/>
                  </a:lnTo>
                  <a:lnTo>
                    <a:pt x="511" y="1129"/>
                  </a:lnTo>
                  <a:lnTo>
                    <a:pt x="513" y="1139"/>
                  </a:lnTo>
                  <a:lnTo>
                    <a:pt x="516" y="1148"/>
                  </a:lnTo>
                  <a:lnTo>
                    <a:pt x="543" y="1193"/>
                  </a:lnTo>
                  <a:lnTo>
                    <a:pt x="575" y="1211"/>
                  </a:lnTo>
                  <a:lnTo>
                    <a:pt x="602" y="1214"/>
                  </a:lnTo>
                  <a:lnTo>
                    <a:pt x="614" y="1212"/>
                  </a:lnTo>
                  <a:lnTo>
                    <a:pt x="705" y="1193"/>
                  </a:lnTo>
                  <a:lnTo>
                    <a:pt x="784" y="1199"/>
                  </a:lnTo>
                  <a:lnTo>
                    <a:pt x="839" y="1215"/>
                  </a:lnTo>
                  <a:lnTo>
                    <a:pt x="861" y="1224"/>
                  </a:lnTo>
                  <a:lnTo>
                    <a:pt x="908" y="1259"/>
                  </a:lnTo>
                  <a:lnTo>
                    <a:pt x="944" y="1301"/>
                  </a:lnTo>
                  <a:lnTo>
                    <a:pt x="972" y="1347"/>
                  </a:lnTo>
                  <a:lnTo>
                    <a:pt x="991" y="1395"/>
                  </a:lnTo>
                  <a:lnTo>
                    <a:pt x="1005" y="1446"/>
                  </a:lnTo>
                  <a:lnTo>
                    <a:pt x="1015" y="1495"/>
                  </a:lnTo>
                  <a:lnTo>
                    <a:pt x="1022" y="1538"/>
                  </a:lnTo>
                  <a:lnTo>
                    <a:pt x="1028" y="1573"/>
                  </a:lnTo>
                  <a:lnTo>
                    <a:pt x="1030" y="1585"/>
                  </a:lnTo>
                  <a:lnTo>
                    <a:pt x="1034" y="1597"/>
                  </a:lnTo>
                  <a:lnTo>
                    <a:pt x="1037" y="1607"/>
                  </a:lnTo>
                  <a:lnTo>
                    <a:pt x="1051" y="1639"/>
                  </a:lnTo>
                  <a:lnTo>
                    <a:pt x="1067" y="1658"/>
                  </a:lnTo>
                  <a:lnTo>
                    <a:pt x="1084" y="1662"/>
                  </a:lnTo>
                  <a:lnTo>
                    <a:pt x="1099" y="1650"/>
                  </a:lnTo>
                  <a:lnTo>
                    <a:pt x="1105" y="1638"/>
                  </a:lnTo>
                  <a:lnTo>
                    <a:pt x="1107" y="1623"/>
                  </a:lnTo>
                  <a:moveTo>
                    <a:pt x="1137" y="304"/>
                  </a:moveTo>
                  <a:lnTo>
                    <a:pt x="1120" y="302"/>
                  </a:lnTo>
                  <a:lnTo>
                    <a:pt x="1096" y="287"/>
                  </a:lnTo>
                  <a:lnTo>
                    <a:pt x="1069" y="204"/>
                  </a:lnTo>
                  <a:lnTo>
                    <a:pt x="1068" y="206"/>
                  </a:lnTo>
                  <a:lnTo>
                    <a:pt x="1030" y="234"/>
                  </a:lnTo>
                  <a:lnTo>
                    <a:pt x="1003" y="234"/>
                  </a:lnTo>
                  <a:lnTo>
                    <a:pt x="981" y="223"/>
                  </a:lnTo>
                  <a:lnTo>
                    <a:pt x="963" y="202"/>
                  </a:lnTo>
                  <a:lnTo>
                    <a:pt x="951" y="175"/>
                  </a:lnTo>
                  <a:lnTo>
                    <a:pt x="947" y="160"/>
                  </a:lnTo>
                  <a:lnTo>
                    <a:pt x="944" y="145"/>
                  </a:lnTo>
                  <a:lnTo>
                    <a:pt x="943" y="130"/>
                  </a:lnTo>
                  <a:lnTo>
                    <a:pt x="943" y="114"/>
                  </a:lnTo>
                  <a:lnTo>
                    <a:pt x="957" y="83"/>
                  </a:lnTo>
                  <a:lnTo>
                    <a:pt x="981" y="66"/>
                  </a:lnTo>
                  <a:lnTo>
                    <a:pt x="1002" y="51"/>
                  </a:lnTo>
                  <a:lnTo>
                    <a:pt x="1005" y="24"/>
                  </a:lnTo>
                  <a:lnTo>
                    <a:pt x="1005" y="23"/>
                  </a:lnTo>
                  <a:lnTo>
                    <a:pt x="1005" y="22"/>
                  </a:lnTo>
                  <a:lnTo>
                    <a:pt x="980" y="0"/>
                  </a:lnTo>
                  <a:lnTo>
                    <a:pt x="943" y="5"/>
                  </a:lnTo>
                  <a:lnTo>
                    <a:pt x="913" y="42"/>
                  </a:lnTo>
                  <a:lnTo>
                    <a:pt x="912" y="59"/>
                  </a:lnTo>
                  <a:lnTo>
                    <a:pt x="908" y="117"/>
                  </a:lnTo>
                  <a:lnTo>
                    <a:pt x="903" y="187"/>
                  </a:lnTo>
                  <a:lnTo>
                    <a:pt x="866" y="220"/>
                  </a:lnTo>
                  <a:lnTo>
                    <a:pt x="809" y="238"/>
                  </a:lnTo>
                  <a:lnTo>
                    <a:pt x="745" y="264"/>
                  </a:lnTo>
                  <a:lnTo>
                    <a:pt x="691" y="288"/>
                  </a:lnTo>
                  <a:lnTo>
                    <a:pt x="650" y="293"/>
                  </a:lnTo>
                  <a:lnTo>
                    <a:pt x="638" y="291"/>
                  </a:lnTo>
                  <a:lnTo>
                    <a:pt x="1023" y="1443"/>
                  </a:lnTo>
                  <a:lnTo>
                    <a:pt x="1033" y="1393"/>
                  </a:lnTo>
                  <a:lnTo>
                    <a:pt x="1083" y="1357"/>
                  </a:lnTo>
                  <a:lnTo>
                    <a:pt x="1137" y="1335"/>
                  </a:lnTo>
                  <a:lnTo>
                    <a:pt x="1137" y="304"/>
                  </a:lnTo>
                  <a:moveTo>
                    <a:pt x="1137" y="101"/>
                  </a:moveTo>
                  <a:lnTo>
                    <a:pt x="1120" y="113"/>
                  </a:lnTo>
                  <a:lnTo>
                    <a:pt x="1095" y="158"/>
                  </a:lnTo>
                  <a:lnTo>
                    <a:pt x="1069" y="204"/>
                  </a:lnTo>
                  <a:lnTo>
                    <a:pt x="1094" y="281"/>
                  </a:lnTo>
                  <a:lnTo>
                    <a:pt x="1096" y="273"/>
                  </a:lnTo>
                  <a:lnTo>
                    <a:pt x="1102" y="263"/>
                  </a:lnTo>
                  <a:lnTo>
                    <a:pt x="1126" y="219"/>
                  </a:lnTo>
                  <a:lnTo>
                    <a:pt x="1137" y="196"/>
                  </a:lnTo>
                  <a:lnTo>
                    <a:pt x="1137" y="101"/>
                  </a:lnTo>
                </a:path>
              </a:pathLst>
            </a:custGeom>
            <a:solidFill>
              <a:srgbClr val="FFD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pic>
          <p:nvPicPr>
            <p:cNvPr id="11" name="Picture 9">
              <a:extLst>
                <a:ext uri="{FF2B5EF4-FFF2-40B4-BE49-F238E27FC236}">
                  <a16:creationId xmlns:a16="http://schemas.microsoft.com/office/drawing/2014/main" id="{24388CC2-2223-4E85-A362-F561A3D85F0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34" y="1975"/>
              <a:ext cx="107" cy="1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AutoShape 10">
              <a:extLst>
                <a:ext uri="{FF2B5EF4-FFF2-40B4-BE49-F238E27FC236}">
                  <a16:creationId xmlns:a16="http://schemas.microsoft.com/office/drawing/2014/main" id="{C6A68DB5-E56D-4A45-8870-94D1672950F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75" y="622"/>
              <a:ext cx="597" cy="1459"/>
            </a:xfrm>
            <a:custGeom>
              <a:avLst/>
              <a:gdLst>
                <a:gd name="T0" fmla="+- 0 3988 3976"/>
                <a:gd name="T1" fmla="*/ T0 w 597"/>
                <a:gd name="T2" fmla="+- 0 1069 622"/>
                <a:gd name="T3" fmla="*/ 1069 h 1459"/>
                <a:gd name="T4" fmla="+- 0 3984 3976"/>
                <a:gd name="T5" fmla="*/ T4 w 597"/>
                <a:gd name="T6" fmla="+- 0 1058 622"/>
                <a:gd name="T7" fmla="*/ 1058 h 1459"/>
                <a:gd name="T8" fmla="+- 0 3980 3976"/>
                <a:gd name="T9" fmla="*/ T8 w 597"/>
                <a:gd name="T10" fmla="+- 0 1079 622"/>
                <a:gd name="T11" fmla="*/ 1079 h 1459"/>
                <a:gd name="T12" fmla="+- 0 4010 3976"/>
                <a:gd name="T13" fmla="*/ T12 w 597"/>
                <a:gd name="T14" fmla="+- 0 1435 622"/>
                <a:gd name="T15" fmla="*/ 1435 h 1459"/>
                <a:gd name="T16" fmla="+- 0 4009 3976"/>
                <a:gd name="T17" fmla="*/ T16 w 597"/>
                <a:gd name="T18" fmla="+- 0 1416 622"/>
                <a:gd name="T19" fmla="*/ 1416 h 1459"/>
                <a:gd name="T20" fmla="+- 0 3997 3976"/>
                <a:gd name="T21" fmla="*/ T20 w 597"/>
                <a:gd name="T22" fmla="+- 0 1414 622"/>
                <a:gd name="T23" fmla="*/ 1414 h 1459"/>
                <a:gd name="T24" fmla="+- 0 4010 3976"/>
                <a:gd name="T25" fmla="*/ T24 w 597"/>
                <a:gd name="T26" fmla="+- 0 1435 622"/>
                <a:gd name="T27" fmla="*/ 1435 h 1459"/>
                <a:gd name="T28" fmla="+- 0 4218 3976"/>
                <a:gd name="T29" fmla="*/ T28 w 597"/>
                <a:gd name="T30" fmla="+- 0 1864 622"/>
                <a:gd name="T31" fmla="*/ 1864 h 1459"/>
                <a:gd name="T32" fmla="+- 0 4218 3976"/>
                <a:gd name="T33" fmla="*/ T32 w 597"/>
                <a:gd name="T34" fmla="+- 0 1861 622"/>
                <a:gd name="T35" fmla="*/ 1861 h 1459"/>
                <a:gd name="T36" fmla="+- 0 4215 3976"/>
                <a:gd name="T37" fmla="*/ T36 w 597"/>
                <a:gd name="T38" fmla="+- 0 1851 622"/>
                <a:gd name="T39" fmla="*/ 1851 h 1459"/>
                <a:gd name="T40" fmla="+- 0 4210 3976"/>
                <a:gd name="T41" fmla="*/ T40 w 597"/>
                <a:gd name="T42" fmla="+- 0 1872 622"/>
                <a:gd name="T43" fmla="*/ 1872 h 1459"/>
                <a:gd name="T44" fmla="+- 0 4250 3976"/>
                <a:gd name="T45" fmla="*/ T44 w 597"/>
                <a:gd name="T46" fmla="+- 0 1619 622"/>
                <a:gd name="T47" fmla="*/ 1619 h 1459"/>
                <a:gd name="T48" fmla="+- 0 4249 3976"/>
                <a:gd name="T49" fmla="*/ T48 w 597"/>
                <a:gd name="T50" fmla="+- 0 1599 622"/>
                <a:gd name="T51" fmla="*/ 1599 h 1459"/>
                <a:gd name="T52" fmla="+- 0 4238 3976"/>
                <a:gd name="T53" fmla="*/ T52 w 597"/>
                <a:gd name="T54" fmla="+- 0 1597 622"/>
                <a:gd name="T55" fmla="*/ 1597 h 1459"/>
                <a:gd name="T56" fmla="+- 0 4250 3976"/>
                <a:gd name="T57" fmla="*/ T56 w 597"/>
                <a:gd name="T58" fmla="+- 0 1619 622"/>
                <a:gd name="T59" fmla="*/ 1619 h 1459"/>
                <a:gd name="T60" fmla="+- 0 4273 3976"/>
                <a:gd name="T61" fmla="*/ T60 w 597"/>
                <a:gd name="T62" fmla="+- 0 820 622"/>
                <a:gd name="T63" fmla="*/ 820 h 1459"/>
                <a:gd name="T64" fmla="+- 0 4265 3976"/>
                <a:gd name="T65" fmla="*/ T64 w 597"/>
                <a:gd name="T66" fmla="+- 0 803 622"/>
                <a:gd name="T67" fmla="*/ 803 h 1459"/>
                <a:gd name="T68" fmla="+- 0 4240 3976"/>
                <a:gd name="T69" fmla="*/ T68 w 597"/>
                <a:gd name="T70" fmla="+- 0 789 622"/>
                <a:gd name="T71" fmla="*/ 789 h 1459"/>
                <a:gd name="T72" fmla="+- 0 4223 3976"/>
                <a:gd name="T73" fmla="*/ T72 w 597"/>
                <a:gd name="T74" fmla="+- 0 807 622"/>
                <a:gd name="T75" fmla="*/ 807 h 1459"/>
                <a:gd name="T76" fmla="+- 0 4227 3976"/>
                <a:gd name="T77" fmla="*/ T76 w 597"/>
                <a:gd name="T78" fmla="+- 0 829 622"/>
                <a:gd name="T79" fmla="*/ 829 h 1459"/>
                <a:gd name="T80" fmla="+- 0 4239 3976"/>
                <a:gd name="T81" fmla="*/ T80 w 597"/>
                <a:gd name="T82" fmla="+- 0 834 622"/>
                <a:gd name="T83" fmla="*/ 834 h 1459"/>
                <a:gd name="T84" fmla="+- 0 4255 3976"/>
                <a:gd name="T85" fmla="*/ T84 w 597"/>
                <a:gd name="T86" fmla="+- 0 837 622"/>
                <a:gd name="T87" fmla="*/ 837 h 1459"/>
                <a:gd name="T88" fmla="+- 0 4273 3976"/>
                <a:gd name="T89" fmla="*/ T88 w 597"/>
                <a:gd name="T90" fmla="+- 0 826 622"/>
                <a:gd name="T91" fmla="*/ 826 h 1459"/>
                <a:gd name="T92" fmla="+- 0 4325 3976"/>
                <a:gd name="T93" fmla="*/ T92 w 597"/>
                <a:gd name="T94" fmla="+- 0 651 622"/>
                <a:gd name="T95" fmla="*/ 651 h 1459"/>
                <a:gd name="T96" fmla="+- 0 4324 3976"/>
                <a:gd name="T97" fmla="*/ T96 w 597"/>
                <a:gd name="T98" fmla="+- 0 631 622"/>
                <a:gd name="T99" fmla="*/ 631 h 1459"/>
                <a:gd name="T100" fmla="+- 0 4313 3976"/>
                <a:gd name="T101" fmla="*/ T100 w 597"/>
                <a:gd name="T102" fmla="+- 0 629 622"/>
                <a:gd name="T103" fmla="*/ 629 h 1459"/>
                <a:gd name="T104" fmla="+- 0 4325 3976"/>
                <a:gd name="T105" fmla="*/ T104 w 597"/>
                <a:gd name="T106" fmla="+- 0 651 622"/>
                <a:gd name="T107" fmla="*/ 651 h 1459"/>
                <a:gd name="T108" fmla="+- 0 4398 3976"/>
                <a:gd name="T109" fmla="*/ T108 w 597"/>
                <a:gd name="T110" fmla="+- 0 2064 622"/>
                <a:gd name="T111" fmla="*/ 2064 h 1459"/>
                <a:gd name="T112" fmla="+- 0 4395 3976"/>
                <a:gd name="T113" fmla="*/ T112 w 597"/>
                <a:gd name="T114" fmla="+- 0 2053 622"/>
                <a:gd name="T115" fmla="*/ 2053 h 1459"/>
                <a:gd name="T116" fmla="+- 0 4390 3976"/>
                <a:gd name="T117" fmla="*/ T116 w 597"/>
                <a:gd name="T118" fmla="+- 0 2074 622"/>
                <a:gd name="T119" fmla="*/ 2074 h 1459"/>
                <a:gd name="T120" fmla="+- 0 4572 3976"/>
                <a:gd name="T121" fmla="*/ T120 w 597"/>
                <a:gd name="T122" fmla="+- 0 1791 622"/>
                <a:gd name="T123" fmla="*/ 1791 h 1459"/>
                <a:gd name="T124" fmla="+- 0 4571 3976"/>
                <a:gd name="T125" fmla="*/ T124 w 597"/>
                <a:gd name="T126" fmla="+- 0 1785 622"/>
                <a:gd name="T127" fmla="*/ 1785 h 1459"/>
                <a:gd name="T128" fmla="+- 0 4551 3976"/>
                <a:gd name="T129" fmla="*/ T128 w 597"/>
                <a:gd name="T130" fmla="+- 0 1761 622"/>
                <a:gd name="T131" fmla="*/ 1761 h 1459"/>
                <a:gd name="T132" fmla="+- 0 4527 3976"/>
                <a:gd name="T133" fmla="*/ T132 w 597"/>
                <a:gd name="T134" fmla="+- 0 1765 622"/>
                <a:gd name="T135" fmla="*/ 1765 h 1459"/>
                <a:gd name="T136" fmla="+- 0 4520 3976"/>
                <a:gd name="T137" fmla="*/ T136 w 597"/>
                <a:gd name="T138" fmla="+- 0 1783 622"/>
                <a:gd name="T139" fmla="*/ 1783 h 1459"/>
                <a:gd name="T140" fmla="+- 0 4531 3976"/>
                <a:gd name="T141" fmla="*/ T140 w 597"/>
                <a:gd name="T142" fmla="+- 0 1801 622"/>
                <a:gd name="T143" fmla="*/ 1801 h 1459"/>
                <a:gd name="T144" fmla="+- 0 4542 3976"/>
                <a:gd name="T145" fmla="*/ T144 w 597"/>
                <a:gd name="T146" fmla="+- 0 1803 622"/>
                <a:gd name="T147" fmla="*/ 1803 h 1459"/>
                <a:gd name="T148" fmla="+- 0 4565 3976"/>
                <a:gd name="T149" fmla="*/ T148 w 597"/>
                <a:gd name="T150" fmla="+- 0 1803 622"/>
                <a:gd name="T151" fmla="*/ 1803 h 1459"/>
                <a:gd name="T152" fmla="+- 0 4572 3976"/>
                <a:gd name="T153" fmla="*/ T152 w 597"/>
                <a:gd name="T154" fmla="+- 0 1791 622"/>
                <a:gd name="T155" fmla="*/ 1791 h 145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</a:cxnLst>
              <a:rect l="0" t="0" r="r" b="b"/>
              <a:pathLst>
                <a:path w="597" h="1459">
                  <a:moveTo>
                    <a:pt x="12" y="465"/>
                  </a:moveTo>
                  <a:lnTo>
                    <a:pt x="12" y="447"/>
                  </a:lnTo>
                  <a:lnTo>
                    <a:pt x="11" y="446"/>
                  </a:lnTo>
                  <a:lnTo>
                    <a:pt x="8" y="436"/>
                  </a:lnTo>
                  <a:lnTo>
                    <a:pt x="0" y="444"/>
                  </a:lnTo>
                  <a:lnTo>
                    <a:pt x="4" y="457"/>
                  </a:lnTo>
                  <a:lnTo>
                    <a:pt x="12" y="465"/>
                  </a:lnTo>
                  <a:moveTo>
                    <a:pt x="34" y="813"/>
                  </a:moveTo>
                  <a:lnTo>
                    <a:pt x="33" y="795"/>
                  </a:lnTo>
                  <a:lnTo>
                    <a:pt x="33" y="794"/>
                  </a:lnTo>
                  <a:lnTo>
                    <a:pt x="30" y="784"/>
                  </a:lnTo>
                  <a:lnTo>
                    <a:pt x="21" y="792"/>
                  </a:lnTo>
                  <a:lnTo>
                    <a:pt x="25" y="806"/>
                  </a:lnTo>
                  <a:lnTo>
                    <a:pt x="34" y="813"/>
                  </a:lnTo>
                  <a:moveTo>
                    <a:pt x="243" y="1258"/>
                  </a:moveTo>
                  <a:lnTo>
                    <a:pt x="242" y="1242"/>
                  </a:lnTo>
                  <a:lnTo>
                    <a:pt x="242" y="1240"/>
                  </a:lnTo>
                  <a:lnTo>
                    <a:pt x="242" y="1239"/>
                  </a:lnTo>
                  <a:lnTo>
                    <a:pt x="241" y="1237"/>
                  </a:lnTo>
                  <a:lnTo>
                    <a:pt x="239" y="1229"/>
                  </a:lnTo>
                  <a:lnTo>
                    <a:pt x="230" y="1237"/>
                  </a:lnTo>
                  <a:lnTo>
                    <a:pt x="234" y="1250"/>
                  </a:lnTo>
                  <a:lnTo>
                    <a:pt x="243" y="1258"/>
                  </a:lnTo>
                  <a:moveTo>
                    <a:pt x="274" y="997"/>
                  </a:moveTo>
                  <a:lnTo>
                    <a:pt x="274" y="979"/>
                  </a:lnTo>
                  <a:lnTo>
                    <a:pt x="273" y="977"/>
                  </a:lnTo>
                  <a:lnTo>
                    <a:pt x="270" y="968"/>
                  </a:lnTo>
                  <a:lnTo>
                    <a:pt x="262" y="975"/>
                  </a:lnTo>
                  <a:lnTo>
                    <a:pt x="266" y="989"/>
                  </a:lnTo>
                  <a:lnTo>
                    <a:pt x="274" y="997"/>
                  </a:lnTo>
                  <a:moveTo>
                    <a:pt x="298" y="201"/>
                  </a:moveTo>
                  <a:lnTo>
                    <a:pt x="297" y="198"/>
                  </a:lnTo>
                  <a:lnTo>
                    <a:pt x="296" y="195"/>
                  </a:lnTo>
                  <a:lnTo>
                    <a:pt x="289" y="181"/>
                  </a:lnTo>
                  <a:lnTo>
                    <a:pt x="277" y="171"/>
                  </a:lnTo>
                  <a:lnTo>
                    <a:pt x="264" y="167"/>
                  </a:lnTo>
                  <a:lnTo>
                    <a:pt x="253" y="175"/>
                  </a:lnTo>
                  <a:lnTo>
                    <a:pt x="247" y="185"/>
                  </a:lnTo>
                  <a:lnTo>
                    <a:pt x="246" y="193"/>
                  </a:lnTo>
                  <a:lnTo>
                    <a:pt x="251" y="207"/>
                  </a:lnTo>
                  <a:lnTo>
                    <a:pt x="257" y="211"/>
                  </a:lnTo>
                  <a:lnTo>
                    <a:pt x="263" y="212"/>
                  </a:lnTo>
                  <a:lnTo>
                    <a:pt x="268" y="213"/>
                  </a:lnTo>
                  <a:lnTo>
                    <a:pt x="279" y="215"/>
                  </a:lnTo>
                  <a:lnTo>
                    <a:pt x="291" y="213"/>
                  </a:lnTo>
                  <a:lnTo>
                    <a:pt x="297" y="204"/>
                  </a:lnTo>
                  <a:lnTo>
                    <a:pt x="298" y="201"/>
                  </a:lnTo>
                  <a:moveTo>
                    <a:pt x="349" y="29"/>
                  </a:moveTo>
                  <a:lnTo>
                    <a:pt x="349" y="11"/>
                  </a:lnTo>
                  <a:lnTo>
                    <a:pt x="348" y="9"/>
                  </a:lnTo>
                  <a:lnTo>
                    <a:pt x="345" y="0"/>
                  </a:lnTo>
                  <a:lnTo>
                    <a:pt x="337" y="7"/>
                  </a:lnTo>
                  <a:lnTo>
                    <a:pt x="341" y="21"/>
                  </a:lnTo>
                  <a:lnTo>
                    <a:pt x="349" y="29"/>
                  </a:lnTo>
                  <a:moveTo>
                    <a:pt x="423" y="1459"/>
                  </a:moveTo>
                  <a:lnTo>
                    <a:pt x="422" y="1442"/>
                  </a:lnTo>
                  <a:lnTo>
                    <a:pt x="422" y="1440"/>
                  </a:lnTo>
                  <a:lnTo>
                    <a:pt x="419" y="1431"/>
                  </a:lnTo>
                  <a:lnTo>
                    <a:pt x="410" y="1438"/>
                  </a:lnTo>
                  <a:lnTo>
                    <a:pt x="414" y="1452"/>
                  </a:lnTo>
                  <a:lnTo>
                    <a:pt x="423" y="1459"/>
                  </a:lnTo>
                  <a:moveTo>
                    <a:pt x="596" y="1169"/>
                  </a:moveTo>
                  <a:lnTo>
                    <a:pt x="596" y="1166"/>
                  </a:lnTo>
                  <a:lnTo>
                    <a:pt x="595" y="1163"/>
                  </a:lnTo>
                  <a:lnTo>
                    <a:pt x="587" y="1149"/>
                  </a:lnTo>
                  <a:lnTo>
                    <a:pt x="575" y="1139"/>
                  </a:lnTo>
                  <a:lnTo>
                    <a:pt x="562" y="1135"/>
                  </a:lnTo>
                  <a:lnTo>
                    <a:pt x="551" y="1143"/>
                  </a:lnTo>
                  <a:lnTo>
                    <a:pt x="545" y="1153"/>
                  </a:lnTo>
                  <a:lnTo>
                    <a:pt x="544" y="1161"/>
                  </a:lnTo>
                  <a:lnTo>
                    <a:pt x="549" y="1175"/>
                  </a:lnTo>
                  <a:lnTo>
                    <a:pt x="555" y="1179"/>
                  </a:lnTo>
                  <a:lnTo>
                    <a:pt x="561" y="1180"/>
                  </a:lnTo>
                  <a:lnTo>
                    <a:pt x="566" y="1181"/>
                  </a:lnTo>
                  <a:lnTo>
                    <a:pt x="577" y="1183"/>
                  </a:lnTo>
                  <a:lnTo>
                    <a:pt x="589" y="1181"/>
                  </a:lnTo>
                  <a:lnTo>
                    <a:pt x="596" y="1172"/>
                  </a:lnTo>
                  <a:lnTo>
                    <a:pt x="596" y="1169"/>
                  </a:lnTo>
                </a:path>
              </a:pathLst>
            </a:custGeom>
            <a:solidFill>
              <a:srgbClr val="FFD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</p:grpSp>
      <p:sp>
        <p:nvSpPr>
          <p:cNvPr id="13" name="AutoShape 11">
            <a:extLst>
              <a:ext uri="{FF2B5EF4-FFF2-40B4-BE49-F238E27FC236}">
                <a16:creationId xmlns:a16="http://schemas.microsoft.com/office/drawing/2014/main" id="{1A7D62D3-50A0-41C7-BAF0-3B0D8079D06D}"/>
              </a:ext>
            </a:extLst>
          </p:cNvPr>
          <p:cNvSpPr>
            <a:spLocks/>
          </p:cNvSpPr>
          <p:nvPr/>
        </p:nvSpPr>
        <p:spPr bwMode="auto">
          <a:xfrm>
            <a:off x="0" y="1382224"/>
            <a:ext cx="1184320" cy="903776"/>
          </a:xfrm>
          <a:custGeom>
            <a:avLst/>
            <a:gdLst>
              <a:gd name="T0" fmla="*/ 210080225 w 1231"/>
              <a:gd name="T1" fmla="*/ 819756425 h 941"/>
              <a:gd name="T2" fmla="*/ 185886725 w 1231"/>
              <a:gd name="T3" fmla="*/ 845966050 h 941"/>
              <a:gd name="T4" fmla="*/ 185886725 w 1231"/>
              <a:gd name="T5" fmla="*/ 892336925 h 941"/>
              <a:gd name="T6" fmla="*/ 206854425 w 1231"/>
              <a:gd name="T7" fmla="*/ 852014425 h 941"/>
              <a:gd name="T8" fmla="*/ 242741450 w 1231"/>
              <a:gd name="T9" fmla="*/ 879030500 h 941"/>
              <a:gd name="T10" fmla="*/ 239112425 w 1231"/>
              <a:gd name="T11" fmla="*/ 870966000 h 941"/>
              <a:gd name="T12" fmla="*/ 224999550 w 1231"/>
              <a:gd name="T13" fmla="*/ 868546650 h 941"/>
              <a:gd name="T14" fmla="*/ 223789875 w 1231"/>
              <a:gd name="T15" fmla="*/ 881449850 h 941"/>
              <a:gd name="T16" fmla="*/ 230644700 w 1231"/>
              <a:gd name="T17" fmla="*/ 884272425 h 941"/>
              <a:gd name="T18" fmla="*/ 242741450 w 1231"/>
              <a:gd name="T19" fmla="*/ 880240175 h 941"/>
              <a:gd name="T20" fmla="*/ 245160800 w 1231"/>
              <a:gd name="T21" fmla="*/ 794353250 h 941"/>
              <a:gd name="T22" fmla="*/ 243547900 w 1231"/>
              <a:gd name="T23" fmla="*/ 789917775 h 941"/>
              <a:gd name="T24" fmla="*/ 245160800 w 1231"/>
              <a:gd name="T25" fmla="*/ 801611300 h 941"/>
              <a:gd name="T26" fmla="*/ 283063950 w 1231"/>
              <a:gd name="T27" fmla="*/ 820159650 h 941"/>
              <a:gd name="T28" fmla="*/ 274596225 w 1231"/>
              <a:gd name="T29" fmla="*/ 826611250 h 941"/>
              <a:gd name="T30" fmla="*/ 277418800 w 1231"/>
              <a:gd name="T31" fmla="*/ 832659625 h 941"/>
              <a:gd name="T32" fmla="*/ 387499225 w 1231"/>
              <a:gd name="T33" fmla="*/ 947175525 h 941"/>
              <a:gd name="T34" fmla="*/ 387096000 w 1231"/>
              <a:gd name="T35" fmla="*/ 938707800 h 941"/>
              <a:gd name="T36" fmla="*/ 384273425 w 1231"/>
              <a:gd name="T37" fmla="*/ 943949725 h 941"/>
              <a:gd name="T38" fmla="*/ 427015275 w 1231"/>
              <a:gd name="T39" fmla="*/ 1014110875 h 941"/>
              <a:gd name="T40" fmla="*/ 403628225 w 1231"/>
              <a:gd name="T41" fmla="*/ 1001610900 h 941"/>
              <a:gd name="T42" fmla="*/ 371773450 w 1231"/>
              <a:gd name="T43" fmla="*/ 1025804400 h 941"/>
              <a:gd name="T44" fmla="*/ 349192850 w 1231"/>
              <a:gd name="T45" fmla="*/ 1019756025 h 941"/>
              <a:gd name="T46" fmla="*/ 340725125 w 1231"/>
              <a:gd name="T47" fmla="*/ 994352850 h 941"/>
              <a:gd name="T48" fmla="*/ 337096100 w 1231"/>
              <a:gd name="T49" fmla="*/ 967336775 h 941"/>
              <a:gd name="T50" fmla="*/ 324596125 w 1231"/>
              <a:gd name="T51" fmla="*/ 941127150 h 941"/>
              <a:gd name="T52" fmla="*/ 310886475 w 1231"/>
              <a:gd name="T53" fmla="*/ 933869100 h 941"/>
              <a:gd name="T54" fmla="*/ 281451050 w 1231"/>
              <a:gd name="T55" fmla="*/ 937094900 h 941"/>
              <a:gd name="T56" fmla="*/ 237902750 w 1231"/>
              <a:gd name="T57" fmla="*/ 936691675 h 941"/>
              <a:gd name="T58" fmla="*/ 237499525 w 1231"/>
              <a:gd name="T59" fmla="*/ 934675550 h 941"/>
              <a:gd name="T60" fmla="*/ 241531775 w 1231"/>
              <a:gd name="T61" fmla="*/ 922175575 h 941"/>
              <a:gd name="T62" fmla="*/ 244354350 w 1231"/>
              <a:gd name="T63" fmla="*/ 918949775 h 941"/>
              <a:gd name="T64" fmla="*/ 228628575 w 1231"/>
              <a:gd name="T65" fmla="*/ 908465925 h 941"/>
              <a:gd name="T66" fmla="*/ 186289950 w 1231"/>
              <a:gd name="T67" fmla="*/ 897982075 h 941"/>
              <a:gd name="T68" fmla="*/ 159677100 w 1231"/>
              <a:gd name="T69" fmla="*/ 876611150 h 941"/>
              <a:gd name="T70" fmla="*/ 132661025 w 1231"/>
              <a:gd name="T71" fmla="*/ 863707950 h 941"/>
              <a:gd name="T72" fmla="*/ 124999750 w 1231"/>
              <a:gd name="T73" fmla="*/ 840724125 h 941"/>
              <a:gd name="T74" fmla="*/ 130241675 w 1231"/>
              <a:gd name="T75" fmla="*/ 815320950 h 941"/>
              <a:gd name="T76" fmla="*/ 149596475 w 1231"/>
              <a:gd name="T77" fmla="*/ 791933900 h 941"/>
              <a:gd name="T78" fmla="*/ 139515850 w 1231"/>
              <a:gd name="T79" fmla="*/ 781853275 h 941"/>
              <a:gd name="T80" fmla="*/ 111693325 w 1231"/>
              <a:gd name="T81" fmla="*/ 805643550 h 941"/>
              <a:gd name="T82" fmla="*/ 93144975 w 1231"/>
              <a:gd name="T83" fmla="*/ 870966000 h 941"/>
              <a:gd name="T84" fmla="*/ 22983825 w 1231"/>
              <a:gd name="T85" fmla="*/ 897982075 h 941"/>
              <a:gd name="T86" fmla="*/ 0 w 1231"/>
              <a:gd name="T87" fmla="*/ 1161288000 h 941"/>
              <a:gd name="T88" fmla="*/ 387499225 w 1231"/>
              <a:gd name="T89" fmla="*/ 1143546100 h 941"/>
              <a:gd name="T90" fmla="*/ 372176675 w 1231"/>
              <a:gd name="T91" fmla="*/ 1117739700 h 941"/>
              <a:gd name="T92" fmla="*/ 370967000 w 1231"/>
              <a:gd name="T93" fmla="*/ 1082255900 h 941"/>
              <a:gd name="T94" fmla="*/ 396370175 w 1231"/>
              <a:gd name="T95" fmla="*/ 1042336625 h 941"/>
              <a:gd name="T96" fmla="*/ 427015275 w 1231"/>
              <a:gd name="T97" fmla="*/ 1027014075 h 941"/>
              <a:gd name="T98" fmla="*/ 447579750 w 1231"/>
              <a:gd name="T99" fmla="*/ 1159271875 h 941"/>
              <a:gd name="T100" fmla="*/ 450805550 w 1231"/>
              <a:gd name="T101" fmla="*/ 1161288000 h 941"/>
              <a:gd name="T102" fmla="*/ 452418450 w 1231"/>
              <a:gd name="T103" fmla="*/ 819353200 h 941"/>
              <a:gd name="T104" fmla="*/ 447982975 w 1231"/>
              <a:gd name="T105" fmla="*/ 818546750 h 941"/>
              <a:gd name="T106" fmla="*/ 477821625 w 1231"/>
              <a:gd name="T107" fmla="*/ 1107659075 h 941"/>
              <a:gd name="T108" fmla="*/ 474192600 w 1231"/>
              <a:gd name="T109" fmla="*/ 1099594575 h 941"/>
              <a:gd name="T110" fmla="*/ 460079725 w 1231"/>
              <a:gd name="T111" fmla="*/ 1097175225 h 941"/>
              <a:gd name="T112" fmla="*/ 458870050 w 1231"/>
              <a:gd name="T113" fmla="*/ 1110078425 h 941"/>
              <a:gd name="T114" fmla="*/ 465724875 w 1231"/>
              <a:gd name="T115" fmla="*/ 1112901000 h 941"/>
              <a:gd name="T116" fmla="*/ 477821625 w 1231"/>
              <a:gd name="T117" fmla="*/ 1108868750 h 941"/>
              <a:gd name="T118" fmla="*/ 495966750 w 1231"/>
              <a:gd name="T119" fmla="*/ 1049594675 h 941"/>
              <a:gd name="T120" fmla="*/ 494757075 w 1231"/>
              <a:gd name="T121" fmla="*/ 1045159200 h 941"/>
              <a:gd name="T122" fmla="*/ 496369975 w 1231"/>
              <a:gd name="T123" fmla="*/ 1056449500 h 941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231" h="941">
                <a:moveTo>
                  <a:pt x="527" y="105"/>
                </a:moveTo>
                <a:lnTo>
                  <a:pt x="525" y="98"/>
                </a:lnTo>
                <a:lnTo>
                  <a:pt x="521" y="94"/>
                </a:lnTo>
                <a:lnTo>
                  <a:pt x="513" y="94"/>
                </a:lnTo>
                <a:lnTo>
                  <a:pt x="485" y="114"/>
                </a:lnTo>
                <a:lnTo>
                  <a:pt x="461" y="159"/>
                </a:lnTo>
                <a:lnTo>
                  <a:pt x="434" y="205"/>
                </a:lnTo>
                <a:lnTo>
                  <a:pt x="460" y="282"/>
                </a:lnTo>
                <a:lnTo>
                  <a:pt x="461" y="274"/>
                </a:lnTo>
                <a:lnTo>
                  <a:pt x="468" y="263"/>
                </a:lnTo>
                <a:lnTo>
                  <a:pt x="492" y="219"/>
                </a:lnTo>
                <a:lnTo>
                  <a:pt x="513" y="174"/>
                </a:lnTo>
                <a:lnTo>
                  <a:pt x="526" y="133"/>
                </a:lnTo>
                <a:lnTo>
                  <a:pt x="527" y="105"/>
                </a:lnTo>
                <a:moveTo>
                  <a:pt x="602" y="241"/>
                </a:moveTo>
                <a:lnTo>
                  <a:pt x="602" y="238"/>
                </a:lnTo>
                <a:lnTo>
                  <a:pt x="601" y="235"/>
                </a:lnTo>
                <a:lnTo>
                  <a:pt x="593" y="221"/>
                </a:lnTo>
                <a:lnTo>
                  <a:pt x="581" y="211"/>
                </a:lnTo>
                <a:lnTo>
                  <a:pt x="569" y="207"/>
                </a:lnTo>
                <a:lnTo>
                  <a:pt x="558" y="215"/>
                </a:lnTo>
                <a:lnTo>
                  <a:pt x="551" y="225"/>
                </a:lnTo>
                <a:lnTo>
                  <a:pt x="551" y="233"/>
                </a:lnTo>
                <a:lnTo>
                  <a:pt x="555" y="247"/>
                </a:lnTo>
                <a:lnTo>
                  <a:pt x="562" y="251"/>
                </a:lnTo>
                <a:lnTo>
                  <a:pt x="567" y="252"/>
                </a:lnTo>
                <a:lnTo>
                  <a:pt x="572" y="254"/>
                </a:lnTo>
                <a:lnTo>
                  <a:pt x="584" y="255"/>
                </a:lnTo>
                <a:lnTo>
                  <a:pt x="595" y="253"/>
                </a:lnTo>
                <a:lnTo>
                  <a:pt x="602" y="244"/>
                </a:lnTo>
                <a:lnTo>
                  <a:pt x="602" y="241"/>
                </a:lnTo>
                <a:moveTo>
                  <a:pt x="608" y="49"/>
                </a:moveTo>
                <a:lnTo>
                  <a:pt x="608" y="31"/>
                </a:lnTo>
                <a:lnTo>
                  <a:pt x="607" y="30"/>
                </a:lnTo>
                <a:lnTo>
                  <a:pt x="607" y="28"/>
                </a:lnTo>
                <a:lnTo>
                  <a:pt x="604" y="20"/>
                </a:lnTo>
                <a:lnTo>
                  <a:pt x="596" y="28"/>
                </a:lnTo>
                <a:lnTo>
                  <a:pt x="599" y="41"/>
                </a:lnTo>
                <a:lnTo>
                  <a:pt x="608" y="49"/>
                </a:lnTo>
                <a:moveTo>
                  <a:pt x="707" y="108"/>
                </a:moveTo>
                <a:lnTo>
                  <a:pt x="704" y="98"/>
                </a:lnTo>
                <a:lnTo>
                  <a:pt x="702" y="95"/>
                </a:lnTo>
                <a:lnTo>
                  <a:pt x="694" y="90"/>
                </a:lnTo>
                <a:lnTo>
                  <a:pt x="674" y="91"/>
                </a:lnTo>
                <a:lnTo>
                  <a:pt x="681" y="111"/>
                </a:lnTo>
                <a:lnTo>
                  <a:pt x="681" y="112"/>
                </a:lnTo>
                <a:lnTo>
                  <a:pt x="682" y="114"/>
                </a:lnTo>
                <a:lnTo>
                  <a:pt x="688" y="126"/>
                </a:lnTo>
                <a:lnTo>
                  <a:pt x="698" y="118"/>
                </a:lnTo>
                <a:lnTo>
                  <a:pt x="707" y="108"/>
                </a:lnTo>
                <a:moveTo>
                  <a:pt x="961" y="410"/>
                </a:moveTo>
                <a:lnTo>
                  <a:pt x="961" y="392"/>
                </a:lnTo>
                <a:lnTo>
                  <a:pt x="961" y="391"/>
                </a:lnTo>
                <a:lnTo>
                  <a:pt x="960" y="389"/>
                </a:lnTo>
                <a:lnTo>
                  <a:pt x="958" y="381"/>
                </a:lnTo>
                <a:lnTo>
                  <a:pt x="949" y="388"/>
                </a:lnTo>
                <a:lnTo>
                  <a:pt x="953" y="402"/>
                </a:lnTo>
                <a:lnTo>
                  <a:pt x="961" y="410"/>
                </a:lnTo>
                <a:moveTo>
                  <a:pt x="1061" y="585"/>
                </a:moveTo>
                <a:lnTo>
                  <a:pt x="1059" y="576"/>
                </a:lnTo>
                <a:lnTo>
                  <a:pt x="1051" y="567"/>
                </a:lnTo>
                <a:lnTo>
                  <a:pt x="1038" y="558"/>
                </a:lnTo>
                <a:lnTo>
                  <a:pt x="1001" y="545"/>
                </a:lnTo>
                <a:lnTo>
                  <a:pt x="976" y="560"/>
                </a:lnTo>
                <a:lnTo>
                  <a:pt x="952" y="585"/>
                </a:lnTo>
                <a:lnTo>
                  <a:pt x="922" y="605"/>
                </a:lnTo>
                <a:lnTo>
                  <a:pt x="899" y="609"/>
                </a:lnTo>
                <a:lnTo>
                  <a:pt x="881" y="604"/>
                </a:lnTo>
                <a:lnTo>
                  <a:pt x="866" y="590"/>
                </a:lnTo>
                <a:lnTo>
                  <a:pt x="854" y="564"/>
                </a:lnTo>
                <a:lnTo>
                  <a:pt x="849" y="547"/>
                </a:lnTo>
                <a:lnTo>
                  <a:pt x="845" y="527"/>
                </a:lnTo>
                <a:lnTo>
                  <a:pt x="841" y="502"/>
                </a:lnTo>
                <a:lnTo>
                  <a:pt x="838" y="475"/>
                </a:lnTo>
                <a:lnTo>
                  <a:pt x="836" y="460"/>
                </a:lnTo>
                <a:lnTo>
                  <a:pt x="833" y="447"/>
                </a:lnTo>
                <a:lnTo>
                  <a:pt x="830" y="436"/>
                </a:lnTo>
                <a:lnTo>
                  <a:pt x="805" y="395"/>
                </a:lnTo>
                <a:lnTo>
                  <a:pt x="796" y="390"/>
                </a:lnTo>
                <a:lnTo>
                  <a:pt x="775" y="377"/>
                </a:lnTo>
                <a:lnTo>
                  <a:pt x="771" y="377"/>
                </a:lnTo>
                <a:lnTo>
                  <a:pt x="749" y="374"/>
                </a:lnTo>
                <a:lnTo>
                  <a:pt x="738" y="375"/>
                </a:lnTo>
                <a:lnTo>
                  <a:pt x="698" y="385"/>
                </a:lnTo>
                <a:lnTo>
                  <a:pt x="660" y="389"/>
                </a:lnTo>
                <a:lnTo>
                  <a:pt x="623" y="388"/>
                </a:lnTo>
                <a:lnTo>
                  <a:pt x="590" y="384"/>
                </a:lnTo>
                <a:lnTo>
                  <a:pt x="590" y="382"/>
                </a:lnTo>
                <a:lnTo>
                  <a:pt x="589" y="381"/>
                </a:lnTo>
                <a:lnTo>
                  <a:pt x="589" y="379"/>
                </a:lnTo>
                <a:lnTo>
                  <a:pt x="589" y="367"/>
                </a:lnTo>
                <a:lnTo>
                  <a:pt x="593" y="356"/>
                </a:lnTo>
                <a:lnTo>
                  <a:pt x="599" y="348"/>
                </a:lnTo>
                <a:lnTo>
                  <a:pt x="607" y="342"/>
                </a:lnTo>
                <a:lnTo>
                  <a:pt x="607" y="341"/>
                </a:lnTo>
                <a:lnTo>
                  <a:pt x="606" y="340"/>
                </a:lnTo>
                <a:lnTo>
                  <a:pt x="575" y="316"/>
                </a:lnTo>
                <a:lnTo>
                  <a:pt x="567" y="314"/>
                </a:lnTo>
                <a:lnTo>
                  <a:pt x="529" y="308"/>
                </a:lnTo>
                <a:lnTo>
                  <a:pt x="485" y="302"/>
                </a:lnTo>
                <a:lnTo>
                  <a:pt x="462" y="288"/>
                </a:lnTo>
                <a:lnTo>
                  <a:pt x="434" y="205"/>
                </a:lnTo>
                <a:lnTo>
                  <a:pt x="433" y="207"/>
                </a:lnTo>
                <a:lnTo>
                  <a:pt x="396" y="235"/>
                </a:lnTo>
                <a:lnTo>
                  <a:pt x="369" y="235"/>
                </a:lnTo>
                <a:lnTo>
                  <a:pt x="346" y="223"/>
                </a:lnTo>
                <a:lnTo>
                  <a:pt x="329" y="203"/>
                </a:lnTo>
                <a:lnTo>
                  <a:pt x="316" y="176"/>
                </a:lnTo>
                <a:lnTo>
                  <a:pt x="312" y="161"/>
                </a:lnTo>
                <a:lnTo>
                  <a:pt x="310" y="146"/>
                </a:lnTo>
                <a:lnTo>
                  <a:pt x="308" y="130"/>
                </a:lnTo>
                <a:lnTo>
                  <a:pt x="309" y="115"/>
                </a:lnTo>
                <a:lnTo>
                  <a:pt x="323" y="83"/>
                </a:lnTo>
                <a:lnTo>
                  <a:pt x="347" y="66"/>
                </a:lnTo>
                <a:lnTo>
                  <a:pt x="367" y="51"/>
                </a:lnTo>
                <a:lnTo>
                  <a:pt x="371" y="25"/>
                </a:lnTo>
                <a:lnTo>
                  <a:pt x="371" y="23"/>
                </a:lnTo>
                <a:lnTo>
                  <a:pt x="370" y="22"/>
                </a:lnTo>
                <a:lnTo>
                  <a:pt x="346" y="0"/>
                </a:lnTo>
                <a:lnTo>
                  <a:pt x="309" y="5"/>
                </a:lnTo>
                <a:lnTo>
                  <a:pt x="278" y="43"/>
                </a:lnTo>
                <a:lnTo>
                  <a:pt x="277" y="59"/>
                </a:lnTo>
                <a:lnTo>
                  <a:pt x="274" y="117"/>
                </a:lnTo>
                <a:lnTo>
                  <a:pt x="269" y="188"/>
                </a:lnTo>
                <a:lnTo>
                  <a:pt x="231" y="221"/>
                </a:lnTo>
                <a:lnTo>
                  <a:pt x="174" y="239"/>
                </a:lnTo>
                <a:lnTo>
                  <a:pt x="110" y="264"/>
                </a:lnTo>
                <a:lnTo>
                  <a:pt x="57" y="288"/>
                </a:lnTo>
                <a:lnTo>
                  <a:pt x="16" y="293"/>
                </a:lnTo>
                <a:lnTo>
                  <a:pt x="0" y="291"/>
                </a:lnTo>
                <a:lnTo>
                  <a:pt x="0" y="941"/>
                </a:lnTo>
                <a:lnTo>
                  <a:pt x="1057" y="941"/>
                </a:lnTo>
                <a:lnTo>
                  <a:pt x="1011" y="929"/>
                </a:lnTo>
                <a:lnTo>
                  <a:pt x="961" y="897"/>
                </a:lnTo>
                <a:lnTo>
                  <a:pt x="925" y="839"/>
                </a:lnTo>
                <a:lnTo>
                  <a:pt x="923" y="833"/>
                </a:lnTo>
                <a:lnTo>
                  <a:pt x="922" y="827"/>
                </a:lnTo>
                <a:lnTo>
                  <a:pt x="920" y="820"/>
                </a:lnTo>
                <a:lnTo>
                  <a:pt x="920" y="745"/>
                </a:lnTo>
                <a:lnTo>
                  <a:pt x="943" y="690"/>
                </a:lnTo>
                <a:lnTo>
                  <a:pt x="970" y="657"/>
                </a:lnTo>
                <a:lnTo>
                  <a:pt x="983" y="646"/>
                </a:lnTo>
                <a:lnTo>
                  <a:pt x="1013" y="641"/>
                </a:lnTo>
                <a:lnTo>
                  <a:pt x="1041" y="628"/>
                </a:lnTo>
                <a:lnTo>
                  <a:pt x="1059" y="608"/>
                </a:lnTo>
                <a:lnTo>
                  <a:pt x="1061" y="585"/>
                </a:lnTo>
                <a:moveTo>
                  <a:pt x="1118" y="941"/>
                </a:moveTo>
                <a:lnTo>
                  <a:pt x="1110" y="936"/>
                </a:lnTo>
                <a:lnTo>
                  <a:pt x="1096" y="940"/>
                </a:lnTo>
                <a:lnTo>
                  <a:pt x="1079" y="941"/>
                </a:lnTo>
                <a:lnTo>
                  <a:pt x="1118" y="941"/>
                </a:lnTo>
                <a:moveTo>
                  <a:pt x="1123" y="112"/>
                </a:moveTo>
                <a:lnTo>
                  <a:pt x="1122" y="95"/>
                </a:lnTo>
                <a:lnTo>
                  <a:pt x="1122" y="93"/>
                </a:lnTo>
                <a:lnTo>
                  <a:pt x="1122" y="92"/>
                </a:lnTo>
                <a:lnTo>
                  <a:pt x="1119" y="84"/>
                </a:lnTo>
                <a:lnTo>
                  <a:pt x="1111" y="91"/>
                </a:lnTo>
                <a:lnTo>
                  <a:pt x="1114" y="105"/>
                </a:lnTo>
                <a:lnTo>
                  <a:pt x="1123" y="112"/>
                </a:lnTo>
                <a:moveTo>
                  <a:pt x="1185" y="808"/>
                </a:moveTo>
                <a:lnTo>
                  <a:pt x="1185" y="805"/>
                </a:lnTo>
                <a:lnTo>
                  <a:pt x="1184" y="802"/>
                </a:lnTo>
                <a:lnTo>
                  <a:pt x="1176" y="788"/>
                </a:lnTo>
                <a:lnTo>
                  <a:pt x="1164" y="778"/>
                </a:lnTo>
                <a:lnTo>
                  <a:pt x="1152" y="774"/>
                </a:lnTo>
                <a:lnTo>
                  <a:pt x="1141" y="782"/>
                </a:lnTo>
                <a:lnTo>
                  <a:pt x="1134" y="792"/>
                </a:lnTo>
                <a:lnTo>
                  <a:pt x="1133" y="801"/>
                </a:lnTo>
                <a:lnTo>
                  <a:pt x="1138" y="814"/>
                </a:lnTo>
                <a:lnTo>
                  <a:pt x="1145" y="818"/>
                </a:lnTo>
                <a:lnTo>
                  <a:pt x="1150" y="820"/>
                </a:lnTo>
                <a:lnTo>
                  <a:pt x="1155" y="821"/>
                </a:lnTo>
                <a:lnTo>
                  <a:pt x="1166" y="822"/>
                </a:lnTo>
                <a:lnTo>
                  <a:pt x="1178" y="820"/>
                </a:lnTo>
                <a:lnTo>
                  <a:pt x="1185" y="811"/>
                </a:lnTo>
                <a:lnTo>
                  <a:pt x="1185" y="808"/>
                </a:lnTo>
                <a:moveTo>
                  <a:pt x="1231" y="681"/>
                </a:moveTo>
                <a:lnTo>
                  <a:pt x="1230" y="664"/>
                </a:lnTo>
                <a:lnTo>
                  <a:pt x="1230" y="662"/>
                </a:lnTo>
                <a:lnTo>
                  <a:pt x="1229" y="661"/>
                </a:lnTo>
                <a:lnTo>
                  <a:pt x="1227" y="653"/>
                </a:lnTo>
                <a:lnTo>
                  <a:pt x="1218" y="660"/>
                </a:lnTo>
                <a:lnTo>
                  <a:pt x="1222" y="674"/>
                </a:lnTo>
                <a:lnTo>
                  <a:pt x="1231" y="681"/>
                </a:lnTo>
              </a:path>
            </a:pathLst>
          </a:custGeom>
          <a:solidFill>
            <a:srgbClr val="FFD23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0480" tIns="15240" rIns="30480" bIns="15240" numCol="1" anchor="t" anchorCtr="0" compatLnSpc="1">
            <a:prstTxWarp prst="textNoShape">
              <a:avLst/>
            </a:prstTxWarp>
          </a:bodyPr>
          <a:lstStyle/>
          <a:p>
            <a:endParaRPr lang="fr-FR" sz="207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4BF9BE16-831A-48F8-B6A4-AAC779B14611}"/>
              </a:ext>
            </a:extLst>
          </p:cNvPr>
          <p:cNvSpPr txBox="1">
            <a:spLocks/>
          </p:cNvSpPr>
          <p:nvPr/>
        </p:nvSpPr>
        <p:spPr>
          <a:xfrm>
            <a:off x="703421" y="958334"/>
            <a:ext cx="1833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 dirty="0">
                <a:solidFill>
                  <a:srgbClr val="215868"/>
                </a:solidFill>
                <a:latin typeface="Gotham Bold" pitchFamily="50" charset="0"/>
                <a:cs typeface="Gotham Bold" pitchFamily="50" charset="0"/>
              </a:rPr>
              <a:t>DROIT A L’IMAGE</a:t>
            </a:r>
          </a:p>
        </p:txBody>
      </p:sp>
      <p:pic>
        <p:nvPicPr>
          <p:cNvPr id="14" name="image4.png">
            <a:extLst>
              <a:ext uri="{FF2B5EF4-FFF2-40B4-BE49-F238E27FC236}">
                <a16:creationId xmlns:a16="http://schemas.microsoft.com/office/drawing/2014/main" id="{B9353E3C-DEF9-457F-9D69-FEAD62B4678F}"/>
              </a:ext>
            </a:extLst>
          </p:cNvPr>
          <p:cNvPicPr>
            <a:picLocks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491651" y="514571"/>
            <a:ext cx="256786" cy="305551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18A51853-4A5A-48A4-9A91-F31F89033FC7}"/>
              </a:ext>
            </a:extLst>
          </p:cNvPr>
          <p:cNvSpPr txBox="1">
            <a:spLocks/>
          </p:cNvSpPr>
          <p:nvPr/>
        </p:nvSpPr>
        <p:spPr>
          <a:xfrm>
            <a:off x="1176655" y="1303911"/>
            <a:ext cx="8867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 dirty="0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Autorisation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E990B36B-C163-418F-A254-68A22134B630}"/>
              </a:ext>
            </a:extLst>
          </p:cNvPr>
          <p:cNvSpPr txBox="1">
            <a:spLocks/>
          </p:cNvSpPr>
          <p:nvPr/>
        </p:nvSpPr>
        <p:spPr>
          <a:xfrm>
            <a:off x="1273638" y="1547012"/>
            <a:ext cx="6928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 dirty="0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Diffusion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E22EB5C5-6E4D-4214-8F1C-9F8C81352F11}"/>
              </a:ext>
            </a:extLst>
          </p:cNvPr>
          <p:cNvSpPr txBox="1">
            <a:spLocks/>
          </p:cNvSpPr>
          <p:nvPr/>
        </p:nvSpPr>
        <p:spPr>
          <a:xfrm>
            <a:off x="1089291" y="1790114"/>
            <a:ext cx="10615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 dirty="0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Reconnaissable</a:t>
            </a:r>
          </a:p>
        </p:txBody>
      </p:sp>
    </p:spTree>
    <p:extLst>
      <p:ext uri="{BB962C8B-B14F-4D97-AF65-F5344CB8AC3E}">
        <p14:creationId xmlns:p14="http://schemas.microsoft.com/office/powerpoint/2010/main" val="2729379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F1409238-5CCF-410B-BDA9-73B48B0CCB50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1223094" cy="1132124"/>
            <a:chOff x="0" y="0"/>
            <a:chExt cx="1368" cy="1047"/>
          </a:xfrm>
        </p:grpSpPr>
        <p:sp>
          <p:nvSpPr>
            <p:cNvPr id="5" name="AutoShape 3">
              <a:extLst>
                <a:ext uri="{FF2B5EF4-FFF2-40B4-BE49-F238E27FC236}">
                  <a16:creationId xmlns:a16="http://schemas.microsoft.com/office/drawing/2014/main" id="{CAE4FC14-795A-43E4-B542-F8C0416FD17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1368" cy="1047"/>
            </a:xfrm>
            <a:custGeom>
              <a:avLst/>
              <a:gdLst>
                <a:gd name="T0" fmla="*/ 16 w 1368"/>
                <a:gd name="T1" fmla="*/ 587 h 1047"/>
                <a:gd name="T2" fmla="*/ 4 w 1368"/>
                <a:gd name="T3" fmla="*/ 686 h 1047"/>
                <a:gd name="T4" fmla="*/ 33 w 1368"/>
                <a:gd name="T5" fmla="*/ 620 h 1047"/>
                <a:gd name="T6" fmla="*/ 217 w 1368"/>
                <a:gd name="T7" fmla="*/ 509 h 1047"/>
                <a:gd name="T8" fmla="*/ 152 w 1368"/>
                <a:gd name="T9" fmla="*/ 643 h 1047"/>
                <a:gd name="T10" fmla="*/ 13 w 1368"/>
                <a:gd name="T11" fmla="*/ 866 h 1047"/>
                <a:gd name="T12" fmla="*/ 38 w 1368"/>
                <a:gd name="T13" fmla="*/ 935 h 1047"/>
                <a:gd name="T14" fmla="*/ 131 w 1368"/>
                <a:gd name="T15" fmla="*/ 817 h 1047"/>
                <a:gd name="T16" fmla="*/ 208 w 1368"/>
                <a:gd name="T17" fmla="*/ 575 h 1047"/>
                <a:gd name="T18" fmla="*/ 550 w 1368"/>
                <a:gd name="T19" fmla="*/ 862 h 1047"/>
                <a:gd name="T20" fmla="*/ 518 w 1368"/>
                <a:gd name="T21" fmla="*/ 770 h 1047"/>
                <a:gd name="T22" fmla="*/ 468 w 1368"/>
                <a:gd name="T23" fmla="*/ 688 h 1047"/>
                <a:gd name="T24" fmla="*/ 0 w 1368"/>
                <a:gd name="T25" fmla="*/ 439 h 1047"/>
                <a:gd name="T26" fmla="*/ 148 w 1368"/>
                <a:gd name="T27" fmla="*/ 431 h 1047"/>
                <a:gd name="T28" fmla="*/ 351 w 1368"/>
                <a:gd name="T29" fmla="*/ 498 h 1047"/>
                <a:gd name="T30" fmla="*/ 449 w 1368"/>
                <a:gd name="T31" fmla="*/ 685 h 1047"/>
                <a:gd name="T32" fmla="*/ 474 w 1368"/>
                <a:gd name="T33" fmla="*/ 824 h 1047"/>
                <a:gd name="T34" fmla="*/ 511 w 1368"/>
                <a:gd name="T35" fmla="*/ 897 h 1047"/>
                <a:gd name="T36" fmla="*/ 550 w 1368"/>
                <a:gd name="T37" fmla="*/ 862 h 1047"/>
                <a:gd name="T38" fmla="*/ 865 w 1368"/>
                <a:gd name="T39" fmla="*/ 517 h 1047"/>
                <a:gd name="T40" fmla="*/ 670 w 1368"/>
                <a:gd name="T41" fmla="*/ 0 h 1047"/>
                <a:gd name="T42" fmla="*/ 527 w 1368"/>
                <a:gd name="T43" fmla="*/ 595 h 1047"/>
                <a:gd name="T44" fmla="*/ 731 w 1368"/>
                <a:gd name="T45" fmla="*/ 529 h 1047"/>
                <a:gd name="T46" fmla="*/ 867 w 1368"/>
                <a:gd name="T47" fmla="*/ 554 h 1047"/>
                <a:gd name="T48" fmla="*/ 952 w 1368"/>
                <a:gd name="T49" fmla="*/ 998 h 1047"/>
                <a:gd name="T50" fmla="*/ 832 w 1368"/>
                <a:gd name="T51" fmla="*/ 858 h 1047"/>
                <a:gd name="T52" fmla="*/ 716 w 1368"/>
                <a:gd name="T53" fmla="*/ 712 h 1047"/>
                <a:gd name="T54" fmla="*/ 699 w 1368"/>
                <a:gd name="T55" fmla="*/ 679 h 1047"/>
                <a:gd name="T56" fmla="*/ 681 w 1368"/>
                <a:gd name="T57" fmla="*/ 652 h 1047"/>
                <a:gd name="T58" fmla="*/ 668 w 1368"/>
                <a:gd name="T59" fmla="*/ 693 h 1047"/>
                <a:gd name="T60" fmla="*/ 758 w 1368"/>
                <a:gd name="T61" fmla="*/ 818 h 1047"/>
                <a:gd name="T62" fmla="*/ 788 w 1368"/>
                <a:gd name="T63" fmla="*/ 899 h 1047"/>
                <a:gd name="T64" fmla="*/ 797 w 1368"/>
                <a:gd name="T65" fmla="*/ 945 h 1047"/>
                <a:gd name="T66" fmla="*/ 941 w 1368"/>
                <a:gd name="T67" fmla="*/ 1039 h 1047"/>
                <a:gd name="T68" fmla="*/ 1001 w 1368"/>
                <a:gd name="T69" fmla="*/ 71 h 1047"/>
                <a:gd name="T70" fmla="*/ 978 w 1368"/>
                <a:gd name="T71" fmla="*/ 0 h 1047"/>
                <a:gd name="T72" fmla="*/ 1198 w 1368"/>
                <a:gd name="T73" fmla="*/ 181 h 1047"/>
                <a:gd name="T74" fmla="*/ 1089 w 1368"/>
                <a:gd name="T75" fmla="*/ 167 h 1047"/>
                <a:gd name="T76" fmla="*/ 670 w 1368"/>
                <a:gd name="T77" fmla="*/ 0 h 1047"/>
                <a:gd name="T78" fmla="*/ 899 w 1368"/>
                <a:gd name="T79" fmla="*/ 380 h 1047"/>
                <a:gd name="T80" fmla="*/ 1108 w 1368"/>
                <a:gd name="T81" fmla="*/ 217 h 1047"/>
                <a:gd name="T82" fmla="*/ 1201 w 1368"/>
                <a:gd name="T83" fmla="*/ 199 h 1047"/>
                <a:gd name="T84" fmla="*/ 1347 w 1368"/>
                <a:gd name="T85" fmla="*/ 410 h 1047"/>
                <a:gd name="T86" fmla="*/ 1220 w 1368"/>
                <a:gd name="T87" fmla="*/ 407 h 1047"/>
                <a:gd name="T88" fmla="*/ 1051 w 1368"/>
                <a:gd name="T89" fmla="*/ 370 h 1047"/>
                <a:gd name="T90" fmla="*/ 1011 w 1368"/>
                <a:gd name="T91" fmla="*/ 387 h 1047"/>
                <a:gd name="T92" fmla="*/ 1058 w 1368"/>
                <a:gd name="T93" fmla="*/ 402 h 1047"/>
                <a:gd name="T94" fmla="*/ 1250 w 1368"/>
                <a:gd name="T95" fmla="*/ 454 h 1047"/>
                <a:gd name="T96" fmla="*/ 1362 w 1368"/>
                <a:gd name="T97" fmla="*/ 451 h 10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368" h="1047">
                  <a:moveTo>
                    <a:pt x="33" y="620"/>
                  </a:moveTo>
                  <a:lnTo>
                    <a:pt x="31" y="607"/>
                  </a:lnTo>
                  <a:lnTo>
                    <a:pt x="25" y="596"/>
                  </a:lnTo>
                  <a:lnTo>
                    <a:pt x="16" y="587"/>
                  </a:lnTo>
                  <a:lnTo>
                    <a:pt x="4" y="581"/>
                  </a:lnTo>
                  <a:lnTo>
                    <a:pt x="0" y="581"/>
                  </a:lnTo>
                  <a:lnTo>
                    <a:pt x="0" y="686"/>
                  </a:lnTo>
                  <a:lnTo>
                    <a:pt x="4" y="686"/>
                  </a:lnTo>
                  <a:lnTo>
                    <a:pt x="24" y="666"/>
                  </a:lnTo>
                  <a:lnTo>
                    <a:pt x="30" y="650"/>
                  </a:lnTo>
                  <a:lnTo>
                    <a:pt x="33" y="634"/>
                  </a:lnTo>
                  <a:lnTo>
                    <a:pt x="33" y="620"/>
                  </a:lnTo>
                  <a:moveTo>
                    <a:pt x="238" y="524"/>
                  </a:moveTo>
                  <a:lnTo>
                    <a:pt x="236" y="517"/>
                  </a:lnTo>
                  <a:lnTo>
                    <a:pt x="229" y="509"/>
                  </a:lnTo>
                  <a:lnTo>
                    <a:pt x="217" y="509"/>
                  </a:lnTo>
                  <a:lnTo>
                    <a:pt x="202" y="520"/>
                  </a:lnTo>
                  <a:lnTo>
                    <a:pt x="188" y="545"/>
                  </a:lnTo>
                  <a:lnTo>
                    <a:pt x="172" y="590"/>
                  </a:lnTo>
                  <a:lnTo>
                    <a:pt x="152" y="643"/>
                  </a:lnTo>
                  <a:lnTo>
                    <a:pt x="122" y="697"/>
                  </a:lnTo>
                  <a:lnTo>
                    <a:pt x="43" y="782"/>
                  </a:lnTo>
                  <a:lnTo>
                    <a:pt x="21" y="824"/>
                  </a:lnTo>
                  <a:lnTo>
                    <a:pt x="13" y="866"/>
                  </a:lnTo>
                  <a:lnTo>
                    <a:pt x="17" y="904"/>
                  </a:lnTo>
                  <a:lnTo>
                    <a:pt x="22" y="916"/>
                  </a:lnTo>
                  <a:lnTo>
                    <a:pt x="29" y="926"/>
                  </a:lnTo>
                  <a:lnTo>
                    <a:pt x="38" y="935"/>
                  </a:lnTo>
                  <a:lnTo>
                    <a:pt x="48" y="941"/>
                  </a:lnTo>
                  <a:lnTo>
                    <a:pt x="85" y="934"/>
                  </a:lnTo>
                  <a:lnTo>
                    <a:pt x="112" y="885"/>
                  </a:lnTo>
                  <a:lnTo>
                    <a:pt x="131" y="817"/>
                  </a:lnTo>
                  <a:lnTo>
                    <a:pt x="143" y="753"/>
                  </a:lnTo>
                  <a:lnTo>
                    <a:pt x="159" y="693"/>
                  </a:lnTo>
                  <a:lnTo>
                    <a:pt x="183" y="629"/>
                  </a:lnTo>
                  <a:lnTo>
                    <a:pt x="208" y="575"/>
                  </a:lnTo>
                  <a:lnTo>
                    <a:pt x="226" y="546"/>
                  </a:lnTo>
                  <a:lnTo>
                    <a:pt x="236" y="535"/>
                  </a:lnTo>
                  <a:lnTo>
                    <a:pt x="238" y="524"/>
                  </a:lnTo>
                  <a:moveTo>
                    <a:pt x="550" y="862"/>
                  </a:moveTo>
                  <a:lnTo>
                    <a:pt x="549" y="845"/>
                  </a:lnTo>
                  <a:lnTo>
                    <a:pt x="544" y="825"/>
                  </a:lnTo>
                  <a:lnTo>
                    <a:pt x="533" y="799"/>
                  </a:lnTo>
                  <a:lnTo>
                    <a:pt x="518" y="770"/>
                  </a:lnTo>
                  <a:lnTo>
                    <a:pt x="499" y="737"/>
                  </a:lnTo>
                  <a:lnTo>
                    <a:pt x="476" y="702"/>
                  </a:lnTo>
                  <a:lnTo>
                    <a:pt x="471" y="695"/>
                  </a:lnTo>
                  <a:lnTo>
                    <a:pt x="468" y="688"/>
                  </a:lnTo>
                  <a:lnTo>
                    <a:pt x="238" y="0"/>
                  </a:lnTo>
                  <a:lnTo>
                    <a:pt x="223" y="0"/>
                  </a:lnTo>
                  <a:lnTo>
                    <a:pt x="0" y="0"/>
                  </a:lnTo>
                  <a:lnTo>
                    <a:pt x="0" y="439"/>
                  </a:lnTo>
                  <a:lnTo>
                    <a:pt x="19" y="449"/>
                  </a:lnTo>
                  <a:lnTo>
                    <a:pt x="46" y="452"/>
                  </a:lnTo>
                  <a:lnTo>
                    <a:pt x="57" y="451"/>
                  </a:lnTo>
                  <a:lnTo>
                    <a:pt x="148" y="431"/>
                  </a:lnTo>
                  <a:lnTo>
                    <a:pt x="227" y="438"/>
                  </a:lnTo>
                  <a:lnTo>
                    <a:pt x="283" y="454"/>
                  </a:lnTo>
                  <a:lnTo>
                    <a:pt x="304" y="463"/>
                  </a:lnTo>
                  <a:lnTo>
                    <a:pt x="351" y="498"/>
                  </a:lnTo>
                  <a:lnTo>
                    <a:pt x="388" y="539"/>
                  </a:lnTo>
                  <a:lnTo>
                    <a:pt x="415" y="585"/>
                  </a:lnTo>
                  <a:lnTo>
                    <a:pt x="435" y="634"/>
                  </a:lnTo>
                  <a:lnTo>
                    <a:pt x="449" y="685"/>
                  </a:lnTo>
                  <a:lnTo>
                    <a:pt x="458" y="733"/>
                  </a:lnTo>
                  <a:lnTo>
                    <a:pt x="465" y="776"/>
                  </a:lnTo>
                  <a:lnTo>
                    <a:pt x="471" y="811"/>
                  </a:lnTo>
                  <a:lnTo>
                    <a:pt x="474" y="824"/>
                  </a:lnTo>
                  <a:lnTo>
                    <a:pt x="477" y="835"/>
                  </a:lnTo>
                  <a:lnTo>
                    <a:pt x="480" y="846"/>
                  </a:lnTo>
                  <a:lnTo>
                    <a:pt x="495" y="878"/>
                  </a:lnTo>
                  <a:lnTo>
                    <a:pt x="511" y="897"/>
                  </a:lnTo>
                  <a:lnTo>
                    <a:pt x="527" y="901"/>
                  </a:lnTo>
                  <a:lnTo>
                    <a:pt x="542" y="889"/>
                  </a:lnTo>
                  <a:lnTo>
                    <a:pt x="548" y="877"/>
                  </a:lnTo>
                  <a:lnTo>
                    <a:pt x="550" y="862"/>
                  </a:lnTo>
                  <a:moveTo>
                    <a:pt x="883" y="537"/>
                  </a:moveTo>
                  <a:lnTo>
                    <a:pt x="880" y="531"/>
                  </a:lnTo>
                  <a:lnTo>
                    <a:pt x="874" y="524"/>
                  </a:lnTo>
                  <a:lnTo>
                    <a:pt x="865" y="517"/>
                  </a:lnTo>
                  <a:lnTo>
                    <a:pt x="853" y="510"/>
                  </a:lnTo>
                  <a:lnTo>
                    <a:pt x="842" y="504"/>
                  </a:lnTo>
                  <a:lnTo>
                    <a:pt x="836" y="497"/>
                  </a:lnTo>
                  <a:lnTo>
                    <a:pt x="670" y="0"/>
                  </a:lnTo>
                  <a:lnTo>
                    <a:pt x="238" y="0"/>
                  </a:lnTo>
                  <a:lnTo>
                    <a:pt x="466" y="682"/>
                  </a:lnTo>
                  <a:lnTo>
                    <a:pt x="476" y="632"/>
                  </a:lnTo>
                  <a:lnTo>
                    <a:pt x="527" y="595"/>
                  </a:lnTo>
                  <a:lnTo>
                    <a:pt x="589" y="570"/>
                  </a:lnTo>
                  <a:lnTo>
                    <a:pt x="635" y="553"/>
                  </a:lnTo>
                  <a:lnTo>
                    <a:pt x="690" y="532"/>
                  </a:lnTo>
                  <a:lnTo>
                    <a:pt x="731" y="529"/>
                  </a:lnTo>
                  <a:lnTo>
                    <a:pt x="769" y="537"/>
                  </a:lnTo>
                  <a:lnTo>
                    <a:pt x="812" y="550"/>
                  </a:lnTo>
                  <a:lnTo>
                    <a:pt x="843" y="556"/>
                  </a:lnTo>
                  <a:lnTo>
                    <a:pt x="867" y="554"/>
                  </a:lnTo>
                  <a:lnTo>
                    <a:pt x="881" y="548"/>
                  </a:lnTo>
                  <a:lnTo>
                    <a:pt x="883" y="537"/>
                  </a:lnTo>
                  <a:moveTo>
                    <a:pt x="955" y="1010"/>
                  </a:moveTo>
                  <a:lnTo>
                    <a:pt x="952" y="998"/>
                  </a:lnTo>
                  <a:lnTo>
                    <a:pt x="933" y="962"/>
                  </a:lnTo>
                  <a:lnTo>
                    <a:pt x="901" y="924"/>
                  </a:lnTo>
                  <a:lnTo>
                    <a:pt x="865" y="888"/>
                  </a:lnTo>
                  <a:lnTo>
                    <a:pt x="832" y="858"/>
                  </a:lnTo>
                  <a:lnTo>
                    <a:pt x="790" y="814"/>
                  </a:lnTo>
                  <a:lnTo>
                    <a:pt x="749" y="761"/>
                  </a:lnTo>
                  <a:lnTo>
                    <a:pt x="741" y="749"/>
                  </a:lnTo>
                  <a:lnTo>
                    <a:pt x="716" y="712"/>
                  </a:lnTo>
                  <a:lnTo>
                    <a:pt x="700" y="680"/>
                  </a:lnTo>
                  <a:lnTo>
                    <a:pt x="699" y="679"/>
                  </a:lnTo>
                  <a:lnTo>
                    <a:pt x="699" y="676"/>
                  </a:lnTo>
                  <a:lnTo>
                    <a:pt x="693" y="658"/>
                  </a:lnTo>
                  <a:lnTo>
                    <a:pt x="692" y="658"/>
                  </a:lnTo>
                  <a:lnTo>
                    <a:pt x="681" y="652"/>
                  </a:lnTo>
                  <a:lnTo>
                    <a:pt x="674" y="654"/>
                  </a:lnTo>
                  <a:lnTo>
                    <a:pt x="665" y="657"/>
                  </a:lnTo>
                  <a:lnTo>
                    <a:pt x="659" y="668"/>
                  </a:lnTo>
                  <a:lnTo>
                    <a:pt x="668" y="693"/>
                  </a:lnTo>
                  <a:lnTo>
                    <a:pt x="672" y="701"/>
                  </a:lnTo>
                  <a:lnTo>
                    <a:pt x="678" y="710"/>
                  </a:lnTo>
                  <a:lnTo>
                    <a:pt x="731" y="776"/>
                  </a:lnTo>
                  <a:lnTo>
                    <a:pt x="758" y="818"/>
                  </a:lnTo>
                  <a:lnTo>
                    <a:pt x="780" y="865"/>
                  </a:lnTo>
                  <a:lnTo>
                    <a:pt x="783" y="876"/>
                  </a:lnTo>
                  <a:lnTo>
                    <a:pt x="786" y="887"/>
                  </a:lnTo>
                  <a:lnTo>
                    <a:pt x="788" y="899"/>
                  </a:lnTo>
                  <a:lnTo>
                    <a:pt x="790" y="911"/>
                  </a:lnTo>
                  <a:lnTo>
                    <a:pt x="791" y="922"/>
                  </a:lnTo>
                  <a:lnTo>
                    <a:pt x="794" y="934"/>
                  </a:lnTo>
                  <a:lnTo>
                    <a:pt x="797" y="945"/>
                  </a:lnTo>
                  <a:lnTo>
                    <a:pt x="824" y="995"/>
                  </a:lnTo>
                  <a:lnTo>
                    <a:pt x="861" y="1030"/>
                  </a:lnTo>
                  <a:lnTo>
                    <a:pt x="902" y="1046"/>
                  </a:lnTo>
                  <a:lnTo>
                    <a:pt x="941" y="1039"/>
                  </a:lnTo>
                  <a:lnTo>
                    <a:pt x="950" y="1031"/>
                  </a:lnTo>
                  <a:lnTo>
                    <a:pt x="954" y="1021"/>
                  </a:lnTo>
                  <a:lnTo>
                    <a:pt x="955" y="1010"/>
                  </a:lnTo>
                  <a:moveTo>
                    <a:pt x="1001" y="71"/>
                  </a:moveTo>
                  <a:lnTo>
                    <a:pt x="1000" y="65"/>
                  </a:lnTo>
                  <a:lnTo>
                    <a:pt x="998" y="58"/>
                  </a:lnTo>
                  <a:lnTo>
                    <a:pt x="998" y="0"/>
                  </a:lnTo>
                  <a:lnTo>
                    <a:pt x="978" y="0"/>
                  </a:lnTo>
                  <a:lnTo>
                    <a:pt x="1001" y="71"/>
                  </a:lnTo>
                  <a:moveTo>
                    <a:pt x="1201" y="199"/>
                  </a:moveTo>
                  <a:lnTo>
                    <a:pt x="1201" y="189"/>
                  </a:lnTo>
                  <a:lnTo>
                    <a:pt x="1198" y="181"/>
                  </a:lnTo>
                  <a:lnTo>
                    <a:pt x="1188" y="174"/>
                  </a:lnTo>
                  <a:lnTo>
                    <a:pt x="1174" y="178"/>
                  </a:lnTo>
                  <a:lnTo>
                    <a:pt x="1138" y="180"/>
                  </a:lnTo>
                  <a:lnTo>
                    <a:pt x="1089" y="167"/>
                  </a:lnTo>
                  <a:lnTo>
                    <a:pt x="1039" y="135"/>
                  </a:lnTo>
                  <a:lnTo>
                    <a:pt x="1003" y="77"/>
                  </a:lnTo>
                  <a:lnTo>
                    <a:pt x="978" y="0"/>
                  </a:lnTo>
                  <a:lnTo>
                    <a:pt x="670" y="0"/>
                  </a:lnTo>
                  <a:lnTo>
                    <a:pt x="833" y="490"/>
                  </a:lnTo>
                  <a:lnTo>
                    <a:pt x="838" y="461"/>
                  </a:lnTo>
                  <a:lnTo>
                    <a:pt x="864" y="425"/>
                  </a:lnTo>
                  <a:lnTo>
                    <a:pt x="899" y="380"/>
                  </a:lnTo>
                  <a:lnTo>
                    <a:pt x="935" y="326"/>
                  </a:lnTo>
                  <a:lnTo>
                    <a:pt x="984" y="267"/>
                  </a:lnTo>
                  <a:lnTo>
                    <a:pt x="1045" y="233"/>
                  </a:lnTo>
                  <a:lnTo>
                    <a:pt x="1108" y="217"/>
                  </a:lnTo>
                  <a:lnTo>
                    <a:pt x="1160" y="215"/>
                  </a:lnTo>
                  <a:lnTo>
                    <a:pt x="1182" y="214"/>
                  </a:lnTo>
                  <a:lnTo>
                    <a:pt x="1195" y="208"/>
                  </a:lnTo>
                  <a:lnTo>
                    <a:pt x="1201" y="199"/>
                  </a:lnTo>
                  <a:moveTo>
                    <a:pt x="1368" y="441"/>
                  </a:moveTo>
                  <a:lnTo>
                    <a:pt x="1367" y="430"/>
                  </a:lnTo>
                  <a:lnTo>
                    <a:pt x="1360" y="419"/>
                  </a:lnTo>
                  <a:lnTo>
                    <a:pt x="1347" y="410"/>
                  </a:lnTo>
                  <a:lnTo>
                    <a:pt x="1329" y="404"/>
                  </a:lnTo>
                  <a:lnTo>
                    <a:pt x="1307" y="404"/>
                  </a:lnTo>
                  <a:lnTo>
                    <a:pt x="1263" y="407"/>
                  </a:lnTo>
                  <a:lnTo>
                    <a:pt x="1220" y="407"/>
                  </a:lnTo>
                  <a:lnTo>
                    <a:pt x="1177" y="402"/>
                  </a:lnTo>
                  <a:lnTo>
                    <a:pt x="1133" y="392"/>
                  </a:lnTo>
                  <a:lnTo>
                    <a:pt x="1089" y="379"/>
                  </a:lnTo>
                  <a:lnTo>
                    <a:pt x="1051" y="370"/>
                  </a:lnTo>
                  <a:lnTo>
                    <a:pt x="1023" y="370"/>
                  </a:lnTo>
                  <a:lnTo>
                    <a:pt x="1011" y="383"/>
                  </a:lnTo>
                  <a:lnTo>
                    <a:pt x="1011" y="385"/>
                  </a:lnTo>
                  <a:lnTo>
                    <a:pt x="1011" y="387"/>
                  </a:lnTo>
                  <a:lnTo>
                    <a:pt x="1015" y="398"/>
                  </a:lnTo>
                  <a:lnTo>
                    <a:pt x="1029" y="400"/>
                  </a:lnTo>
                  <a:lnTo>
                    <a:pt x="1041" y="401"/>
                  </a:lnTo>
                  <a:lnTo>
                    <a:pt x="1058" y="402"/>
                  </a:lnTo>
                  <a:lnTo>
                    <a:pt x="1098" y="407"/>
                  </a:lnTo>
                  <a:lnTo>
                    <a:pt x="1147" y="415"/>
                  </a:lnTo>
                  <a:lnTo>
                    <a:pt x="1189" y="426"/>
                  </a:lnTo>
                  <a:lnTo>
                    <a:pt x="1250" y="454"/>
                  </a:lnTo>
                  <a:lnTo>
                    <a:pt x="1285" y="463"/>
                  </a:lnTo>
                  <a:lnTo>
                    <a:pt x="1329" y="463"/>
                  </a:lnTo>
                  <a:lnTo>
                    <a:pt x="1349" y="459"/>
                  </a:lnTo>
                  <a:lnTo>
                    <a:pt x="1362" y="451"/>
                  </a:lnTo>
                  <a:lnTo>
                    <a:pt x="1368" y="441"/>
                  </a:lnTo>
                </a:path>
              </a:pathLst>
            </a:custGeom>
            <a:solidFill>
              <a:srgbClr val="FFD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pic>
          <p:nvPicPr>
            <p:cNvPr id="6" name="Picture 4">
              <a:extLst>
                <a:ext uri="{FF2B5EF4-FFF2-40B4-BE49-F238E27FC236}">
                  <a16:creationId xmlns:a16="http://schemas.microsoft.com/office/drawing/2014/main" id="{007F564B-89EC-4621-9551-82B98651D8D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" y="732"/>
              <a:ext cx="107" cy="1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5">
              <a:extLst>
                <a:ext uri="{FF2B5EF4-FFF2-40B4-BE49-F238E27FC236}">
                  <a16:creationId xmlns:a16="http://schemas.microsoft.com/office/drawing/2014/main" id="{A817185F-A4C7-4785-B8E9-1591C13C78D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3" y="542"/>
              <a:ext cx="107" cy="1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AutoShape 6">
              <a:extLst>
                <a:ext uri="{FF2B5EF4-FFF2-40B4-BE49-F238E27FC236}">
                  <a16:creationId xmlns:a16="http://schemas.microsoft.com/office/drawing/2014/main" id="{9C3D72EA-2887-4D34-9DF3-2737DE2D556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" y="12"/>
              <a:ext cx="1280" cy="948"/>
            </a:xfrm>
            <a:custGeom>
              <a:avLst/>
              <a:gdLst>
                <a:gd name="T0" fmla="+- 0 112 61"/>
                <a:gd name="T1" fmla="*/ T0 w 1280"/>
                <a:gd name="T2" fmla="+- 0 544 12"/>
                <a:gd name="T3" fmla="*/ 544 h 948"/>
                <a:gd name="T4" fmla="+- 0 103 61"/>
                <a:gd name="T5" fmla="*/ T4 w 1280"/>
                <a:gd name="T6" fmla="+- 0 528 12"/>
                <a:gd name="T7" fmla="*/ 528 h 948"/>
                <a:gd name="T8" fmla="+- 0 79 61"/>
                <a:gd name="T9" fmla="*/ T8 w 1280"/>
                <a:gd name="T10" fmla="+- 0 514 12"/>
                <a:gd name="T11" fmla="*/ 514 h 948"/>
                <a:gd name="T12" fmla="+- 0 61 61"/>
                <a:gd name="T13" fmla="*/ T12 w 1280"/>
                <a:gd name="T14" fmla="+- 0 532 12"/>
                <a:gd name="T15" fmla="*/ 532 h 948"/>
                <a:gd name="T16" fmla="+- 0 65 61"/>
                <a:gd name="T17" fmla="*/ T16 w 1280"/>
                <a:gd name="T18" fmla="+- 0 554 12"/>
                <a:gd name="T19" fmla="*/ 554 h 948"/>
                <a:gd name="T20" fmla="+- 0 77 61"/>
                <a:gd name="T21" fmla="*/ T20 w 1280"/>
                <a:gd name="T22" fmla="+- 0 559 12"/>
                <a:gd name="T23" fmla="*/ 559 h 948"/>
                <a:gd name="T24" fmla="+- 0 94 61"/>
                <a:gd name="T25" fmla="*/ T24 w 1280"/>
                <a:gd name="T26" fmla="+- 0 561 12"/>
                <a:gd name="T27" fmla="*/ 561 h 948"/>
                <a:gd name="T28" fmla="+- 0 112 61"/>
                <a:gd name="T29" fmla="*/ T28 w 1280"/>
                <a:gd name="T30" fmla="+- 0 550 12"/>
                <a:gd name="T31" fmla="*/ 550 h 948"/>
                <a:gd name="T32" fmla="+- 0 709 61"/>
                <a:gd name="T33" fmla="*/ T32 w 1280"/>
                <a:gd name="T34" fmla="+- 0 960 12"/>
                <a:gd name="T35" fmla="*/ 960 h 948"/>
                <a:gd name="T36" fmla="+- 0 709 61"/>
                <a:gd name="T37" fmla="*/ T36 w 1280"/>
                <a:gd name="T38" fmla="+- 0 940 12"/>
                <a:gd name="T39" fmla="*/ 940 h 948"/>
                <a:gd name="T40" fmla="+- 0 697 61"/>
                <a:gd name="T41" fmla="*/ T40 w 1280"/>
                <a:gd name="T42" fmla="+- 0 938 12"/>
                <a:gd name="T43" fmla="*/ 938 h 948"/>
                <a:gd name="T44" fmla="+- 0 709 61"/>
                <a:gd name="T45" fmla="*/ T44 w 1280"/>
                <a:gd name="T46" fmla="+- 0 960 12"/>
                <a:gd name="T47" fmla="*/ 960 h 948"/>
                <a:gd name="T48" fmla="+- 0 1078 61"/>
                <a:gd name="T49" fmla="*/ T48 w 1280"/>
                <a:gd name="T50" fmla="+- 0 819 12"/>
                <a:gd name="T51" fmla="*/ 819 h 948"/>
                <a:gd name="T52" fmla="+- 0 1077 61"/>
                <a:gd name="T53" fmla="*/ T52 w 1280"/>
                <a:gd name="T54" fmla="+- 0 816 12"/>
                <a:gd name="T55" fmla="*/ 816 h 948"/>
                <a:gd name="T56" fmla="+- 0 1066 61"/>
                <a:gd name="T57" fmla="*/ T56 w 1280"/>
                <a:gd name="T58" fmla="+- 0 815 12"/>
                <a:gd name="T59" fmla="*/ 815 h 948"/>
                <a:gd name="T60" fmla="+- 0 1079 61"/>
                <a:gd name="T61" fmla="*/ T60 w 1280"/>
                <a:gd name="T62" fmla="+- 0 836 12"/>
                <a:gd name="T63" fmla="*/ 836 h 948"/>
                <a:gd name="T64" fmla="+- 0 1261 61"/>
                <a:gd name="T65" fmla="*/ T64 w 1280"/>
                <a:gd name="T66" fmla="+- 0 610 12"/>
                <a:gd name="T67" fmla="*/ 610 h 948"/>
                <a:gd name="T68" fmla="+- 0 1253 61"/>
                <a:gd name="T69" fmla="*/ T68 w 1280"/>
                <a:gd name="T70" fmla="+- 0 593 12"/>
                <a:gd name="T71" fmla="*/ 593 h 948"/>
                <a:gd name="T72" fmla="+- 0 1228 61"/>
                <a:gd name="T73" fmla="*/ T72 w 1280"/>
                <a:gd name="T74" fmla="+- 0 579 12"/>
                <a:gd name="T75" fmla="*/ 579 h 948"/>
                <a:gd name="T76" fmla="+- 0 1211 61"/>
                <a:gd name="T77" fmla="*/ T76 w 1280"/>
                <a:gd name="T78" fmla="+- 0 597 12"/>
                <a:gd name="T79" fmla="*/ 597 h 948"/>
                <a:gd name="T80" fmla="+- 0 1215 61"/>
                <a:gd name="T81" fmla="*/ T80 w 1280"/>
                <a:gd name="T82" fmla="+- 0 619 12"/>
                <a:gd name="T83" fmla="*/ 619 h 948"/>
                <a:gd name="T84" fmla="+- 0 1227 61"/>
                <a:gd name="T85" fmla="*/ T84 w 1280"/>
                <a:gd name="T86" fmla="+- 0 624 12"/>
                <a:gd name="T87" fmla="*/ 624 h 948"/>
                <a:gd name="T88" fmla="+- 0 1243 61"/>
                <a:gd name="T89" fmla="*/ T88 w 1280"/>
                <a:gd name="T90" fmla="+- 0 627 12"/>
                <a:gd name="T91" fmla="*/ 627 h 948"/>
                <a:gd name="T92" fmla="+- 0 1261 61"/>
                <a:gd name="T93" fmla="*/ T92 w 1280"/>
                <a:gd name="T94" fmla="+- 0 616 12"/>
                <a:gd name="T95" fmla="*/ 616 h 948"/>
                <a:gd name="T96" fmla="+- 0 1263 61"/>
                <a:gd name="T97" fmla="*/ T96 w 1280"/>
                <a:gd name="T98" fmla="+- 0 46 12"/>
                <a:gd name="T99" fmla="*/ 46 h 948"/>
                <a:gd name="T100" fmla="+- 0 1262 61"/>
                <a:gd name="T101" fmla="*/ T100 w 1280"/>
                <a:gd name="T102" fmla="+- 0 40 12"/>
                <a:gd name="T103" fmla="*/ 40 h 948"/>
                <a:gd name="T104" fmla="+- 0 1242 61"/>
                <a:gd name="T105" fmla="*/ T104 w 1280"/>
                <a:gd name="T106" fmla="+- 0 16 12"/>
                <a:gd name="T107" fmla="*/ 16 h 948"/>
                <a:gd name="T108" fmla="+- 0 1218 61"/>
                <a:gd name="T109" fmla="*/ T108 w 1280"/>
                <a:gd name="T110" fmla="+- 0 20 12"/>
                <a:gd name="T111" fmla="*/ 20 h 948"/>
                <a:gd name="T112" fmla="+- 0 1211 61"/>
                <a:gd name="T113" fmla="*/ T112 w 1280"/>
                <a:gd name="T114" fmla="+- 0 39 12"/>
                <a:gd name="T115" fmla="*/ 39 h 948"/>
                <a:gd name="T116" fmla="+- 0 1222 61"/>
                <a:gd name="T117" fmla="*/ T116 w 1280"/>
                <a:gd name="T118" fmla="+- 0 56 12"/>
                <a:gd name="T119" fmla="*/ 56 h 948"/>
                <a:gd name="T120" fmla="+- 0 1233 61"/>
                <a:gd name="T121" fmla="*/ T120 w 1280"/>
                <a:gd name="T122" fmla="+- 0 59 12"/>
                <a:gd name="T123" fmla="*/ 59 h 948"/>
                <a:gd name="T124" fmla="+- 0 1256 61"/>
                <a:gd name="T125" fmla="*/ T124 w 1280"/>
                <a:gd name="T126" fmla="+- 0 58 12"/>
                <a:gd name="T127" fmla="*/ 58 h 948"/>
                <a:gd name="T128" fmla="+- 0 1263 61"/>
                <a:gd name="T129" fmla="*/ T128 w 1280"/>
                <a:gd name="T130" fmla="+- 0 46 12"/>
                <a:gd name="T131" fmla="*/ 46 h 948"/>
                <a:gd name="T132" fmla="+- 0 1339 61"/>
                <a:gd name="T133" fmla="*/ T132 w 1280"/>
                <a:gd name="T134" fmla="+- 0 238 12"/>
                <a:gd name="T135" fmla="*/ 238 h 948"/>
                <a:gd name="T136" fmla="+- 0 1339 61"/>
                <a:gd name="T137" fmla="*/ T136 w 1280"/>
                <a:gd name="T138" fmla="+- 0 235 12"/>
                <a:gd name="T139" fmla="*/ 235 h 948"/>
                <a:gd name="T140" fmla="+- 0 1327 61"/>
                <a:gd name="T141" fmla="*/ T140 w 1280"/>
                <a:gd name="T142" fmla="+- 0 235 12"/>
                <a:gd name="T143" fmla="*/ 235 h 948"/>
                <a:gd name="T144" fmla="+- 0 1340 61"/>
                <a:gd name="T145" fmla="*/ T144 w 1280"/>
                <a:gd name="T146" fmla="+- 0 256 12"/>
                <a:gd name="T147" fmla="*/ 256 h 94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</a:cxnLst>
              <a:rect l="0" t="0" r="r" b="b"/>
              <a:pathLst>
                <a:path w="1280" h="948">
                  <a:moveTo>
                    <a:pt x="52" y="536"/>
                  </a:moveTo>
                  <a:lnTo>
                    <a:pt x="51" y="532"/>
                  </a:lnTo>
                  <a:lnTo>
                    <a:pt x="50" y="529"/>
                  </a:lnTo>
                  <a:lnTo>
                    <a:pt x="42" y="516"/>
                  </a:lnTo>
                  <a:lnTo>
                    <a:pt x="31" y="505"/>
                  </a:lnTo>
                  <a:lnTo>
                    <a:pt x="18" y="502"/>
                  </a:lnTo>
                  <a:lnTo>
                    <a:pt x="7" y="509"/>
                  </a:lnTo>
                  <a:lnTo>
                    <a:pt x="0" y="520"/>
                  </a:lnTo>
                  <a:lnTo>
                    <a:pt x="0" y="528"/>
                  </a:lnTo>
                  <a:lnTo>
                    <a:pt x="4" y="542"/>
                  </a:lnTo>
                  <a:lnTo>
                    <a:pt x="11" y="546"/>
                  </a:lnTo>
                  <a:lnTo>
                    <a:pt x="16" y="547"/>
                  </a:lnTo>
                  <a:lnTo>
                    <a:pt x="21" y="548"/>
                  </a:lnTo>
                  <a:lnTo>
                    <a:pt x="33" y="549"/>
                  </a:lnTo>
                  <a:lnTo>
                    <a:pt x="45" y="547"/>
                  </a:lnTo>
                  <a:lnTo>
                    <a:pt x="51" y="538"/>
                  </a:lnTo>
                  <a:lnTo>
                    <a:pt x="52" y="536"/>
                  </a:lnTo>
                  <a:moveTo>
                    <a:pt x="648" y="948"/>
                  </a:moveTo>
                  <a:lnTo>
                    <a:pt x="648" y="930"/>
                  </a:lnTo>
                  <a:lnTo>
                    <a:pt x="648" y="928"/>
                  </a:lnTo>
                  <a:lnTo>
                    <a:pt x="644" y="919"/>
                  </a:lnTo>
                  <a:lnTo>
                    <a:pt x="636" y="926"/>
                  </a:lnTo>
                  <a:lnTo>
                    <a:pt x="640" y="940"/>
                  </a:lnTo>
                  <a:lnTo>
                    <a:pt x="648" y="948"/>
                  </a:lnTo>
                  <a:moveTo>
                    <a:pt x="1018" y="824"/>
                  </a:moveTo>
                  <a:lnTo>
                    <a:pt x="1017" y="807"/>
                  </a:lnTo>
                  <a:lnTo>
                    <a:pt x="1017" y="805"/>
                  </a:lnTo>
                  <a:lnTo>
                    <a:pt x="1016" y="804"/>
                  </a:lnTo>
                  <a:lnTo>
                    <a:pt x="1014" y="796"/>
                  </a:lnTo>
                  <a:lnTo>
                    <a:pt x="1005" y="803"/>
                  </a:lnTo>
                  <a:lnTo>
                    <a:pt x="1009" y="817"/>
                  </a:lnTo>
                  <a:lnTo>
                    <a:pt x="1018" y="824"/>
                  </a:lnTo>
                  <a:moveTo>
                    <a:pt x="1201" y="601"/>
                  </a:moveTo>
                  <a:lnTo>
                    <a:pt x="1200" y="598"/>
                  </a:lnTo>
                  <a:lnTo>
                    <a:pt x="1199" y="594"/>
                  </a:lnTo>
                  <a:lnTo>
                    <a:pt x="1192" y="581"/>
                  </a:lnTo>
                  <a:lnTo>
                    <a:pt x="1180" y="571"/>
                  </a:lnTo>
                  <a:lnTo>
                    <a:pt x="1167" y="567"/>
                  </a:lnTo>
                  <a:lnTo>
                    <a:pt x="1156" y="575"/>
                  </a:lnTo>
                  <a:lnTo>
                    <a:pt x="1150" y="585"/>
                  </a:lnTo>
                  <a:lnTo>
                    <a:pt x="1149" y="593"/>
                  </a:lnTo>
                  <a:lnTo>
                    <a:pt x="1154" y="607"/>
                  </a:lnTo>
                  <a:lnTo>
                    <a:pt x="1160" y="611"/>
                  </a:lnTo>
                  <a:lnTo>
                    <a:pt x="1166" y="612"/>
                  </a:lnTo>
                  <a:lnTo>
                    <a:pt x="1171" y="613"/>
                  </a:lnTo>
                  <a:lnTo>
                    <a:pt x="1182" y="615"/>
                  </a:lnTo>
                  <a:lnTo>
                    <a:pt x="1194" y="612"/>
                  </a:lnTo>
                  <a:lnTo>
                    <a:pt x="1200" y="604"/>
                  </a:lnTo>
                  <a:lnTo>
                    <a:pt x="1201" y="601"/>
                  </a:lnTo>
                  <a:moveTo>
                    <a:pt x="1202" y="34"/>
                  </a:moveTo>
                  <a:lnTo>
                    <a:pt x="1202" y="31"/>
                  </a:lnTo>
                  <a:lnTo>
                    <a:pt x="1201" y="28"/>
                  </a:lnTo>
                  <a:lnTo>
                    <a:pt x="1193" y="14"/>
                  </a:lnTo>
                  <a:lnTo>
                    <a:pt x="1181" y="4"/>
                  </a:lnTo>
                  <a:lnTo>
                    <a:pt x="1168" y="0"/>
                  </a:lnTo>
                  <a:lnTo>
                    <a:pt x="1157" y="8"/>
                  </a:lnTo>
                  <a:lnTo>
                    <a:pt x="1151" y="18"/>
                  </a:lnTo>
                  <a:lnTo>
                    <a:pt x="1150" y="27"/>
                  </a:lnTo>
                  <a:lnTo>
                    <a:pt x="1155" y="40"/>
                  </a:lnTo>
                  <a:lnTo>
                    <a:pt x="1161" y="44"/>
                  </a:lnTo>
                  <a:lnTo>
                    <a:pt x="1167" y="46"/>
                  </a:lnTo>
                  <a:lnTo>
                    <a:pt x="1172" y="47"/>
                  </a:lnTo>
                  <a:lnTo>
                    <a:pt x="1183" y="48"/>
                  </a:lnTo>
                  <a:lnTo>
                    <a:pt x="1195" y="46"/>
                  </a:lnTo>
                  <a:lnTo>
                    <a:pt x="1202" y="37"/>
                  </a:lnTo>
                  <a:lnTo>
                    <a:pt x="1202" y="34"/>
                  </a:lnTo>
                  <a:moveTo>
                    <a:pt x="1279" y="244"/>
                  </a:moveTo>
                  <a:lnTo>
                    <a:pt x="1278" y="226"/>
                  </a:lnTo>
                  <a:lnTo>
                    <a:pt x="1278" y="225"/>
                  </a:lnTo>
                  <a:lnTo>
                    <a:pt x="1278" y="223"/>
                  </a:lnTo>
                  <a:lnTo>
                    <a:pt x="1275" y="215"/>
                  </a:lnTo>
                  <a:lnTo>
                    <a:pt x="1266" y="223"/>
                  </a:lnTo>
                  <a:lnTo>
                    <a:pt x="1270" y="236"/>
                  </a:lnTo>
                  <a:lnTo>
                    <a:pt x="1279" y="244"/>
                  </a:lnTo>
                </a:path>
              </a:pathLst>
            </a:custGeom>
            <a:solidFill>
              <a:srgbClr val="FFD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</p:grpSp>
      <p:grpSp>
        <p:nvGrpSpPr>
          <p:cNvPr id="9" name="Group 7">
            <a:extLst>
              <a:ext uri="{FF2B5EF4-FFF2-40B4-BE49-F238E27FC236}">
                <a16:creationId xmlns:a16="http://schemas.microsoft.com/office/drawing/2014/main" id="{CF09D6DE-781B-4F16-8E12-FBF7CFF67F3D}"/>
              </a:ext>
            </a:extLst>
          </p:cNvPr>
          <p:cNvGrpSpPr>
            <a:grpSpLocks/>
          </p:cNvGrpSpPr>
          <p:nvPr/>
        </p:nvGrpSpPr>
        <p:grpSpPr bwMode="auto">
          <a:xfrm>
            <a:off x="2373925" y="564485"/>
            <a:ext cx="866165" cy="1296393"/>
            <a:chOff x="3903" y="482"/>
            <a:chExt cx="1137" cy="1704"/>
          </a:xfrm>
        </p:grpSpPr>
        <p:sp>
          <p:nvSpPr>
            <p:cNvPr id="10" name="AutoShape 8">
              <a:extLst>
                <a:ext uri="{FF2B5EF4-FFF2-40B4-BE49-F238E27FC236}">
                  <a16:creationId xmlns:a16="http://schemas.microsoft.com/office/drawing/2014/main" id="{A49750AF-F957-47F1-A171-386843BE844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3" y="481"/>
              <a:ext cx="1137" cy="1704"/>
            </a:xfrm>
            <a:custGeom>
              <a:avLst/>
              <a:gdLst>
                <a:gd name="T0" fmla="+- 0 4228 3903"/>
                <a:gd name="T1" fmla="*/ T0 w 1137"/>
                <a:gd name="T2" fmla="+- 0 942 482"/>
                <a:gd name="T3" fmla="*/ 942 h 1704"/>
                <a:gd name="T4" fmla="+- 0 4116 3903"/>
                <a:gd name="T5" fmla="*/ T4 w 1137"/>
                <a:gd name="T6" fmla="+- 0 905 482"/>
                <a:gd name="T7" fmla="*/ 905 h 1704"/>
                <a:gd name="T8" fmla="+- 0 3947 3903"/>
                <a:gd name="T9" fmla="*/ T8 w 1137"/>
                <a:gd name="T10" fmla="+- 0 823 482"/>
                <a:gd name="T11" fmla="*/ 823 h 1704"/>
                <a:gd name="T12" fmla="+- 0 3904 3903"/>
                <a:gd name="T13" fmla="*/ T12 w 1137"/>
                <a:gd name="T14" fmla="+- 0 853 482"/>
                <a:gd name="T15" fmla="*/ 853 h 1704"/>
                <a:gd name="T16" fmla="+- 0 3956 3903"/>
                <a:gd name="T17" fmla="*/ T16 w 1137"/>
                <a:gd name="T18" fmla="+- 0 885 482"/>
                <a:gd name="T19" fmla="*/ 885 h 1704"/>
                <a:gd name="T20" fmla="+- 0 4125 3903"/>
                <a:gd name="T21" fmla="*/ T20 w 1137"/>
                <a:gd name="T22" fmla="+- 0 930 482"/>
                <a:gd name="T23" fmla="*/ 930 h 1704"/>
                <a:gd name="T24" fmla="+- 0 4243 3903"/>
                <a:gd name="T25" fmla="*/ T24 w 1137"/>
                <a:gd name="T26" fmla="+- 0 962 482"/>
                <a:gd name="T27" fmla="*/ 962 h 1704"/>
                <a:gd name="T28" fmla="+- 0 4485 3903"/>
                <a:gd name="T29" fmla="*/ T28 w 1137"/>
                <a:gd name="T30" fmla="+- 0 1839 482"/>
                <a:gd name="T31" fmla="*/ 1839 h 1704"/>
                <a:gd name="T32" fmla="+- 0 4419 3903"/>
                <a:gd name="T33" fmla="*/ T32 w 1137"/>
                <a:gd name="T34" fmla="+- 0 1825 482"/>
                <a:gd name="T35" fmla="*/ 1825 h 1704"/>
                <a:gd name="T36" fmla="+- 0 4390 3903"/>
                <a:gd name="T37" fmla="*/ T36 w 1137"/>
                <a:gd name="T38" fmla="+- 0 1880 482"/>
                <a:gd name="T39" fmla="*/ 1880 h 1704"/>
                <a:gd name="T40" fmla="+- 0 4400 3903"/>
                <a:gd name="T41" fmla="*/ T40 w 1137"/>
                <a:gd name="T42" fmla="+- 0 1911 482"/>
                <a:gd name="T43" fmla="*/ 1911 h 1704"/>
                <a:gd name="T44" fmla="+- 0 4464 3903"/>
                <a:gd name="T45" fmla="*/ T44 w 1137"/>
                <a:gd name="T46" fmla="+- 0 1929 482"/>
                <a:gd name="T47" fmla="*/ 1929 h 1704"/>
                <a:gd name="T48" fmla="+- 0 4493 3903"/>
                <a:gd name="T49" fmla="*/ T48 w 1137"/>
                <a:gd name="T50" fmla="+- 0 1863 482"/>
                <a:gd name="T51" fmla="*/ 1863 h 1704"/>
                <a:gd name="T52" fmla="+- 0 4676 3903"/>
                <a:gd name="T53" fmla="*/ T52 w 1137"/>
                <a:gd name="T54" fmla="+- 0 1752 482"/>
                <a:gd name="T55" fmla="*/ 1752 h 1704"/>
                <a:gd name="T56" fmla="+- 0 4611 3903"/>
                <a:gd name="T57" fmla="*/ T56 w 1137"/>
                <a:gd name="T58" fmla="+- 0 1886 482"/>
                <a:gd name="T59" fmla="*/ 1886 h 1704"/>
                <a:gd name="T60" fmla="+- 0 4472 3903"/>
                <a:gd name="T61" fmla="*/ T60 w 1137"/>
                <a:gd name="T62" fmla="+- 0 2110 482"/>
                <a:gd name="T63" fmla="*/ 2110 h 1704"/>
                <a:gd name="T64" fmla="+- 0 4497 3903"/>
                <a:gd name="T65" fmla="*/ T64 w 1137"/>
                <a:gd name="T66" fmla="+- 0 2178 482"/>
                <a:gd name="T67" fmla="*/ 2178 h 1704"/>
                <a:gd name="T68" fmla="+- 0 4591 3903"/>
                <a:gd name="T69" fmla="*/ T68 w 1137"/>
                <a:gd name="T70" fmla="+- 0 2060 482"/>
                <a:gd name="T71" fmla="*/ 2060 h 1704"/>
                <a:gd name="T72" fmla="+- 0 4667 3903"/>
                <a:gd name="T73" fmla="*/ T72 w 1137"/>
                <a:gd name="T74" fmla="+- 0 1819 482"/>
                <a:gd name="T75" fmla="*/ 1819 h 1704"/>
                <a:gd name="T76" fmla="+- 0 5010 3903"/>
                <a:gd name="T77" fmla="*/ T76 w 1137"/>
                <a:gd name="T78" fmla="+- 0 2105 482"/>
                <a:gd name="T79" fmla="*/ 2105 h 1704"/>
                <a:gd name="T80" fmla="+- 0 4978 3903"/>
                <a:gd name="T81" fmla="*/ T80 w 1137"/>
                <a:gd name="T82" fmla="+- 0 2013 482"/>
                <a:gd name="T83" fmla="*/ 2013 h 1704"/>
                <a:gd name="T84" fmla="+- 0 4928 3903"/>
                <a:gd name="T85" fmla="*/ T84 w 1137"/>
                <a:gd name="T86" fmla="+- 0 1932 482"/>
                <a:gd name="T87" fmla="*/ 1932 h 1704"/>
                <a:gd name="T88" fmla="+- 0 4471 3903"/>
                <a:gd name="T89" fmla="*/ T88 w 1137"/>
                <a:gd name="T90" fmla="+- 0 758 482"/>
                <a:gd name="T91" fmla="*/ 758 h 1704"/>
                <a:gd name="T92" fmla="+- 0 4403 3903"/>
                <a:gd name="T93" fmla="*/ T92 w 1137"/>
                <a:gd name="T94" fmla="+- 0 763 482"/>
                <a:gd name="T95" fmla="*/ 763 h 1704"/>
                <a:gd name="T96" fmla="+- 0 4420 3903"/>
                <a:gd name="T97" fmla="*/ T96 w 1137"/>
                <a:gd name="T98" fmla="+- 0 793 482"/>
                <a:gd name="T99" fmla="*/ 793 h 1704"/>
                <a:gd name="T100" fmla="+- 0 4453 3903"/>
                <a:gd name="T101" fmla="*/ T100 w 1137"/>
                <a:gd name="T102" fmla="+- 0 820 482"/>
                <a:gd name="T103" fmla="*/ 820 h 1704"/>
                <a:gd name="T104" fmla="+- 0 4360 3903"/>
                <a:gd name="T105" fmla="*/ T104 w 1137"/>
                <a:gd name="T106" fmla="+- 0 988 482"/>
                <a:gd name="T107" fmla="*/ 988 h 1704"/>
                <a:gd name="T108" fmla="+- 0 4194 3903"/>
                <a:gd name="T109" fmla="*/ T108 w 1137"/>
                <a:gd name="T110" fmla="+- 0 1106 482"/>
                <a:gd name="T111" fmla="*/ 1106 h 1704"/>
                <a:gd name="T112" fmla="+- 0 4101 3903"/>
                <a:gd name="T113" fmla="*/ T112 w 1137"/>
                <a:gd name="T114" fmla="+- 0 1129 482"/>
                <a:gd name="T115" fmla="*/ 1129 h 1704"/>
                <a:gd name="T116" fmla="+- 0 4130 3903"/>
                <a:gd name="T117" fmla="*/ T116 w 1137"/>
                <a:gd name="T118" fmla="+- 0 1148 482"/>
                <a:gd name="T119" fmla="*/ 1148 h 1704"/>
                <a:gd name="T120" fmla="+- 0 4308 3903"/>
                <a:gd name="T121" fmla="*/ T120 w 1137"/>
                <a:gd name="T122" fmla="+- 0 1248 482"/>
                <a:gd name="T123" fmla="*/ 1248 h 1704"/>
                <a:gd name="T124" fmla="+- 0 4312 3903"/>
                <a:gd name="T125" fmla="*/ T124 w 1137"/>
                <a:gd name="T126" fmla="+- 0 1274 482"/>
                <a:gd name="T127" fmla="*/ 1274 h 1704"/>
                <a:gd name="T128" fmla="+- 0 4258 3903"/>
                <a:gd name="T129" fmla="*/ T128 w 1137"/>
                <a:gd name="T130" fmla="+- 0 1436 482"/>
                <a:gd name="T131" fmla="*/ 1436 h 1704"/>
                <a:gd name="T132" fmla="+- 0 4182 3903"/>
                <a:gd name="T133" fmla="*/ T132 w 1137"/>
                <a:gd name="T134" fmla="+- 0 1500 482"/>
                <a:gd name="T135" fmla="*/ 1500 h 1704"/>
                <a:gd name="T136" fmla="+- 0 4245 3903"/>
                <a:gd name="T137" fmla="*/ T136 w 1137"/>
                <a:gd name="T138" fmla="+- 0 1537 482"/>
                <a:gd name="T139" fmla="*/ 1537 h 1704"/>
                <a:gd name="T140" fmla="+- 0 4345 3903"/>
                <a:gd name="T141" fmla="*/ T140 w 1137"/>
                <a:gd name="T142" fmla="+- 0 1469 482"/>
                <a:gd name="T143" fmla="*/ 1469 h 1704"/>
                <a:gd name="T144" fmla="+- 0 4399 3903"/>
                <a:gd name="T145" fmla="*/ T144 w 1137"/>
                <a:gd name="T146" fmla="+- 0 1537 482"/>
                <a:gd name="T147" fmla="*/ 1537 h 1704"/>
                <a:gd name="T148" fmla="+- 0 4414 3903"/>
                <a:gd name="T149" fmla="*/ T148 w 1137"/>
                <a:gd name="T150" fmla="+- 0 1611 482"/>
                <a:gd name="T151" fmla="*/ 1611 h 1704"/>
                <a:gd name="T152" fmla="+- 0 4478 3903"/>
                <a:gd name="T153" fmla="*/ T152 w 1137"/>
                <a:gd name="T154" fmla="+- 0 1693 482"/>
                <a:gd name="T155" fmla="*/ 1693 h 1704"/>
                <a:gd name="T156" fmla="+- 0 4687 3903"/>
                <a:gd name="T157" fmla="*/ T156 w 1137"/>
                <a:gd name="T158" fmla="+- 0 1681 482"/>
                <a:gd name="T159" fmla="*/ 1681 h 1704"/>
                <a:gd name="T160" fmla="+- 0 4847 3903"/>
                <a:gd name="T161" fmla="*/ T160 w 1137"/>
                <a:gd name="T162" fmla="+- 0 1783 482"/>
                <a:gd name="T163" fmla="*/ 1783 h 1704"/>
                <a:gd name="T164" fmla="+- 0 4918 3903"/>
                <a:gd name="T165" fmla="*/ T164 w 1137"/>
                <a:gd name="T166" fmla="+- 0 1977 482"/>
                <a:gd name="T167" fmla="*/ 1977 h 1704"/>
                <a:gd name="T168" fmla="+- 0 4937 3903"/>
                <a:gd name="T169" fmla="*/ T168 w 1137"/>
                <a:gd name="T170" fmla="+- 0 2079 482"/>
                <a:gd name="T171" fmla="*/ 2079 h 1704"/>
                <a:gd name="T172" fmla="+- 0 4987 3903"/>
                <a:gd name="T173" fmla="*/ T172 w 1137"/>
                <a:gd name="T174" fmla="+- 0 2144 482"/>
                <a:gd name="T175" fmla="*/ 2144 h 1704"/>
                <a:gd name="T176" fmla="+- 0 5040 3903"/>
                <a:gd name="T177" fmla="*/ T176 w 1137"/>
                <a:gd name="T178" fmla="+- 0 786 482"/>
                <a:gd name="T179" fmla="*/ 786 h 1704"/>
                <a:gd name="T180" fmla="+- 0 4971 3903"/>
                <a:gd name="T181" fmla="*/ T180 w 1137"/>
                <a:gd name="T182" fmla="+- 0 688 482"/>
                <a:gd name="T183" fmla="*/ 688 h 1704"/>
                <a:gd name="T184" fmla="+- 0 4866 3903"/>
                <a:gd name="T185" fmla="*/ T184 w 1137"/>
                <a:gd name="T186" fmla="+- 0 684 482"/>
                <a:gd name="T187" fmla="*/ 684 h 1704"/>
                <a:gd name="T188" fmla="+- 0 4846 3903"/>
                <a:gd name="T189" fmla="*/ T188 w 1137"/>
                <a:gd name="T190" fmla="+- 0 612 482"/>
                <a:gd name="T191" fmla="*/ 612 h 1704"/>
                <a:gd name="T192" fmla="+- 0 4905 3903"/>
                <a:gd name="T193" fmla="*/ T192 w 1137"/>
                <a:gd name="T194" fmla="+- 0 533 482"/>
                <a:gd name="T195" fmla="*/ 533 h 1704"/>
                <a:gd name="T196" fmla="+- 0 4883 3903"/>
                <a:gd name="T197" fmla="*/ T196 w 1137"/>
                <a:gd name="T198" fmla="+- 0 482 482"/>
                <a:gd name="T199" fmla="*/ 482 h 1704"/>
                <a:gd name="T200" fmla="+- 0 4811 3903"/>
                <a:gd name="T201" fmla="*/ T200 w 1137"/>
                <a:gd name="T202" fmla="+- 0 599 482"/>
                <a:gd name="T203" fmla="*/ 599 h 1704"/>
                <a:gd name="T204" fmla="+- 0 4648 3903"/>
                <a:gd name="T205" fmla="*/ T204 w 1137"/>
                <a:gd name="T206" fmla="+- 0 746 482"/>
                <a:gd name="T207" fmla="*/ 746 h 1704"/>
                <a:gd name="T208" fmla="+- 0 4926 3903"/>
                <a:gd name="T209" fmla="*/ T208 w 1137"/>
                <a:gd name="T210" fmla="+- 0 1925 482"/>
                <a:gd name="T211" fmla="*/ 1925 h 1704"/>
                <a:gd name="T212" fmla="+- 0 5040 3903"/>
                <a:gd name="T213" fmla="*/ T212 w 1137"/>
                <a:gd name="T214" fmla="+- 0 786 482"/>
                <a:gd name="T215" fmla="*/ 786 h 1704"/>
                <a:gd name="T216" fmla="+- 0 4972 3903"/>
                <a:gd name="T217" fmla="*/ T216 w 1137"/>
                <a:gd name="T218" fmla="+- 0 686 482"/>
                <a:gd name="T219" fmla="*/ 686 h 1704"/>
                <a:gd name="T220" fmla="+- 0 5029 3903"/>
                <a:gd name="T221" fmla="*/ T220 w 1137"/>
                <a:gd name="T222" fmla="+- 0 701 482"/>
                <a:gd name="T223" fmla="*/ 701 h 1704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  <a:cxn ang="0">
                  <a:pos x="T165" y="T167"/>
                </a:cxn>
                <a:cxn ang="0">
                  <a:pos x="T169" y="T171"/>
                </a:cxn>
                <a:cxn ang="0">
                  <a:pos x="T173" y="T175"/>
                </a:cxn>
                <a:cxn ang="0">
                  <a:pos x="T177" y="T179"/>
                </a:cxn>
                <a:cxn ang="0">
                  <a:pos x="T181" y="T183"/>
                </a:cxn>
                <a:cxn ang="0">
                  <a:pos x="T185" y="T187"/>
                </a:cxn>
                <a:cxn ang="0">
                  <a:pos x="T189" y="T191"/>
                </a:cxn>
                <a:cxn ang="0">
                  <a:pos x="T193" y="T195"/>
                </a:cxn>
                <a:cxn ang="0">
                  <a:pos x="T197" y="T199"/>
                </a:cxn>
                <a:cxn ang="0">
                  <a:pos x="T201" y="T203"/>
                </a:cxn>
                <a:cxn ang="0">
                  <a:pos x="T205" y="T207"/>
                </a:cxn>
                <a:cxn ang="0">
                  <a:pos x="T209" y="T211"/>
                </a:cxn>
                <a:cxn ang="0">
                  <a:pos x="T213" y="T215"/>
                </a:cxn>
                <a:cxn ang="0">
                  <a:pos x="T217" y="T219"/>
                </a:cxn>
                <a:cxn ang="0">
                  <a:pos x="T221" y="T223"/>
                </a:cxn>
              </a:cxnLst>
              <a:rect l="0" t="0" r="r" b="b"/>
              <a:pathLst>
                <a:path w="1137" h="1704">
                  <a:moveTo>
                    <a:pt x="341" y="477"/>
                  </a:moveTo>
                  <a:lnTo>
                    <a:pt x="341" y="474"/>
                  </a:lnTo>
                  <a:lnTo>
                    <a:pt x="338" y="464"/>
                  </a:lnTo>
                  <a:lnTo>
                    <a:pt x="325" y="460"/>
                  </a:lnTo>
                  <a:lnTo>
                    <a:pt x="314" y="457"/>
                  </a:lnTo>
                  <a:lnTo>
                    <a:pt x="298" y="452"/>
                  </a:lnTo>
                  <a:lnTo>
                    <a:pt x="259" y="440"/>
                  </a:lnTo>
                  <a:lnTo>
                    <a:pt x="213" y="423"/>
                  </a:lnTo>
                  <a:lnTo>
                    <a:pt x="174" y="404"/>
                  </a:lnTo>
                  <a:lnTo>
                    <a:pt x="119" y="365"/>
                  </a:lnTo>
                  <a:lnTo>
                    <a:pt x="87" y="349"/>
                  </a:lnTo>
                  <a:lnTo>
                    <a:pt x="44" y="341"/>
                  </a:lnTo>
                  <a:lnTo>
                    <a:pt x="21" y="342"/>
                  </a:lnTo>
                  <a:lnTo>
                    <a:pt x="7" y="348"/>
                  </a:lnTo>
                  <a:lnTo>
                    <a:pt x="0" y="359"/>
                  </a:lnTo>
                  <a:lnTo>
                    <a:pt x="1" y="371"/>
                  </a:lnTo>
                  <a:lnTo>
                    <a:pt x="7" y="381"/>
                  </a:lnTo>
                  <a:lnTo>
                    <a:pt x="18" y="391"/>
                  </a:lnTo>
                  <a:lnTo>
                    <a:pt x="34" y="399"/>
                  </a:lnTo>
                  <a:lnTo>
                    <a:pt x="53" y="403"/>
                  </a:lnTo>
                  <a:lnTo>
                    <a:pt x="98" y="409"/>
                  </a:lnTo>
                  <a:lnTo>
                    <a:pt x="140" y="417"/>
                  </a:lnTo>
                  <a:lnTo>
                    <a:pt x="181" y="430"/>
                  </a:lnTo>
                  <a:lnTo>
                    <a:pt x="222" y="448"/>
                  </a:lnTo>
                  <a:lnTo>
                    <a:pt x="263" y="469"/>
                  </a:lnTo>
                  <a:lnTo>
                    <a:pt x="299" y="485"/>
                  </a:lnTo>
                  <a:lnTo>
                    <a:pt x="326" y="490"/>
                  </a:lnTo>
                  <a:lnTo>
                    <a:pt x="340" y="480"/>
                  </a:lnTo>
                  <a:lnTo>
                    <a:pt x="341" y="477"/>
                  </a:lnTo>
                  <a:moveTo>
                    <a:pt x="590" y="1381"/>
                  </a:moveTo>
                  <a:lnTo>
                    <a:pt x="587" y="1368"/>
                  </a:lnTo>
                  <a:lnTo>
                    <a:pt x="582" y="1357"/>
                  </a:lnTo>
                  <a:lnTo>
                    <a:pt x="573" y="1348"/>
                  </a:lnTo>
                  <a:lnTo>
                    <a:pt x="561" y="1343"/>
                  </a:lnTo>
                  <a:lnTo>
                    <a:pt x="545" y="1341"/>
                  </a:lnTo>
                  <a:lnTo>
                    <a:pt x="516" y="1343"/>
                  </a:lnTo>
                  <a:lnTo>
                    <a:pt x="496" y="1350"/>
                  </a:lnTo>
                  <a:lnTo>
                    <a:pt x="485" y="1361"/>
                  </a:lnTo>
                  <a:lnTo>
                    <a:pt x="483" y="1377"/>
                  </a:lnTo>
                  <a:lnTo>
                    <a:pt x="487" y="1398"/>
                  </a:lnTo>
                  <a:lnTo>
                    <a:pt x="488" y="1407"/>
                  </a:lnTo>
                  <a:lnTo>
                    <a:pt x="491" y="1416"/>
                  </a:lnTo>
                  <a:lnTo>
                    <a:pt x="493" y="1424"/>
                  </a:lnTo>
                  <a:lnTo>
                    <a:pt x="497" y="1429"/>
                  </a:lnTo>
                  <a:lnTo>
                    <a:pt x="502" y="1432"/>
                  </a:lnTo>
                  <a:lnTo>
                    <a:pt x="512" y="1438"/>
                  </a:lnTo>
                  <a:lnTo>
                    <a:pt x="534" y="1447"/>
                  </a:lnTo>
                  <a:lnTo>
                    <a:pt x="561" y="1447"/>
                  </a:lnTo>
                  <a:lnTo>
                    <a:pt x="581" y="1427"/>
                  </a:lnTo>
                  <a:lnTo>
                    <a:pt x="587" y="1411"/>
                  </a:lnTo>
                  <a:lnTo>
                    <a:pt x="590" y="1395"/>
                  </a:lnTo>
                  <a:lnTo>
                    <a:pt x="590" y="1381"/>
                  </a:lnTo>
                  <a:moveTo>
                    <a:pt x="795" y="1286"/>
                  </a:moveTo>
                  <a:lnTo>
                    <a:pt x="792" y="1278"/>
                  </a:lnTo>
                  <a:lnTo>
                    <a:pt x="785" y="1270"/>
                  </a:lnTo>
                  <a:lnTo>
                    <a:pt x="773" y="1270"/>
                  </a:lnTo>
                  <a:lnTo>
                    <a:pt x="759" y="1281"/>
                  </a:lnTo>
                  <a:lnTo>
                    <a:pt x="745" y="1306"/>
                  </a:lnTo>
                  <a:lnTo>
                    <a:pt x="729" y="1352"/>
                  </a:lnTo>
                  <a:lnTo>
                    <a:pt x="708" y="1404"/>
                  </a:lnTo>
                  <a:lnTo>
                    <a:pt x="678" y="1458"/>
                  </a:lnTo>
                  <a:lnTo>
                    <a:pt x="599" y="1543"/>
                  </a:lnTo>
                  <a:lnTo>
                    <a:pt x="578" y="1585"/>
                  </a:lnTo>
                  <a:lnTo>
                    <a:pt x="569" y="1628"/>
                  </a:lnTo>
                  <a:lnTo>
                    <a:pt x="574" y="1666"/>
                  </a:lnTo>
                  <a:lnTo>
                    <a:pt x="579" y="1677"/>
                  </a:lnTo>
                  <a:lnTo>
                    <a:pt x="586" y="1687"/>
                  </a:lnTo>
                  <a:lnTo>
                    <a:pt x="594" y="1696"/>
                  </a:lnTo>
                  <a:lnTo>
                    <a:pt x="605" y="1703"/>
                  </a:lnTo>
                  <a:lnTo>
                    <a:pt x="642" y="1695"/>
                  </a:lnTo>
                  <a:lnTo>
                    <a:pt x="669" y="1646"/>
                  </a:lnTo>
                  <a:lnTo>
                    <a:pt x="688" y="1578"/>
                  </a:lnTo>
                  <a:lnTo>
                    <a:pt x="700" y="1515"/>
                  </a:lnTo>
                  <a:lnTo>
                    <a:pt x="715" y="1454"/>
                  </a:lnTo>
                  <a:lnTo>
                    <a:pt x="740" y="1390"/>
                  </a:lnTo>
                  <a:lnTo>
                    <a:pt x="764" y="1337"/>
                  </a:lnTo>
                  <a:lnTo>
                    <a:pt x="782" y="1307"/>
                  </a:lnTo>
                  <a:lnTo>
                    <a:pt x="793" y="1296"/>
                  </a:lnTo>
                  <a:lnTo>
                    <a:pt x="795" y="1286"/>
                  </a:lnTo>
                  <a:moveTo>
                    <a:pt x="1107" y="1623"/>
                  </a:moveTo>
                  <a:lnTo>
                    <a:pt x="1105" y="1606"/>
                  </a:lnTo>
                  <a:lnTo>
                    <a:pt x="1100" y="1586"/>
                  </a:lnTo>
                  <a:lnTo>
                    <a:pt x="1090" y="1560"/>
                  </a:lnTo>
                  <a:lnTo>
                    <a:pt x="1075" y="1531"/>
                  </a:lnTo>
                  <a:lnTo>
                    <a:pt x="1056" y="1499"/>
                  </a:lnTo>
                  <a:lnTo>
                    <a:pt x="1032" y="1463"/>
                  </a:lnTo>
                  <a:lnTo>
                    <a:pt x="1028" y="1456"/>
                  </a:lnTo>
                  <a:lnTo>
                    <a:pt x="1025" y="1450"/>
                  </a:lnTo>
                  <a:lnTo>
                    <a:pt x="638" y="291"/>
                  </a:lnTo>
                  <a:lnTo>
                    <a:pt x="621" y="288"/>
                  </a:lnTo>
                  <a:lnTo>
                    <a:pt x="612" y="286"/>
                  </a:lnTo>
                  <a:lnTo>
                    <a:pt x="568" y="276"/>
                  </a:lnTo>
                  <a:lnTo>
                    <a:pt x="537" y="272"/>
                  </a:lnTo>
                  <a:lnTo>
                    <a:pt x="529" y="273"/>
                  </a:lnTo>
                  <a:lnTo>
                    <a:pt x="514" y="274"/>
                  </a:lnTo>
                  <a:lnTo>
                    <a:pt x="500" y="281"/>
                  </a:lnTo>
                  <a:lnTo>
                    <a:pt x="498" y="292"/>
                  </a:lnTo>
                  <a:lnTo>
                    <a:pt x="501" y="298"/>
                  </a:lnTo>
                  <a:lnTo>
                    <a:pt x="507" y="305"/>
                  </a:lnTo>
                  <a:lnTo>
                    <a:pt x="517" y="311"/>
                  </a:lnTo>
                  <a:lnTo>
                    <a:pt x="530" y="318"/>
                  </a:lnTo>
                  <a:lnTo>
                    <a:pt x="541" y="324"/>
                  </a:lnTo>
                  <a:lnTo>
                    <a:pt x="548" y="330"/>
                  </a:lnTo>
                  <a:lnTo>
                    <a:pt x="550" y="338"/>
                  </a:lnTo>
                  <a:lnTo>
                    <a:pt x="546" y="367"/>
                  </a:lnTo>
                  <a:lnTo>
                    <a:pt x="523" y="405"/>
                  </a:lnTo>
                  <a:lnTo>
                    <a:pt x="490" y="451"/>
                  </a:lnTo>
                  <a:lnTo>
                    <a:pt x="457" y="506"/>
                  </a:lnTo>
                  <a:lnTo>
                    <a:pt x="411" y="567"/>
                  </a:lnTo>
                  <a:lnTo>
                    <a:pt x="352" y="605"/>
                  </a:lnTo>
                  <a:lnTo>
                    <a:pt x="351" y="605"/>
                  </a:lnTo>
                  <a:lnTo>
                    <a:pt x="291" y="624"/>
                  </a:lnTo>
                  <a:lnTo>
                    <a:pt x="238" y="628"/>
                  </a:lnTo>
                  <a:lnTo>
                    <a:pt x="217" y="631"/>
                  </a:lnTo>
                  <a:lnTo>
                    <a:pt x="204" y="637"/>
                  </a:lnTo>
                  <a:lnTo>
                    <a:pt x="198" y="647"/>
                  </a:lnTo>
                  <a:lnTo>
                    <a:pt x="199" y="656"/>
                  </a:lnTo>
                  <a:lnTo>
                    <a:pt x="201" y="665"/>
                  </a:lnTo>
                  <a:lnTo>
                    <a:pt x="212" y="671"/>
                  </a:lnTo>
                  <a:lnTo>
                    <a:pt x="227" y="666"/>
                  </a:lnTo>
                  <a:lnTo>
                    <a:pt x="263" y="663"/>
                  </a:lnTo>
                  <a:lnTo>
                    <a:pt x="315" y="674"/>
                  </a:lnTo>
                  <a:lnTo>
                    <a:pt x="367" y="706"/>
                  </a:lnTo>
                  <a:lnTo>
                    <a:pt x="405" y="766"/>
                  </a:lnTo>
                  <a:lnTo>
                    <a:pt x="406" y="770"/>
                  </a:lnTo>
                  <a:lnTo>
                    <a:pt x="407" y="773"/>
                  </a:lnTo>
                  <a:lnTo>
                    <a:pt x="408" y="777"/>
                  </a:lnTo>
                  <a:lnTo>
                    <a:pt x="409" y="792"/>
                  </a:lnTo>
                  <a:lnTo>
                    <a:pt x="413" y="852"/>
                  </a:lnTo>
                  <a:lnTo>
                    <a:pt x="393" y="908"/>
                  </a:lnTo>
                  <a:lnTo>
                    <a:pt x="367" y="943"/>
                  </a:lnTo>
                  <a:lnTo>
                    <a:pt x="355" y="954"/>
                  </a:lnTo>
                  <a:lnTo>
                    <a:pt x="325" y="960"/>
                  </a:lnTo>
                  <a:lnTo>
                    <a:pt x="299" y="975"/>
                  </a:lnTo>
                  <a:lnTo>
                    <a:pt x="281" y="995"/>
                  </a:lnTo>
                  <a:lnTo>
                    <a:pt x="279" y="1018"/>
                  </a:lnTo>
                  <a:lnTo>
                    <a:pt x="282" y="1027"/>
                  </a:lnTo>
                  <a:lnTo>
                    <a:pt x="290" y="1036"/>
                  </a:lnTo>
                  <a:lnTo>
                    <a:pt x="304" y="1045"/>
                  </a:lnTo>
                  <a:lnTo>
                    <a:pt x="342" y="1055"/>
                  </a:lnTo>
                  <a:lnTo>
                    <a:pt x="367" y="1040"/>
                  </a:lnTo>
                  <a:lnTo>
                    <a:pt x="389" y="1013"/>
                  </a:lnTo>
                  <a:lnTo>
                    <a:pt x="418" y="992"/>
                  </a:lnTo>
                  <a:lnTo>
                    <a:pt x="442" y="987"/>
                  </a:lnTo>
                  <a:lnTo>
                    <a:pt x="462" y="992"/>
                  </a:lnTo>
                  <a:lnTo>
                    <a:pt x="478" y="1009"/>
                  </a:lnTo>
                  <a:lnTo>
                    <a:pt x="491" y="1039"/>
                  </a:lnTo>
                  <a:lnTo>
                    <a:pt x="496" y="1055"/>
                  </a:lnTo>
                  <a:lnTo>
                    <a:pt x="501" y="1073"/>
                  </a:lnTo>
                  <a:lnTo>
                    <a:pt x="505" y="1094"/>
                  </a:lnTo>
                  <a:lnTo>
                    <a:pt x="509" y="1117"/>
                  </a:lnTo>
                  <a:lnTo>
                    <a:pt x="511" y="1129"/>
                  </a:lnTo>
                  <a:lnTo>
                    <a:pt x="513" y="1139"/>
                  </a:lnTo>
                  <a:lnTo>
                    <a:pt x="516" y="1148"/>
                  </a:lnTo>
                  <a:lnTo>
                    <a:pt x="543" y="1193"/>
                  </a:lnTo>
                  <a:lnTo>
                    <a:pt x="575" y="1211"/>
                  </a:lnTo>
                  <a:lnTo>
                    <a:pt x="602" y="1214"/>
                  </a:lnTo>
                  <a:lnTo>
                    <a:pt x="614" y="1212"/>
                  </a:lnTo>
                  <a:lnTo>
                    <a:pt x="705" y="1193"/>
                  </a:lnTo>
                  <a:lnTo>
                    <a:pt x="784" y="1199"/>
                  </a:lnTo>
                  <a:lnTo>
                    <a:pt x="839" y="1215"/>
                  </a:lnTo>
                  <a:lnTo>
                    <a:pt x="861" y="1224"/>
                  </a:lnTo>
                  <a:lnTo>
                    <a:pt x="908" y="1259"/>
                  </a:lnTo>
                  <a:lnTo>
                    <a:pt x="944" y="1301"/>
                  </a:lnTo>
                  <a:lnTo>
                    <a:pt x="972" y="1347"/>
                  </a:lnTo>
                  <a:lnTo>
                    <a:pt x="991" y="1395"/>
                  </a:lnTo>
                  <a:lnTo>
                    <a:pt x="1005" y="1446"/>
                  </a:lnTo>
                  <a:lnTo>
                    <a:pt x="1015" y="1495"/>
                  </a:lnTo>
                  <a:lnTo>
                    <a:pt x="1022" y="1538"/>
                  </a:lnTo>
                  <a:lnTo>
                    <a:pt x="1028" y="1573"/>
                  </a:lnTo>
                  <a:lnTo>
                    <a:pt x="1030" y="1585"/>
                  </a:lnTo>
                  <a:lnTo>
                    <a:pt x="1034" y="1597"/>
                  </a:lnTo>
                  <a:lnTo>
                    <a:pt x="1037" y="1607"/>
                  </a:lnTo>
                  <a:lnTo>
                    <a:pt x="1051" y="1639"/>
                  </a:lnTo>
                  <a:lnTo>
                    <a:pt x="1067" y="1658"/>
                  </a:lnTo>
                  <a:lnTo>
                    <a:pt x="1084" y="1662"/>
                  </a:lnTo>
                  <a:lnTo>
                    <a:pt x="1099" y="1650"/>
                  </a:lnTo>
                  <a:lnTo>
                    <a:pt x="1105" y="1638"/>
                  </a:lnTo>
                  <a:lnTo>
                    <a:pt x="1107" y="1623"/>
                  </a:lnTo>
                  <a:moveTo>
                    <a:pt x="1137" y="304"/>
                  </a:moveTo>
                  <a:lnTo>
                    <a:pt x="1120" y="302"/>
                  </a:lnTo>
                  <a:lnTo>
                    <a:pt x="1096" y="287"/>
                  </a:lnTo>
                  <a:lnTo>
                    <a:pt x="1069" y="204"/>
                  </a:lnTo>
                  <a:lnTo>
                    <a:pt x="1068" y="206"/>
                  </a:lnTo>
                  <a:lnTo>
                    <a:pt x="1030" y="234"/>
                  </a:lnTo>
                  <a:lnTo>
                    <a:pt x="1003" y="234"/>
                  </a:lnTo>
                  <a:lnTo>
                    <a:pt x="981" y="223"/>
                  </a:lnTo>
                  <a:lnTo>
                    <a:pt x="963" y="202"/>
                  </a:lnTo>
                  <a:lnTo>
                    <a:pt x="951" y="175"/>
                  </a:lnTo>
                  <a:lnTo>
                    <a:pt x="947" y="160"/>
                  </a:lnTo>
                  <a:lnTo>
                    <a:pt x="944" y="145"/>
                  </a:lnTo>
                  <a:lnTo>
                    <a:pt x="943" y="130"/>
                  </a:lnTo>
                  <a:lnTo>
                    <a:pt x="943" y="114"/>
                  </a:lnTo>
                  <a:lnTo>
                    <a:pt x="957" y="83"/>
                  </a:lnTo>
                  <a:lnTo>
                    <a:pt x="981" y="66"/>
                  </a:lnTo>
                  <a:lnTo>
                    <a:pt x="1002" y="51"/>
                  </a:lnTo>
                  <a:lnTo>
                    <a:pt x="1005" y="24"/>
                  </a:lnTo>
                  <a:lnTo>
                    <a:pt x="1005" y="23"/>
                  </a:lnTo>
                  <a:lnTo>
                    <a:pt x="1005" y="22"/>
                  </a:lnTo>
                  <a:lnTo>
                    <a:pt x="980" y="0"/>
                  </a:lnTo>
                  <a:lnTo>
                    <a:pt x="943" y="5"/>
                  </a:lnTo>
                  <a:lnTo>
                    <a:pt x="913" y="42"/>
                  </a:lnTo>
                  <a:lnTo>
                    <a:pt x="912" y="59"/>
                  </a:lnTo>
                  <a:lnTo>
                    <a:pt x="908" y="117"/>
                  </a:lnTo>
                  <a:lnTo>
                    <a:pt x="903" y="187"/>
                  </a:lnTo>
                  <a:lnTo>
                    <a:pt x="866" y="220"/>
                  </a:lnTo>
                  <a:lnTo>
                    <a:pt x="809" y="238"/>
                  </a:lnTo>
                  <a:lnTo>
                    <a:pt x="745" y="264"/>
                  </a:lnTo>
                  <a:lnTo>
                    <a:pt x="691" y="288"/>
                  </a:lnTo>
                  <a:lnTo>
                    <a:pt x="650" y="293"/>
                  </a:lnTo>
                  <a:lnTo>
                    <a:pt x="638" y="291"/>
                  </a:lnTo>
                  <a:lnTo>
                    <a:pt x="1023" y="1443"/>
                  </a:lnTo>
                  <a:lnTo>
                    <a:pt x="1033" y="1393"/>
                  </a:lnTo>
                  <a:lnTo>
                    <a:pt x="1083" y="1357"/>
                  </a:lnTo>
                  <a:lnTo>
                    <a:pt x="1137" y="1335"/>
                  </a:lnTo>
                  <a:lnTo>
                    <a:pt x="1137" y="304"/>
                  </a:lnTo>
                  <a:moveTo>
                    <a:pt x="1137" y="101"/>
                  </a:moveTo>
                  <a:lnTo>
                    <a:pt x="1120" y="113"/>
                  </a:lnTo>
                  <a:lnTo>
                    <a:pt x="1095" y="158"/>
                  </a:lnTo>
                  <a:lnTo>
                    <a:pt x="1069" y="204"/>
                  </a:lnTo>
                  <a:lnTo>
                    <a:pt x="1094" y="281"/>
                  </a:lnTo>
                  <a:lnTo>
                    <a:pt x="1096" y="273"/>
                  </a:lnTo>
                  <a:lnTo>
                    <a:pt x="1102" y="263"/>
                  </a:lnTo>
                  <a:lnTo>
                    <a:pt x="1126" y="219"/>
                  </a:lnTo>
                  <a:lnTo>
                    <a:pt x="1137" y="196"/>
                  </a:lnTo>
                  <a:lnTo>
                    <a:pt x="1137" y="101"/>
                  </a:lnTo>
                </a:path>
              </a:pathLst>
            </a:custGeom>
            <a:solidFill>
              <a:srgbClr val="FFD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pic>
          <p:nvPicPr>
            <p:cNvPr id="11" name="Picture 9">
              <a:extLst>
                <a:ext uri="{FF2B5EF4-FFF2-40B4-BE49-F238E27FC236}">
                  <a16:creationId xmlns:a16="http://schemas.microsoft.com/office/drawing/2014/main" id="{24388CC2-2223-4E85-A362-F561A3D85F0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34" y="1975"/>
              <a:ext cx="107" cy="1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AutoShape 10">
              <a:extLst>
                <a:ext uri="{FF2B5EF4-FFF2-40B4-BE49-F238E27FC236}">
                  <a16:creationId xmlns:a16="http://schemas.microsoft.com/office/drawing/2014/main" id="{C6A68DB5-E56D-4A45-8870-94D1672950F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75" y="622"/>
              <a:ext cx="597" cy="1459"/>
            </a:xfrm>
            <a:custGeom>
              <a:avLst/>
              <a:gdLst>
                <a:gd name="T0" fmla="+- 0 3988 3976"/>
                <a:gd name="T1" fmla="*/ T0 w 597"/>
                <a:gd name="T2" fmla="+- 0 1069 622"/>
                <a:gd name="T3" fmla="*/ 1069 h 1459"/>
                <a:gd name="T4" fmla="+- 0 3984 3976"/>
                <a:gd name="T5" fmla="*/ T4 w 597"/>
                <a:gd name="T6" fmla="+- 0 1058 622"/>
                <a:gd name="T7" fmla="*/ 1058 h 1459"/>
                <a:gd name="T8" fmla="+- 0 3980 3976"/>
                <a:gd name="T9" fmla="*/ T8 w 597"/>
                <a:gd name="T10" fmla="+- 0 1079 622"/>
                <a:gd name="T11" fmla="*/ 1079 h 1459"/>
                <a:gd name="T12" fmla="+- 0 4010 3976"/>
                <a:gd name="T13" fmla="*/ T12 w 597"/>
                <a:gd name="T14" fmla="+- 0 1435 622"/>
                <a:gd name="T15" fmla="*/ 1435 h 1459"/>
                <a:gd name="T16" fmla="+- 0 4009 3976"/>
                <a:gd name="T17" fmla="*/ T16 w 597"/>
                <a:gd name="T18" fmla="+- 0 1416 622"/>
                <a:gd name="T19" fmla="*/ 1416 h 1459"/>
                <a:gd name="T20" fmla="+- 0 3997 3976"/>
                <a:gd name="T21" fmla="*/ T20 w 597"/>
                <a:gd name="T22" fmla="+- 0 1414 622"/>
                <a:gd name="T23" fmla="*/ 1414 h 1459"/>
                <a:gd name="T24" fmla="+- 0 4010 3976"/>
                <a:gd name="T25" fmla="*/ T24 w 597"/>
                <a:gd name="T26" fmla="+- 0 1435 622"/>
                <a:gd name="T27" fmla="*/ 1435 h 1459"/>
                <a:gd name="T28" fmla="+- 0 4218 3976"/>
                <a:gd name="T29" fmla="*/ T28 w 597"/>
                <a:gd name="T30" fmla="+- 0 1864 622"/>
                <a:gd name="T31" fmla="*/ 1864 h 1459"/>
                <a:gd name="T32" fmla="+- 0 4218 3976"/>
                <a:gd name="T33" fmla="*/ T32 w 597"/>
                <a:gd name="T34" fmla="+- 0 1861 622"/>
                <a:gd name="T35" fmla="*/ 1861 h 1459"/>
                <a:gd name="T36" fmla="+- 0 4215 3976"/>
                <a:gd name="T37" fmla="*/ T36 w 597"/>
                <a:gd name="T38" fmla="+- 0 1851 622"/>
                <a:gd name="T39" fmla="*/ 1851 h 1459"/>
                <a:gd name="T40" fmla="+- 0 4210 3976"/>
                <a:gd name="T41" fmla="*/ T40 w 597"/>
                <a:gd name="T42" fmla="+- 0 1872 622"/>
                <a:gd name="T43" fmla="*/ 1872 h 1459"/>
                <a:gd name="T44" fmla="+- 0 4250 3976"/>
                <a:gd name="T45" fmla="*/ T44 w 597"/>
                <a:gd name="T46" fmla="+- 0 1619 622"/>
                <a:gd name="T47" fmla="*/ 1619 h 1459"/>
                <a:gd name="T48" fmla="+- 0 4249 3976"/>
                <a:gd name="T49" fmla="*/ T48 w 597"/>
                <a:gd name="T50" fmla="+- 0 1599 622"/>
                <a:gd name="T51" fmla="*/ 1599 h 1459"/>
                <a:gd name="T52" fmla="+- 0 4238 3976"/>
                <a:gd name="T53" fmla="*/ T52 w 597"/>
                <a:gd name="T54" fmla="+- 0 1597 622"/>
                <a:gd name="T55" fmla="*/ 1597 h 1459"/>
                <a:gd name="T56" fmla="+- 0 4250 3976"/>
                <a:gd name="T57" fmla="*/ T56 w 597"/>
                <a:gd name="T58" fmla="+- 0 1619 622"/>
                <a:gd name="T59" fmla="*/ 1619 h 1459"/>
                <a:gd name="T60" fmla="+- 0 4273 3976"/>
                <a:gd name="T61" fmla="*/ T60 w 597"/>
                <a:gd name="T62" fmla="+- 0 820 622"/>
                <a:gd name="T63" fmla="*/ 820 h 1459"/>
                <a:gd name="T64" fmla="+- 0 4265 3976"/>
                <a:gd name="T65" fmla="*/ T64 w 597"/>
                <a:gd name="T66" fmla="+- 0 803 622"/>
                <a:gd name="T67" fmla="*/ 803 h 1459"/>
                <a:gd name="T68" fmla="+- 0 4240 3976"/>
                <a:gd name="T69" fmla="*/ T68 w 597"/>
                <a:gd name="T70" fmla="+- 0 789 622"/>
                <a:gd name="T71" fmla="*/ 789 h 1459"/>
                <a:gd name="T72" fmla="+- 0 4223 3976"/>
                <a:gd name="T73" fmla="*/ T72 w 597"/>
                <a:gd name="T74" fmla="+- 0 807 622"/>
                <a:gd name="T75" fmla="*/ 807 h 1459"/>
                <a:gd name="T76" fmla="+- 0 4227 3976"/>
                <a:gd name="T77" fmla="*/ T76 w 597"/>
                <a:gd name="T78" fmla="+- 0 829 622"/>
                <a:gd name="T79" fmla="*/ 829 h 1459"/>
                <a:gd name="T80" fmla="+- 0 4239 3976"/>
                <a:gd name="T81" fmla="*/ T80 w 597"/>
                <a:gd name="T82" fmla="+- 0 834 622"/>
                <a:gd name="T83" fmla="*/ 834 h 1459"/>
                <a:gd name="T84" fmla="+- 0 4255 3976"/>
                <a:gd name="T85" fmla="*/ T84 w 597"/>
                <a:gd name="T86" fmla="+- 0 837 622"/>
                <a:gd name="T87" fmla="*/ 837 h 1459"/>
                <a:gd name="T88" fmla="+- 0 4273 3976"/>
                <a:gd name="T89" fmla="*/ T88 w 597"/>
                <a:gd name="T90" fmla="+- 0 826 622"/>
                <a:gd name="T91" fmla="*/ 826 h 1459"/>
                <a:gd name="T92" fmla="+- 0 4325 3976"/>
                <a:gd name="T93" fmla="*/ T92 w 597"/>
                <a:gd name="T94" fmla="+- 0 651 622"/>
                <a:gd name="T95" fmla="*/ 651 h 1459"/>
                <a:gd name="T96" fmla="+- 0 4324 3976"/>
                <a:gd name="T97" fmla="*/ T96 w 597"/>
                <a:gd name="T98" fmla="+- 0 631 622"/>
                <a:gd name="T99" fmla="*/ 631 h 1459"/>
                <a:gd name="T100" fmla="+- 0 4313 3976"/>
                <a:gd name="T101" fmla="*/ T100 w 597"/>
                <a:gd name="T102" fmla="+- 0 629 622"/>
                <a:gd name="T103" fmla="*/ 629 h 1459"/>
                <a:gd name="T104" fmla="+- 0 4325 3976"/>
                <a:gd name="T105" fmla="*/ T104 w 597"/>
                <a:gd name="T106" fmla="+- 0 651 622"/>
                <a:gd name="T107" fmla="*/ 651 h 1459"/>
                <a:gd name="T108" fmla="+- 0 4398 3976"/>
                <a:gd name="T109" fmla="*/ T108 w 597"/>
                <a:gd name="T110" fmla="+- 0 2064 622"/>
                <a:gd name="T111" fmla="*/ 2064 h 1459"/>
                <a:gd name="T112" fmla="+- 0 4395 3976"/>
                <a:gd name="T113" fmla="*/ T112 w 597"/>
                <a:gd name="T114" fmla="+- 0 2053 622"/>
                <a:gd name="T115" fmla="*/ 2053 h 1459"/>
                <a:gd name="T116" fmla="+- 0 4390 3976"/>
                <a:gd name="T117" fmla="*/ T116 w 597"/>
                <a:gd name="T118" fmla="+- 0 2074 622"/>
                <a:gd name="T119" fmla="*/ 2074 h 1459"/>
                <a:gd name="T120" fmla="+- 0 4572 3976"/>
                <a:gd name="T121" fmla="*/ T120 w 597"/>
                <a:gd name="T122" fmla="+- 0 1791 622"/>
                <a:gd name="T123" fmla="*/ 1791 h 1459"/>
                <a:gd name="T124" fmla="+- 0 4571 3976"/>
                <a:gd name="T125" fmla="*/ T124 w 597"/>
                <a:gd name="T126" fmla="+- 0 1785 622"/>
                <a:gd name="T127" fmla="*/ 1785 h 1459"/>
                <a:gd name="T128" fmla="+- 0 4551 3976"/>
                <a:gd name="T129" fmla="*/ T128 w 597"/>
                <a:gd name="T130" fmla="+- 0 1761 622"/>
                <a:gd name="T131" fmla="*/ 1761 h 1459"/>
                <a:gd name="T132" fmla="+- 0 4527 3976"/>
                <a:gd name="T133" fmla="*/ T132 w 597"/>
                <a:gd name="T134" fmla="+- 0 1765 622"/>
                <a:gd name="T135" fmla="*/ 1765 h 1459"/>
                <a:gd name="T136" fmla="+- 0 4520 3976"/>
                <a:gd name="T137" fmla="*/ T136 w 597"/>
                <a:gd name="T138" fmla="+- 0 1783 622"/>
                <a:gd name="T139" fmla="*/ 1783 h 1459"/>
                <a:gd name="T140" fmla="+- 0 4531 3976"/>
                <a:gd name="T141" fmla="*/ T140 w 597"/>
                <a:gd name="T142" fmla="+- 0 1801 622"/>
                <a:gd name="T143" fmla="*/ 1801 h 1459"/>
                <a:gd name="T144" fmla="+- 0 4542 3976"/>
                <a:gd name="T145" fmla="*/ T144 w 597"/>
                <a:gd name="T146" fmla="+- 0 1803 622"/>
                <a:gd name="T147" fmla="*/ 1803 h 1459"/>
                <a:gd name="T148" fmla="+- 0 4565 3976"/>
                <a:gd name="T149" fmla="*/ T148 w 597"/>
                <a:gd name="T150" fmla="+- 0 1803 622"/>
                <a:gd name="T151" fmla="*/ 1803 h 1459"/>
                <a:gd name="T152" fmla="+- 0 4572 3976"/>
                <a:gd name="T153" fmla="*/ T152 w 597"/>
                <a:gd name="T154" fmla="+- 0 1791 622"/>
                <a:gd name="T155" fmla="*/ 1791 h 145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</a:cxnLst>
              <a:rect l="0" t="0" r="r" b="b"/>
              <a:pathLst>
                <a:path w="597" h="1459">
                  <a:moveTo>
                    <a:pt x="12" y="465"/>
                  </a:moveTo>
                  <a:lnTo>
                    <a:pt x="12" y="447"/>
                  </a:lnTo>
                  <a:lnTo>
                    <a:pt x="11" y="446"/>
                  </a:lnTo>
                  <a:lnTo>
                    <a:pt x="8" y="436"/>
                  </a:lnTo>
                  <a:lnTo>
                    <a:pt x="0" y="444"/>
                  </a:lnTo>
                  <a:lnTo>
                    <a:pt x="4" y="457"/>
                  </a:lnTo>
                  <a:lnTo>
                    <a:pt x="12" y="465"/>
                  </a:lnTo>
                  <a:moveTo>
                    <a:pt x="34" y="813"/>
                  </a:moveTo>
                  <a:lnTo>
                    <a:pt x="33" y="795"/>
                  </a:lnTo>
                  <a:lnTo>
                    <a:pt x="33" y="794"/>
                  </a:lnTo>
                  <a:lnTo>
                    <a:pt x="30" y="784"/>
                  </a:lnTo>
                  <a:lnTo>
                    <a:pt x="21" y="792"/>
                  </a:lnTo>
                  <a:lnTo>
                    <a:pt x="25" y="806"/>
                  </a:lnTo>
                  <a:lnTo>
                    <a:pt x="34" y="813"/>
                  </a:lnTo>
                  <a:moveTo>
                    <a:pt x="243" y="1258"/>
                  </a:moveTo>
                  <a:lnTo>
                    <a:pt x="242" y="1242"/>
                  </a:lnTo>
                  <a:lnTo>
                    <a:pt x="242" y="1240"/>
                  </a:lnTo>
                  <a:lnTo>
                    <a:pt x="242" y="1239"/>
                  </a:lnTo>
                  <a:lnTo>
                    <a:pt x="241" y="1237"/>
                  </a:lnTo>
                  <a:lnTo>
                    <a:pt x="239" y="1229"/>
                  </a:lnTo>
                  <a:lnTo>
                    <a:pt x="230" y="1237"/>
                  </a:lnTo>
                  <a:lnTo>
                    <a:pt x="234" y="1250"/>
                  </a:lnTo>
                  <a:lnTo>
                    <a:pt x="243" y="1258"/>
                  </a:lnTo>
                  <a:moveTo>
                    <a:pt x="274" y="997"/>
                  </a:moveTo>
                  <a:lnTo>
                    <a:pt x="274" y="979"/>
                  </a:lnTo>
                  <a:lnTo>
                    <a:pt x="273" y="977"/>
                  </a:lnTo>
                  <a:lnTo>
                    <a:pt x="270" y="968"/>
                  </a:lnTo>
                  <a:lnTo>
                    <a:pt x="262" y="975"/>
                  </a:lnTo>
                  <a:lnTo>
                    <a:pt x="266" y="989"/>
                  </a:lnTo>
                  <a:lnTo>
                    <a:pt x="274" y="997"/>
                  </a:lnTo>
                  <a:moveTo>
                    <a:pt x="298" y="201"/>
                  </a:moveTo>
                  <a:lnTo>
                    <a:pt x="297" y="198"/>
                  </a:lnTo>
                  <a:lnTo>
                    <a:pt x="296" y="195"/>
                  </a:lnTo>
                  <a:lnTo>
                    <a:pt x="289" y="181"/>
                  </a:lnTo>
                  <a:lnTo>
                    <a:pt x="277" y="171"/>
                  </a:lnTo>
                  <a:lnTo>
                    <a:pt x="264" y="167"/>
                  </a:lnTo>
                  <a:lnTo>
                    <a:pt x="253" y="175"/>
                  </a:lnTo>
                  <a:lnTo>
                    <a:pt x="247" y="185"/>
                  </a:lnTo>
                  <a:lnTo>
                    <a:pt x="246" y="193"/>
                  </a:lnTo>
                  <a:lnTo>
                    <a:pt x="251" y="207"/>
                  </a:lnTo>
                  <a:lnTo>
                    <a:pt x="257" y="211"/>
                  </a:lnTo>
                  <a:lnTo>
                    <a:pt x="263" y="212"/>
                  </a:lnTo>
                  <a:lnTo>
                    <a:pt x="268" y="213"/>
                  </a:lnTo>
                  <a:lnTo>
                    <a:pt x="279" y="215"/>
                  </a:lnTo>
                  <a:lnTo>
                    <a:pt x="291" y="213"/>
                  </a:lnTo>
                  <a:lnTo>
                    <a:pt x="297" y="204"/>
                  </a:lnTo>
                  <a:lnTo>
                    <a:pt x="298" y="201"/>
                  </a:lnTo>
                  <a:moveTo>
                    <a:pt x="349" y="29"/>
                  </a:moveTo>
                  <a:lnTo>
                    <a:pt x="349" y="11"/>
                  </a:lnTo>
                  <a:lnTo>
                    <a:pt x="348" y="9"/>
                  </a:lnTo>
                  <a:lnTo>
                    <a:pt x="345" y="0"/>
                  </a:lnTo>
                  <a:lnTo>
                    <a:pt x="337" y="7"/>
                  </a:lnTo>
                  <a:lnTo>
                    <a:pt x="341" y="21"/>
                  </a:lnTo>
                  <a:lnTo>
                    <a:pt x="349" y="29"/>
                  </a:lnTo>
                  <a:moveTo>
                    <a:pt x="423" y="1459"/>
                  </a:moveTo>
                  <a:lnTo>
                    <a:pt x="422" y="1442"/>
                  </a:lnTo>
                  <a:lnTo>
                    <a:pt x="422" y="1440"/>
                  </a:lnTo>
                  <a:lnTo>
                    <a:pt x="419" y="1431"/>
                  </a:lnTo>
                  <a:lnTo>
                    <a:pt x="410" y="1438"/>
                  </a:lnTo>
                  <a:lnTo>
                    <a:pt x="414" y="1452"/>
                  </a:lnTo>
                  <a:lnTo>
                    <a:pt x="423" y="1459"/>
                  </a:lnTo>
                  <a:moveTo>
                    <a:pt x="596" y="1169"/>
                  </a:moveTo>
                  <a:lnTo>
                    <a:pt x="596" y="1166"/>
                  </a:lnTo>
                  <a:lnTo>
                    <a:pt x="595" y="1163"/>
                  </a:lnTo>
                  <a:lnTo>
                    <a:pt x="587" y="1149"/>
                  </a:lnTo>
                  <a:lnTo>
                    <a:pt x="575" y="1139"/>
                  </a:lnTo>
                  <a:lnTo>
                    <a:pt x="562" y="1135"/>
                  </a:lnTo>
                  <a:lnTo>
                    <a:pt x="551" y="1143"/>
                  </a:lnTo>
                  <a:lnTo>
                    <a:pt x="545" y="1153"/>
                  </a:lnTo>
                  <a:lnTo>
                    <a:pt x="544" y="1161"/>
                  </a:lnTo>
                  <a:lnTo>
                    <a:pt x="549" y="1175"/>
                  </a:lnTo>
                  <a:lnTo>
                    <a:pt x="555" y="1179"/>
                  </a:lnTo>
                  <a:lnTo>
                    <a:pt x="561" y="1180"/>
                  </a:lnTo>
                  <a:lnTo>
                    <a:pt x="566" y="1181"/>
                  </a:lnTo>
                  <a:lnTo>
                    <a:pt x="577" y="1183"/>
                  </a:lnTo>
                  <a:lnTo>
                    <a:pt x="589" y="1181"/>
                  </a:lnTo>
                  <a:lnTo>
                    <a:pt x="596" y="1172"/>
                  </a:lnTo>
                  <a:lnTo>
                    <a:pt x="596" y="1169"/>
                  </a:lnTo>
                </a:path>
              </a:pathLst>
            </a:custGeom>
            <a:solidFill>
              <a:srgbClr val="FFD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</p:grpSp>
      <p:sp>
        <p:nvSpPr>
          <p:cNvPr id="13" name="AutoShape 11">
            <a:extLst>
              <a:ext uri="{FF2B5EF4-FFF2-40B4-BE49-F238E27FC236}">
                <a16:creationId xmlns:a16="http://schemas.microsoft.com/office/drawing/2014/main" id="{1A7D62D3-50A0-41C7-BAF0-3B0D8079D06D}"/>
              </a:ext>
            </a:extLst>
          </p:cNvPr>
          <p:cNvSpPr>
            <a:spLocks/>
          </p:cNvSpPr>
          <p:nvPr/>
        </p:nvSpPr>
        <p:spPr bwMode="auto">
          <a:xfrm>
            <a:off x="0" y="1382224"/>
            <a:ext cx="1184320" cy="903776"/>
          </a:xfrm>
          <a:custGeom>
            <a:avLst/>
            <a:gdLst>
              <a:gd name="T0" fmla="*/ 210080225 w 1231"/>
              <a:gd name="T1" fmla="*/ 819756425 h 941"/>
              <a:gd name="T2" fmla="*/ 185886725 w 1231"/>
              <a:gd name="T3" fmla="*/ 845966050 h 941"/>
              <a:gd name="T4" fmla="*/ 185886725 w 1231"/>
              <a:gd name="T5" fmla="*/ 892336925 h 941"/>
              <a:gd name="T6" fmla="*/ 206854425 w 1231"/>
              <a:gd name="T7" fmla="*/ 852014425 h 941"/>
              <a:gd name="T8" fmla="*/ 242741450 w 1231"/>
              <a:gd name="T9" fmla="*/ 879030500 h 941"/>
              <a:gd name="T10" fmla="*/ 239112425 w 1231"/>
              <a:gd name="T11" fmla="*/ 870966000 h 941"/>
              <a:gd name="T12" fmla="*/ 224999550 w 1231"/>
              <a:gd name="T13" fmla="*/ 868546650 h 941"/>
              <a:gd name="T14" fmla="*/ 223789875 w 1231"/>
              <a:gd name="T15" fmla="*/ 881449850 h 941"/>
              <a:gd name="T16" fmla="*/ 230644700 w 1231"/>
              <a:gd name="T17" fmla="*/ 884272425 h 941"/>
              <a:gd name="T18" fmla="*/ 242741450 w 1231"/>
              <a:gd name="T19" fmla="*/ 880240175 h 941"/>
              <a:gd name="T20" fmla="*/ 245160800 w 1231"/>
              <a:gd name="T21" fmla="*/ 794353250 h 941"/>
              <a:gd name="T22" fmla="*/ 243547900 w 1231"/>
              <a:gd name="T23" fmla="*/ 789917775 h 941"/>
              <a:gd name="T24" fmla="*/ 245160800 w 1231"/>
              <a:gd name="T25" fmla="*/ 801611300 h 941"/>
              <a:gd name="T26" fmla="*/ 283063950 w 1231"/>
              <a:gd name="T27" fmla="*/ 820159650 h 941"/>
              <a:gd name="T28" fmla="*/ 274596225 w 1231"/>
              <a:gd name="T29" fmla="*/ 826611250 h 941"/>
              <a:gd name="T30" fmla="*/ 277418800 w 1231"/>
              <a:gd name="T31" fmla="*/ 832659625 h 941"/>
              <a:gd name="T32" fmla="*/ 387499225 w 1231"/>
              <a:gd name="T33" fmla="*/ 947175525 h 941"/>
              <a:gd name="T34" fmla="*/ 387096000 w 1231"/>
              <a:gd name="T35" fmla="*/ 938707800 h 941"/>
              <a:gd name="T36" fmla="*/ 384273425 w 1231"/>
              <a:gd name="T37" fmla="*/ 943949725 h 941"/>
              <a:gd name="T38" fmla="*/ 427015275 w 1231"/>
              <a:gd name="T39" fmla="*/ 1014110875 h 941"/>
              <a:gd name="T40" fmla="*/ 403628225 w 1231"/>
              <a:gd name="T41" fmla="*/ 1001610900 h 941"/>
              <a:gd name="T42" fmla="*/ 371773450 w 1231"/>
              <a:gd name="T43" fmla="*/ 1025804400 h 941"/>
              <a:gd name="T44" fmla="*/ 349192850 w 1231"/>
              <a:gd name="T45" fmla="*/ 1019756025 h 941"/>
              <a:gd name="T46" fmla="*/ 340725125 w 1231"/>
              <a:gd name="T47" fmla="*/ 994352850 h 941"/>
              <a:gd name="T48" fmla="*/ 337096100 w 1231"/>
              <a:gd name="T49" fmla="*/ 967336775 h 941"/>
              <a:gd name="T50" fmla="*/ 324596125 w 1231"/>
              <a:gd name="T51" fmla="*/ 941127150 h 941"/>
              <a:gd name="T52" fmla="*/ 310886475 w 1231"/>
              <a:gd name="T53" fmla="*/ 933869100 h 941"/>
              <a:gd name="T54" fmla="*/ 281451050 w 1231"/>
              <a:gd name="T55" fmla="*/ 937094900 h 941"/>
              <a:gd name="T56" fmla="*/ 237902750 w 1231"/>
              <a:gd name="T57" fmla="*/ 936691675 h 941"/>
              <a:gd name="T58" fmla="*/ 237499525 w 1231"/>
              <a:gd name="T59" fmla="*/ 934675550 h 941"/>
              <a:gd name="T60" fmla="*/ 241531775 w 1231"/>
              <a:gd name="T61" fmla="*/ 922175575 h 941"/>
              <a:gd name="T62" fmla="*/ 244354350 w 1231"/>
              <a:gd name="T63" fmla="*/ 918949775 h 941"/>
              <a:gd name="T64" fmla="*/ 228628575 w 1231"/>
              <a:gd name="T65" fmla="*/ 908465925 h 941"/>
              <a:gd name="T66" fmla="*/ 186289950 w 1231"/>
              <a:gd name="T67" fmla="*/ 897982075 h 941"/>
              <a:gd name="T68" fmla="*/ 159677100 w 1231"/>
              <a:gd name="T69" fmla="*/ 876611150 h 941"/>
              <a:gd name="T70" fmla="*/ 132661025 w 1231"/>
              <a:gd name="T71" fmla="*/ 863707950 h 941"/>
              <a:gd name="T72" fmla="*/ 124999750 w 1231"/>
              <a:gd name="T73" fmla="*/ 840724125 h 941"/>
              <a:gd name="T74" fmla="*/ 130241675 w 1231"/>
              <a:gd name="T75" fmla="*/ 815320950 h 941"/>
              <a:gd name="T76" fmla="*/ 149596475 w 1231"/>
              <a:gd name="T77" fmla="*/ 791933900 h 941"/>
              <a:gd name="T78" fmla="*/ 139515850 w 1231"/>
              <a:gd name="T79" fmla="*/ 781853275 h 941"/>
              <a:gd name="T80" fmla="*/ 111693325 w 1231"/>
              <a:gd name="T81" fmla="*/ 805643550 h 941"/>
              <a:gd name="T82" fmla="*/ 93144975 w 1231"/>
              <a:gd name="T83" fmla="*/ 870966000 h 941"/>
              <a:gd name="T84" fmla="*/ 22983825 w 1231"/>
              <a:gd name="T85" fmla="*/ 897982075 h 941"/>
              <a:gd name="T86" fmla="*/ 0 w 1231"/>
              <a:gd name="T87" fmla="*/ 1161288000 h 941"/>
              <a:gd name="T88" fmla="*/ 387499225 w 1231"/>
              <a:gd name="T89" fmla="*/ 1143546100 h 941"/>
              <a:gd name="T90" fmla="*/ 372176675 w 1231"/>
              <a:gd name="T91" fmla="*/ 1117739700 h 941"/>
              <a:gd name="T92" fmla="*/ 370967000 w 1231"/>
              <a:gd name="T93" fmla="*/ 1082255900 h 941"/>
              <a:gd name="T94" fmla="*/ 396370175 w 1231"/>
              <a:gd name="T95" fmla="*/ 1042336625 h 941"/>
              <a:gd name="T96" fmla="*/ 427015275 w 1231"/>
              <a:gd name="T97" fmla="*/ 1027014075 h 941"/>
              <a:gd name="T98" fmla="*/ 447579750 w 1231"/>
              <a:gd name="T99" fmla="*/ 1159271875 h 941"/>
              <a:gd name="T100" fmla="*/ 450805550 w 1231"/>
              <a:gd name="T101" fmla="*/ 1161288000 h 941"/>
              <a:gd name="T102" fmla="*/ 452418450 w 1231"/>
              <a:gd name="T103" fmla="*/ 819353200 h 941"/>
              <a:gd name="T104" fmla="*/ 447982975 w 1231"/>
              <a:gd name="T105" fmla="*/ 818546750 h 941"/>
              <a:gd name="T106" fmla="*/ 477821625 w 1231"/>
              <a:gd name="T107" fmla="*/ 1107659075 h 941"/>
              <a:gd name="T108" fmla="*/ 474192600 w 1231"/>
              <a:gd name="T109" fmla="*/ 1099594575 h 941"/>
              <a:gd name="T110" fmla="*/ 460079725 w 1231"/>
              <a:gd name="T111" fmla="*/ 1097175225 h 941"/>
              <a:gd name="T112" fmla="*/ 458870050 w 1231"/>
              <a:gd name="T113" fmla="*/ 1110078425 h 941"/>
              <a:gd name="T114" fmla="*/ 465724875 w 1231"/>
              <a:gd name="T115" fmla="*/ 1112901000 h 941"/>
              <a:gd name="T116" fmla="*/ 477821625 w 1231"/>
              <a:gd name="T117" fmla="*/ 1108868750 h 941"/>
              <a:gd name="T118" fmla="*/ 495966750 w 1231"/>
              <a:gd name="T119" fmla="*/ 1049594675 h 941"/>
              <a:gd name="T120" fmla="*/ 494757075 w 1231"/>
              <a:gd name="T121" fmla="*/ 1045159200 h 941"/>
              <a:gd name="T122" fmla="*/ 496369975 w 1231"/>
              <a:gd name="T123" fmla="*/ 1056449500 h 941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231" h="941">
                <a:moveTo>
                  <a:pt x="527" y="105"/>
                </a:moveTo>
                <a:lnTo>
                  <a:pt x="525" y="98"/>
                </a:lnTo>
                <a:lnTo>
                  <a:pt x="521" y="94"/>
                </a:lnTo>
                <a:lnTo>
                  <a:pt x="513" y="94"/>
                </a:lnTo>
                <a:lnTo>
                  <a:pt x="485" y="114"/>
                </a:lnTo>
                <a:lnTo>
                  <a:pt x="461" y="159"/>
                </a:lnTo>
                <a:lnTo>
                  <a:pt x="434" y="205"/>
                </a:lnTo>
                <a:lnTo>
                  <a:pt x="460" y="282"/>
                </a:lnTo>
                <a:lnTo>
                  <a:pt x="461" y="274"/>
                </a:lnTo>
                <a:lnTo>
                  <a:pt x="468" y="263"/>
                </a:lnTo>
                <a:lnTo>
                  <a:pt x="492" y="219"/>
                </a:lnTo>
                <a:lnTo>
                  <a:pt x="513" y="174"/>
                </a:lnTo>
                <a:lnTo>
                  <a:pt x="526" y="133"/>
                </a:lnTo>
                <a:lnTo>
                  <a:pt x="527" y="105"/>
                </a:lnTo>
                <a:moveTo>
                  <a:pt x="602" y="241"/>
                </a:moveTo>
                <a:lnTo>
                  <a:pt x="602" y="238"/>
                </a:lnTo>
                <a:lnTo>
                  <a:pt x="601" y="235"/>
                </a:lnTo>
                <a:lnTo>
                  <a:pt x="593" y="221"/>
                </a:lnTo>
                <a:lnTo>
                  <a:pt x="581" y="211"/>
                </a:lnTo>
                <a:lnTo>
                  <a:pt x="569" y="207"/>
                </a:lnTo>
                <a:lnTo>
                  <a:pt x="558" y="215"/>
                </a:lnTo>
                <a:lnTo>
                  <a:pt x="551" y="225"/>
                </a:lnTo>
                <a:lnTo>
                  <a:pt x="551" y="233"/>
                </a:lnTo>
                <a:lnTo>
                  <a:pt x="555" y="247"/>
                </a:lnTo>
                <a:lnTo>
                  <a:pt x="562" y="251"/>
                </a:lnTo>
                <a:lnTo>
                  <a:pt x="567" y="252"/>
                </a:lnTo>
                <a:lnTo>
                  <a:pt x="572" y="254"/>
                </a:lnTo>
                <a:lnTo>
                  <a:pt x="584" y="255"/>
                </a:lnTo>
                <a:lnTo>
                  <a:pt x="595" y="253"/>
                </a:lnTo>
                <a:lnTo>
                  <a:pt x="602" y="244"/>
                </a:lnTo>
                <a:lnTo>
                  <a:pt x="602" y="241"/>
                </a:lnTo>
                <a:moveTo>
                  <a:pt x="608" y="49"/>
                </a:moveTo>
                <a:lnTo>
                  <a:pt x="608" y="31"/>
                </a:lnTo>
                <a:lnTo>
                  <a:pt x="607" y="30"/>
                </a:lnTo>
                <a:lnTo>
                  <a:pt x="607" y="28"/>
                </a:lnTo>
                <a:lnTo>
                  <a:pt x="604" y="20"/>
                </a:lnTo>
                <a:lnTo>
                  <a:pt x="596" y="28"/>
                </a:lnTo>
                <a:lnTo>
                  <a:pt x="599" y="41"/>
                </a:lnTo>
                <a:lnTo>
                  <a:pt x="608" y="49"/>
                </a:lnTo>
                <a:moveTo>
                  <a:pt x="707" y="108"/>
                </a:moveTo>
                <a:lnTo>
                  <a:pt x="704" y="98"/>
                </a:lnTo>
                <a:lnTo>
                  <a:pt x="702" y="95"/>
                </a:lnTo>
                <a:lnTo>
                  <a:pt x="694" y="90"/>
                </a:lnTo>
                <a:lnTo>
                  <a:pt x="674" y="91"/>
                </a:lnTo>
                <a:lnTo>
                  <a:pt x="681" y="111"/>
                </a:lnTo>
                <a:lnTo>
                  <a:pt x="681" y="112"/>
                </a:lnTo>
                <a:lnTo>
                  <a:pt x="682" y="114"/>
                </a:lnTo>
                <a:lnTo>
                  <a:pt x="688" y="126"/>
                </a:lnTo>
                <a:lnTo>
                  <a:pt x="698" y="118"/>
                </a:lnTo>
                <a:lnTo>
                  <a:pt x="707" y="108"/>
                </a:lnTo>
                <a:moveTo>
                  <a:pt x="961" y="410"/>
                </a:moveTo>
                <a:lnTo>
                  <a:pt x="961" y="392"/>
                </a:lnTo>
                <a:lnTo>
                  <a:pt x="961" y="391"/>
                </a:lnTo>
                <a:lnTo>
                  <a:pt x="960" y="389"/>
                </a:lnTo>
                <a:lnTo>
                  <a:pt x="958" y="381"/>
                </a:lnTo>
                <a:lnTo>
                  <a:pt x="949" y="388"/>
                </a:lnTo>
                <a:lnTo>
                  <a:pt x="953" y="402"/>
                </a:lnTo>
                <a:lnTo>
                  <a:pt x="961" y="410"/>
                </a:lnTo>
                <a:moveTo>
                  <a:pt x="1061" y="585"/>
                </a:moveTo>
                <a:lnTo>
                  <a:pt x="1059" y="576"/>
                </a:lnTo>
                <a:lnTo>
                  <a:pt x="1051" y="567"/>
                </a:lnTo>
                <a:lnTo>
                  <a:pt x="1038" y="558"/>
                </a:lnTo>
                <a:lnTo>
                  <a:pt x="1001" y="545"/>
                </a:lnTo>
                <a:lnTo>
                  <a:pt x="976" y="560"/>
                </a:lnTo>
                <a:lnTo>
                  <a:pt x="952" y="585"/>
                </a:lnTo>
                <a:lnTo>
                  <a:pt x="922" y="605"/>
                </a:lnTo>
                <a:lnTo>
                  <a:pt x="899" y="609"/>
                </a:lnTo>
                <a:lnTo>
                  <a:pt x="881" y="604"/>
                </a:lnTo>
                <a:lnTo>
                  <a:pt x="866" y="590"/>
                </a:lnTo>
                <a:lnTo>
                  <a:pt x="854" y="564"/>
                </a:lnTo>
                <a:lnTo>
                  <a:pt x="849" y="547"/>
                </a:lnTo>
                <a:lnTo>
                  <a:pt x="845" y="527"/>
                </a:lnTo>
                <a:lnTo>
                  <a:pt x="841" y="502"/>
                </a:lnTo>
                <a:lnTo>
                  <a:pt x="838" y="475"/>
                </a:lnTo>
                <a:lnTo>
                  <a:pt x="836" y="460"/>
                </a:lnTo>
                <a:lnTo>
                  <a:pt x="833" y="447"/>
                </a:lnTo>
                <a:lnTo>
                  <a:pt x="830" y="436"/>
                </a:lnTo>
                <a:lnTo>
                  <a:pt x="805" y="395"/>
                </a:lnTo>
                <a:lnTo>
                  <a:pt x="796" y="390"/>
                </a:lnTo>
                <a:lnTo>
                  <a:pt x="775" y="377"/>
                </a:lnTo>
                <a:lnTo>
                  <a:pt x="771" y="377"/>
                </a:lnTo>
                <a:lnTo>
                  <a:pt x="749" y="374"/>
                </a:lnTo>
                <a:lnTo>
                  <a:pt x="738" y="375"/>
                </a:lnTo>
                <a:lnTo>
                  <a:pt x="698" y="385"/>
                </a:lnTo>
                <a:lnTo>
                  <a:pt x="660" y="389"/>
                </a:lnTo>
                <a:lnTo>
                  <a:pt x="623" y="388"/>
                </a:lnTo>
                <a:lnTo>
                  <a:pt x="590" y="384"/>
                </a:lnTo>
                <a:lnTo>
                  <a:pt x="590" y="382"/>
                </a:lnTo>
                <a:lnTo>
                  <a:pt x="589" y="381"/>
                </a:lnTo>
                <a:lnTo>
                  <a:pt x="589" y="379"/>
                </a:lnTo>
                <a:lnTo>
                  <a:pt x="589" y="367"/>
                </a:lnTo>
                <a:lnTo>
                  <a:pt x="593" y="356"/>
                </a:lnTo>
                <a:lnTo>
                  <a:pt x="599" y="348"/>
                </a:lnTo>
                <a:lnTo>
                  <a:pt x="607" y="342"/>
                </a:lnTo>
                <a:lnTo>
                  <a:pt x="607" y="341"/>
                </a:lnTo>
                <a:lnTo>
                  <a:pt x="606" y="340"/>
                </a:lnTo>
                <a:lnTo>
                  <a:pt x="575" y="316"/>
                </a:lnTo>
                <a:lnTo>
                  <a:pt x="567" y="314"/>
                </a:lnTo>
                <a:lnTo>
                  <a:pt x="529" y="308"/>
                </a:lnTo>
                <a:lnTo>
                  <a:pt x="485" y="302"/>
                </a:lnTo>
                <a:lnTo>
                  <a:pt x="462" y="288"/>
                </a:lnTo>
                <a:lnTo>
                  <a:pt x="434" y="205"/>
                </a:lnTo>
                <a:lnTo>
                  <a:pt x="433" y="207"/>
                </a:lnTo>
                <a:lnTo>
                  <a:pt x="396" y="235"/>
                </a:lnTo>
                <a:lnTo>
                  <a:pt x="369" y="235"/>
                </a:lnTo>
                <a:lnTo>
                  <a:pt x="346" y="223"/>
                </a:lnTo>
                <a:lnTo>
                  <a:pt x="329" y="203"/>
                </a:lnTo>
                <a:lnTo>
                  <a:pt x="316" y="176"/>
                </a:lnTo>
                <a:lnTo>
                  <a:pt x="312" y="161"/>
                </a:lnTo>
                <a:lnTo>
                  <a:pt x="310" y="146"/>
                </a:lnTo>
                <a:lnTo>
                  <a:pt x="308" y="130"/>
                </a:lnTo>
                <a:lnTo>
                  <a:pt x="309" y="115"/>
                </a:lnTo>
                <a:lnTo>
                  <a:pt x="323" y="83"/>
                </a:lnTo>
                <a:lnTo>
                  <a:pt x="347" y="66"/>
                </a:lnTo>
                <a:lnTo>
                  <a:pt x="367" y="51"/>
                </a:lnTo>
                <a:lnTo>
                  <a:pt x="371" y="25"/>
                </a:lnTo>
                <a:lnTo>
                  <a:pt x="371" y="23"/>
                </a:lnTo>
                <a:lnTo>
                  <a:pt x="370" y="22"/>
                </a:lnTo>
                <a:lnTo>
                  <a:pt x="346" y="0"/>
                </a:lnTo>
                <a:lnTo>
                  <a:pt x="309" y="5"/>
                </a:lnTo>
                <a:lnTo>
                  <a:pt x="278" y="43"/>
                </a:lnTo>
                <a:lnTo>
                  <a:pt x="277" y="59"/>
                </a:lnTo>
                <a:lnTo>
                  <a:pt x="274" y="117"/>
                </a:lnTo>
                <a:lnTo>
                  <a:pt x="269" y="188"/>
                </a:lnTo>
                <a:lnTo>
                  <a:pt x="231" y="221"/>
                </a:lnTo>
                <a:lnTo>
                  <a:pt x="174" y="239"/>
                </a:lnTo>
                <a:lnTo>
                  <a:pt x="110" y="264"/>
                </a:lnTo>
                <a:lnTo>
                  <a:pt x="57" y="288"/>
                </a:lnTo>
                <a:lnTo>
                  <a:pt x="16" y="293"/>
                </a:lnTo>
                <a:lnTo>
                  <a:pt x="0" y="291"/>
                </a:lnTo>
                <a:lnTo>
                  <a:pt x="0" y="941"/>
                </a:lnTo>
                <a:lnTo>
                  <a:pt x="1057" y="941"/>
                </a:lnTo>
                <a:lnTo>
                  <a:pt x="1011" y="929"/>
                </a:lnTo>
                <a:lnTo>
                  <a:pt x="961" y="897"/>
                </a:lnTo>
                <a:lnTo>
                  <a:pt x="925" y="839"/>
                </a:lnTo>
                <a:lnTo>
                  <a:pt x="923" y="833"/>
                </a:lnTo>
                <a:lnTo>
                  <a:pt x="922" y="827"/>
                </a:lnTo>
                <a:lnTo>
                  <a:pt x="920" y="820"/>
                </a:lnTo>
                <a:lnTo>
                  <a:pt x="920" y="745"/>
                </a:lnTo>
                <a:lnTo>
                  <a:pt x="943" y="690"/>
                </a:lnTo>
                <a:lnTo>
                  <a:pt x="970" y="657"/>
                </a:lnTo>
                <a:lnTo>
                  <a:pt x="983" y="646"/>
                </a:lnTo>
                <a:lnTo>
                  <a:pt x="1013" y="641"/>
                </a:lnTo>
                <a:lnTo>
                  <a:pt x="1041" y="628"/>
                </a:lnTo>
                <a:lnTo>
                  <a:pt x="1059" y="608"/>
                </a:lnTo>
                <a:lnTo>
                  <a:pt x="1061" y="585"/>
                </a:lnTo>
                <a:moveTo>
                  <a:pt x="1118" y="941"/>
                </a:moveTo>
                <a:lnTo>
                  <a:pt x="1110" y="936"/>
                </a:lnTo>
                <a:lnTo>
                  <a:pt x="1096" y="940"/>
                </a:lnTo>
                <a:lnTo>
                  <a:pt x="1079" y="941"/>
                </a:lnTo>
                <a:lnTo>
                  <a:pt x="1118" y="941"/>
                </a:lnTo>
                <a:moveTo>
                  <a:pt x="1123" y="112"/>
                </a:moveTo>
                <a:lnTo>
                  <a:pt x="1122" y="95"/>
                </a:lnTo>
                <a:lnTo>
                  <a:pt x="1122" y="93"/>
                </a:lnTo>
                <a:lnTo>
                  <a:pt x="1122" y="92"/>
                </a:lnTo>
                <a:lnTo>
                  <a:pt x="1119" y="84"/>
                </a:lnTo>
                <a:lnTo>
                  <a:pt x="1111" y="91"/>
                </a:lnTo>
                <a:lnTo>
                  <a:pt x="1114" y="105"/>
                </a:lnTo>
                <a:lnTo>
                  <a:pt x="1123" y="112"/>
                </a:lnTo>
                <a:moveTo>
                  <a:pt x="1185" y="808"/>
                </a:moveTo>
                <a:lnTo>
                  <a:pt x="1185" y="805"/>
                </a:lnTo>
                <a:lnTo>
                  <a:pt x="1184" y="802"/>
                </a:lnTo>
                <a:lnTo>
                  <a:pt x="1176" y="788"/>
                </a:lnTo>
                <a:lnTo>
                  <a:pt x="1164" y="778"/>
                </a:lnTo>
                <a:lnTo>
                  <a:pt x="1152" y="774"/>
                </a:lnTo>
                <a:lnTo>
                  <a:pt x="1141" y="782"/>
                </a:lnTo>
                <a:lnTo>
                  <a:pt x="1134" y="792"/>
                </a:lnTo>
                <a:lnTo>
                  <a:pt x="1133" y="801"/>
                </a:lnTo>
                <a:lnTo>
                  <a:pt x="1138" y="814"/>
                </a:lnTo>
                <a:lnTo>
                  <a:pt x="1145" y="818"/>
                </a:lnTo>
                <a:lnTo>
                  <a:pt x="1150" y="820"/>
                </a:lnTo>
                <a:lnTo>
                  <a:pt x="1155" y="821"/>
                </a:lnTo>
                <a:lnTo>
                  <a:pt x="1166" y="822"/>
                </a:lnTo>
                <a:lnTo>
                  <a:pt x="1178" y="820"/>
                </a:lnTo>
                <a:lnTo>
                  <a:pt x="1185" y="811"/>
                </a:lnTo>
                <a:lnTo>
                  <a:pt x="1185" y="808"/>
                </a:lnTo>
                <a:moveTo>
                  <a:pt x="1231" y="681"/>
                </a:moveTo>
                <a:lnTo>
                  <a:pt x="1230" y="664"/>
                </a:lnTo>
                <a:lnTo>
                  <a:pt x="1230" y="662"/>
                </a:lnTo>
                <a:lnTo>
                  <a:pt x="1229" y="661"/>
                </a:lnTo>
                <a:lnTo>
                  <a:pt x="1227" y="653"/>
                </a:lnTo>
                <a:lnTo>
                  <a:pt x="1218" y="660"/>
                </a:lnTo>
                <a:lnTo>
                  <a:pt x="1222" y="674"/>
                </a:lnTo>
                <a:lnTo>
                  <a:pt x="1231" y="681"/>
                </a:lnTo>
              </a:path>
            </a:pathLst>
          </a:custGeom>
          <a:solidFill>
            <a:srgbClr val="FFD23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0480" tIns="15240" rIns="30480" bIns="15240" numCol="1" anchor="t" anchorCtr="0" compatLnSpc="1">
            <a:prstTxWarp prst="textNoShape">
              <a:avLst/>
            </a:prstTxWarp>
          </a:bodyPr>
          <a:lstStyle/>
          <a:p>
            <a:endParaRPr lang="fr-FR" sz="207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4BF9BE16-831A-48F8-B6A4-AAC779B14611}"/>
              </a:ext>
            </a:extLst>
          </p:cNvPr>
          <p:cNvSpPr txBox="1">
            <a:spLocks/>
          </p:cNvSpPr>
          <p:nvPr/>
        </p:nvSpPr>
        <p:spPr>
          <a:xfrm>
            <a:off x="472524" y="958334"/>
            <a:ext cx="2295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 dirty="0">
                <a:solidFill>
                  <a:srgbClr val="215868"/>
                </a:solidFill>
                <a:latin typeface="Gotham Bold" pitchFamily="50" charset="0"/>
                <a:cs typeface="Gotham Bold" pitchFamily="50" charset="0"/>
              </a:rPr>
              <a:t>TRACES NUMÉRIQUES</a:t>
            </a:r>
          </a:p>
        </p:txBody>
      </p:sp>
      <p:pic>
        <p:nvPicPr>
          <p:cNvPr id="14" name="image4.png">
            <a:extLst>
              <a:ext uri="{FF2B5EF4-FFF2-40B4-BE49-F238E27FC236}">
                <a16:creationId xmlns:a16="http://schemas.microsoft.com/office/drawing/2014/main" id="{B9353E3C-DEF9-457F-9D69-FEAD62B4678F}"/>
              </a:ext>
            </a:extLst>
          </p:cNvPr>
          <p:cNvPicPr>
            <a:picLocks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491651" y="514571"/>
            <a:ext cx="256786" cy="305551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18A51853-4A5A-48A4-9A91-F31F89033FC7}"/>
              </a:ext>
            </a:extLst>
          </p:cNvPr>
          <p:cNvSpPr txBox="1">
            <a:spLocks/>
          </p:cNvSpPr>
          <p:nvPr/>
        </p:nvSpPr>
        <p:spPr>
          <a:xfrm>
            <a:off x="1235164" y="1303911"/>
            <a:ext cx="7697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 dirty="0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Historique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E990B36B-C163-418F-A254-68A22134B630}"/>
              </a:ext>
            </a:extLst>
          </p:cNvPr>
          <p:cNvSpPr txBox="1">
            <a:spLocks/>
          </p:cNvSpPr>
          <p:nvPr/>
        </p:nvSpPr>
        <p:spPr>
          <a:xfrm>
            <a:off x="1377832" y="1547012"/>
            <a:ext cx="4844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 dirty="0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Profil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E22EB5C5-6E4D-4214-8F1C-9F8C81352F11}"/>
              </a:ext>
            </a:extLst>
          </p:cNvPr>
          <p:cNvSpPr txBox="1">
            <a:spLocks/>
          </p:cNvSpPr>
          <p:nvPr/>
        </p:nvSpPr>
        <p:spPr>
          <a:xfrm>
            <a:off x="1318520" y="1790114"/>
            <a:ext cx="6030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 dirty="0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Actions</a:t>
            </a:r>
          </a:p>
        </p:txBody>
      </p:sp>
    </p:spTree>
    <p:extLst>
      <p:ext uri="{BB962C8B-B14F-4D97-AF65-F5344CB8AC3E}">
        <p14:creationId xmlns:p14="http://schemas.microsoft.com/office/powerpoint/2010/main" val="4526917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F1409238-5CCF-410B-BDA9-73B48B0CCB50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1223094" cy="1132124"/>
            <a:chOff x="0" y="0"/>
            <a:chExt cx="1368" cy="1047"/>
          </a:xfrm>
        </p:grpSpPr>
        <p:sp>
          <p:nvSpPr>
            <p:cNvPr id="5" name="AutoShape 3">
              <a:extLst>
                <a:ext uri="{FF2B5EF4-FFF2-40B4-BE49-F238E27FC236}">
                  <a16:creationId xmlns:a16="http://schemas.microsoft.com/office/drawing/2014/main" id="{CAE4FC14-795A-43E4-B542-F8C0416FD17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1368" cy="1047"/>
            </a:xfrm>
            <a:custGeom>
              <a:avLst/>
              <a:gdLst>
                <a:gd name="T0" fmla="*/ 16 w 1368"/>
                <a:gd name="T1" fmla="*/ 587 h 1047"/>
                <a:gd name="T2" fmla="*/ 4 w 1368"/>
                <a:gd name="T3" fmla="*/ 686 h 1047"/>
                <a:gd name="T4" fmla="*/ 33 w 1368"/>
                <a:gd name="T5" fmla="*/ 620 h 1047"/>
                <a:gd name="T6" fmla="*/ 217 w 1368"/>
                <a:gd name="T7" fmla="*/ 509 h 1047"/>
                <a:gd name="T8" fmla="*/ 152 w 1368"/>
                <a:gd name="T9" fmla="*/ 643 h 1047"/>
                <a:gd name="T10" fmla="*/ 13 w 1368"/>
                <a:gd name="T11" fmla="*/ 866 h 1047"/>
                <a:gd name="T12" fmla="*/ 38 w 1368"/>
                <a:gd name="T13" fmla="*/ 935 h 1047"/>
                <a:gd name="T14" fmla="*/ 131 w 1368"/>
                <a:gd name="T15" fmla="*/ 817 h 1047"/>
                <a:gd name="T16" fmla="*/ 208 w 1368"/>
                <a:gd name="T17" fmla="*/ 575 h 1047"/>
                <a:gd name="T18" fmla="*/ 550 w 1368"/>
                <a:gd name="T19" fmla="*/ 862 h 1047"/>
                <a:gd name="T20" fmla="*/ 518 w 1368"/>
                <a:gd name="T21" fmla="*/ 770 h 1047"/>
                <a:gd name="T22" fmla="*/ 468 w 1368"/>
                <a:gd name="T23" fmla="*/ 688 h 1047"/>
                <a:gd name="T24" fmla="*/ 0 w 1368"/>
                <a:gd name="T25" fmla="*/ 439 h 1047"/>
                <a:gd name="T26" fmla="*/ 148 w 1368"/>
                <a:gd name="T27" fmla="*/ 431 h 1047"/>
                <a:gd name="T28" fmla="*/ 351 w 1368"/>
                <a:gd name="T29" fmla="*/ 498 h 1047"/>
                <a:gd name="T30" fmla="*/ 449 w 1368"/>
                <a:gd name="T31" fmla="*/ 685 h 1047"/>
                <a:gd name="T32" fmla="*/ 474 w 1368"/>
                <a:gd name="T33" fmla="*/ 824 h 1047"/>
                <a:gd name="T34" fmla="*/ 511 w 1368"/>
                <a:gd name="T35" fmla="*/ 897 h 1047"/>
                <a:gd name="T36" fmla="*/ 550 w 1368"/>
                <a:gd name="T37" fmla="*/ 862 h 1047"/>
                <a:gd name="T38" fmla="*/ 865 w 1368"/>
                <a:gd name="T39" fmla="*/ 517 h 1047"/>
                <a:gd name="T40" fmla="*/ 670 w 1368"/>
                <a:gd name="T41" fmla="*/ 0 h 1047"/>
                <a:gd name="T42" fmla="*/ 527 w 1368"/>
                <a:gd name="T43" fmla="*/ 595 h 1047"/>
                <a:gd name="T44" fmla="*/ 731 w 1368"/>
                <a:gd name="T45" fmla="*/ 529 h 1047"/>
                <a:gd name="T46" fmla="*/ 867 w 1368"/>
                <a:gd name="T47" fmla="*/ 554 h 1047"/>
                <a:gd name="T48" fmla="*/ 952 w 1368"/>
                <a:gd name="T49" fmla="*/ 998 h 1047"/>
                <a:gd name="T50" fmla="*/ 832 w 1368"/>
                <a:gd name="T51" fmla="*/ 858 h 1047"/>
                <a:gd name="T52" fmla="*/ 716 w 1368"/>
                <a:gd name="T53" fmla="*/ 712 h 1047"/>
                <a:gd name="T54" fmla="*/ 699 w 1368"/>
                <a:gd name="T55" fmla="*/ 679 h 1047"/>
                <a:gd name="T56" fmla="*/ 681 w 1368"/>
                <a:gd name="T57" fmla="*/ 652 h 1047"/>
                <a:gd name="T58" fmla="*/ 668 w 1368"/>
                <a:gd name="T59" fmla="*/ 693 h 1047"/>
                <a:gd name="T60" fmla="*/ 758 w 1368"/>
                <a:gd name="T61" fmla="*/ 818 h 1047"/>
                <a:gd name="T62" fmla="*/ 788 w 1368"/>
                <a:gd name="T63" fmla="*/ 899 h 1047"/>
                <a:gd name="T64" fmla="*/ 797 w 1368"/>
                <a:gd name="T65" fmla="*/ 945 h 1047"/>
                <a:gd name="T66" fmla="*/ 941 w 1368"/>
                <a:gd name="T67" fmla="*/ 1039 h 1047"/>
                <a:gd name="T68" fmla="*/ 1001 w 1368"/>
                <a:gd name="T69" fmla="*/ 71 h 1047"/>
                <a:gd name="T70" fmla="*/ 978 w 1368"/>
                <a:gd name="T71" fmla="*/ 0 h 1047"/>
                <a:gd name="T72" fmla="*/ 1198 w 1368"/>
                <a:gd name="T73" fmla="*/ 181 h 1047"/>
                <a:gd name="T74" fmla="*/ 1089 w 1368"/>
                <a:gd name="T75" fmla="*/ 167 h 1047"/>
                <a:gd name="T76" fmla="*/ 670 w 1368"/>
                <a:gd name="T77" fmla="*/ 0 h 1047"/>
                <a:gd name="T78" fmla="*/ 899 w 1368"/>
                <a:gd name="T79" fmla="*/ 380 h 1047"/>
                <a:gd name="T80" fmla="*/ 1108 w 1368"/>
                <a:gd name="T81" fmla="*/ 217 h 1047"/>
                <a:gd name="T82" fmla="*/ 1201 w 1368"/>
                <a:gd name="T83" fmla="*/ 199 h 1047"/>
                <a:gd name="T84" fmla="*/ 1347 w 1368"/>
                <a:gd name="T85" fmla="*/ 410 h 1047"/>
                <a:gd name="T86" fmla="*/ 1220 w 1368"/>
                <a:gd name="T87" fmla="*/ 407 h 1047"/>
                <a:gd name="T88" fmla="*/ 1051 w 1368"/>
                <a:gd name="T89" fmla="*/ 370 h 1047"/>
                <a:gd name="T90" fmla="*/ 1011 w 1368"/>
                <a:gd name="T91" fmla="*/ 387 h 1047"/>
                <a:gd name="T92" fmla="*/ 1058 w 1368"/>
                <a:gd name="T93" fmla="*/ 402 h 1047"/>
                <a:gd name="T94" fmla="*/ 1250 w 1368"/>
                <a:gd name="T95" fmla="*/ 454 h 1047"/>
                <a:gd name="T96" fmla="*/ 1362 w 1368"/>
                <a:gd name="T97" fmla="*/ 451 h 10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368" h="1047">
                  <a:moveTo>
                    <a:pt x="33" y="620"/>
                  </a:moveTo>
                  <a:lnTo>
                    <a:pt x="31" y="607"/>
                  </a:lnTo>
                  <a:lnTo>
                    <a:pt x="25" y="596"/>
                  </a:lnTo>
                  <a:lnTo>
                    <a:pt x="16" y="587"/>
                  </a:lnTo>
                  <a:lnTo>
                    <a:pt x="4" y="581"/>
                  </a:lnTo>
                  <a:lnTo>
                    <a:pt x="0" y="581"/>
                  </a:lnTo>
                  <a:lnTo>
                    <a:pt x="0" y="686"/>
                  </a:lnTo>
                  <a:lnTo>
                    <a:pt x="4" y="686"/>
                  </a:lnTo>
                  <a:lnTo>
                    <a:pt x="24" y="666"/>
                  </a:lnTo>
                  <a:lnTo>
                    <a:pt x="30" y="650"/>
                  </a:lnTo>
                  <a:lnTo>
                    <a:pt x="33" y="634"/>
                  </a:lnTo>
                  <a:lnTo>
                    <a:pt x="33" y="620"/>
                  </a:lnTo>
                  <a:moveTo>
                    <a:pt x="238" y="524"/>
                  </a:moveTo>
                  <a:lnTo>
                    <a:pt x="236" y="517"/>
                  </a:lnTo>
                  <a:lnTo>
                    <a:pt x="229" y="509"/>
                  </a:lnTo>
                  <a:lnTo>
                    <a:pt x="217" y="509"/>
                  </a:lnTo>
                  <a:lnTo>
                    <a:pt x="202" y="520"/>
                  </a:lnTo>
                  <a:lnTo>
                    <a:pt x="188" y="545"/>
                  </a:lnTo>
                  <a:lnTo>
                    <a:pt x="172" y="590"/>
                  </a:lnTo>
                  <a:lnTo>
                    <a:pt x="152" y="643"/>
                  </a:lnTo>
                  <a:lnTo>
                    <a:pt x="122" y="697"/>
                  </a:lnTo>
                  <a:lnTo>
                    <a:pt x="43" y="782"/>
                  </a:lnTo>
                  <a:lnTo>
                    <a:pt x="21" y="824"/>
                  </a:lnTo>
                  <a:lnTo>
                    <a:pt x="13" y="866"/>
                  </a:lnTo>
                  <a:lnTo>
                    <a:pt x="17" y="904"/>
                  </a:lnTo>
                  <a:lnTo>
                    <a:pt x="22" y="916"/>
                  </a:lnTo>
                  <a:lnTo>
                    <a:pt x="29" y="926"/>
                  </a:lnTo>
                  <a:lnTo>
                    <a:pt x="38" y="935"/>
                  </a:lnTo>
                  <a:lnTo>
                    <a:pt x="48" y="941"/>
                  </a:lnTo>
                  <a:lnTo>
                    <a:pt x="85" y="934"/>
                  </a:lnTo>
                  <a:lnTo>
                    <a:pt x="112" y="885"/>
                  </a:lnTo>
                  <a:lnTo>
                    <a:pt x="131" y="817"/>
                  </a:lnTo>
                  <a:lnTo>
                    <a:pt x="143" y="753"/>
                  </a:lnTo>
                  <a:lnTo>
                    <a:pt x="159" y="693"/>
                  </a:lnTo>
                  <a:lnTo>
                    <a:pt x="183" y="629"/>
                  </a:lnTo>
                  <a:lnTo>
                    <a:pt x="208" y="575"/>
                  </a:lnTo>
                  <a:lnTo>
                    <a:pt x="226" y="546"/>
                  </a:lnTo>
                  <a:lnTo>
                    <a:pt x="236" y="535"/>
                  </a:lnTo>
                  <a:lnTo>
                    <a:pt x="238" y="524"/>
                  </a:lnTo>
                  <a:moveTo>
                    <a:pt x="550" y="862"/>
                  </a:moveTo>
                  <a:lnTo>
                    <a:pt x="549" y="845"/>
                  </a:lnTo>
                  <a:lnTo>
                    <a:pt x="544" y="825"/>
                  </a:lnTo>
                  <a:lnTo>
                    <a:pt x="533" y="799"/>
                  </a:lnTo>
                  <a:lnTo>
                    <a:pt x="518" y="770"/>
                  </a:lnTo>
                  <a:lnTo>
                    <a:pt x="499" y="737"/>
                  </a:lnTo>
                  <a:lnTo>
                    <a:pt x="476" y="702"/>
                  </a:lnTo>
                  <a:lnTo>
                    <a:pt x="471" y="695"/>
                  </a:lnTo>
                  <a:lnTo>
                    <a:pt x="468" y="688"/>
                  </a:lnTo>
                  <a:lnTo>
                    <a:pt x="238" y="0"/>
                  </a:lnTo>
                  <a:lnTo>
                    <a:pt x="223" y="0"/>
                  </a:lnTo>
                  <a:lnTo>
                    <a:pt x="0" y="0"/>
                  </a:lnTo>
                  <a:lnTo>
                    <a:pt x="0" y="439"/>
                  </a:lnTo>
                  <a:lnTo>
                    <a:pt x="19" y="449"/>
                  </a:lnTo>
                  <a:lnTo>
                    <a:pt x="46" y="452"/>
                  </a:lnTo>
                  <a:lnTo>
                    <a:pt x="57" y="451"/>
                  </a:lnTo>
                  <a:lnTo>
                    <a:pt x="148" y="431"/>
                  </a:lnTo>
                  <a:lnTo>
                    <a:pt x="227" y="438"/>
                  </a:lnTo>
                  <a:lnTo>
                    <a:pt x="283" y="454"/>
                  </a:lnTo>
                  <a:lnTo>
                    <a:pt x="304" y="463"/>
                  </a:lnTo>
                  <a:lnTo>
                    <a:pt x="351" y="498"/>
                  </a:lnTo>
                  <a:lnTo>
                    <a:pt x="388" y="539"/>
                  </a:lnTo>
                  <a:lnTo>
                    <a:pt x="415" y="585"/>
                  </a:lnTo>
                  <a:lnTo>
                    <a:pt x="435" y="634"/>
                  </a:lnTo>
                  <a:lnTo>
                    <a:pt x="449" y="685"/>
                  </a:lnTo>
                  <a:lnTo>
                    <a:pt x="458" y="733"/>
                  </a:lnTo>
                  <a:lnTo>
                    <a:pt x="465" y="776"/>
                  </a:lnTo>
                  <a:lnTo>
                    <a:pt x="471" y="811"/>
                  </a:lnTo>
                  <a:lnTo>
                    <a:pt x="474" y="824"/>
                  </a:lnTo>
                  <a:lnTo>
                    <a:pt x="477" y="835"/>
                  </a:lnTo>
                  <a:lnTo>
                    <a:pt x="480" y="846"/>
                  </a:lnTo>
                  <a:lnTo>
                    <a:pt x="495" y="878"/>
                  </a:lnTo>
                  <a:lnTo>
                    <a:pt x="511" y="897"/>
                  </a:lnTo>
                  <a:lnTo>
                    <a:pt x="527" y="901"/>
                  </a:lnTo>
                  <a:lnTo>
                    <a:pt x="542" y="889"/>
                  </a:lnTo>
                  <a:lnTo>
                    <a:pt x="548" y="877"/>
                  </a:lnTo>
                  <a:lnTo>
                    <a:pt x="550" y="862"/>
                  </a:lnTo>
                  <a:moveTo>
                    <a:pt x="883" y="537"/>
                  </a:moveTo>
                  <a:lnTo>
                    <a:pt x="880" y="531"/>
                  </a:lnTo>
                  <a:lnTo>
                    <a:pt x="874" y="524"/>
                  </a:lnTo>
                  <a:lnTo>
                    <a:pt x="865" y="517"/>
                  </a:lnTo>
                  <a:lnTo>
                    <a:pt x="853" y="510"/>
                  </a:lnTo>
                  <a:lnTo>
                    <a:pt x="842" y="504"/>
                  </a:lnTo>
                  <a:lnTo>
                    <a:pt x="836" y="497"/>
                  </a:lnTo>
                  <a:lnTo>
                    <a:pt x="670" y="0"/>
                  </a:lnTo>
                  <a:lnTo>
                    <a:pt x="238" y="0"/>
                  </a:lnTo>
                  <a:lnTo>
                    <a:pt x="466" y="682"/>
                  </a:lnTo>
                  <a:lnTo>
                    <a:pt x="476" y="632"/>
                  </a:lnTo>
                  <a:lnTo>
                    <a:pt x="527" y="595"/>
                  </a:lnTo>
                  <a:lnTo>
                    <a:pt x="589" y="570"/>
                  </a:lnTo>
                  <a:lnTo>
                    <a:pt x="635" y="553"/>
                  </a:lnTo>
                  <a:lnTo>
                    <a:pt x="690" y="532"/>
                  </a:lnTo>
                  <a:lnTo>
                    <a:pt x="731" y="529"/>
                  </a:lnTo>
                  <a:lnTo>
                    <a:pt x="769" y="537"/>
                  </a:lnTo>
                  <a:lnTo>
                    <a:pt x="812" y="550"/>
                  </a:lnTo>
                  <a:lnTo>
                    <a:pt x="843" y="556"/>
                  </a:lnTo>
                  <a:lnTo>
                    <a:pt x="867" y="554"/>
                  </a:lnTo>
                  <a:lnTo>
                    <a:pt x="881" y="548"/>
                  </a:lnTo>
                  <a:lnTo>
                    <a:pt x="883" y="537"/>
                  </a:lnTo>
                  <a:moveTo>
                    <a:pt x="955" y="1010"/>
                  </a:moveTo>
                  <a:lnTo>
                    <a:pt x="952" y="998"/>
                  </a:lnTo>
                  <a:lnTo>
                    <a:pt x="933" y="962"/>
                  </a:lnTo>
                  <a:lnTo>
                    <a:pt x="901" y="924"/>
                  </a:lnTo>
                  <a:lnTo>
                    <a:pt x="865" y="888"/>
                  </a:lnTo>
                  <a:lnTo>
                    <a:pt x="832" y="858"/>
                  </a:lnTo>
                  <a:lnTo>
                    <a:pt x="790" y="814"/>
                  </a:lnTo>
                  <a:lnTo>
                    <a:pt x="749" y="761"/>
                  </a:lnTo>
                  <a:lnTo>
                    <a:pt x="741" y="749"/>
                  </a:lnTo>
                  <a:lnTo>
                    <a:pt x="716" y="712"/>
                  </a:lnTo>
                  <a:lnTo>
                    <a:pt x="700" y="680"/>
                  </a:lnTo>
                  <a:lnTo>
                    <a:pt x="699" y="679"/>
                  </a:lnTo>
                  <a:lnTo>
                    <a:pt x="699" y="676"/>
                  </a:lnTo>
                  <a:lnTo>
                    <a:pt x="693" y="658"/>
                  </a:lnTo>
                  <a:lnTo>
                    <a:pt x="692" y="658"/>
                  </a:lnTo>
                  <a:lnTo>
                    <a:pt x="681" y="652"/>
                  </a:lnTo>
                  <a:lnTo>
                    <a:pt x="674" y="654"/>
                  </a:lnTo>
                  <a:lnTo>
                    <a:pt x="665" y="657"/>
                  </a:lnTo>
                  <a:lnTo>
                    <a:pt x="659" y="668"/>
                  </a:lnTo>
                  <a:lnTo>
                    <a:pt x="668" y="693"/>
                  </a:lnTo>
                  <a:lnTo>
                    <a:pt x="672" y="701"/>
                  </a:lnTo>
                  <a:lnTo>
                    <a:pt x="678" y="710"/>
                  </a:lnTo>
                  <a:lnTo>
                    <a:pt x="731" y="776"/>
                  </a:lnTo>
                  <a:lnTo>
                    <a:pt x="758" y="818"/>
                  </a:lnTo>
                  <a:lnTo>
                    <a:pt x="780" y="865"/>
                  </a:lnTo>
                  <a:lnTo>
                    <a:pt x="783" y="876"/>
                  </a:lnTo>
                  <a:lnTo>
                    <a:pt x="786" y="887"/>
                  </a:lnTo>
                  <a:lnTo>
                    <a:pt x="788" y="899"/>
                  </a:lnTo>
                  <a:lnTo>
                    <a:pt x="790" y="911"/>
                  </a:lnTo>
                  <a:lnTo>
                    <a:pt x="791" y="922"/>
                  </a:lnTo>
                  <a:lnTo>
                    <a:pt x="794" y="934"/>
                  </a:lnTo>
                  <a:lnTo>
                    <a:pt x="797" y="945"/>
                  </a:lnTo>
                  <a:lnTo>
                    <a:pt x="824" y="995"/>
                  </a:lnTo>
                  <a:lnTo>
                    <a:pt x="861" y="1030"/>
                  </a:lnTo>
                  <a:lnTo>
                    <a:pt x="902" y="1046"/>
                  </a:lnTo>
                  <a:lnTo>
                    <a:pt x="941" y="1039"/>
                  </a:lnTo>
                  <a:lnTo>
                    <a:pt x="950" y="1031"/>
                  </a:lnTo>
                  <a:lnTo>
                    <a:pt x="954" y="1021"/>
                  </a:lnTo>
                  <a:lnTo>
                    <a:pt x="955" y="1010"/>
                  </a:lnTo>
                  <a:moveTo>
                    <a:pt x="1001" y="71"/>
                  </a:moveTo>
                  <a:lnTo>
                    <a:pt x="1000" y="65"/>
                  </a:lnTo>
                  <a:lnTo>
                    <a:pt x="998" y="58"/>
                  </a:lnTo>
                  <a:lnTo>
                    <a:pt x="998" y="0"/>
                  </a:lnTo>
                  <a:lnTo>
                    <a:pt x="978" y="0"/>
                  </a:lnTo>
                  <a:lnTo>
                    <a:pt x="1001" y="71"/>
                  </a:lnTo>
                  <a:moveTo>
                    <a:pt x="1201" y="199"/>
                  </a:moveTo>
                  <a:lnTo>
                    <a:pt x="1201" y="189"/>
                  </a:lnTo>
                  <a:lnTo>
                    <a:pt x="1198" y="181"/>
                  </a:lnTo>
                  <a:lnTo>
                    <a:pt x="1188" y="174"/>
                  </a:lnTo>
                  <a:lnTo>
                    <a:pt x="1174" y="178"/>
                  </a:lnTo>
                  <a:lnTo>
                    <a:pt x="1138" y="180"/>
                  </a:lnTo>
                  <a:lnTo>
                    <a:pt x="1089" y="167"/>
                  </a:lnTo>
                  <a:lnTo>
                    <a:pt x="1039" y="135"/>
                  </a:lnTo>
                  <a:lnTo>
                    <a:pt x="1003" y="77"/>
                  </a:lnTo>
                  <a:lnTo>
                    <a:pt x="978" y="0"/>
                  </a:lnTo>
                  <a:lnTo>
                    <a:pt x="670" y="0"/>
                  </a:lnTo>
                  <a:lnTo>
                    <a:pt x="833" y="490"/>
                  </a:lnTo>
                  <a:lnTo>
                    <a:pt x="838" y="461"/>
                  </a:lnTo>
                  <a:lnTo>
                    <a:pt x="864" y="425"/>
                  </a:lnTo>
                  <a:lnTo>
                    <a:pt x="899" y="380"/>
                  </a:lnTo>
                  <a:lnTo>
                    <a:pt x="935" y="326"/>
                  </a:lnTo>
                  <a:lnTo>
                    <a:pt x="984" y="267"/>
                  </a:lnTo>
                  <a:lnTo>
                    <a:pt x="1045" y="233"/>
                  </a:lnTo>
                  <a:lnTo>
                    <a:pt x="1108" y="217"/>
                  </a:lnTo>
                  <a:lnTo>
                    <a:pt x="1160" y="215"/>
                  </a:lnTo>
                  <a:lnTo>
                    <a:pt x="1182" y="214"/>
                  </a:lnTo>
                  <a:lnTo>
                    <a:pt x="1195" y="208"/>
                  </a:lnTo>
                  <a:lnTo>
                    <a:pt x="1201" y="199"/>
                  </a:lnTo>
                  <a:moveTo>
                    <a:pt x="1368" y="441"/>
                  </a:moveTo>
                  <a:lnTo>
                    <a:pt x="1367" y="430"/>
                  </a:lnTo>
                  <a:lnTo>
                    <a:pt x="1360" y="419"/>
                  </a:lnTo>
                  <a:lnTo>
                    <a:pt x="1347" y="410"/>
                  </a:lnTo>
                  <a:lnTo>
                    <a:pt x="1329" y="404"/>
                  </a:lnTo>
                  <a:lnTo>
                    <a:pt x="1307" y="404"/>
                  </a:lnTo>
                  <a:lnTo>
                    <a:pt x="1263" y="407"/>
                  </a:lnTo>
                  <a:lnTo>
                    <a:pt x="1220" y="407"/>
                  </a:lnTo>
                  <a:lnTo>
                    <a:pt x="1177" y="402"/>
                  </a:lnTo>
                  <a:lnTo>
                    <a:pt x="1133" y="392"/>
                  </a:lnTo>
                  <a:lnTo>
                    <a:pt x="1089" y="379"/>
                  </a:lnTo>
                  <a:lnTo>
                    <a:pt x="1051" y="370"/>
                  </a:lnTo>
                  <a:lnTo>
                    <a:pt x="1023" y="370"/>
                  </a:lnTo>
                  <a:lnTo>
                    <a:pt x="1011" y="383"/>
                  </a:lnTo>
                  <a:lnTo>
                    <a:pt x="1011" y="385"/>
                  </a:lnTo>
                  <a:lnTo>
                    <a:pt x="1011" y="387"/>
                  </a:lnTo>
                  <a:lnTo>
                    <a:pt x="1015" y="398"/>
                  </a:lnTo>
                  <a:lnTo>
                    <a:pt x="1029" y="400"/>
                  </a:lnTo>
                  <a:lnTo>
                    <a:pt x="1041" y="401"/>
                  </a:lnTo>
                  <a:lnTo>
                    <a:pt x="1058" y="402"/>
                  </a:lnTo>
                  <a:lnTo>
                    <a:pt x="1098" y="407"/>
                  </a:lnTo>
                  <a:lnTo>
                    <a:pt x="1147" y="415"/>
                  </a:lnTo>
                  <a:lnTo>
                    <a:pt x="1189" y="426"/>
                  </a:lnTo>
                  <a:lnTo>
                    <a:pt x="1250" y="454"/>
                  </a:lnTo>
                  <a:lnTo>
                    <a:pt x="1285" y="463"/>
                  </a:lnTo>
                  <a:lnTo>
                    <a:pt x="1329" y="463"/>
                  </a:lnTo>
                  <a:lnTo>
                    <a:pt x="1349" y="459"/>
                  </a:lnTo>
                  <a:lnTo>
                    <a:pt x="1362" y="451"/>
                  </a:lnTo>
                  <a:lnTo>
                    <a:pt x="1368" y="441"/>
                  </a:lnTo>
                </a:path>
              </a:pathLst>
            </a:custGeom>
            <a:solidFill>
              <a:srgbClr val="FFD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pic>
          <p:nvPicPr>
            <p:cNvPr id="6" name="Picture 4">
              <a:extLst>
                <a:ext uri="{FF2B5EF4-FFF2-40B4-BE49-F238E27FC236}">
                  <a16:creationId xmlns:a16="http://schemas.microsoft.com/office/drawing/2014/main" id="{007F564B-89EC-4621-9551-82B98651D8D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" y="732"/>
              <a:ext cx="107" cy="1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5">
              <a:extLst>
                <a:ext uri="{FF2B5EF4-FFF2-40B4-BE49-F238E27FC236}">
                  <a16:creationId xmlns:a16="http://schemas.microsoft.com/office/drawing/2014/main" id="{A817185F-A4C7-4785-B8E9-1591C13C78D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3" y="542"/>
              <a:ext cx="107" cy="1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AutoShape 6">
              <a:extLst>
                <a:ext uri="{FF2B5EF4-FFF2-40B4-BE49-F238E27FC236}">
                  <a16:creationId xmlns:a16="http://schemas.microsoft.com/office/drawing/2014/main" id="{9C3D72EA-2887-4D34-9DF3-2737DE2D556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" y="12"/>
              <a:ext cx="1280" cy="948"/>
            </a:xfrm>
            <a:custGeom>
              <a:avLst/>
              <a:gdLst>
                <a:gd name="T0" fmla="+- 0 112 61"/>
                <a:gd name="T1" fmla="*/ T0 w 1280"/>
                <a:gd name="T2" fmla="+- 0 544 12"/>
                <a:gd name="T3" fmla="*/ 544 h 948"/>
                <a:gd name="T4" fmla="+- 0 103 61"/>
                <a:gd name="T5" fmla="*/ T4 w 1280"/>
                <a:gd name="T6" fmla="+- 0 528 12"/>
                <a:gd name="T7" fmla="*/ 528 h 948"/>
                <a:gd name="T8" fmla="+- 0 79 61"/>
                <a:gd name="T9" fmla="*/ T8 w 1280"/>
                <a:gd name="T10" fmla="+- 0 514 12"/>
                <a:gd name="T11" fmla="*/ 514 h 948"/>
                <a:gd name="T12" fmla="+- 0 61 61"/>
                <a:gd name="T13" fmla="*/ T12 w 1280"/>
                <a:gd name="T14" fmla="+- 0 532 12"/>
                <a:gd name="T15" fmla="*/ 532 h 948"/>
                <a:gd name="T16" fmla="+- 0 65 61"/>
                <a:gd name="T17" fmla="*/ T16 w 1280"/>
                <a:gd name="T18" fmla="+- 0 554 12"/>
                <a:gd name="T19" fmla="*/ 554 h 948"/>
                <a:gd name="T20" fmla="+- 0 77 61"/>
                <a:gd name="T21" fmla="*/ T20 w 1280"/>
                <a:gd name="T22" fmla="+- 0 559 12"/>
                <a:gd name="T23" fmla="*/ 559 h 948"/>
                <a:gd name="T24" fmla="+- 0 94 61"/>
                <a:gd name="T25" fmla="*/ T24 w 1280"/>
                <a:gd name="T26" fmla="+- 0 561 12"/>
                <a:gd name="T27" fmla="*/ 561 h 948"/>
                <a:gd name="T28" fmla="+- 0 112 61"/>
                <a:gd name="T29" fmla="*/ T28 w 1280"/>
                <a:gd name="T30" fmla="+- 0 550 12"/>
                <a:gd name="T31" fmla="*/ 550 h 948"/>
                <a:gd name="T32" fmla="+- 0 709 61"/>
                <a:gd name="T33" fmla="*/ T32 w 1280"/>
                <a:gd name="T34" fmla="+- 0 960 12"/>
                <a:gd name="T35" fmla="*/ 960 h 948"/>
                <a:gd name="T36" fmla="+- 0 709 61"/>
                <a:gd name="T37" fmla="*/ T36 w 1280"/>
                <a:gd name="T38" fmla="+- 0 940 12"/>
                <a:gd name="T39" fmla="*/ 940 h 948"/>
                <a:gd name="T40" fmla="+- 0 697 61"/>
                <a:gd name="T41" fmla="*/ T40 w 1280"/>
                <a:gd name="T42" fmla="+- 0 938 12"/>
                <a:gd name="T43" fmla="*/ 938 h 948"/>
                <a:gd name="T44" fmla="+- 0 709 61"/>
                <a:gd name="T45" fmla="*/ T44 w 1280"/>
                <a:gd name="T46" fmla="+- 0 960 12"/>
                <a:gd name="T47" fmla="*/ 960 h 948"/>
                <a:gd name="T48" fmla="+- 0 1078 61"/>
                <a:gd name="T49" fmla="*/ T48 w 1280"/>
                <a:gd name="T50" fmla="+- 0 819 12"/>
                <a:gd name="T51" fmla="*/ 819 h 948"/>
                <a:gd name="T52" fmla="+- 0 1077 61"/>
                <a:gd name="T53" fmla="*/ T52 w 1280"/>
                <a:gd name="T54" fmla="+- 0 816 12"/>
                <a:gd name="T55" fmla="*/ 816 h 948"/>
                <a:gd name="T56" fmla="+- 0 1066 61"/>
                <a:gd name="T57" fmla="*/ T56 w 1280"/>
                <a:gd name="T58" fmla="+- 0 815 12"/>
                <a:gd name="T59" fmla="*/ 815 h 948"/>
                <a:gd name="T60" fmla="+- 0 1079 61"/>
                <a:gd name="T61" fmla="*/ T60 w 1280"/>
                <a:gd name="T62" fmla="+- 0 836 12"/>
                <a:gd name="T63" fmla="*/ 836 h 948"/>
                <a:gd name="T64" fmla="+- 0 1261 61"/>
                <a:gd name="T65" fmla="*/ T64 w 1280"/>
                <a:gd name="T66" fmla="+- 0 610 12"/>
                <a:gd name="T67" fmla="*/ 610 h 948"/>
                <a:gd name="T68" fmla="+- 0 1253 61"/>
                <a:gd name="T69" fmla="*/ T68 w 1280"/>
                <a:gd name="T70" fmla="+- 0 593 12"/>
                <a:gd name="T71" fmla="*/ 593 h 948"/>
                <a:gd name="T72" fmla="+- 0 1228 61"/>
                <a:gd name="T73" fmla="*/ T72 w 1280"/>
                <a:gd name="T74" fmla="+- 0 579 12"/>
                <a:gd name="T75" fmla="*/ 579 h 948"/>
                <a:gd name="T76" fmla="+- 0 1211 61"/>
                <a:gd name="T77" fmla="*/ T76 w 1280"/>
                <a:gd name="T78" fmla="+- 0 597 12"/>
                <a:gd name="T79" fmla="*/ 597 h 948"/>
                <a:gd name="T80" fmla="+- 0 1215 61"/>
                <a:gd name="T81" fmla="*/ T80 w 1280"/>
                <a:gd name="T82" fmla="+- 0 619 12"/>
                <a:gd name="T83" fmla="*/ 619 h 948"/>
                <a:gd name="T84" fmla="+- 0 1227 61"/>
                <a:gd name="T85" fmla="*/ T84 w 1280"/>
                <a:gd name="T86" fmla="+- 0 624 12"/>
                <a:gd name="T87" fmla="*/ 624 h 948"/>
                <a:gd name="T88" fmla="+- 0 1243 61"/>
                <a:gd name="T89" fmla="*/ T88 w 1280"/>
                <a:gd name="T90" fmla="+- 0 627 12"/>
                <a:gd name="T91" fmla="*/ 627 h 948"/>
                <a:gd name="T92" fmla="+- 0 1261 61"/>
                <a:gd name="T93" fmla="*/ T92 w 1280"/>
                <a:gd name="T94" fmla="+- 0 616 12"/>
                <a:gd name="T95" fmla="*/ 616 h 948"/>
                <a:gd name="T96" fmla="+- 0 1263 61"/>
                <a:gd name="T97" fmla="*/ T96 w 1280"/>
                <a:gd name="T98" fmla="+- 0 46 12"/>
                <a:gd name="T99" fmla="*/ 46 h 948"/>
                <a:gd name="T100" fmla="+- 0 1262 61"/>
                <a:gd name="T101" fmla="*/ T100 w 1280"/>
                <a:gd name="T102" fmla="+- 0 40 12"/>
                <a:gd name="T103" fmla="*/ 40 h 948"/>
                <a:gd name="T104" fmla="+- 0 1242 61"/>
                <a:gd name="T105" fmla="*/ T104 w 1280"/>
                <a:gd name="T106" fmla="+- 0 16 12"/>
                <a:gd name="T107" fmla="*/ 16 h 948"/>
                <a:gd name="T108" fmla="+- 0 1218 61"/>
                <a:gd name="T109" fmla="*/ T108 w 1280"/>
                <a:gd name="T110" fmla="+- 0 20 12"/>
                <a:gd name="T111" fmla="*/ 20 h 948"/>
                <a:gd name="T112" fmla="+- 0 1211 61"/>
                <a:gd name="T113" fmla="*/ T112 w 1280"/>
                <a:gd name="T114" fmla="+- 0 39 12"/>
                <a:gd name="T115" fmla="*/ 39 h 948"/>
                <a:gd name="T116" fmla="+- 0 1222 61"/>
                <a:gd name="T117" fmla="*/ T116 w 1280"/>
                <a:gd name="T118" fmla="+- 0 56 12"/>
                <a:gd name="T119" fmla="*/ 56 h 948"/>
                <a:gd name="T120" fmla="+- 0 1233 61"/>
                <a:gd name="T121" fmla="*/ T120 w 1280"/>
                <a:gd name="T122" fmla="+- 0 59 12"/>
                <a:gd name="T123" fmla="*/ 59 h 948"/>
                <a:gd name="T124" fmla="+- 0 1256 61"/>
                <a:gd name="T125" fmla="*/ T124 w 1280"/>
                <a:gd name="T126" fmla="+- 0 58 12"/>
                <a:gd name="T127" fmla="*/ 58 h 948"/>
                <a:gd name="T128" fmla="+- 0 1263 61"/>
                <a:gd name="T129" fmla="*/ T128 w 1280"/>
                <a:gd name="T130" fmla="+- 0 46 12"/>
                <a:gd name="T131" fmla="*/ 46 h 948"/>
                <a:gd name="T132" fmla="+- 0 1339 61"/>
                <a:gd name="T133" fmla="*/ T132 w 1280"/>
                <a:gd name="T134" fmla="+- 0 238 12"/>
                <a:gd name="T135" fmla="*/ 238 h 948"/>
                <a:gd name="T136" fmla="+- 0 1339 61"/>
                <a:gd name="T137" fmla="*/ T136 w 1280"/>
                <a:gd name="T138" fmla="+- 0 235 12"/>
                <a:gd name="T139" fmla="*/ 235 h 948"/>
                <a:gd name="T140" fmla="+- 0 1327 61"/>
                <a:gd name="T141" fmla="*/ T140 w 1280"/>
                <a:gd name="T142" fmla="+- 0 235 12"/>
                <a:gd name="T143" fmla="*/ 235 h 948"/>
                <a:gd name="T144" fmla="+- 0 1340 61"/>
                <a:gd name="T145" fmla="*/ T144 w 1280"/>
                <a:gd name="T146" fmla="+- 0 256 12"/>
                <a:gd name="T147" fmla="*/ 256 h 94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</a:cxnLst>
              <a:rect l="0" t="0" r="r" b="b"/>
              <a:pathLst>
                <a:path w="1280" h="948">
                  <a:moveTo>
                    <a:pt x="52" y="536"/>
                  </a:moveTo>
                  <a:lnTo>
                    <a:pt x="51" y="532"/>
                  </a:lnTo>
                  <a:lnTo>
                    <a:pt x="50" y="529"/>
                  </a:lnTo>
                  <a:lnTo>
                    <a:pt x="42" y="516"/>
                  </a:lnTo>
                  <a:lnTo>
                    <a:pt x="31" y="505"/>
                  </a:lnTo>
                  <a:lnTo>
                    <a:pt x="18" y="502"/>
                  </a:lnTo>
                  <a:lnTo>
                    <a:pt x="7" y="509"/>
                  </a:lnTo>
                  <a:lnTo>
                    <a:pt x="0" y="520"/>
                  </a:lnTo>
                  <a:lnTo>
                    <a:pt x="0" y="528"/>
                  </a:lnTo>
                  <a:lnTo>
                    <a:pt x="4" y="542"/>
                  </a:lnTo>
                  <a:lnTo>
                    <a:pt x="11" y="546"/>
                  </a:lnTo>
                  <a:lnTo>
                    <a:pt x="16" y="547"/>
                  </a:lnTo>
                  <a:lnTo>
                    <a:pt x="21" y="548"/>
                  </a:lnTo>
                  <a:lnTo>
                    <a:pt x="33" y="549"/>
                  </a:lnTo>
                  <a:lnTo>
                    <a:pt x="45" y="547"/>
                  </a:lnTo>
                  <a:lnTo>
                    <a:pt x="51" y="538"/>
                  </a:lnTo>
                  <a:lnTo>
                    <a:pt x="52" y="536"/>
                  </a:lnTo>
                  <a:moveTo>
                    <a:pt x="648" y="948"/>
                  </a:moveTo>
                  <a:lnTo>
                    <a:pt x="648" y="930"/>
                  </a:lnTo>
                  <a:lnTo>
                    <a:pt x="648" y="928"/>
                  </a:lnTo>
                  <a:lnTo>
                    <a:pt x="644" y="919"/>
                  </a:lnTo>
                  <a:lnTo>
                    <a:pt x="636" y="926"/>
                  </a:lnTo>
                  <a:lnTo>
                    <a:pt x="640" y="940"/>
                  </a:lnTo>
                  <a:lnTo>
                    <a:pt x="648" y="948"/>
                  </a:lnTo>
                  <a:moveTo>
                    <a:pt x="1018" y="824"/>
                  </a:moveTo>
                  <a:lnTo>
                    <a:pt x="1017" y="807"/>
                  </a:lnTo>
                  <a:lnTo>
                    <a:pt x="1017" y="805"/>
                  </a:lnTo>
                  <a:lnTo>
                    <a:pt x="1016" y="804"/>
                  </a:lnTo>
                  <a:lnTo>
                    <a:pt x="1014" y="796"/>
                  </a:lnTo>
                  <a:lnTo>
                    <a:pt x="1005" y="803"/>
                  </a:lnTo>
                  <a:lnTo>
                    <a:pt x="1009" y="817"/>
                  </a:lnTo>
                  <a:lnTo>
                    <a:pt x="1018" y="824"/>
                  </a:lnTo>
                  <a:moveTo>
                    <a:pt x="1201" y="601"/>
                  </a:moveTo>
                  <a:lnTo>
                    <a:pt x="1200" y="598"/>
                  </a:lnTo>
                  <a:lnTo>
                    <a:pt x="1199" y="594"/>
                  </a:lnTo>
                  <a:lnTo>
                    <a:pt x="1192" y="581"/>
                  </a:lnTo>
                  <a:lnTo>
                    <a:pt x="1180" y="571"/>
                  </a:lnTo>
                  <a:lnTo>
                    <a:pt x="1167" y="567"/>
                  </a:lnTo>
                  <a:lnTo>
                    <a:pt x="1156" y="575"/>
                  </a:lnTo>
                  <a:lnTo>
                    <a:pt x="1150" y="585"/>
                  </a:lnTo>
                  <a:lnTo>
                    <a:pt x="1149" y="593"/>
                  </a:lnTo>
                  <a:lnTo>
                    <a:pt x="1154" y="607"/>
                  </a:lnTo>
                  <a:lnTo>
                    <a:pt x="1160" y="611"/>
                  </a:lnTo>
                  <a:lnTo>
                    <a:pt x="1166" y="612"/>
                  </a:lnTo>
                  <a:lnTo>
                    <a:pt x="1171" y="613"/>
                  </a:lnTo>
                  <a:lnTo>
                    <a:pt x="1182" y="615"/>
                  </a:lnTo>
                  <a:lnTo>
                    <a:pt x="1194" y="612"/>
                  </a:lnTo>
                  <a:lnTo>
                    <a:pt x="1200" y="604"/>
                  </a:lnTo>
                  <a:lnTo>
                    <a:pt x="1201" y="601"/>
                  </a:lnTo>
                  <a:moveTo>
                    <a:pt x="1202" y="34"/>
                  </a:moveTo>
                  <a:lnTo>
                    <a:pt x="1202" y="31"/>
                  </a:lnTo>
                  <a:lnTo>
                    <a:pt x="1201" y="28"/>
                  </a:lnTo>
                  <a:lnTo>
                    <a:pt x="1193" y="14"/>
                  </a:lnTo>
                  <a:lnTo>
                    <a:pt x="1181" y="4"/>
                  </a:lnTo>
                  <a:lnTo>
                    <a:pt x="1168" y="0"/>
                  </a:lnTo>
                  <a:lnTo>
                    <a:pt x="1157" y="8"/>
                  </a:lnTo>
                  <a:lnTo>
                    <a:pt x="1151" y="18"/>
                  </a:lnTo>
                  <a:lnTo>
                    <a:pt x="1150" y="27"/>
                  </a:lnTo>
                  <a:lnTo>
                    <a:pt x="1155" y="40"/>
                  </a:lnTo>
                  <a:lnTo>
                    <a:pt x="1161" y="44"/>
                  </a:lnTo>
                  <a:lnTo>
                    <a:pt x="1167" y="46"/>
                  </a:lnTo>
                  <a:lnTo>
                    <a:pt x="1172" y="47"/>
                  </a:lnTo>
                  <a:lnTo>
                    <a:pt x="1183" y="48"/>
                  </a:lnTo>
                  <a:lnTo>
                    <a:pt x="1195" y="46"/>
                  </a:lnTo>
                  <a:lnTo>
                    <a:pt x="1202" y="37"/>
                  </a:lnTo>
                  <a:lnTo>
                    <a:pt x="1202" y="34"/>
                  </a:lnTo>
                  <a:moveTo>
                    <a:pt x="1279" y="244"/>
                  </a:moveTo>
                  <a:lnTo>
                    <a:pt x="1278" y="226"/>
                  </a:lnTo>
                  <a:lnTo>
                    <a:pt x="1278" y="225"/>
                  </a:lnTo>
                  <a:lnTo>
                    <a:pt x="1278" y="223"/>
                  </a:lnTo>
                  <a:lnTo>
                    <a:pt x="1275" y="215"/>
                  </a:lnTo>
                  <a:lnTo>
                    <a:pt x="1266" y="223"/>
                  </a:lnTo>
                  <a:lnTo>
                    <a:pt x="1270" y="236"/>
                  </a:lnTo>
                  <a:lnTo>
                    <a:pt x="1279" y="244"/>
                  </a:lnTo>
                </a:path>
              </a:pathLst>
            </a:custGeom>
            <a:solidFill>
              <a:srgbClr val="FFD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</p:grpSp>
      <p:grpSp>
        <p:nvGrpSpPr>
          <p:cNvPr id="9" name="Group 7">
            <a:extLst>
              <a:ext uri="{FF2B5EF4-FFF2-40B4-BE49-F238E27FC236}">
                <a16:creationId xmlns:a16="http://schemas.microsoft.com/office/drawing/2014/main" id="{CF09D6DE-781B-4F16-8E12-FBF7CFF67F3D}"/>
              </a:ext>
            </a:extLst>
          </p:cNvPr>
          <p:cNvGrpSpPr>
            <a:grpSpLocks/>
          </p:cNvGrpSpPr>
          <p:nvPr/>
        </p:nvGrpSpPr>
        <p:grpSpPr bwMode="auto">
          <a:xfrm>
            <a:off x="2373925" y="564485"/>
            <a:ext cx="866165" cy="1296393"/>
            <a:chOff x="3903" y="482"/>
            <a:chExt cx="1137" cy="1704"/>
          </a:xfrm>
        </p:grpSpPr>
        <p:sp>
          <p:nvSpPr>
            <p:cNvPr id="10" name="AutoShape 8">
              <a:extLst>
                <a:ext uri="{FF2B5EF4-FFF2-40B4-BE49-F238E27FC236}">
                  <a16:creationId xmlns:a16="http://schemas.microsoft.com/office/drawing/2014/main" id="{A49750AF-F957-47F1-A171-386843BE844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3" y="481"/>
              <a:ext cx="1137" cy="1704"/>
            </a:xfrm>
            <a:custGeom>
              <a:avLst/>
              <a:gdLst>
                <a:gd name="T0" fmla="+- 0 4228 3903"/>
                <a:gd name="T1" fmla="*/ T0 w 1137"/>
                <a:gd name="T2" fmla="+- 0 942 482"/>
                <a:gd name="T3" fmla="*/ 942 h 1704"/>
                <a:gd name="T4" fmla="+- 0 4116 3903"/>
                <a:gd name="T5" fmla="*/ T4 w 1137"/>
                <a:gd name="T6" fmla="+- 0 905 482"/>
                <a:gd name="T7" fmla="*/ 905 h 1704"/>
                <a:gd name="T8" fmla="+- 0 3947 3903"/>
                <a:gd name="T9" fmla="*/ T8 w 1137"/>
                <a:gd name="T10" fmla="+- 0 823 482"/>
                <a:gd name="T11" fmla="*/ 823 h 1704"/>
                <a:gd name="T12" fmla="+- 0 3904 3903"/>
                <a:gd name="T13" fmla="*/ T12 w 1137"/>
                <a:gd name="T14" fmla="+- 0 853 482"/>
                <a:gd name="T15" fmla="*/ 853 h 1704"/>
                <a:gd name="T16" fmla="+- 0 3956 3903"/>
                <a:gd name="T17" fmla="*/ T16 w 1137"/>
                <a:gd name="T18" fmla="+- 0 885 482"/>
                <a:gd name="T19" fmla="*/ 885 h 1704"/>
                <a:gd name="T20" fmla="+- 0 4125 3903"/>
                <a:gd name="T21" fmla="*/ T20 w 1137"/>
                <a:gd name="T22" fmla="+- 0 930 482"/>
                <a:gd name="T23" fmla="*/ 930 h 1704"/>
                <a:gd name="T24" fmla="+- 0 4243 3903"/>
                <a:gd name="T25" fmla="*/ T24 w 1137"/>
                <a:gd name="T26" fmla="+- 0 962 482"/>
                <a:gd name="T27" fmla="*/ 962 h 1704"/>
                <a:gd name="T28" fmla="+- 0 4485 3903"/>
                <a:gd name="T29" fmla="*/ T28 w 1137"/>
                <a:gd name="T30" fmla="+- 0 1839 482"/>
                <a:gd name="T31" fmla="*/ 1839 h 1704"/>
                <a:gd name="T32" fmla="+- 0 4419 3903"/>
                <a:gd name="T33" fmla="*/ T32 w 1137"/>
                <a:gd name="T34" fmla="+- 0 1825 482"/>
                <a:gd name="T35" fmla="*/ 1825 h 1704"/>
                <a:gd name="T36" fmla="+- 0 4390 3903"/>
                <a:gd name="T37" fmla="*/ T36 w 1137"/>
                <a:gd name="T38" fmla="+- 0 1880 482"/>
                <a:gd name="T39" fmla="*/ 1880 h 1704"/>
                <a:gd name="T40" fmla="+- 0 4400 3903"/>
                <a:gd name="T41" fmla="*/ T40 w 1137"/>
                <a:gd name="T42" fmla="+- 0 1911 482"/>
                <a:gd name="T43" fmla="*/ 1911 h 1704"/>
                <a:gd name="T44" fmla="+- 0 4464 3903"/>
                <a:gd name="T45" fmla="*/ T44 w 1137"/>
                <a:gd name="T46" fmla="+- 0 1929 482"/>
                <a:gd name="T47" fmla="*/ 1929 h 1704"/>
                <a:gd name="T48" fmla="+- 0 4493 3903"/>
                <a:gd name="T49" fmla="*/ T48 w 1137"/>
                <a:gd name="T50" fmla="+- 0 1863 482"/>
                <a:gd name="T51" fmla="*/ 1863 h 1704"/>
                <a:gd name="T52" fmla="+- 0 4676 3903"/>
                <a:gd name="T53" fmla="*/ T52 w 1137"/>
                <a:gd name="T54" fmla="+- 0 1752 482"/>
                <a:gd name="T55" fmla="*/ 1752 h 1704"/>
                <a:gd name="T56" fmla="+- 0 4611 3903"/>
                <a:gd name="T57" fmla="*/ T56 w 1137"/>
                <a:gd name="T58" fmla="+- 0 1886 482"/>
                <a:gd name="T59" fmla="*/ 1886 h 1704"/>
                <a:gd name="T60" fmla="+- 0 4472 3903"/>
                <a:gd name="T61" fmla="*/ T60 w 1137"/>
                <a:gd name="T62" fmla="+- 0 2110 482"/>
                <a:gd name="T63" fmla="*/ 2110 h 1704"/>
                <a:gd name="T64" fmla="+- 0 4497 3903"/>
                <a:gd name="T65" fmla="*/ T64 w 1137"/>
                <a:gd name="T66" fmla="+- 0 2178 482"/>
                <a:gd name="T67" fmla="*/ 2178 h 1704"/>
                <a:gd name="T68" fmla="+- 0 4591 3903"/>
                <a:gd name="T69" fmla="*/ T68 w 1137"/>
                <a:gd name="T70" fmla="+- 0 2060 482"/>
                <a:gd name="T71" fmla="*/ 2060 h 1704"/>
                <a:gd name="T72" fmla="+- 0 4667 3903"/>
                <a:gd name="T73" fmla="*/ T72 w 1137"/>
                <a:gd name="T74" fmla="+- 0 1819 482"/>
                <a:gd name="T75" fmla="*/ 1819 h 1704"/>
                <a:gd name="T76" fmla="+- 0 5010 3903"/>
                <a:gd name="T77" fmla="*/ T76 w 1137"/>
                <a:gd name="T78" fmla="+- 0 2105 482"/>
                <a:gd name="T79" fmla="*/ 2105 h 1704"/>
                <a:gd name="T80" fmla="+- 0 4978 3903"/>
                <a:gd name="T81" fmla="*/ T80 w 1137"/>
                <a:gd name="T82" fmla="+- 0 2013 482"/>
                <a:gd name="T83" fmla="*/ 2013 h 1704"/>
                <a:gd name="T84" fmla="+- 0 4928 3903"/>
                <a:gd name="T85" fmla="*/ T84 w 1137"/>
                <a:gd name="T86" fmla="+- 0 1932 482"/>
                <a:gd name="T87" fmla="*/ 1932 h 1704"/>
                <a:gd name="T88" fmla="+- 0 4471 3903"/>
                <a:gd name="T89" fmla="*/ T88 w 1137"/>
                <a:gd name="T90" fmla="+- 0 758 482"/>
                <a:gd name="T91" fmla="*/ 758 h 1704"/>
                <a:gd name="T92" fmla="+- 0 4403 3903"/>
                <a:gd name="T93" fmla="*/ T92 w 1137"/>
                <a:gd name="T94" fmla="+- 0 763 482"/>
                <a:gd name="T95" fmla="*/ 763 h 1704"/>
                <a:gd name="T96" fmla="+- 0 4420 3903"/>
                <a:gd name="T97" fmla="*/ T96 w 1137"/>
                <a:gd name="T98" fmla="+- 0 793 482"/>
                <a:gd name="T99" fmla="*/ 793 h 1704"/>
                <a:gd name="T100" fmla="+- 0 4453 3903"/>
                <a:gd name="T101" fmla="*/ T100 w 1137"/>
                <a:gd name="T102" fmla="+- 0 820 482"/>
                <a:gd name="T103" fmla="*/ 820 h 1704"/>
                <a:gd name="T104" fmla="+- 0 4360 3903"/>
                <a:gd name="T105" fmla="*/ T104 w 1137"/>
                <a:gd name="T106" fmla="+- 0 988 482"/>
                <a:gd name="T107" fmla="*/ 988 h 1704"/>
                <a:gd name="T108" fmla="+- 0 4194 3903"/>
                <a:gd name="T109" fmla="*/ T108 w 1137"/>
                <a:gd name="T110" fmla="+- 0 1106 482"/>
                <a:gd name="T111" fmla="*/ 1106 h 1704"/>
                <a:gd name="T112" fmla="+- 0 4101 3903"/>
                <a:gd name="T113" fmla="*/ T112 w 1137"/>
                <a:gd name="T114" fmla="+- 0 1129 482"/>
                <a:gd name="T115" fmla="*/ 1129 h 1704"/>
                <a:gd name="T116" fmla="+- 0 4130 3903"/>
                <a:gd name="T117" fmla="*/ T116 w 1137"/>
                <a:gd name="T118" fmla="+- 0 1148 482"/>
                <a:gd name="T119" fmla="*/ 1148 h 1704"/>
                <a:gd name="T120" fmla="+- 0 4308 3903"/>
                <a:gd name="T121" fmla="*/ T120 w 1137"/>
                <a:gd name="T122" fmla="+- 0 1248 482"/>
                <a:gd name="T123" fmla="*/ 1248 h 1704"/>
                <a:gd name="T124" fmla="+- 0 4312 3903"/>
                <a:gd name="T125" fmla="*/ T124 w 1137"/>
                <a:gd name="T126" fmla="+- 0 1274 482"/>
                <a:gd name="T127" fmla="*/ 1274 h 1704"/>
                <a:gd name="T128" fmla="+- 0 4258 3903"/>
                <a:gd name="T129" fmla="*/ T128 w 1137"/>
                <a:gd name="T130" fmla="+- 0 1436 482"/>
                <a:gd name="T131" fmla="*/ 1436 h 1704"/>
                <a:gd name="T132" fmla="+- 0 4182 3903"/>
                <a:gd name="T133" fmla="*/ T132 w 1137"/>
                <a:gd name="T134" fmla="+- 0 1500 482"/>
                <a:gd name="T135" fmla="*/ 1500 h 1704"/>
                <a:gd name="T136" fmla="+- 0 4245 3903"/>
                <a:gd name="T137" fmla="*/ T136 w 1137"/>
                <a:gd name="T138" fmla="+- 0 1537 482"/>
                <a:gd name="T139" fmla="*/ 1537 h 1704"/>
                <a:gd name="T140" fmla="+- 0 4345 3903"/>
                <a:gd name="T141" fmla="*/ T140 w 1137"/>
                <a:gd name="T142" fmla="+- 0 1469 482"/>
                <a:gd name="T143" fmla="*/ 1469 h 1704"/>
                <a:gd name="T144" fmla="+- 0 4399 3903"/>
                <a:gd name="T145" fmla="*/ T144 w 1137"/>
                <a:gd name="T146" fmla="+- 0 1537 482"/>
                <a:gd name="T147" fmla="*/ 1537 h 1704"/>
                <a:gd name="T148" fmla="+- 0 4414 3903"/>
                <a:gd name="T149" fmla="*/ T148 w 1137"/>
                <a:gd name="T150" fmla="+- 0 1611 482"/>
                <a:gd name="T151" fmla="*/ 1611 h 1704"/>
                <a:gd name="T152" fmla="+- 0 4478 3903"/>
                <a:gd name="T153" fmla="*/ T152 w 1137"/>
                <a:gd name="T154" fmla="+- 0 1693 482"/>
                <a:gd name="T155" fmla="*/ 1693 h 1704"/>
                <a:gd name="T156" fmla="+- 0 4687 3903"/>
                <a:gd name="T157" fmla="*/ T156 w 1137"/>
                <a:gd name="T158" fmla="+- 0 1681 482"/>
                <a:gd name="T159" fmla="*/ 1681 h 1704"/>
                <a:gd name="T160" fmla="+- 0 4847 3903"/>
                <a:gd name="T161" fmla="*/ T160 w 1137"/>
                <a:gd name="T162" fmla="+- 0 1783 482"/>
                <a:gd name="T163" fmla="*/ 1783 h 1704"/>
                <a:gd name="T164" fmla="+- 0 4918 3903"/>
                <a:gd name="T165" fmla="*/ T164 w 1137"/>
                <a:gd name="T166" fmla="+- 0 1977 482"/>
                <a:gd name="T167" fmla="*/ 1977 h 1704"/>
                <a:gd name="T168" fmla="+- 0 4937 3903"/>
                <a:gd name="T169" fmla="*/ T168 w 1137"/>
                <a:gd name="T170" fmla="+- 0 2079 482"/>
                <a:gd name="T171" fmla="*/ 2079 h 1704"/>
                <a:gd name="T172" fmla="+- 0 4987 3903"/>
                <a:gd name="T173" fmla="*/ T172 w 1137"/>
                <a:gd name="T174" fmla="+- 0 2144 482"/>
                <a:gd name="T175" fmla="*/ 2144 h 1704"/>
                <a:gd name="T176" fmla="+- 0 5040 3903"/>
                <a:gd name="T177" fmla="*/ T176 w 1137"/>
                <a:gd name="T178" fmla="+- 0 786 482"/>
                <a:gd name="T179" fmla="*/ 786 h 1704"/>
                <a:gd name="T180" fmla="+- 0 4971 3903"/>
                <a:gd name="T181" fmla="*/ T180 w 1137"/>
                <a:gd name="T182" fmla="+- 0 688 482"/>
                <a:gd name="T183" fmla="*/ 688 h 1704"/>
                <a:gd name="T184" fmla="+- 0 4866 3903"/>
                <a:gd name="T185" fmla="*/ T184 w 1137"/>
                <a:gd name="T186" fmla="+- 0 684 482"/>
                <a:gd name="T187" fmla="*/ 684 h 1704"/>
                <a:gd name="T188" fmla="+- 0 4846 3903"/>
                <a:gd name="T189" fmla="*/ T188 w 1137"/>
                <a:gd name="T190" fmla="+- 0 612 482"/>
                <a:gd name="T191" fmla="*/ 612 h 1704"/>
                <a:gd name="T192" fmla="+- 0 4905 3903"/>
                <a:gd name="T193" fmla="*/ T192 w 1137"/>
                <a:gd name="T194" fmla="+- 0 533 482"/>
                <a:gd name="T195" fmla="*/ 533 h 1704"/>
                <a:gd name="T196" fmla="+- 0 4883 3903"/>
                <a:gd name="T197" fmla="*/ T196 w 1137"/>
                <a:gd name="T198" fmla="+- 0 482 482"/>
                <a:gd name="T199" fmla="*/ 482 h 1704"/>
                <a:gd name="T200" fmla="+- 0 4811 3903"/>
                <a:gd name="T201" fmla="*/ T200 w 1137"/>
                <a:gd name="T202" fmla="+- 0 599 482"/>
                <a:gd name="T203" fmla="*/ 599 h 1704"/>
                <a:gd name="T204" fmla="+- 0 4648 3903"/>
                <a:gd name="T205" fmla="*/ T204 w 1137"/>
                <a:gd name="T206" fmla="+- 0 746 482"/>
                <a:gd name="T207" fmla="*/ 746 h 1704"/>
                <a:gd name="T208" fmla="+- 0 4926 3903"/>
                <a:gd name="T209" fmla="*/ T208 w 1137"/>
                <a:gd name="T210" fmla="+- 0 1925 482"/>
                <a:gd name="T211" fmla="*/ 1925 h 1704"/>
                <a:gd name="T212" fmla="+- 0 5040 3903"/>
                <a:gd name="T213" fmla="*/ T212 w 1137"/>
                <a:gd name="T214" fmla="+- 0 786 482"/>
                <a:gd name="T215" fmla="*/ 786 h 1704"/>
                <a:gd name="T216" fmla="+- 0 4972 3903"/>
                <a:gd name="T217" fmla="*/ T216 w 1137"/>
                <a:gd name="T218" fmla="+- 0 686 482"/>
                <a:gd name="T219" fmla="*/ 686 h 1704"/>
                <a:gd name="T220" fmla="+- 0 5029 3903"/>
                <a:gd name="T221" fmla="*/ T220 w 1137"/>
                <a:gd name="T222" fmla="+- 0 701 482"/>
                <a:gd name="T223" fmla="*/ 701 h 1704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  <a:cxn ang="0">
                  <a:pos x="T165" y="T167"/>
                </a:cxn>
                <a:cxn ang="0">
                  <a:pos x="T169" y="T171"/>
                </a:cxn>
                <a:cxn ang="0">
                  <a:pos x="T173" y="T175"/>
                </a:cxn>
                <a:cxn ang="0">
                  <a:pos x="T177" y="T179"/>
                </a:cxn>
                <a:cxn ang="0">
                  <a:pos x="T181" y="T183"/>
                </a:cxn>
                <a:cxn ang="0">
                  <a:pos x="T185" y="T187"/>
                </a:cxn>
                <a:cxn ang="0">
                  <a:pos x="T189" y="T191"/>
                </a:cxn>
                <a:cxn ang="0">
                  <a:pos x="T193" y="T195"/>
                </a:cxn>
                <a:cxn ang="0">
                  <a:pos x="T197" y="T199"/>
                </a:cxn>
                <a:cxn ang="0">
                  <a:pos x="T201" y="T203"/>
                </a:cxn>
                <a:cxn ang="0">
                  <a:pos x="T205" y="T207"/>
                </a:cxn>
                <a:cxn ang="0">
                  <a:pos x="T209" y="T211"/>
                </a:cxn>
                <a:cxn ang="0">
                  <a:pos x="T213" y="T215"/>
                </a:cxn>
                <a:cxn ang="0">
                  <a:pos x="T217" y="T219"/>
                </a:cxn>
                <a:cxn ang="0">
                  <a:pos x="T221" y="T223"/>
                </a:cxn>
              </a:cxnLst>
              <a:rect l="0" t="0" r="r" b="b"/>
              <a:pathLst>
                <a:path w="1137" h="1704">
                  <a:moveTo>
                    <a:pt x="341" y="477"/>
                  </a:moveTo>
                  <a:lnTo>
                    <a:pt x="341" y="474"/>
                  </a:lnTo>
                  <a:lnTo>
                    <a:pt x="338" y="464"/>
                  </a:lnTo>
                  <a:lnTo>
                    <a:pt x="325" y="460"/>
                  </a:lnTo>
                  <a:lnTo>
                    <a:pt x="314" y="457"/>
                  </a:lnTo>
                  <a:lnTo>
                    <a:pt x="298" y="452"/>
                  </a:lnTo>
                  <a:lnTo>
                    <a:pt x="259" y="440"/>
                  </a:lnTo>
                  <a:lnTo>
                    <a:pt x="213" y="423"/>
                  </a:lnTo>
                  <a:lnTo>
                    <a:pt x="174" y="404"/>
                  </a:lnTo>
                  <a:lnTo>
                    <a:pt x="119" y="365"/>
                  </a:lnTo>
                  <a:lnTo>
                    <a:pt x="87" y="349"/>
                  </a:lnTo>
                  <a:lnTo>
                    <a:pt x="44" y="341"/>
                  </a:lnTo>
                  <a:lnTo>
                    <a:pt x="21" y="342"/>
                  </a:lnTo>
                  <a:lnTo>
                    <a:pt x="7" y="348"/>
                  </a:lnTo>
                  <a:lnTo>
                    <a:pt x="0" y="359"/>
                  </a:lnTo>
                  <a:lnTo>
                    <a:pt x="1" y="371"/>
                  </a:lnTo>
                  <a:lnTo>
                    <a:pt x="7" y="381"/>
                  </a:lnTo>
                  <a:lnTo>
                    <a:pt x="18" y="391"/>
                  </a:lnTo>
                  <a:lnTo>
                    <a:pt x="34" y="399"/>
                  </a:lnTo>
                  <a:lnTo>
                    <a:pt x="53" y="403"/>
                  </a:lnTo>
                  <a:lnTo>
                    <a:pt x="98" y="409"/>
                  </a:lnTo>
                  <a:lnTo>
                    <a:pt x="140" y="417"/>
                  </a:lnTo>
                  <a:lnTo>
                    <a:pt x="181" y="430"/>
                  </a:lnTo>
                  <a:lnTo>
                    <a:pt x="222" y="448"/>
                  </a:lnTo>
                  <a:lnTo>
                    <a:pt x="263" y="469"/>
                  </a:lnTo>
                  <a:lnTo>
                    <a:pt x="299" y="485"/>
                  </a:lnTo>
                  <a:lnTo>
                    <a:pt x="326" y="490"/>
                  </a:lnTo>
                  <a:lnTo>
                    <a:pt x="340" y="480"/>
                  </a:lnTo>
                  <a:lnTo>
                    <a:pt x="341" y="477"/>
                  </a:lnTo>
                  <a:moveTo>
                    <a:pt x="590" y="1381"/>
                  </a:moveTo>
                  <a:lnTo>
                    <a:pt x="587" y="1368"/>
                  </a:lnTo>
                  <a:lnTo>
                    <a:pt x="582" y="1357"/>
                  </a:lnTo>
                  <a:lnTo>
                    <a:pt x="573" y="1348"/>
                  </a:lnTo>
                  <a:lnTo>
                    <a:pt x="561" y="1343"/>
                  </a:lnTo>
                  <a:lnTo>
                    <a:pt x="545" y="1341"/>
                  </a:lnTo>
                  <a:lnTo>
                    <a:pt x="516" y="1343"/>
                  </a:lnTo>
                  <a:lnTo>
                    <a:pt x="496" y="1350"/>
                  </a:lnTo>
                  <a:lnTo>
                    <a:pt x="485" y="1361"/>
                  </a:lnTo>
                  <a:lnTo>
                    <a:pt x="483" y="1377"/>
                  </a:lnTo>
                  <a:lnTo>
                    <a:pt x="487" y="1398"/>
                  </a:lnTo>
                  <a:lnTo>
                    <a:pt x="488" y="1407"/>
                  </a:lnTo>
                  <a:lnTo>
                    <a:pt x="491" y="1416"/>
                  </a:lnTo>
                  <a:lnTo>
                    <a:pt x="493" y="1424"/>
                  </a:lnTo>
                  <a:lnTo>
                    <a:pt x="497" y="1429"/>
                  </a:lnTo>
                  <a:lnTo>
                    <a:pt x="502" y="1432"/>
                  </a:lnTo>
                  <a:lnTo>
                    <a:pt x="512" y="1438"/>
                  </a:lnTo>
                  <a:lnTo>
                    <a:pt x="534" y="1447"/>
                  </a:lnTo>
                  <a:lnTo>
                    <a:pt x="561" y="1447"/>
                  </a:lnTo>
                  <a:lnTo>
                    <a:pt x="581" y="1427"/>
                  </a:lnTo>
                  <a:lnTo>
                    <a:pt x="587" y="1411"/>
                  </a:lnTo>
                  <a:lnTo>
                    <a:pt x="590" y="1395"/>
                  </a:lnTo>
                  <a:lnTo>
                    <a:pt x="590" y="1381"/>
                  </a:lnTo>
                  <a:moveTo>
                    <a:pt x="795" y="1286"/>
                  </a:moveTo>
                  <a:lnTo>
                    <a:pt x="792" y="1278"/>
                  </a:lnTo>
                  <a:lnTo>
                    <a:pt x="785" y="1270"/>
                  </a:lnTo>
                  <a:lnTo>
                    <a:pt x="773" y="1270"/>
                  </a:lnTo>
                  <a:lnTo>
                    <a:pt x="759" y="1281"/>
                  </a:lnTo>
                  <a:lnTo>
                    <a:pt x="745" y="1306"/>
                  </a:lnTo>
                  <a:lnTo>
                    <a:pt x="729" y="1352"/>
                  </a:lnTo>
                  <a:lnTo>
                    <a:pt x="708" y="1404"/>
                  </a:lnTo>
                  <a:lnTo>
                    <a:pt x="678" y="1458"/>
                  </a:lnTo>
                  <a:lnTo>
                    <a:pt x="599" y="1543"/>
                  </a:lnTo>
                  <a:lnTo>
                    <a:pt x="578" y="1585"/>
                  </a:lnTo>
                  <a:lnTo>
                    <a:pt x="569" y="1628"/>
                  </a:lnTo>
                  <a:lnTo>
                    <a:pt x="574" y="1666"/>
                  </a:lnTo>
                  <a:lnTo>
                    <a:pt x="579" y="1677"/>
                  </a:lnTo>
                  <a:lnTo>
                    <a:pt x="586" y="1687"/>
                  </a:lnTo>
                  <a:lnTo>
                    <a:pt x="594" y="1696"/>
                  </a:lnTo>
                  <a:lnTo>
                    <a:pt x="605" y="1703"/>
                  </a:lnTo>
                  <a:lnTo>
                    <a:pt x="642" y="1695"/>
                  </a:lnTo>
                  <a:lnTo>
                    <a:pt x="669" y="1646"/>
                  </a:lnTo>
                  <a:lnTo>
                    <a:pt x="688" y="1578"/>
                  </a:lnTo>
                  <a:lnTo>
                    <a:pt x="700" y="1515"/>
                  </a:lnTo>
                  <a:lnTo>
                    <a:pt x="715" y="1454"/>
                  </a:lnTo>
                  <a:lnTo>
                    <a:pt x="740" y="1390"/>
                  </a:lnTo>
                  <a:lnTo>
                    <a:pt x="764" y="1337"/>
                  </a:lnTo>
                  <a:lnTo>
                    <a:pt x="782" y="1307"/>
                  </a:lnTo>
                  <a:lnTo>
                    <a:pt x="793" y="1296"/>
                  </a:lnTo>
                  <a:lnTo>
                    <a:pt x="795" y="1286"/>
                  </a:lnTo>
                  <a:moveTo>
                    <a:pt x="1107" y="1623"/>
                  </a:moveTo>
                  <a:lnTo>
                    <a:pt x="1105" y="1606"/>
                  </a:lnTo>
                  <a:lnTo>
                    <a:pt x="1100" y="1586"/>
                  </a:lnTo>
                  <a:lnTo>
                    <a:pt x="1090" y="1560"/>
                  </a:lnTo>
                  <a:lnTo>
                    <a:pt x="1075" y="1531"/>
                  </a:lnTo>
                  <a:lnTo>
                    <a:pt x="1056" y="1499"/>
                  </a:lnTo>
                  <a:lnTo>
                    <a:pt x="1032" y="1463"/>
                  </a:lnTo>
                  <a:lnTo>
                    <a:pt x="1028" y="1456"/>
                  </a:lnTo>
                  <a:lnTo>
                    <a:pt x="1025" y="1450"/>
                  </a:lnTo>
                  <a:lnTo>
                    <a:pt x="638" y="291"/>
                  </a:lnTo>
                  <a:lnTo>
                    <a:pt x="621" y="288"/>
                  </a:lnTo>
                  <a:lnTo>
                    <a:pt x="612" y="286"/>
                  </a:lnTo>
                  <a:lnTo>
                    <a:pt x="568" y="276"/>
                  </a:lnTo>
                  <a:lnTo>
                    <a:pt x="537" y="272"/>
                  </a:lnTo>
                  <a:lnTo>
                    <a:pt x="529" y="273"/>
                  </a:lnTo>
                  <a:lnTo>
                    <a:pt x="514" y="274"/>
                  </a:lnTo>
                  <a:lnTo>
                    <a:pt x="500" y="281"/>
                  </a:lnTo>
                  <a:lnTo>
                    <a:pt x="498" y="292"/>
                  </a:lnTo>
                  <a:lnTo>
                    <a:pt x="501" y="298"/>
                  </a:lnTo>
                  <a:lnTo>
                    <a:pt x="507" y="305"/>
                  </a:lnTo>
                  <a:lnTo>
                    <a:pt x="517" y="311"/>
                  </a:lnTo>
                  <a:lnTo>
                    <a:pt x="530" y="318"/>
                  </a:lnTo>
                  <a:lnTo>
                    <a:pt x="541" y="324"/>
                  </a:lnTo>
                  <a:lnTo>
                    <a:pt x="548" y="330"/>
                  </a:lnTo>
                  <a:lnTo>
                    <a:pt x="550" y="338"/>
                  </a:lnTo>
                  <a:lnTo>
                    <a:pt x="546" y="367"/>
                  </a:lnTo>
                  <a:lnTo>
                    <a:pt x="523" y="405"/>
                  </a:lnTo>
                  <a:lnTo>
                    <a:pt x="490" y="451"/>
                  </a:lnTo>
                  <a:lnTo>
                    <a:pt x="457" y="506"/>
                  </a:lnTo>
                  <a:lnTo>
                    <a:pt x="411" y="567"/>
                  </a:lnTo>
                  <a:lnTo>
                    <a:pt x="352" y="605"/>
                  </a:lnTo>
                  <a:lnTo>
                    <a:pt x="351" y="605"/>
                  </a:lnTo>
                  <a:lnTo>
                    <a:pt x="291" y="624"/>
                  </a:lnTo>
                  <a:lnTo>
                    <a:pt x="238" y="628"/>
                  </a:lnTo>
                  <a:lnTo>
                    <a:pt x="217" y="631"/>
                  </a:lnTo>
                  <a:lnTo>
                    <a:pt x="204" y="637"/>
                  </a:lnTo>
                  <a:lnTo>
                    <a:pt x="198" y="647"/>
                  </a:lnTo>
                  <a:lnTo>
                    <a:pt x="199" y="656"/>
                  </a:lnTo>
                  <a:lnTo>
                    <a:pt x="201" y="665"/>
                  </a:lnTo>
                  <a:lnTo>
                    <a:pt x="212" y="671"/>
                  </a:lnTo>
                  <a:lnTo>
                    <a:pt x="227" y="666"/>
                  </a:lnTo>
                  <a:lnTo>
                    <a:pt x="263" y="663"/>
                  </a:lnTo>
                  <a:lnTo>
                    <a:pt x="315" y="674"/>
                  </a:lnTo>
                  <a:lnTo>
                    <a:pt x="367" y="706"/>
                  </a:lnTo>
                  <a:lnTo>
                    <a:pt x="405" y="766"/>
                  </a:lnTo>
                  <a:lnTo>
                    <a:pt x="406" y="770"/>
                  </a:lnTo>
                  <a:lnTo>
                    <a:pt x="407" y="773"/>
                  </a:lnTo>
                  <a:lnTo>
                    <a:pt x="408" y="777"/>
                  </a:lnTo>
                  <a:lnTo>
                    <a:pt x="409" y="792"/>
                  </a:lnTo>
                  <a:lnTo>
                    <a:pt x="413" y="852"/>
                  </a:lnTo>
                  <a:lnTo>
                    <a:pt x="393" y="908"/>
                  </a:lnTo>
                  <a:lnTo>
                    <a:pt x="367" y="943"/>
                  </a:lnTo>
                  <a:lnTo>
                    <a:pt x="355" y="954"/>
                  </a:lnTo>
                  <a:lnTo>
                    <a:pt x="325" y="960"/>
                  </a:lnTo>
                  <a:lnTo>
                    <a:pt x="299" y="975"/>
                  </a:lnTo>
                  <a:lnTo>
                    <a:pt x="281" y="995"/>
                  </a:lnTo>
                  <a:lnTo>
                    <a:pt x="279" y="1018"/>
                  </a:lnTo>
                  <a:lnTo>
                    <a:pt x="282" y="1027"/>
                  </a:lnTo>
                  <a:lnTo>
                    <a:pt x="290" y="1036"/>
                  </a:lnTo>
                  <a:lnTo>
                    <a:pt x="304" y="1045"/>
                  </a:lnTo>
                  <a:lnTo>
                    <a:pt x="342" y="1055"/>
                  </a:lnTo>
                  <a:lnTo>
                    <a:pt x="367" y="1040"/>
                  </a:lnTo>
                  <a:lnTo>
                    <a:pt x="389" y="1013"/>
                  </a:lnTo>
                  <a:lnTo>
                    <a:pt x="418" y="992"/>
                  </a:lnTo>
                  <a:lnTo>
                    <a:pt x="442" y="987"/>
                  </a:lnTo>
                  <a:lnTo>
                    <a:pt x="462" y="992"/>
                  </a:lnTo>
                  <a:lnTo>
                    <a:pt x="478" y="1009"/>
                  </a:lnTo>
                  <a:lnTo>
                    <a:pt x="491" y="1039"/>
                  </a:lnTo>
                  <a:lnTo>
                    <a:pt x="496" y="1055"/>
                  </a:lnTo>
                  <a:lnTo>
                    <a:pt x="501" y="1073"/>
                  </a:lnTo>
                  <a:lnTo>
                    <a:pt x="505" y="1094"/>
                  </a:lnTo>
                  <a:lnTo>
                    <a:pt x="509" y="1117"/>
                  </a:lnTo>
                  <a:lnTo>
                    <a:pt x="511" y="1129"/>
                  </a:lnTo>
                  <a:lnTo>
                    <a:pt x="513" y="1139"/>
                  </a:lnTo>
                  <a:lnTo>
                    <a:pt x="516" y="1148"/>
                  </a:lnTo>
                  <a:lnTo>
                    <a:pt x="543" y="1193"/>
                  </a:lnTo>
                  <a:lnTo>
                    <a:pt x="575" y="1211"/>
                  </a:lnTo>
                  <a:lnTo>
                    <a:pt x="602" y="1214"/>
                  </a:lnTo>
                  <a:lnTo>
                    <a:pt x="614" y="1212"/>
                  </a:lnTo>
                  <a:lnTo>
                    <a:pt x="705" y="1193"/>
                  </a:lnTo>
                  <a:lnTo>
                    <a:pt x="784" y="1199"/>
                  </a:lnTo>
                  <a:lnTo>
                    <a:pt x="839" y="1215"/>
                  </a:lnTo>
                  <a:lnTo>
                    <a:pt x="861" y="1224"/>
                  </a:lnTo>
                  <a:lnTo>
                    <a:pt x="908" y="1259"/>
                  </a:lnTo>
                  <a:lnTo>
                    <a:pt x="944" y="1301"/>
                  </a:lnTo>
                  <a:lnTo>
                    <a:pt x="972" y="1347"/>
                  </a:lnTo>
                  <a:lnTo>
                    <a:pt x="991" y="1395"/>
                  </a:lnTo>
                  <a:lnTo>
                    <a:pt x="1005" y="1446"/>
                  </a:lnTo>
                  <a:lnTo>
                    <a:pt x="1015" y="1495"/>
                  </a:lnTo>
                  <a:lnTo>
                    <a:pt x="1022" y="1538"/>
                  </a:lnTo>
                  <a:lnTo>
                    <a:pt x="1028" y="1573"/>
                  </a:lnTo>
                  <a:lnTo>
                    <a:pt x="1030" y="1585"/>
                  </a:lnTo>
                  <a:lnTo>
                    <a:pt x="1034" y="1597"/>
                  </a:lnTo>
                  <a:lnTo>
                    <a:pt x="1037" y="1607"/>
                  </a:lnTo>
                  <a:lnTo>
                    <a:pt x="1051" y="1639"/>
                  </a:lnTo>
                  <a:lnTo>
                    <a:pt x="1067" y="1658"/>
                  </a:lnTo>
                  <a:lnTo>
                    <a:pt x="1084" y="1662"/>
                  </a:lnTo>
                  <a:lnTo>
                    <a:pt x="1099" y="1650"/>
                  </a:lnTo>
                  <a:lnTo>
                    <a:pt x="1105" y="1638"/>
                  </a:lnTo>
                  <a:lnTo>
                    <a:pt x="1107" y="1623"/>
                  </a:lnTo>
                  <a:moveTo>
                    <a:pt x="1137" y="304"/>
                  </a:moveTo>
                  <a:lnTo>
                    <a:pt x="1120" y="302"/>
                  </a:lnTo>
                  <a:lnTo>
                    <a:pt x="1096" y="287"/>
                  </a:lnTo>
                  <a:lnTo>
                    <a:pt x="1069" y="204"/>
                  </a:lnTo>
                  <a:lnTo>
                    <a:pt x="1068" y="206"/>
                  </a:lnTo>
                  <a:lnTo>
                    <a:pt x="1030" y="234"/>
                  </a:lnTo>
                  <a:lnTo>
                    <a:pt x="1003" y="234"/>
                  </a:lnTo>
                  <a:lnTo>
                    <a:pt x="981" y="223"/>
                  </a:lnTo>
                  <a:lnTo>
                    <a:pt x="963" y="202"/>
                  </a:lnTo>
                  <a:lnTo>
                    <a:pt x="951" y="175"/>
                  </a:lnTo>
                  <a:lnTo>
                    <a:pt x="947" y="160"/>
                  </a:lnTo>
                  <a:lnTo>
                    <a:pt x="944" y="145"/>
                  </a:lnTo>
                  <a:lnTo>
                    <a:pt x="943" y="130"/>
                  </a:lnTo>
                  <a:lnTo>
                    <a:pt x="943" y="114"/>
                  </a:lnTo>
                  <a:lnTo>
                    <a:pt x="957" y="83"/>
                  </a:lnTo>
                  <a:lnTo>
                    <a:pt x="981" y="66"/>
                  </a:lnTo>
                  <a:lnTo>
                    <a:pt x="1002" y="51"/>
                  </a:lnTo>
                  <a:lnTo>
                    <a:pt x="1005" y="24"/>
                  </a:lnTo>
                  <a:lnTo>
                    <a:pt x="1005" y="23"/>
                  </a:lnTo>
                  <a:lnTo>
                    <a:pt x="1005" y="22"/>
                  </a:lnTo>
                  <a:lnTo>
                    <a:pt x="980" y="0"/>
                  </a:lnTo>
                  <a:lnTo>
                    <a:pt x="943" y="5"/>
                  </a:lnTo>
                  <a:lnTo>
                    <a:pt x="913" y="42"/>
                  </a:lnTo>
                  <a:lnTo>
                    <a:pt x="912" y="59"/>
                  </a:lnTo>
                  <a:lnTo>
                    <a:pt x="908" y="117"/>
                  </a:lnTo>
                  <a:lnTo>
                    <a:pt x="903" y="187"/>
                  </a:lnTo>
                  <a:lnTo>
                    <a:pt x="866" y="220"/>
                  </a:lnTo>
                  <a:lnTo>
                    <a:pt x="809" y="238"/>
                  </a:lnTo>
                  <a:lnTo>
                    <a:pt x="745" y="264"/>
                  </a:lnTo>
                  <a:lnTo>
                    <a:pt x="691" y="288"/>
                  </a:lnTo>
                  <a:lnTo>
                    <a:pt x="650" y="293"/>
                  </a:lnTo>
                  <a:lnTo>
                    <a:pt x="638" y="291"/>
                  </a:lnTo>
                  <a:lnTo>
                    <a:pt x="1023" y="1443"/>
                  </a:lnTo>
                  <a:lnTo>
                    <a:pt x="1033" y="1393"/>
                  </a:lnTo>
                  <a:lnTo>
                    <a:pt x="1083" y="1357"/>
                  </a:lnTo>
                  <a:lnTo>
                    <a:pt x="1137" y="1335"/>
                  </a:lnTo>
                  <a:lnTo>
                    <a:pt x="1137" y="304"/>
                  </a:lnTo>
                  <a:moveTo>
                    <a:pt x="1137" y="101"/>
                  </a:moveTo>
                  <a:lnTo>
                    <a:pt x="1120" y="113"/>
                  </a:lnTo>
                  <a:lnTo>
                    <a:pt x="1095" y="158"/>
                  </a:lnTo>
                  <a:lnTo>
                    <a:pt x="1069" y="204"/>
                  </a:lnTo>
                  <a:lnTo>
                    <a:pt x="1094" y="281"/>
                  </a:lnTo>
                  <a:lnTo>
                    <a:pt x="1096" y="273"/>
                  </a:lnTo>
                  <a:lnTo>
                    <a:pt x="1102" y="263"/>
                  </a:lnTo>
                  <a:lnTo>
                    <a:pt x="1126" y="219"/>
                  </a:lnTo>
                  <a:lnTo>
                    <a:pt x="1137" y="196"/>
                  </a:lnTo>
                  <a:lnTo>
                    <a:pt x="1137" y="101"/>
                  </a:lnTo>
                </a:path>
              </a:pathLst>
            </a:custGeom>
            <a:solidFill>
              <a:srgbClr val="FFD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pic>
          <p:nvPicPr>
            <p:cNvPr id="11" name="Picture 9">
              <a:extLst>
                <a:ext uri="{FF2B5EF4-FFF2-40B4-BE49-F238E27FC236}">
                  <a16:creationId xmlns:a16="http://schemas.microsoft.com/office/drawing/2014/main" id="{24388CC2-2223-4E85-A362-F561A3D85F0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34" y="1975"/>
              <a:ext cx="107" cy="1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AutoShape 10">
              <a:extLst>
                <a:ext uri="{FF2B5EF4-FFF2-40B4-BE49-F238E27FC236}">
                  <a16:creationId xmlns:a16="http://schemas.microsoft.com/office/drawing/2014/main" id="{C6A68DB5-E56D-4A45-8870-94D1672950F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75" y="622"/>
              <a:ext cx="597" cy="1459"/>
            </a:xfrm>
            <a:custGeom>
              <a:avLst/>
              <a:gdLst>
                <a:gd name="T0" fmla="+- 0 3988 3976"/>
                <a:gd name="T1" fmla="*/ T0 w 597"/>
                <a:gd name="T2" fmla="+- 0 1069 622"/>
                <a:gd name="T3" fmla="*/ 1069 h 1459"/>
                <a:gd name="T4" fmla="+- 0 3984 3976"/>
                <a:gd name="T5" fmla="*/ T4 w 597"/>
                <a:gd name="T6" fmla="+- 0 1058 622"/>
                <a:gd name="T7" fmla="*/ 1058 h 1459"/>
                <a:gd name="T8" fmla="+- 0 3980 3976"/>
                <a:gd name="T9" fmla="*/ T8 w 597"/>
                <a:gd name="T10" fmla="+- 0 1079 622"/>
                <a:gd name="T11" fmla="*/ 1079 h 1459"/>
                <a:gd name="T12" fmla="+- 0 4010 3976"/>
                <a:gd name="T13" fmla="*/ T12 w 597"/>
                <a:gd name="T14" fmla="+- 0 1435 622"/>
                <a:gd name="T15" fmla="*/ 1435 h 1459"/>
                <a:gd name="T16" fmla="+- 0 4009 3976"/>
                <a:gd name="T17" fmla="*/ T16 w 597"/>
                <a:gd name="T18" fmla="+- 0 1416 622"/>
                <a:gd name="T19" fmla="*/ 1416 h 1459"/>
                <a:gd name="T20" fmla="+- 0 3997 3976"/>
                <a:gd name="T21" fmla="*/ T20 w 597"/>
                <a:gd name="T22" fmla="+- 0 1414 622"/>
                <a:gd name="T23" fmla="*/ 1414 h 1459"/>
                <a:gd name="T24" fmla="+- 0 4010 3976"/>
                <a:gd name="T25" fmla="*/ T24 w 597"/>
                <a:gd name="T26" fmla="+- 0 1435 622"/>
                <a:gd name="T27" fmla="*/ 1435 h 1459"/>
                <a:gd name="T28" fmla="+- 0 4218 3976"/>
                <a:gd name="T29" fmla="*/ T28 w 597"/>
                <a:gd name="T30" fmla="+- 0 1864 622"/>
                <a:gd name="T31" fmla="*/ 1864 h 1459"/>
                <a:gd name="T32" fmla="+- 0 4218 3976"/>
                <a:gd name="T33" fmla="*/ T32 w 597"/>
                <a:gd name="T34" fmla="+- 0 1861 622"/>
                <a:gd name="T35" fmla="*/ 1861 h 1459"/>
                <a:gd name="T36" fmla="+- 0 4215 3976"/>
                <a:gd name="T37" fmla="*/ T36 w 597"/>
                <a:gd name="T38" fmla="+- 0 1851 622"/>
                <a:gd name="T39" fmla="*/ 1851 h 1459"/>
                <a:gd name="T40" fmla="+- 0 4210 3976"/>
                <a:gd name="T41" fmla="*/ T40 w 597"/>
                <a:gd name="T42" fmla="+- 0 1872 622"/>
                <a:gd name="T43" fmla="*/ 1872 h 1459"/>
                <a:gd name="T44" fmla="+- 0 4250 3976"/>
                <a:gd name="T45" fmla="*/ T44 w 597"/>
                <a:gd name="T46" fmla="+- 0 1619 622"/>
                <a:gd name="T47" fmla="*/ 1619 h 1459"/>
                <a:gd name="T48" fmla="+- 0 4249 3976"/>
                <a:gd name="T49" fmla="*/ T48 w 597"/>
                <a:gd name="T50" fmla="+- 0 1599 622"/>
                <a:gd name="T51" fmla="*/ 1599 h 1459"/>
                <a:gd name="T52" fmla="+- 0 4238 3976"/>
                <a:gd name="T53" fmla="*/ T52 w 597"/>
                <a:gd name="T54" fmla="+- 0 1597 622"/>
                <a:gd name="T55" fmla="*/ 1597 h 1459"/>
                <a:gd name="T56" fmla="+- 0 4250 3976"/>
                <a:gd name="T57" fmla="*/ T56 w 597"/>
                <a:gd name="T58" fmla="+- 0 1619 622"/>
                <a:gd name="T59" fmla="*/ 1619 h 1459"/>
                <a:gd name="T60" fmla="+- 0 4273 3976"/>
                <a:gd name="T61" fmla="*/ T60 w 597"/>
                <a:gd name="T62" fmla="+- 0 820 622"/>
                <a:gd name="T63" fmla="*/ 820 h 1459"/>
                <a:gd name="T64" fmla="+- 0 4265 3976"/>
                <a:gd name="T65" fmla="*/ T64 w 597"/>
                <a:gd name="T66" fmla="+- 0 803 622"/>
                <a:gd name="T67" fmla="*/ 803 h 1459"/>
                <a:gd name="T68" fmla="+- 0 4240 3976"/>
                <a:gd name="T69" fmla="*/ T68 w 597"/>
                <a:gd name="T70" fmla="+- 0 789 622"/>
                <a:gd name="T71" fmla="*/ 789 h 1459"/>
                <a:gd name="T72" fmla="+- 0 4223 3976"/>
                <a:gd name="T73" fmla="*/ T72 w 597"/>
                <a:gd name="T74" fmla="+- 0 807 622"/>
                <a:gd name="T75" fmla="*/ 807 h 1459"/>
                <a:gd name="T76" fmla="+- 0 4227 3976"/>
                <a:gd name="T77" fmla="*/ T76 w 597"/>
                <a:gd name="T78" fmla="+- 0 829 622"/>
                <a:gd name="T79" fmla="*/ 829 h 1459"/>
                <a:gd name="T80" fmla="+- 0 4239 3976"/>
                <a:gd name="T81" fmla="*/ T80 w 597"/>
                <a:gd name="T82" fmla="+- 0 834 622"/>
                <a:gd name="T83" fmla="*/ 834 h 1459"/>
                <a:gd name="T84" fmla="+- 0 4255 3976"/>
                <a:gd name="T85" fmla="*/ T84 w 597"/>
                <a:gd name="T86" fmla="+- 0 837 622"/>
                <a:gd name="T87" fmla="*/ 837 h 1459"/>
                <a:gd name="T88" fmla="+- 0 4273 3976"/>
                <a:gd name="T89" fmla="*/ T88 w 597"/>
                <a:gd name="T90" fmla="+- 0 826 622"/>
                <a:gd name="T91" fmla="*/ 826 h 1459"/>
                <a:gd name="T92" fmla="+- 0 4325 3976"/>
                <a:gd name="T93" fmla="*/ T92 w 597"/>
                <a:gd name="T94" fmla="+- 0 651 622"/>
                <a:gd name="T95" fmla="*/ 651 h 1459"/>
                <a:gd name="T96" fmla="+- 0 4324 3976"/>
                <a:gd name="T97" fmla="*/ T96 w 597"/>
                <a:gd name="T98" fmla="+- 0 631 622"/>
                <a:gd name="T99" fmla="*/ 631 h 1459"/>
                <a:gd name="T100" fmla="+- 0 4313 3976"/>
                <a:gd name="T101" fmla="*/ T100 w 597"/>
                <a:gd name="T102" fmla="+- 0 629 622"/>
                <a:gd name="T103" fmla="*/ 629 h 1459"/>
                <a:gd name="T104" fmla="+- 0 4325 3976"/>
                <a:gd name="T105" fmla="*/ T104 w 597"/>
                <a:gd name="T106" fmla="+- 0 651 622"/>
                <a:gd name="T107" fmla="*/ 651 h 1459"/>
                <a:gd name="T108" fmla="+- 0 4398 3976"/>
                <a:gd name="T109" fmla="*/ T108 w 597"/>
                <a:gd name="T110" fmla="+- 0 2064 622"/>
                <a:gd name="T111" fmla="*/ 2064 h 1459"/>
                <a:gd name="T112" fmla="+- 0 4395 3976"/>
                <a:gd name="T113" fmla="*/ T112 w 597"/>
                <a:gd name="T114" fmla="+- 0 2053 622"/>
                <a:gd name="T115" fmla="*/ 2053 h 1459"/>
                <a:gd name="T116" fmla="+- 0 4390 3976"/>
                <a:gd name="T117" fmla="*/ T116 w 597"/>
                <a:gd name="T118" fmla="+- 0 2074 622"/>
                <a:gd name="T119" fmla="*/ 2074 h 1459"/>
                <a:gd name="T120" fmla="+- 0 4572 3976"/>
                <a:gd name="T121" fmla="*/ T120 w 597"/>
                <a:gd name="T122" fmla="+- 0 1791 622"/>
                <a:gd name="T123" fmla="*/ 1791 h 1459"/>
                <a:gd name="T124" fmla="+- 0 4571 3976"/>
                <a:gd name="T125" fmla="*/ T124 w 597"/>
                <a:gd name="T126" fmla="+- 0 1785 622"/>
                <a:gd name="T127" fmla="*/ 1785 h 1459"/>
                <a:gd name="T128" fmla="+- 0 4551 3976"/>
                <a:gd name="T129" fmla="*/ T128 w 597"/>
                <a:gd name="T130" fmla="+- 0 1761 622"/>
                <a:gd name="T131" fmla="*/ 1761 h 1459"/>
                <a:gd name="T132" fmla="+- 0 4527 3976"/>
                <a:gd name="T133" fmla="*/ T132 w 597"/>
                <a:gd name="T134" fmla="+- 0 1765 622"/>
                <a:gd name="T135" fmla="*/ 1765 h 1459"/>
                <a:gd name="T136" fmla="+- 0 4520 3976"/>
                <a:gd name="T137" fmla="*/ T136 w 597"/>
                <a:gd name="T138" fmla="+- 0 1783 622"/>
                <a:gd name="T139" fmla="*/ 1783 h 1459"/>
                <a:gd name="T140" fmla="+- 0 4531 3976"/>
                <a:gd name="T141" fmla="*/ T140 w 597"/>
                <a:gd name="T142" fmla="+- 0 1801 622"/>
                <a:gd name="T143" fmla="*/ 1801 h 1459"/>
                <a:gd name="T144" fmla="+- 0 4542 3976"/>
                <a:gd name="T145" fmla="*/ T144 w 597"/>
                <a:gd name="T146" fmla="+- 0 1803 622"/>
                <a:gd name="T147" fmla="*/ 1803 h 1459"/>
                <a:gd name="T148" fmla="+- 0 4565 3976"/>
                <a:gd name="T149" fmla="*/ T148 w 597"/>
                <a:gd name="T150" fmla="+- 0 1803 622"/>
                <a:gd name="T151" fmla="*/ 1803 h 1459"/>
                <a:gd name="T152" fmla="+- 0 4572 3976"/>
                <a:gd name="T153" fmla="*/ T152 w 597"/>
                <a:gd name="T154" fmla="+- 0 1791 622"/>
                <a:gd name="T155" fmla="*/ 1791 h 145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</a:cxnLst>
              <a:rect l="0" t="0" r="r" b="b"/>
              <a:pathLst>
                <a:path w="597" h="1459">
                  <a:moveTo>
                    <a:pt x="12" y="465"/>
                  </a:moveTo>
                  <a:lnTo>
                    <a:pt x="12" y="447"/>
                  </a:lnTo>
                  <a:lnTo>
                    <a:pt x="11" y="446"/>
                  </a:lnTo>
                  <a:lnTo>
                    <a:pt x="8" y="436"/>
                  </a:lnTo>
                  <a:lnTo>
                    <a:pt x="0" y="444"/>
                  </a:lnTo>
                  <a:lnTo>
                    <a:pt x="4" y="457"/>
                  </a:lnTo>
                  <a:lnTo>
                    <a:pt x="12" y="465"/>
                  </a:lnTo>
                  <a:moveTo>
                    <a:pt x="34" y="813"/>
                  </a:moveTo>
                  <a:lnTo>
                    <a:pt x="33" y="795"/>
                  </a:lnTo>
                  <a:lnTo>
                    <a:pt x="33" y="794"/>
                  </a:lnTo>
                  <a:lnTo>
                    <a:pt x="30" y="784"/>
                  </a:lnTo>
                  <a:lnTo>
                    <a:pt x="21" y="792"/>
                  </a:lnTo>
                  <a:lnTo>
                    <a:pt x="25" y="806"/>
                  </a:lnTo>
                  <a:lnTo>
                    <a:pt x="34" y="813"/>
                  </a:lnTo>
                  <a:moveTo>
                    <a:pt x="243" y="1258"/>
                  </a:moveTo>
                  <a:lnTo>
                    <a:pt x="242" y="1242"/>
                  </a:lnTo>
                  <a:lnTo>
                    <a:pt x="242" y="1240"/>
                  </a:lnTo>
                  <a:lnTo>
                    <a:pt x="242" y="1239"/>
                  </a:lnTo>
                  <a:lnTo>
                    <a:pt x="241" y="1237"/>
                  </a:lnTo>
                  <a:lnTo>
                    <a:pt x="239" y="1229"/>
                  </a:lnTo>
                  <a:lnTo>
                    <a:pt x="230" y="1237"/>
                  </a:lnTo>
                  <a:lnTo>
                    <a:pt x="234" y="1250"/>
                  </a:lnTo>
                  <a:lnTo>
                    <a:pt x="243" y="1258"/>
                  </a:lnTo>
                  <a:moveTo>
                    <a:pt x="274" y="997"/>
                  </a:moveTo>
                  <a:lnTo>
                    <a:pt x="274" y="979"/>
                  </a:lnTo>
                  <a:lnTo>
                    <a:pt x="273" y="977"/>
                  </a:lnTo>
                  <a:lnTo>
                    <a:pt x="270" y="968"/>
                  </a:lnTo>
                  <a:lnTo>
                    <a:pt x="262" y="975"/>
                  </a:lnTo>
                  <a:lnTo>
                    <a:pt x="266" y="989"/>
                  </a:lnTo>
                  <a:lnTo>
                    <a:pt x="274" y="997"/>
                  </a:lnTo>
                  <a:moveTo>
                    <a:pt x="298" y="201"/>
                  </a:moveTo>
                  <a:lnTo>
                    <a:pt x="297" y="198"/>
                  </a:lnTo>
                  <a:lnTo>
                    <a:pt x="296" y="195"/>
                  </a:lnTo>
                  <a:lnTo>
                    <a:pt x="289" y="181"/>
                  </a:lnTo>
                  <a:lnTo>
                    <a:pt x="277" y="171"/>
                  </a:lnTo>
                  <a:lnTo>
                    <a:pt x="264" y="167"/>
                  </a:lnTo>
                  <a:lnTo>
                    <a:pt x="253" y="175"/>
                  </a:lnTo>
                  <a:lnTo>
                    <a:pt x="247" y="185"/>
                  </a:lnTo>
                  <a:lnTo>
                    <a:pt x="246" y="193"/>
                  </a:lnTo>
                  <a:lnTo>
                    <a:pt x="251" y="207"/>
                  </a:lnTo>
                  <a:lnTo>
                    <a:pt x="257" y="211"/>
                  </a:lnTo>
                  <a:lnTo>
                    <a:pt x="263" y="212"/>
                  </a:lnTo>
                  <a:lnTo>
                    <a:pt x="268" y="213"/>
                  </a:lnTo>
                  <a:lnTo>
                    <a:pt x="279" y="215"/>
                  </a:lnTo>
                  <a:lnTo>
                    <a:pt x="291" y="213"/>
                  </a:lnTo>
                  <a:lnTo>
                    <a:pt x="297" y="204"/>
                  </a:lnTo>
                  <a:lnTo>
                    <a:pt x="298" y="201"/>
                  </a:lnTo>
                  <a:moveTo>
                    <a:pt x="349" y="29"/>
                  </a:moveTo>
                  <a:lnTo>
                    <a:pt x="349" y="11"/>
                  </a:lnTo>
                  <a:lnTo>
                    <a:pt x="348" y="9"/>
                  </a:lnTo>
                  <a:lnTo>
                    <a:pt x="345" y="0"/>
                  </a:lnTo>
                  <a:lnTo>
                    <a:pt x="337" y="7"/>
                  </a:lnTo>
                  <a:lnTo>
                    <a:pt x="341" y="21"/>
                  </a:lnTo>
                  <a:lnTo>
                    <a:pt x="349" y="29"/>
                  </a:lnTo>
                  <a:moveTo>
                    <a:pt x="423" y="1459"/>
                  </a:moveTo>
                  <a:lnTo>
                    <a:pt x="422" y="1442"/>
                  </a:lnTo>
                  <a:lnTo>
                    <a:pt x="422" y="1440"/>
                  </a:lnTo>
                  <a:lnTo>
                    <a:pt x="419" y="1431"/>
                  </a:lnTo>
                  <a:lnTo>
                    <a:pt x="410" y="1438"/>
                  </a:lnTo>
                  <a:lnTo>
                    <a:pt x="414" y="1452"/>
                  </a:lnTo>
                  <a:lnTo>
                    <a:pt x="423" y="1459"/>
                  </a:lnTo>
                  <a:moveTo>
                    <a:pt x="596" y="1169"/>
                  </a:moveTo>
                  <a:lnTo>
                    <a:pt x="596" y="1166"/>
                  </a:lnTo>
                  <a:lnTo>
                    <a:pt x="595" y="1163"/>
                  </a:lnTo>
                  <a:lnTo>
                    <a:pt x="587" y="1149"/>
                  </a:lnTo>
                  <a:lnTo>
                    <a:pt x="575" y="1139"/>
                  </a:lnTo>
                  <a:lnTo>
                    <a:pt x="562" y="1135"/>
                  </a:lnTo>
                  <a:lnTo>
                    <a:pt x="551" y="1143"/>
                  </a:lnTo>
                  <a:lnTo>
                    <a:pt x="545" y="1153"/>
                  </a:lnTo>
                  <a:lnTo>
                    <a:pt x="544" y="1161"/>
                  </a:lnTo>
                  <a:lnTo>
                    <a:pt x="549" y="1175"/>
                  </a:lnTo>
                  <a:lnTo>
                    <a:pt x="555" y="1179"/>
                  </a:lnTo>
                  <a:lnTo>
                    <a:pt x="561" y="1180"/>
                  </a:lnTo>
                  <a:lnTo>
                    <a:pt x="566" y="1181"/>
                  </a:lnTo>
                  <a:lnTo>
                    <a:pt x="577" y="1183"/>
                  </a:lnTo>
                  <a:lnTo>
                    <a:pt x="589" y="1181"/>
                  </a:lnTo>
                  <a:lnTo>
                    <a:pt x="596" y="1172"/>
                  </a:lnTo>
                  <a:lnTo>
                    <a:pt x="596" y="1169"/>
                  </a:lnTo>
                </a:path>
              </a:pathLst>
            </a:custGeom>
            <a:solidFill>
              <a:srgbClr val="FFD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</p:grpSp>
      <p:sp>
        <p:nvSpPr>
          <p:cNvPr id="13" name="AutoShape 11">
            <a:extLst>
              <a:ext uri="{FF2B5EF4-FFF2-40B4-BE49-F238E27FC236}">
                <a16:creationId xmlns:a16="http://schemas.microsoft.com/office/drawing/2014/main" id="{1A7D62D3-50A0-41C7-BAF0-3B0D8079D06D}"/>
              </a:ext>
            </a:extLst>
          </p:cNvPr>
          <p:cNvSpPr>
            <a:spLocks/>
          </p:cNvSpPr>
          <p:nvPr/>
        </p:nvSpPr>
        <p:spPr bwMode="auto">
          <a:xfrm>
            <a:off x="0" y="1382224"/>
            <a:ext cx="1184320" cy="903776"/>
          </a:xfrm>
          <a:custGeom>
            <a:avLst/>
            <a:gdLst>
              <a:gd name="T0" fmla="*/ 210080225 w 1231"/>
              <a:gd name="T1" fmla="*/ 819756425 h 941"/>
              <a:gd name="T2" fmla="*/ 185886725 w 1231"/>
              <a:gd name="T3" fmla="*/ 845966050 h 941"/>
              <a:gd name="T4" fmla="*/ 185886725 w 1231"/>
              <a:gd name="T5" fmla="*/ 892336925 h 941"/>
              <a:gd name="T6" fmla="*/ 206854425 w 1231"/>
              <a:gd name="T7" fmla="*/ 852014425 h 941"/>
              <a:gd name="T8" fmla="*/ 242741450 w 1231"/>
              <a:gd name="T9" fmla="*/ 879030500 h 941"/>
              <a:gd name="T10" fmla="*/ 239112425 w 1231"/>
              <a:gd name="T11" fmla="*/ 870966000 h 941"/>
              <a:gd name="T12" fmla="*/ 224999550 w 1231"/>
              <a:gd name="T13" fmla="*/ 868546650 h 941"/>
              <a:gd name="T14" fmla="*/ 223789875 w 1231"/>
              <a:gd name="T15" fmla="*/ 881449850 h 941"/>
              <a:gd name="T16" fmla="*/ 230644700 w 1231"/>
              <a:gd name="T17" fmla="*/ 884272425 h 941"/>
              <a:gd name="T18" fmla="*/ 242741450 w 1231"/>
              <a:gd name="T19" fmla="*/ 880240175 h 941"/>
              <a:gd name="T20" fmla="*/ 245160800 w 1231"/>
              <a:gd name="T21" fmla="*/ 794353250 h 941"/>
              <a:gd name="T22" fmla="*/ 243547900 w 1231"/>
              <a:gd name="T23" fmla="*/ 789917775 h 941"/>
              <a:gd name="T24" fmla="*/ 245160800 w 1231"/>
              <a:gd name="T25" fmla="*/ 801611300 h 941"/>
              <a:gd name="T26" fmla="*/ 283063950 w 1231"/>
              <a:gd name="T27" fmla="*/ 820159650 h 941"/>
              <a:gd name="T28" fmla="*/ 274596225 w 1231"/>
              <a:gd name="T29" fmla="*/ 826611250 h 941"/>
              <a:gd name="T30" fmla="*/ 277418800 w 1231"/>
              <a:gd name="T31" fmla="*/ 832659625 h 941"/>
              <a:gd name="T32" fmla="*/ 387499225 w 1231"/>
              <a:gd name="T33" fmla="*/ 947175525 h 941"/>
              <a:gd name="T34" fmla="*/ 387096000 w 1231"/>
              <a:gd name="T35" fmla="*/ 938707800 h 941"/>
              <a:gd name="T36" fmla="*/ 384273425 w 1231"/>
              <a:gd name="T37" fmla="*/ 943949725 h 941"/>
              <a:gd name="T38" fmla="*/ 427015275 w 1231"/>
              <a:gd name="T39" fmla="*/ 1014110875 h 941"/>
              <a:gd name="T40" fmla="*/ 403628225 w 1231"/>
              <a:gd name="T41" fmla="*/ 1001610900 h 941"/>
              <a:gd name="T42" fmla="*/ 371773450 w 1231"/>
              <a:gd name="T43" fmla="*/ 1025804400 h 941"/>
              <a:gd name="T44" fmla="*/ 349192850 w 1231"/>
              <a:gd name="T45" fmla="*/ 1019756025 h 941"/>
              <a:gd name="T46" fmla="*/ 340725125 w 1231"/>
              <a:gd name="T47" fmla="*/ 994352850 h 941"/>
              <a:gd name="T48" fmla="*/ 337096100 w 1231"/>
              <a:gd name="T49" fmla="*/ 967336775 h 941"/>
              <a:gd name="T50" fmla="*/ 324596125 w 1231"/>
              <a:gd name="T51" fmla="*/ 941127150 h 941"/>
              <a:gd name="T52" fmla="*/ 310886475 w 1231"/>
              <a:gd name="T53" fmla="*/ 933869100 h 941"/>
              <a:gd name="T54" fmla="*/ 281451050 w 1231"/>
              <a:gd name="T55" fmla="*/ 937094900 h 941"/>
              <a:gd name="T56" fmla="*/ 237902750 w 1231"/>
              <a:gd name="T57" fmla="*/ 936691675 h 941"/>
              <a:gd name="T58" fmla="*/ 237499525 w 1231"/>
              <a:gd name="T59" fmla="*/ 934675550 h 941"/>
              <a:gd name="T60" fmla="*/ 241531775 w 1231"/>
              <a:gd name="T61" fmla="*/ 922175575 h 941"/>
              <a:gd name="T62" fmla="*/ 244354350 w 1231"/>
              <a:gd name="T63" fmla="*/ 918949775 h 941"/>
              <a:gd name="T64" fmla="*/ 228628575 w 1231"/>
              <a:gd name="T65" fmla="*/ 908465925 h 941"/>
              <a:gd name="T66" fmla="*/ 186289950 w 1231"/>
              <a:gd name="T67" fmla="*/ 897982075 h 941"/>
              <a:gd name="T68" fmla="*/ 159677100 w 1231"/>
              <a:gd name="T69" fmla="*/ 876611150 h 941"/>
              <a:gd name="T70" fmla="*/ 132661025 w 1231"/>
              <a:gd name="T71" fmla="*/ 863707950 h 941"/>
              <a:gd name="T72" fmla="*/ 124999750 w 1231"/>
              <a:gd name="T73" fmla="*/ 840724125 h 941"/>
              <a:gd name="T74" fmla="*/ 130241675 w 1231"/>
              <a:gd name="T75" fmla="*/ 815320950 h 941"/>
              <a:gd name="T76" fmla="*/ 149596475 w 1231"/>
              <a:gd name="T77" fmla="*/ 791933900 h 941"/>
              <a:gd name="T78" fmla="*/ 139515850 w 1231"/>
              <a:gd name="T79" fmla="*/ 781853275 h 941"/>
              <a:gd name="T80" fmla="*/ 111693325 w 1231"/>
              <a:gd name="T81" fmla="*/ 805643550 h 941"/>
              <a:gd name="T82" fmla="*/ 93144975 w 1231"/>
              <a:gd name="T83" fmla="*/ 870966000 h 941"/>
              <a:gd name="T84" fmla="*/ 22983825 w 1231"/>
              <a:gd name="T85" fmla="*/ 897982075 h 941"/>
              <a:gd name="T86" fmla="*/ 0 w 1231"/>
              <a:gd name="T87" fmla="*/ 1161288000 h 941"/>
              <a:gd name="T88" fmla="*/ 387499225 w 1231"/>
              <a:gd name="T89" fmla="*/ 1143546100 h 941"/>
              <a:gd name="T90" fmla="*/ 372176675 w 1231"/>
              <a:gd name="T91" fmla="*/ 1117739700 h 941"/>
              <a:gd name="T92" fmla="*/ 370967000 w 1231"/>
              <a:gd name="T93" fmla="*/ 1082255900 h 941"/>
              <a:gd name="T94" fmla="*/ 396370175 w 1231"/>
              <a:gd name="T95" fmla="*/ 1042336625 h 941"/>
              <a:gd name="T96" fmla="*/ 427015275 w 1231"/>
              <a:gd name="T97" fmla="*/ 1027014075 h 941"/>
              <a:gd name="T98" fmla="*/ 447579750 w 1231"/>
              <a:gd name="T99" fmla="*/ 1159271875 h 941"/>
              <a:gd name="T100" fmla="*/ 450805550 w 1231"/>
              <a:gd name="T101" fmla="*/ 1161288000 h 941"/>
              <a:gd name="T102" fmla="*/ 452418450 w 1231"/>
              <a:gd name="T103" fmla="*/ 819353200 h 941"/>
              <a:gd name="T104" fmla="*/ 447982975 w 1231"/>
              <a:gd name="T105" fmla="*/ 818546750 h 941"/>
              <a:gd name="T106" fmla="*/ 477821625 w 1231"/>
              <a:gd name="T107" fmla="*/ 1107659075 h 941"/>
              <a:gd name="T108" fmla="*/ 474192600 w 1231"/>
              <a:gd name="T109" fmla="*/ 1099594575 h 941"/>
              <a:gd name="T110" fmla="*/ 460079725 w 1231"/>
              <a:gd name="T111" fmla="*/ 1097175225 h 941"/>
              <a:gd name="T112" fmla="*/ 458870050 w 1231"/>
              <a:gd name="T113" fmla="*/ 1110078425 h 941"/>
              <a:gd name="T114" fmla="*/ 465724875 w 1231"/>
              <a:gd name="T115" fmla="*/ 1112901000 h 941"/>
              <a:gd name="T116" fmla="*/ 477821625 w 1231"/>
              <a:gd name="T117" fmla="*/ 1108868750 h 941"/>
              <a:gd name="T118" fmla="*/ 495966750 w 1231"/>
              <a:gd name="T119" fmla="*/ 1049594675 h 941"/>
              <a:gd name="T120" fmla="*/ 494757075 w 1231"/>
              <a:gd name="T121" fmla="*/ 1045159200 h 941"/>
              <a:gd name="T122" fmla="*/ 496369975 w 1231"/>
              <a:gd name="T123" fmla="*/ 1056449500 h 941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231" h="941">
                <a:moveTo>
                  <a:pt x="527" y="105"/>
                </a:moveTo>
                <a:lnTo>
                  <a:pt x="525" y="98"/>
                </a:lnTo>
                <a:lnTo>
                  <a:pt x="521" y="94"/>
                </a:lnTo>
                <a:lnTo>
                  <a:pt x="513" y="94"/>
                </a:lnTo>
                <a:lnTo>
                  <a:pt x="485" y="114"/>
                </a:lnTo>
                <a:lnTo>
                  <a:pt x="461" y="159"/>
                </a:lnTo>
                <a:lnTo>
                  <a:pt x="434" y="205"/>
                </a:lnTo>
                <a:lnTo>
                  <a:pt x="460" y="282"/>
                </a:lnTo>
                <a:lnTo>
                  <a:pt x="461" y="274"/>
                </a:lnTo>
                <a:lnTo>
                  <a:pt x="468" y="263"/>
                </a:lnTo>
                <a:lnTo>
                  <a:pt x="492" y="219"/>
                </a:lnTo>
                <a:lnTo>
                  <a:pt x="513" y="174"/>
                </a:lnTo>
                <a:lnTo>
                  <a:pt x="526" y="133"/>
                </a:lnTo>
                <a:lnTo>
                  <a:pt x="527" y="105"/>
                </a:lnTo>
                <a:moveTo>
                  <a:pt x="602" y="241"/>
                </a:moveTo>
                <a:lnTo>
                  <a:pt x="602" y="238"/>
                </a:lnTo>
                <a:lnTo>
                  <a:pt x="601" y="235"/>
                </a:lnTo>
                <a:lnTo>
                  <a:pt x="593" y="221"/>
                </a:lnTo>
                <a:lnTo>
                  <a:pt x="581" y="211"/>
                </a:lnTo>
                <a:lnTo>
                  <a:pt x="569" y="207"/>
                </a:lnTo>
                <a:lnTo>
                  <a:pt x="558" y="215"/>
                </a:lnTo>
                <a:lnTo>
                  <a:pt x="551" y="225"/>
                </a:lnTo>
                <a:lnTo>
                  <a:pt x="551" y="233"/>
                </a:lnTo>
                <a:lnTo>
                  <a:pt x="555" y="247"/>
                </a:lnTo>
                <a:lnTo>
                  <a:pt x="562" y="251"/>
                </a:lnTo>
                <a:lnTo>
                  <a:pt x="567" y="252"/>
                </a:lnTo>
                <a:lnTo>
                  <a:pt x="572" y="254"/>
                </a:lnTo>
                <a:lnTo>
                  <a:pt x="584" y="255"/>
                </a:lnTo>
                <a:lnTo>
                  <a:pt x="595" y="253"/>
                </a:lnTo>
                <a:lnTo>
                  <a:pt x="602" y="244"/>
                </a:lnTo>
                <a:lnTo>
                  <a:pt x="602" y="241"/>
                </a:lnTo>
                <a:moveTo>
                  <a:pt x="608" y="49"/>
                </a:moveTo>
                <a:lnTo>
                  <a:pt x="608" y="31"/>
                </a:lnTo>
                <a:lnTo>
                  <a:pt x="607" y="30"/>
                </a:lnTo>
                <a:lnTo>
                  <a:pt x="607" y="28"/>
                </a:lnTo>
                <a:lnTo>
                  <a:pt x="604" y="20"/>
                </a:lnTo>
                <a:lnTo>
                  <a:pt x="596" y="28"/>
                </a:lnTo>
                <a:lnTo>
                  <a:pt x="599" y="41"/>
                </a:lnTo>
                <a:lnTo>
                  <a:pt x="608" y="49"/>
                </a:lnTo>
                <a:moveTo>
                  <a:pt x="707" y="108"/>
                </a:moveTo>
                <a:lnTo>
                  <a:pt x="704" y="98"/>
                </a:lnTo>
                <a:lnTo>
                  <a:pt x="702" y="95"/>
                </a:lnTo>
                <a:lnTo>
                  <a:pt x="694" y="90"/>
                </a:lnTo>
                <a:lnTo>
                  <a:pt x="674" y="91"/>
                </a:lnTo>
                <a:lnTo>
                  <a:pt x="681" y="111"/>
                </a:lnTo>
                <a:lnTo>
                  <a:pt x="681" y="112"/>
                </a:lnTo>
                <a:lnTo>
                  <a:pt x="682" y="114"/>
                </a:lnTo>
                <a:lnTo>
                  <a:pt x="688" y="126"/>
                </a:lnTo>
                <a:lnTo>
                  <a:pt x="698" y="118"/>
                </a:lnTo>
                <a:lnTo>
                  <a:pt x="707" y="108"/>
                </a:lnTo>
                <a:moveTo>
                  <a:pt x="961" y="410"/>
                </a:moveTo>
                <a:lnTo>
                  <a:pt x="961" y="392"/>
                </a:lnTo>
                <a:lnTo>
                  <a:pt x="961" y="391"/>
                </a:lnTo>
                <a:lnTo>
                  <a:pt x="960" y="389"/>
                </a:lnTo>
                <a:lnTo>
                  <a:pt x="958" y="381"/>
                </a:lnTo>
                <a:lnTo>
                  <a:pt x="949" y="388"/>
                </a:lnTo>
                <a:lnTo>
                  <a:pt x="953" y="402"/>
                </a:lnTo>
                <a:lnTo>
                  <a:pt x="961" y="410"/>
                </a:lnTo>
                <a:moveTo>
                  <a:pt x="1061" y="585"/>
                </a:moveTo>
                <a:lnTo>
                  <a:pt x="1059" y="576"/>
                </a:lnTo>
                <a:lnTo>
                  <a:pt x="1051" y="567"/>
                </a:lnTo>
                <a:lnTo>
                  <a:pt x="1038" y="558"/>
                </a:lnTo>
                <a:lnTo>
                  <a:pt x="1001" y="545"/>
                </a:lnTo>
                <a:lnTo>
                  <a:pt x="976" y="560"/>
                </a:lnTo>
                <a:lnTo>
                  <a:pt x="952" y="585"/>
                </a:lnTo>
                <a:lnTo>
                  <a:pt x="922" y="605"/>
                </a:lnTo>
                <a:lnTo>
                  <a:pt x="899" y="609"/>
                </a:lnTo>
                <a:lnTo>
                  <a:pt x="881" y="604"/>
                </a:lnTo>
                <a:lnTo>
                  <a:pt x="866" y="590"/>
                </a:lnTo>
                <a:lnTo>
                  <a:pt x="854" y="564"/>
                </a:lnTo>
                <a:lnTo>
                  <a:pt x="849" y="547"/>
                </a:lnTo>
                <a:lnTo>
                  <a:pt x="845" y="527"/>
                </a:lnTo>
                <a:lnTo>
                  <a:pt x="841" y="502"/>
                </a:lnTo>
                <a:lnTo>
                  <a:pt x="838" y="475"/>
                </a:lnTo>
                <a:lnTo>
                  <a:pt x="836" y="460"/>
                </a:lnTo>
                <a:lnTo>
                  <a:pt x="833" y="447"/>
                </a:lnTo>
                <a:lnTo>
                  <a:pt x="830" y="436"/>
                </a:lnTo>
                <a:lnTo>
                  <a:pt x="805" y="395"/>
                </a:lnTo>
                <a:lnTo>
                  <a:pt x="796" y="390"/>
                </a:lnTo>
                <a:lnTo>
                  <a:pt x="775" y="377"/>
                </a:lnTo>
                <a:lnTo>
                  <a:pt x="771" y="377"/>
                </a:lnTo>
                <a:lnTo>
                  <a:pt x="749" y="374"/>
                </a:lnTo>
                <a:lnTo>
                  <a:pt x="738" y="375"/>
                </a:lnTo>
                <a:lnTo>
                  <a:pt x="698" y="385"/>
                </a:lnTo>
                <a:lnTo>
                  <a:pt x="660" y="389"/>
                </a:lnTo>
                <a:lnTo>
                  <a:pt x="623" y="388"/>
                </a:lnTo>
                <a:lnTo>
                  <a:pt x="590" y="384"/>
                </a:lnTo>
                <a:lnTo>
                  <a:pt x="590" y="382"/>
                </a:lnTo>
                <a:lnTo>
                  <a:pt x="589" y="381"/>
                </a:lnTo>
                <a:lnTo>
                  <a:pt x="589" y="379"/>
                </a:lnTo>
                <a:lnTo>
                  <a:pt x="589" y="367"/>
                </a:lnTo>
                <a:lnTo>
                  <a:pt x="593" y="356"/>
                </a:lnTo>
                <a:lnTo>
                  <a:pt x="599" y="348"/>
                </a:lnTo>
                <a:lnTo>
                  <a:pt x="607" y="342"/>
                </a:lnTo>
                <a:lnTo>
                  <a:pt x="607" y="341"/>
                </a:lnTo>
                <a:lnTo>
                  <a:pt x="606" y="340"/>
                </a:lnTo>
                <a:lnTo>
                  <a:pt x="575" y="316"/>
                </a:lnTo>
                <a:lnTo>
                  <a:pt x="567" y="314"/>
                </a:lnTo>
                <a:lnTo>
                  <a:pt x="529" y="308"/>
                </a:lnTo>
                <a:lnTo>
                  <a:pt x="485" y="302"/>
                </a:lnTo>
                <a:lnTo>
                  <a:pt x="462" y="288"/>
                </a:lnTo>
                <a:lnTo>
                  <a:pt x="434" y="205"/>
                </a:lnTo>
                <a:lnTo>
                  <a:pt x="433" y="207"/>
                </a:lnTo>
                <a:lnTo>
                  <a:pt x="396" y="235"/>
                </a:lnTo>
                <a:lnTo>
                  <a:pt x="369" y="235"/>
                </a:lnTo>
                <a:lnTo>
                  <a:pt x="346" y="223"/>
                </a:lnTo>
                <a:lnTo>
                  <a:pt x="329" y="203"/>
                </a:lnTo>
                <a:lnTo>
                  <a:pt x="316" y="176"/>
                </a:lnTo>
                <a:lnTo>
                  <a:pt x="312" y="161"/>
                </a:lnTo>
                <a:lnTo>
                  <a:pt x="310" y="146"/>
                </a:lnTo>
                <a:lnTo>
                  <a:pt x="308" y="130"/>
                </a:lnTo>
                <a:lnTo>
                  <a:pt x="309" y="115"/>
                </a:lnTo>
                <a:lnTo>
                  <a:pt x="323" y="83"/>
                </a:lnTo>
                <a:lnTo>
                  <a:pt x="347" y="66"/>
                </a:lnTo>
                <a:lnTo>
                  <a:pt x="367" y="51"/>
                </a:lnTo>
                <a:lnTo>
                  <a:pt x="371" y="25"/>
                </a:lnTo>
                <a:lnTo>
                  <a:pt x="371" y="23"/>
                </a:lnTo>
                <a:lnTo>
                  <a:pt x="370" y="22"/>
                </a:lnTo>
                <a:lnTo>
                  <a:pt x="346" y="0"/>
                </a:lnTo>
                <a:lnTo>
                  <a:pt x="309" y="5"/>
                </a:lnTo>
                <a:lnTo>
                  <a:pt x="278" y="43"/>
                </a:lnTo>
                <a:lnTo>
                  <a:pt x="277" y="59"/>
                </a:lnTo>
                <a:lnTo>
                  <a:pt x="274" y="117"/>
                </a:lnTo>
                <a:lnTo>
                  <a:pt x="269" y="188"/>
                </a:lnTo>
                <a:lnTo>
                  <a:pt x="231" y="221"/>
                </a:lnTo>
                <a:lnTo>
                  <a:pt x="174" y="239"/>
                </a:lnTo>
                <a:lnTo>
                  <a:pt x="110" y="264"/>
                </a:lnTo>
                <a:lnTo>
                  <a:pt x="57" y="288"/>
                </a:lnTo>
                <a:lnTo>
                  <a:pt x="16" y="293"/>
                </a:lnTo>
                <a:lnTo>
                  <a:pt x="0" y="291"/>
                </a:lnTo>
                <a:lnTo>
                  <a:pt x="0" y="941"/>
                </a:lnTo>
                <a:lnTo>
                  <a:pt x="1057" y="941"/>
                </a:lnTo>
                <a:lnTo>
                  <a:pt x="1011" y="929"/>
                </a:lnTo>
                <a:lnTo>
                  <a:pt x="961" y="897"/>
                </a:lnTo>
                <a:lnTo>
                  <a:pt x="925" y="839"/>
                </a:lnTo>
                <a:lnTo>
                  <a:pt x="923" y="833"/>
                </a:lnTo>
                <a:lnTo>
                  <a:pt x="922" y="827"/>
                </a:lnTo>
                <a:lnTo>
                  <a:pt x="920" y="820"/>
                </a:lnTo>
                <a:lnTo>
                  <a:pt x="920" y="745"/>
                </a:lnTo>
                <a:lnTo>
                  <a:pt x="943" y="690"/>
                </a:lnTo>
                <a:lnTo>
                  <a:pt x="970" y="657"/>
                </a:lnTo>
                <a:lnTo>
                  <a:pt x="983" y="646"/>
                </a:lnTo>
                <a:lnTo>
                  <a:pt x="1013" y="641"/>
                </a:lnTo>
                <a:lnTo>
                  <a:pt x="1041" y="628"/>
                </a:lnTo>
                <a:lnTo>
                  <a:pt x="1059" y="608"/>
                </a:lnTo>
                <a:lnTo>
                  <a:pt x="1061" y="585"/>
                </a:lnTo>
                <a:moveTo>
                  <a:pt x="1118" y="941"/>
                </a:moveTo>
                <a:lnTo>
                  <a:pt x="1110" y="936"/>
                </a:lnTo>
                <a:lnTo>
                  <a:pt x="1096" y="940"/>
                </a:lnTo>
                <a:lnTo>
                  <a:pt x="1079" y="941"/>
                </a:lnTo>
                <a:lnTo>
                  <a:pt x="1118" y="941"/>
                </a:lnTo>
                <a:moveTo>
                  <a:pt x="1123" y="112"/>
                </a:moveTo>
                <a:lnTo>
                  <a:pt x="1122" y="95"/>
                </a:lnTo>
                <a:lnTo>
                  <a:pt x="1122" y="93"/>
                </a:lnTo>
                <a:lnTo>
                  <a:pt x="1122" y="92"/>
                </a:lnTo>
                <a:lnTo>
                  <a:pt x="1119" y="84"/>
                </a:lnTo>
                <a:lnTo>
                  <a:pt x="1111" y="91"/>
                </a:lnTo>
                <a:lnTo>
                  <a:pt x="1114" y="105"/>
                </a:lnTo>
                <a:lnTo>
                  <a:pt x="1123" y="112"/>
                </a:lnTo>
                <a:moveTo>
                  <a:pt x="1185" y="808"/>
                </a:moveTo>
                <a:lnTo>
                  <a:pt x="1185" y="805"/>
                </a:lnTo>
                <a:lnTo>
                  <a:pt x="1184" y="802"/>
                </a:lnTo>
                <a:lnTo>
                  <a:pt x="1176" y="788"/>
                </a:lnTo>
                <a:lnTo>
                  <a:pt x="1164" y="778"/>
                </a:lnTo>
                <a:lnTo>
                  <a:pt x="1152" y="774"/>
                </a:lnTo>
                <a:lnTo>
                  <a:pt x="1141" y="782"/>
                </a:lnTo>
                <a:lnTo>
                  <a:pt x="1134" y="792"/>
                </a:lnTo>
                <a:lnTo>
                  <a:pt x="1133" y="801"/>
                </a:lnTo>
                <a:lnTo>
                  <a:pt x="1138" y="814"/>
                </a:lnTo>
                <a:lnTo>
                  <a:pt x="1145" y="818"/>
                </a:lnTo>
                <a:lnTo>
                  <a:pt x="1150" y="820"/>
                </a:lnTo>
                <a:lnTo>
                  <a:pt x="1155" y="821"/>
                </a:lnTo>
                <a:lnTo>
                  <a:pt x="1166" y="822"/>
                </a:lnTo>
                <a:lnTo>
                  <a:pt x="1178" y="820"/>
                </a:lnTo>
                <a:lnTo>
                  <a:pt x="1185" y="811"/>
                </a:lnTo>
                <a:lnTo>
                  <a:pt x="1185" y="808"/>
                </a:lnTo>
                <a:moveTo>
                  <a:pt x="1231" y="681"/>
                </a:moveTo>
                <a:lnTo>
                  <a:pt x="1230" y="664"/>
                </a:lnTo>
                <a:lnTo>
                  <a:pt x="1230" y="662"/>
                </a:lnTo>
                <a:lnTo>
                  <a:pt x="1229" y="661"/>
                </a:lnTo>
                <a:lnTo>
                  <a:pt x="1227" y="653"/>
                </a:lnTo>
                <a:lnTo>
                  <a:pt x="1218" y="660"/>
                </a:lnTo>
                <a:lnTo>
                  <a:pt x="1222" y="674"/>
                </a:lnTo>
                <a:lnTo>
                  <a:pt x="1231" y="681"/>
                </a:lnTo>
              </a:path>
            </a:pathLst>
          </a:custGeom>
          <a:solidFill>
            <a:srgbClr val="FFD23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0480" tIns="15240" rIns="30480" bIns="15240" numCol="1" anchor="t" anchorCtr="0" compatLnSpc="1">
            <a:prstTxWarp prst="textNoShape">
              <a:avLst/>
            </a:prstTxWarp>
          </a:bodyPr>
          <a:lstStyle/>
          <a:p>
            <a:endParaRPr lang="fr-FR" sz="207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4BF9BE16-831A-48F8-B6A4-AAC779B14611}"/>
              </a:ext>
            </a:extLst>
          </p:cNvPr>
          <p:cNvSpPr txBox="1">
            <a:spLocks/>
          </p:cNvSpPr>
          <p:nvPr/>
        </p:nvSpPr>
        <p:spPr>
          <a:xfrm>
            <a:off x="828004" y="958334"/>
            <a:ext cx="1584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 dirty="0">
                <a:solidFill>
                  <a:srgbClr val="215868"/>
                </a:solidFill>
                <a:latin typeface="Gotham Bold" pitchFamily="50" charset="0"/>
                <a:cs typeface="Gotham Bold" pitchFamily="50" charset="0"/>
              </a:rPr>
              <a:t>SIGNALEMENT</a:t>
            </a:r>
          </a:p>
        </p:txBody>
      </p:sp>
      <p:pic>
        <p:nvPicPr>
          <p:cNvPr id="14" name="image4.png">
            <a:extLst>
              <a:ext uri="{FF2B5EF4-FFF2-40B4-BE49-F238E27FC236}">
                <a16:creationId xmlns:a16="http://schemas.microsoft.com/office/drawing/2014/main" id="{B9353E3C-DEF9-457F-9D69-FEAD62B4678F}"/>
              </a:ext>
            </a:extLst>
          </p:cNvPr>
          <p:cNvPicPr>
            <a:picLocks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491651" y="514571"/>
            <a:ext cx="256786" cy="305551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18A51853-4A5A-48A4-9A91-F31F89033FC7}"/>
              </a:ext>
            </a:extLst>
          </p:cNvPr>
          <p:cNvSpPr txBox="1">
            <a:spLocks/>
          </p:cNvSpPr>
          <p:nvPr/>
        </p:nvSpPr>
        <p:spPr>
          <a:xfrm>
            <a:off x="1255201" y="1303911"/>
            <a:ext cx="7296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 dirty="0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Dénoncer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E990B36B-C163-418F-A254-68A22134B630}"/>
              </a:ext>
            </a:extLst>
          </p:cNvPr>
          <p:cNvSpPr txBox="1">
            <a:spLocks/>
          </p:cNvSpPr>
          <p:nvPr/>
        </p:nvSpPr>
        <p:spPr>
          <a:xfrm>
            <a:off x="1004335" y="1547012"/>
            <a:ext cx="123142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 dirty="0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Contenu choquant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E22EB5C5-6E4D-4214-8F1C-9F8C81352F11}"/>
              </a:ext>
            </a:extLst>
          </p:cNvPr>
          <p:cNvSpPr txBox="1">
            <a:spLocks/>
          </p:cNvSpPr>
          <p:nvPr/>
        </p:nvSpPr>
        <p:spPr>
          <a:xfrm>
            <a:off x="1332947" y="1790114"/>
            <a:ext cx="5741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 dirty="0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Preuve</a:t>
            </a:r>
          </a:p>
        </p:txBody>
      </p:sp>
    </p:spTree>
    <p:extLst>
      <p:ext uri="{BB962C8B-B14F-4D97-AF65-F5344CB8AC3E}">
        <p14:creationId xmlns:p14="http://schemas.microsoft.com/office/powerpoint/2010/main" val="323381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F1409238-5CCF-410B-BDA9-73B48B0CCB50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1223094" cy="1132124"/>
            <a:chOff x="0" y="0"/>
            <a:chExt cx="1368" cy="1047"/>
          </a:xfrm>
        </p:grpSpPr>
        <p:sp>
          <p:nvSpPr>
            <p:cNvPr id="5" name="AutoShape 3">
              <a:extLst>
                <a:ext uri="{FF2B5EF4-FFF2-40B4-BE49-F238E27FC236}">
                  <a16:creationId xmlns:a16="http://schemas.microsoft.com/office/drawing/2014/main" id="{CAE4FC14-795A-43E4-B542-F8C0416FD17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1368" cy="1047"/>
            </a:xfrm>
            <a:custGeom>
              <a:avLst/>
              <a:gdLst>
                <a:gd name="T0" fmla="*/ 16 w 1368"/>
                <a:gd name="T1" fmla="*/ 587 h 1047"/>
                <a:gd name="T2" fmla="*/ 4 w 1368"/>
                <a:gd name="T3" fmla="*/ 686 h 1047"/>
                <a:gd name="T4" fmla="*/ 33 w 1368"/>
                <a:gd name="T5" fmla="*/ 620 h 1047"/>
                <a:gd name="T6" fmla="*/ 217 w 1368"/>
                <a:gd name="T7" fmla="*/ 509 h 1047"/>
                <a:gd name="T8" fmla="*/ 152 w 1368"/>
                <a:gd name="T9" fmla="*/ 643 h 1047"/>
                <a:gd name="T10" fmla="*/ 13 w 1368"/>
                <a:gd name="T11" fmla="*/ 866 h 1047"/>
                <a:gd name="T12" fmla="*/ 38 w 1368"/>
                <a:gd name="T13" fmla="*/ 935 h 1047"/>
                <a:gd name="T14" fmla="*/ 131 w 1368"/>
                <a:gd name="T15" fmla="*/ 817 h 1047"/>
                <a:gd name="T16" fmla="*/ 208 w 1368"/>
                <a:gd name="T17" fmla="*/ 575 h 1047"/>
                <a:gd name="T18" fmla="*/ 550 w 1368"/>
                <a:gd name="T19" fmla="*/ 862 h 1047"/>
                <a:gd name="T20" fmla="*/ 518 w 1368"/>
                <a:gd name="T21" fmla="*/ 770 h 1047"/>
                <a:gd name="T22" fmla="*/ 468 w 1368"/>
                <a:gd name="T23" fmla="*/ 688 h 1047"/>
                <a:gd name="T24" fmla="*/ 0 w 1368"/>
                <a:gd name="T25" fmla="*/ 439 h 1047"/>
                <a:gd name="T26" fmla="*/ 148 w 1368"/>
                <a:gd name="T27" fmla="*/ 431 h 1047"/>
                <a:gd name="T28" fmla="*/ 351 w 1368"/>
                <a:gd name="T29" fmla="*/ 498 h 1047"/>
                <a:gd name="T30" fmla="*/ 449 w 1368"/>
                <a:gd name="T31" fmla="*/ 685 h 1047"/>
                <a:gd name="T32" fmla="*/ 474 w 1368"/>
                <a:gd name="T33" fmla="*/ 824 h 1047"/>
                <a:gd name="T34" fmla="*/ 511 w 1368"/>
                <a:gd name="T35" fmla="*/ 897 h 1047"/>
                <a:gd name="T36" fmla="*/ 550 w 1368"/>
                <a:gd name="T37" fmla="*/ 862 h 1047"/>
                <a:gd name="T38" fmla="*/ 865 w 1368"/>
                <a:gd name="T39" fmla="*/ 517 h 1047"/>
                <a:gd name="T40" fmla="*/ 670 w 1368"/>
                <a:gd name="T41" fmla="*/ 0 h 1047"/>
                <a:gd name="T42" fmla="*/ 527 w 1368"/>
                <a:gd name="T43" fmla="*/ 595 h 1047"/>
                <a:gd name="T44" fmla="*/ 731 w 1368"/>
                <a:gd name="T45" fmla="*/ 529 h 1047"/>
                <a:gd name="T46" fmla="*/ 867 w 1368"/>
                <a:gd name="T47" fmla="*/ 554 h 1047"/>
                <a:gd name="T48" fmla="*/ 952 w 1368"/>
                <a:gd name="T49" fmla="*/ 998 h 1047"/>
                <a:gd name="T50" fmla="*/ 832 w 1368"/>
                <a:gd name="T51" fmla="*/ 858 h 1047"/>
                <a:gd name="T52" fmla="*/ 716 w 1368"/>
                <a:gd name="T53" fmla="*/ 712 h 1047"/>
                <a:gd name="T54" fmla="*/ 699 w 1368"/>
                <a:gd name="T55" fmla="*/ 679 h 1047"/>
                <a:gd name="T56" fmla="*/ 681 w 1368"/>
                <a:gd name="T57" fmla="*/ 652 h 1047"/>
                <a:gd name="T58" fmla="*/ 668 w 1368"/>
                <a:gd name="T59" fmla="*/ 693 h 1047"/>
                <a:gd name="T60" fmla="*/ 758 w 1368"/>
                <a:gd name="T61" fmla="*/ 818 h 1047"/>
                <a:gd name="T62" fmla="*/ 788 w 1368"/>
                <a:gd name="T63" fmla="*/ 899 h 1047"/>
                <a:gd name="T64" fmla="*/ 797 w 1368"/>
                <a:gd name="T65" fmla="*/ 945 h 1047"/>
                <a:gd name="T66" fmla="*/ 941 w 1368"/>
                <a:gd name="T67" fmla="*/ 1039 h 1047"/>
                <a:gd name="T68" fmla="*/ 1001 w 1368"/>
                <a:gd name="T69" fmla="*/ 71 h 1047"/>
                <a:gd name="T70" fmla="*/ 978 w 1368"/>
                <a:gd name="T71" fmla="*/ 0 h 1047"/>
                <a:gd name="T72" fmla="*/ 1198 w 1368"/>
                <a:gd name="T73" fmla="*/ 181 h 1047"/>
                <a:gd name="T74" fmla="*/ 1089 w 1368"/>
                <a:gd name="T75" fmla="*/ 167 h 1047"/>
                <a:gd name="T76" fmla="*/ 670 w 1368"/>
                <a:gd name="T77" fmla="*/ 0 h 1047"/>
                <a:gd name="T78" fmla="*/ 899 w 1368"/>
                <a:gd name="T79" fmla="*/ 380 h 1047"/>
                <a:gd name="T80" fmla="*/ 1108 w 1368"/>
                <a:gd name="T81" fmla="*/ 217 h 1047"/>
                <a:gd name="T82" fmla="*/ 1201 w 1368"/>
                <a:gd name="T83" fmla="*/ 199 h 1047"/>
                <a:gd name="T84" fmla="*/ 1347 w 1368"/>
                <a:gd name="T85" fmla="*/ 410 h 1047"/>
                <a:gd name="T86" fmla="*/ 1220 w 1368"/>
                <a:gd name="T87" fmla="*/ 407 h 1047"/>
                <a:gd name="T88" fmla="*/ 1051 w 1368"/>
                <a:gd name="T89" fmla="*/ 370 h 1047"/>
                <a:gd name="T90" fmla="*/ 1011 w 1368"/>
                <a:gd name="T91" fmla="*/ 387 h 1047"/>
                <a:gd name="T92" fmla="*/ 1058 w 1368"/>
                <a:gd name="T93" fmla="*/ 402 h 1047"/>
                <a:gd name="T94" fmla="*/ 1250 w 1368"/>
                <a:gd name="T95" fmla="*/ 454 h 1047"/>
                <a:gd name="T96" fmla="*/ 1362 w 1368"/>
                <a:gd name="T97" fmla="*/ 451 h 10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368" h="1047">
                  <a:moveTo>
                    <a:pt x="33" y="620"/>
                  </a:moveTo>
                  <a:lnTo>
                    <a:pt x="31" y="607"/>
                  </a:lnTo>
                  <a:lnTo>
                    <a:pt x="25" y="596"/>
                  </a:lnTo>
                  <a:lnTo>
                    <a:pt x="16" y="587"/>
                  </a:lnTo>
                  <a:lnTo>
                    <a:pt x="4" y="581"/>
                  </a:lnTo>
                  <a:lnTo>
                    <a:pt x="0" y="581"/>
                  </a:lnTo>
                  <a:lnTo>
                    <a:pt x="0" y="686"/>
                  </a:lnTo>
                  <a:lnTo>
                    <a:pt x="4" y="686"/>
                  </a:lnTo>
                  <a:lnTo>
                    <a:pt x="24" y="666"/>
                  </a:lnTo>
                  <a:lnTo>
                    <a:pt x="30" y="650"/>
                  </a:lnTo>
                  <a:lnTo>
                    <a:pt x="33" y="634"/>
                  </a:lnTo>
                  <a:lnTo>
                    <a:pt x="33" y="620"/>
                  </a:lnTo>
                  <a:moveTo>
                    <a:pt x="238" y="524"/>
                  </a:moveTo>
                  <a:lnTo>
                    <a:pt x="236" y="517"/>
                  </a:lnTo>
                  <a:lnTo>
                    <a:pt x="229" y="509"/>
                  </a:lnTo>
                  <a:lnTo>
                    <a:pt x="217" y="509"/>
                  </a:lnTo>
                  <a:lnTo>
                    <a:pt x="202" y="520"/>
                  </a:lnTo>
                  <a:lnTo>
                    <a:pt x="188" y="545"/>
                  </a:lnTo>
                  <a:lnTo>
                    <a:pt x="172" y="590"/>
                  </a:lnTo>
                  <a:lnTo>
                    <a:pt x="152" y="643"/>
                  </a:lnTo>
                  <a:lnTo>
                    <a:pt x="122" y="697"/>
                  </a:lnTo>
                  <a:lnTo>
                    <a:pt x="43" y="782"/>
                  </a:lnTo>
                  <a:lnTo>
                    <a:pt x="21" y="824"/>
                  </a:lnTo>
                  <a:lnTo>
                    <a:pt x="13" y="866"/>
                  </a:lnTo>
                  <a:lnTo>
                    <a:pt x="17" y="904"/>
                  </a:lnTo>
                  <a:lnTo>
                    <a:pt x="22" y="916"/>
                  </a:lnTo>
                  <a:lnTo>
                    <a:pt x="29" y="926"/>
                  </a:lnTo>
                  <a:lnTo>
                    <a:pt x="38" y="935"/>
                  </a:lnTo>
                  <a:lnTo>
                    <a:pt x="48" y="941"/>
                  </a:lnTo>
                  <a:lnTo>
                    <a:pt x="85" y="934"/>
                  </a:lnTo>
                  <a:lnTo>
                    <a:pt x="112" y="885"/>
                  </a:lnTo>
                  <a:lnTo>
                    <a:pt x="131" y="817"/>
                  </a:lnTo>
                  <a:lnTo>
                    <a:pt x="143" y="753"/>
                  </a:lnTo>
                  <a:lnTo>
                    <a:pt x="159" y="693"/>
                  </a:lnTo>
                  <a:lnTo>
                    <a:pt x="183" y="629"/>
                  </a:lnTo>
                  <a:lnTo>
                    <a:pt x="208" y="575"/>
                  </a:lnTo>
                  <a:lnTo>
                    <a:pt x="226" y="546"/>
                  </a:lnTo>
                  <a:lnTo>
                    <a:pt x="236" y="535"/>
                  </a:lnTo>
                  <a:lnTo>
                    <a:pt x="238" y="524"/>
                  </a:lnTo>
                  <a:moveTo>
                    <a:pt x="550" y="862"/>
                  </a:moveTo>
                  <a:lnTo>
                    <a:pt x="549" y="845"/>
                  </a:lnTo>
                  <a:lnTo>
                    <a:pt x="544" y="825"/>
                  </a:lnTo>
                  <a:lnTo>
                    <a:pt x="533" y="799"/>
                  </a:lnTo>
                  <a:lnTo>
                    <a:pt x="518" y="770"/>
                  </a:lnTo>
                  <a:lnTo>
                    <a:pt x="499" y="737"/>
                  </a:lnTo>
                  <a:lnTo>
                    <a:pt x="476" y="702"/>
                  </a:lnTo>
                  <a:lnTo>
                    <a:pt x="471" y="695"/>
                  </a:lnTo>
                  <a:lnTo>
                    <a:pt x="468" y="688"/>
                  </a:lnTo>
                  <a:lnTo>
                    <a:pt x="238" y="0"/>
                  </a:lnTo>
                  <a:lnTo>
                    <a:pt x="223" y="0"/>
                  </a:lnTo>
                  <a:lnTo>
                    <a:pt x="0" y="0"/>
                  </a:lnTo>
                  <a:lnTo>
                    <a:pt x="0" y="439"/>
                  </a:lnTo>
                  <a:lnTo>
                    <a:pt x="19" y="449"/>
                  </a:lnTo>
                  <a:lnTo>
                    <a:pt x="46" y="452"/>
                  </a:lnTo>
                  <a:lnTo>
                    <a:pt x="57" y="451"/>
                  </a:lnTo>
                  <a:lnTo>
                    <a:pt x="148" y="431"/>
                  </a:lnTo>
                  <a:lnTo>
                    <a:pt x="227" y="438"/>
                  </a:lnTo>
                  <a:lnTo>
                    <a:pt x="283" y="454"/>
                  </a:lnTo>
                  <a:lnTo>
                    <a:pt x="304" y="463"/>
                  </a:lnTo>
                  <a:lnTo>
                    <a:pt x="351" y="498"/>
                  </a:lnTo>
                  <a:lnTo>
                    <a:pt x="388" y="539"/>
                  </a:lnTo>
                  <a:lnTo>
                    <a:pt x="415" y="585"/>
                  </a:lnTo>
                  <a:lnTo>
                    <a:pt x="435" y="634"/>
                  </a:lnTo>
                  <a:lnTo>
                    <a:pt x="449" y="685"/>
                  </a:lnTo>
                  <a:lnTo>
                    <a:pt x="458" y="733"/>
                  </a:lnTo>
                  <a:lnTo>
                    <a:pt x="465" y="776"/>
                  </a:lnTo>
                  <a:lnTo>
                    <a:pt x="471" y="811"/>
                  </a:lnTo>
                  <a:lnTo>
                    <a:pt x="474" y="824"/>
                  </a:lnTo>
                  <a:lnTo>
                    <a:pt x="477" y="835"/>
                  </a:lnTo>
                  <a:lnTo>
                    <a:pt x="480" y="846"/>
                  </a:lnTo>
                  <a:lnTo>
                    <a:pt x="495" y="878"/>
                  </a:lnTo>
                  <a:lnTo>
                    <a:pt x="511" y="897"/>
                  </a:lnTo>
                  <a:lnTo>
                    <a:pt x="527" y="901"/>
                  </a:lnTo>
                  <a:lnTo>
                    <a:pt x="542" y="889"/>
                  </a:lnTo>
                  <a:lnTo>
                    <a:pt x="548" y="877"/>
                  </a:lnTo>
                  <a:lnTo>
                    <a:pt x="550" y="862"/>
                  </a:lnTo>
                  <a:moveTo>
                    <a:pt x="883" y="537"/>
                  </a:moveTo>
                  <a:lnTo>
                    <a:pt x="880" y="531"/>
                  </a:lnTo>
                  <a:lnTo>
                    <a:pt x="874" y="524"/>
                  </a:lnTo>
                  <a:lnTo>
                    <a:pt x="865" y="517"/>
                  </a:lnTo>
                  <a:lnTo>
                    <a:pt x="853" y="510"/>
                  </a:lnTo>
                  <a:lnTo>
                    <a:pt x="842" y="504"/>
                  </a:lnTo>
                  <a:lnTo>
                    <a:pt x="836" y="497"/>
                  </a:lnTo>
                  <a:lnTo>
                    <a:pt x="670" y="0"/>
                  </a:lnTo>
                  <a:lnTo>
                    <a:pt x="238" y="0"/>
                  </a:lnTo>
                  <a:lnTo>
                    <a:pt x="466" y="682"/>
                  </a:lnTo>
                  <a:lnTo>
                    <a:pt x="476" y="632"/>
                  </a:lnTo>
                  <a:lnTo>
                    <a:pt x="527" y="595"/>
                  </a:lnTo>
                  <a:lnTo>
                    <a:pt x="589" y="570"/>
                  </a:lnTo>
                  <a:lnTo>
                    <a:pt x="635" y="553"/>
                  </a:lnTo>
                  <a:lnTo>
                    <a:pt x="690" y="532"/>
                  </a:lnTo>
                  <a:lnTo>
                    <a:pt x="731" y="529"/>
                  </a:lnTo>
                  <a:lnTo>
                    <a:pt x="769" y="537"/>
                  </a:lnTo>
                  <a:lnTo>
                    <a:pt x="812" y="550"/>
                  </a:lnTo>
                  <a:lnTo>
                    <a:pt x="843" y="556"/>
                  </a:lnTo>
                  <a:lnTo>
                    <a:pt x="867" y="554"/>
                  </a:lnTo>
                  <a:lnTo>
                    <a:pt x="881" y="548"/>
                  </a:lnTo>
                  <a:lnTo>
                    <a:pt x="883" y="537"/>
                  </a:lnTo>
                  <a:moveTo>
                    <a:pt x="955" y="1010"/>
                  </a:moveTo>
                  <a:lnTo>
                    <a:pt x="952" y="998"/>
                  </a:lnTo>
                  <a:lnTo>
                    <a:pt x="933" y="962"/>
                  </a:lnTo>
                  <a:lnTo>
                    <a:pt x="901" y="924"/>
                  </a:lnTo>
                  <a:lnTo>
                    <a:pt x="865" y="888"/>
                  </a:lnTo>
                  <a:lnTo>
                    <a:pt x="832" y="858"/>
                  </a:lnTo>
                  <a:lnTo>
                    <a:pt x="790" y="814"/>
                  </a:lnTo>
                  <a:lnTo>
                    <a:pt x="749" y="761"/>
                  </a:lnTo>
                  <a:lnTo>
                    <a:pt x="741" y="749"/>
                  </a:lnTo>
                  <a:lnTo>
                    <a:pt x="716" y="712"/>
                  </a:lnTo>
                  <a:lnTo>
                    <a:pt x="700" y="680"/>
                  </a:lnTo>
                  <a:lnTo>
                    <a:pt x="699" y="679"/>
                  </a:lnTo>
                  <a:lnTo>
                    <a:pt x="699" y="676"/>
                  </a:lnTo>
                  <a:lnTo>
                    <a:pt x="693" y="658"/>
                  </a:lnTo>
                  <a:lnTo>
                    <a:pt x="692" y="658"/>
                  </a:lnTo>
                  <a:lnTo>
                    <a:pt x="681" y="652"/>
                  </a:lnTo>
                  <a:lnTo>
                    <a:pt x="674" y="654"/>
                  </a:lnTo>
                  <a:lnTo>
                    <a:pt x="665" y="657"/>
                  </a:lnTo>
                  <a:lnTo>
                    <a:pt x="659" y="668"/>
                  </a:lnTo>
                  <a:lnTo>
                    <a:pt x="668" y="693"/>
                  </a:lnTo>
                  <a:lnTo>
                    <a:pt x="672" y="701"/>
                  </a:lnTo>
                  <a:lnTo>
                    <a:pt x="678" y="710"/>
                  </a:lnTo>
                  <a:lnTo>
                    <a:pt x="731" y="776"/>
                  </a:lnTo>
                  <a:lnTo>
                    <a:pt x="758" y="818"/>
                  </a:lnTo>
                  <a:lnTo>
                    <a:pt x="780" y="865"/>
                  </a:lnTo>
                  <a:lnTo>
                    <a:pt x="783" y="876"/>
                  </a:lnTo>
                  <a:lnTo>
                    <a:pt x="786" y="887"/>
                  </a:lnTo>
                  <a:lnTo>
                    <a:pt x="788" y="899"/>
                  </a:lnTo>
                  <a:lnTo>
                    <a:pt x="790" y="911"/>
                  </a:lnTo>
                  <a:lnTo>
                    <a:pt x="791" y="922"/>
                  </a:lnTo>
                  <a:lnTo>
                    <a:pt x="794" y="934"/>
                  </a:lnTo>
                  <a:lnTo>
                    <a:pt x="797" y="945"/>
                  </a:lnTo>
                  <a:lnTo>
                    <a:pt x="824" y="995"/>
                  </a:lnTo>
                  <a:lnTo>
                    <a:pt x="861" y="1030"/>
                  </a:lnTo>
                  <a:lnTo>
                    <a:pt x="902" y="1046"/>
                  </a:lnTo>
                  <a:lnTo>
                    <a:pt x="941" y="1039"/>
                  </a:lnTo>
                  <a:lnTo>
                    <a:pt x="950" y="1031"/>
                  </a:lnTo>
                  <a:lnTo>
                    <a:pt x="954" y="1021"/>
                  </a:lnTo>
                  <a:lnTo>
                    <a:pt x="955" y="1010"/>
                  </a:lnTo>
                  <a:moveTo>
                    <a:pt x="1001" y="71"/>
                  </a:moveTo>
                  <a:lnTo>
                    <a:pt x="1000" y="65"/>
                  </a:lnTo>
                  <a:lnTo>
                    <a:pt x="998" y="58"/>
                  </a:lnTo>
                  <a:lnTo>
                    <a:pt x="998" y="0"/>
                  </a:lnTo>
                  <a:lnTo>
                    <a:pt x="978" y="0"/>
                  </a:lnTo>
                  <a:lnTo>
                    <a:pt x="1001" y="71"/>
                  </a:lnTo>
                  <a:moveTo>
                    <a:pt x="1201" y="199"/>
                  </a:moveTo>
                  <a:lnTo>
                    <a:pt x="1201" y="189"/>
                  </a:lnTo>
                  <a:lnTo>
                    <a:pt x="1198" y="181"/>
                  </a:lnTo>
                  <a:lnTo>
                    <a:pt x="1188" y="174"/>
                  </a:lnTo>
                  <a:lnTo>
                    <a:pt x="1174" y="178"/>
                  </a:lnTo>
                  <a:lnTo>
                    <a:pt x="1138" y="180"/>
                  </a:lnTo>
                  <a:lnTo>
                    <a:pt x="1089" y="167"/>
                  </a:lnTo>
                  <a:lnTo>
                    <a:pt x="1039" y="135"/>
                  </a:lnTo>
                  <a:lnTo>
                    <a:pt x="1003" y="77"/>
                  </a:lnTo>
                  <a:lnTo>
                    <a:pt x="978" y="0"/>
                  </a:lnTo>
                  <a:lnTo>
                    <a:pt x="670" y="0"/>
                  </a:lnTo>
                  <a:lnTo>
                    <a:pt x="833" y="490"/>
                  </a:lnTo>
                  <a:lnTo>
                    <a:pt x="838" y="461"/>
                  </a:lnTo>
                  <a:lnTo>
                    <a:pt x="864" y="425"/>
                  </a:lnTo>
                  <a:lnTo>
                    <a:pt x="899" y="380"/>
                  </a:lnTo>
                  <a:lnTo>
                    <a:pt x="935" y="326"/>
                  </a:lnTo>
                  <a:lnTo>
                    <a:pt x="984" y="267"/>
                  </a:lnTo>
                  <a:lnTo>
                    <a:pt x="1045" y="233"/>
                  </a:lnTo>
                  <a:lnTo>
                    <a:pt x="1108" y="217"/>
                  </a:lnTo>
                  <a:lnTo>
                    <a:pt x="1160" y="215"/>
                  </a:lnTo>
                  <a:lnTo>
                    <a:pt x="1182" y="214"/>
                  </a:lnTo>
                  <a:lnTo>
                    <a:pt x="1195" y="208"/>
                  </a:lnTo>
                  <a:lnTo>
                    <a:pt x="1201" y="199"/>
                  </a:lnTo>
                  <a:moveTo>
                    <a:pt x="1368" y="441"/>
                  </a:moveTo>
                  <a:lnTo>
                    <a:pt x="1367" y="430"/>
                  </a:lnTo>
                  <a:lnTo>
                    <a:pt x="1360" y="419"/>
                  </a:lnTo>
                  <a:lnTo>
                    <a:pt x="1347" y="410"/>
                  </a:lnTo>
                  <a:lnTo>
                    <a:pt x="1329" y="404"/>
                  </a:lnTo>
                  <a:lnTo>
                    <a:pt x="1307" y="404"/>
                  </a:lnTo>
                  <a:lnTo>
                    <a:pt x="1263" y="407"/>
                  </a:lnTo>
                  <a:lnTo>
                    <a:pt x="1220" y="407"/>
                  </a:lnTo>
                  <a:lnTo>
                    <a:pt x="1177" y="402"/>
                  </a:lnTo>
                  <a:lnTo>
                    <a:pt x="1133" y="392"/>
                  </a:lnTo>
                  <a:lnTo>
                    <a:pt x="1089" y="379"/>
                  </a:lnTo>
                  <a:lnTo>
                    <a:pt x="1051" y="370"/>
                  </a:lnTo>
                  <a:lnTo>
                    <a:pt x="1023" y="370"/>
                  </a:lnTo>
                  <a:lnTo>
                    <a:pt x="1011" y="383"/>
                  </a:lnTo>
                  <a:lnTo>
                    <a:pt x="1011" y="385"/>
                  </a:lnTo>
                  <a:lnTo>
                    <a:pt x="1011" y="387"/>
                  </a:lnTo>
                  <a:lnTo>
                    <a:pt x="1015" y="398"/>
                  </a:lnTo>
                  <a:lnTo>
                    <a:pt x="1029" y="400"/>
                  </a:lnTo>
                  <a:lnTo>
                    <a:pt x="1041" y="401"/>
                  </a:lnTo>
                  <a:lnTo>
                    <a:pt x="1058" y="402"/>
                  </a:lnTo>
                  <a:lnTo>
                    <a:pt x="1098" y="407"/>
                  </a:lnTo>
                  <a:lnTo>
                    <a:pt x="1147" y="415"/>
                  </a:lnTo>
                  <a:lnTo>
                    <a:pt x="1189" y="426"/>
                  </a:lnTo>
                  <a:lnTo>
                    <a:pt x="1250" y="454"/>
                  </a:lnTo>
                  <a:lnTo>
                    <a:pt x="1285" y="463"/>
                  </a:lnTo>
                  <a:lnTo>
                    <a:pt x="1329" y="463"/>
                  </a:lnTo>
                  <a:lnTo>
                    <a:pt x="1349" y="459"/>
                  </a:lnTo>
                  <a:lnTo>
                    <a:pt x="1362" y="451"/>
                  </a:lnTo>
                  <a:lnTo>
                    <a:pt x="1368" y="441"/>
                  </a:lnTo>
                </a:path>
              </a:pathLst>
            </a:custGeom>
            <a:solidFill>
              <a:srgbClr val="FFD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pic>
          <p:nvPicPr>
            <p:cNvPr id="6" name="Picture 4">
              <a:extLst>
                <a:ext uri="{FF2B5EF4-FFF2-40B4-BE49-F238E27FC236}">
                  <a16:creationId xmlns:a16="http://schemas.microsoft.com/office/drawing/2014/main" id="{007F564B-89EC-4621-9551-82B98651D8D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" y="732"/>
              <a:ext cx="107" cy="1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5">
              <a:extLst>
                <a:ext uri="{FF2B5EF4-FFF2-40B4-BE49-F238E27FC236}">
                  <a16:creationId xmlns:a16="http://schemas.microsoft.com/office/drawing/2014/main" id="{A817185F-A4C7-4785-B8E9-1591C13C78D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3" y="542"/>
              <a:ext cx="107" cy="1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AutoShape 6">
              <a:extLst>
                <a:ext uri="{FF2B5EF4-FFF2-40B4-BE49-F238E27FC236}">
                  <a16:creationId xmlns:a16="http://schemas.microsoft.com/office/drawing/2014/main" id="{9C3D72EA-2887-4D34-9DF3-2737DE2D556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" y="12"/>
              <a:ext cx="1280" cy="948"/>
            </a:xfrm>
            <a:custGeom>
              <a:avLst/>
              <a:gdLst>
                <a:gd name="T0" fmla="+- 0 112 61"/>
                <a:gd name="T1" fmla="*/ T0 w 1280"/>
                <a:gd name="T2" fmla="+- 0 544 12"/>
                <a:gd name="T3" fmla="*/ 544 h 948"/>
                <a:gd name="T4" fmla="+- 0 103 61"/>
                <a:gd name="T5" fmla="*/ T4 w 1280"/>
                <a:gd name="T6" fmla="+- 0 528 12"/>
                <a:gd name="T7" fmla="*/ 528 h 948"/>
                <a:gd name="T8" fmla="+- 0 79 61"/>
                <a:gd name="T9" fmla="*/ T8 w 1280"/>
                <a:gd name="T10" fmla="+- 0 514 12"/>
                <a:gd name="T11" fmla="*/ 514 h 948"/>
                <a:gd name="T12" fmla="+- 0 61 61"/>
                <a:gd name="T13" fmla="*/ T12 w 1280"/>
                <a:gd name="T14" fmla="+- 0 532 12"/>
                <a:gd name="T15" fmla="*/ 532 h 948"/>
                <a:gd name="T16" fmla="+- 0 65 61"/>
                <a:gd name="T17" fmla="*/ T16 w 1280"/>
                <a:gd name="T18" fmla="+- 0 554 12"/>
                <a:gd name="T19" fmla="*/ 554 h 948"/>
                <a:gd name="T20" fmla="+- 0 77 61"/>
                <a:gd name="T21" fmla="*/ T20 w 1280"/>
                <a:gd name="T22" fmla="+- 0 559 12"/>
                <a:gd name="T23" fmla="*/ 559 h 948"/>
                <a:gd name="T24" fmla="+- 0 94 61"/>
                <a:gd name="T25" fmla="*/ T24 w 1280"/>
                <a:gd name="T26" fmla="+- 0 561 12"/>
                <a:gd name="T27" fmla="*/ 561 h 948"/>
                <a:gd name="T28" fmla="+- 0 112 61"/>
                <a:gd name="T29" fmla="*/ T28 w 1280"/>
                <a:gd name="T30" fmla="+- 0 550 12"/>
                <a:gd name="T31" fmla="*/ 550 h 948"/>
                <a:gd name="T32" fmla="+- 0 709 61"/>
                <a:gd name="T33" fmla="*/ T32 w 1280"/>
                <a:gd name="T34" fmla="+- 0 960 12"/>
                <a:gd name="T35" fmla="*/ 960 h 948"/>
                <a:gd name="T36" fmla="+- 0 709 61"/>
                <a:gd name="T37" fmla="*/ T36 w 1280"/>
                <a:gd name="T38" fmla="+- 0 940 12"/>
                <a:gd name="T39" fmla="*/ 940 h 948"/>
                <a:gd name="T40" fmla="+- 0 697 61"/>
                <a:gd name="T41" fmla="*/ T40 w 1280"/>
                <a:gd name="T42" fmla="+- 0 938 12"/>
                <a:gd name="T43" fmla="*/ 938 h 948"/>
                <a:gd name="T44" fmla="+- 0 709 61"/>
                <a:gd name="T45" fmla="*/ T44 w 1280"/>
                <a:gd name="T46" fmla="+- 0 960 12"/>
                <a:gd name="T47" fmla="*/ 960 h 948"/>
                <a:gd name="T48" fmla="+- 0 1078 61"/>
                <a:gd name="T49" fmla="*/ T48 w 1280"/>
                <a:gd name="T50" fmla="+- 0 819 12"/>
                <a:gd name="T51" fmla="*/ 819 h 948"/>
                <a:gd name="T52" fmla="+- 0 1077 61"/>
                <a:gd name="T53" fmla="*/ T52 w 1280"/>
                <a:gd name="T54" fmla="+- 0 816 12"/>
                <a:gd name="T55" fmla="*/ 816 h 948"/>
                <a:gd name="T56" fmla="+- 0 1066 61"/>
                <a:gd name="T57" fmla="*/ T56 w 1280"/>
                <a:gd name="T58" fmla="+- 0 815 12"/>
                <a:gd name="T59" fmla="*/ 815 h 948"/>
                <a:gd name="T60" fmla="+- 0 1079 61"/>
                <a:gd name="T61" fmla="*/ T60 w 1280"/>
                <a:gd name="T62" fmla="+- 0 836 12"/>
                <a:gd name="T63" fmla="*/ 836 h 948"/>
                <a:gd name="T64" fmla="+- 0 1261 61"/>
                <a:gd name="T65" fmla="*/ T64 w 1280"/>
                <a:gd name="T66" fmla="+- 0 610 12"/>
                <a:gd name="T67" fmla="*/ 610 h 948"/>
                <a:gd name="T68" fmla="+- 0 1253 61"/>
                <a:gd name="T69" fmla="*/ T68 w 1280"/>
                <a:gd name="T70" fmla="+- 0 593 12"/>
                <a:gd name="T71" fmla="*/ 593 h 948"/>
                <a:gd name="T72" fmla="+- 0 1228 61"/>
                <a:gd name="T73" fmla="*/ T72 w 1280"/>
                <a:gd name="T74" fmla="+- 0 579 12"/>
                <a:gd name="T75" fmla="*/ 579 h 948"/>
                <a:gd name="T76" fmla="+- 0 1211 61"/>
                <a:gd name="T77" fmla="*/ T76 w 1280"/>
                <a:gd name="T78" fmla="+- 0 597 12"/>
                <a:gd name="T79" fmla="*/ 597 h 948"/>
                <a:gd name="T80" fmla="+- 0 1215 61"/>
                <a:gd name="T81" fmla="*/ T80 w 1280"/>
                <a:gd name="T82" fmla="+- 0 619 12"/>
                <a:gd name="T83" fmla="*/ 619 h 948"/>
                <a:gd name="T84" fmla="+- 0 1227 61"/>
                <a:gd name="T85" fmla="*/ T84 w 1280"/>
                <a:gd name="T86" fmla="+- 0 624 12"/>
                <a:gd name="T87" fmla="*/ 624 h 948"/>
                <a:gd name="T88" fmla="+- 0 1243 61"/>
                <a:gd name="T89" fmla="*/ T88 w 1280"/>
                <a:gd name="T90" fmla="+- 0 627 12"/>
                <a:gd name="T91" fmla="*/ 627 h 948"/>
                <a:gd name="T92" fmla="+- 0 1261 61"/>
                <a:gd name="T93" fmla="*/ T92 w 1280"/>
                <a:gd name="T94" fmla="+- 0 616 12"/>
                <a:gd name="T95" fmla="*/ 616 h 948"/>
                <a:gd name="T96" fmla="+- 0 1263 61"/>
                <a:gd name="T97" fmla="*/ T96 w 1280"/>
                <a:gd name="T98" fmla="+- 0 46 12"/>
                <a:gd name="T99" fmla="*/ 46 h 948"/>
                <a:gd name="T100" fmla="+- 0 1262 61"/>
                <a:gd name="T101" fmla="*/ T100 w 1280"/>
                <a:gd name="T102" fmla="+- 0 40 12"/>
                <a:gd name="T103" fmla="*/ 40 h 948"/>
                <a:gd name="T104" fmla="+- 0 1242 61"/>
                <a:gd name="T105" fmla="*/ T104 w 1280"/>
                <a:gd name="T106" fmla="+- 0 16 12"/>
                <a:gd name="T107" fmla="*/ 16 h 948"/>
                <a:gd name="T108" fmla="+- 0 1218 61"/>
                <a:gd name="T109" fmla="*/ T108 w 1280"/>
                <a:gd name="T110" fmla="+- 0 20 12"/>
                <a:gd name="T111" fmla="*/ 20 h 948"/>
                <a:gd name="T112" fmla="+- 0 1211 61"/>
                <a:gd name="T113" fmla="*/ T112 w 1280"/>
                <a:gd name="T114" fmla="+- 0 39 12"/>
                <a:gd name="T115" fmla="*/ 39 h 948"/>
                <a:gd name="T116" fmla="+- 0 1222 61"/>
                <a:gd name="T117" fmla="*/ T116 w 1280"/>
                <a:gd name="T118" fmla="+- 0 56 12"/>
                <a:gd name="T119" fmla="*/ 56 h 948"/>
                <a:gd name="T120" fmla="+- 0 1233 61"/>
                <a:gd name="T121" fmla="*/ T120 w 1280"/>
                <a:gd name="T122" fmla="+- 0 59 12"/>
                <a:gd name="T123" fmla="*/ 59 h 948"/>
                <a:gd name="T124" fmla="+- 0 1256 61"/>
                <a:gd name="T125" fmla="*/ T124 w 1280"/>
                <a:gd name="T126" fmla="+- 0 58 12"/>
                <a:gd name="T127" fmla="*/ 58 h 948"/>
                <a:gd name="T128" fmla="+- 0 1263 61"/>
                <a:gd name="T129" fmla="*/ T128 w 1280"/>
                <a:gd name="T130" fmla="+- 0 46 12"/>
                <a:gd name="T131" fmla="*/ 46 h 948"/>
                <a:gd name="T132" fmla="+- 0 1339 61"/>
                <a:gd name="T133" fmla="*/ T132 w 1280"/>
                <a:gd name="T134" fmla="+- 0 238 12"/>
                <a:gd name="T135" fmla="*/ 238 h 948"/>
                <a:gd name="T136" fmla="+- 0 1339 61"/>
                <a:gd name="T137" fmla="*/ T136 w 1280"/>
                <a:gd name="T138" fmla="+- 0 235 12"/>
                <a:gd name="T139" fmla="*/ 235 h 948"/>
                <a:gd name="T140" fmla="+- 0 1327 61"/>
                <a:gd name="T141" fmla="*/ T140 w 1280"/>
                <a:gd name="T142" fmla="+- 0 235 12"/>
                <a:gd name="T143" fmla="*/ 235 h 948"/>
                <a:gd name="T144" fmla="+- 0 1340 61"/>
                <a:gd name="T145" fmla="*/ T144 w 1280"/>
                <a:gd name="T146" fmla="+- 0 256 12"/>
                <a:gd name="T147" fmla="*/ 256 h 94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</a:cxnLst>
              <a:rect l="0" t="0" r="r" b="b"/>
              <a:pathLst>
                <a:path w="1280" h="948">
                  <a:moveTo>
                    <a:pt x="52" y="536"/>
                  </a:moveTo>
                  <a:lnTo>
                    <a:pt x="51" y="532"/>
                  </a:lnTo>
                  <a:lnTo>
                    <a:pt x="50" y="529"/>
                  </a:lnTo>
                  <a:lnTo>
                    <a:pt x="42" y="516"/>
                  </a:lnTo>
                  <a:lnTo>
                    <a:pt x="31" y="505"/>
                  </a:lnTo>
                  <a:lnTo>
                    <a:pt x="18" y="502"/>
                  </a:lnTo>
                  <a:lnTo>
                    <a:pt x="7" y="509"/>
                  </a:lnTo>
                  <a:lnTo>
                    <a:pt x="0" y="520"/>
                  </a:lnTo>
                  <a:lnTo>
                    <a:pt x="0" y="528"/>
                  </a:lnTo>
                  <a:lnTo>
                    <a:pt x="4" y="542"/>
                  </a:lnTo>
                  <a:lnTo>
                    <a:pt x="11" y="546"/>
                  </a:lnTo>
                  <a:lnTo>
                    <a:pt x="16" y="547"/>
                  </a:lnTo>
                  <a:lnTo>
                    <a:pt x="21" y="548"/>
                  </a:lnTo>
                  <a:lnTo>
                    <a:pt x="33" y="549"/>
                  </a:lnTo>
                  <a:lnTo>
                    <a:pt x="45" y="547"/>
                  </a:lnTo>
                  <a:lnTo>
                    <a:pt x="51" y="538"/>
                  </a:lnTo>
                  <a:lnTo>
                    <a:pt x="52" y="536"/>
                  </a:lnTo>
                  <a:moveTo>
                    <a:pt x="648" y="948"/>
                  </a:moveTo>
                  <a:lnTo>
                    <a:pt x="648" y="930"/>
                  </a:lnTo>
                  <a:lnTo>
                    <a:pt x="648" y="928"/>
                  </a:lnTo>
                  <a:lnTo>
                    <a:pt x="644" y="919"/>
                  </a:lnTo>
                  <a:lnTo>
                    <a:pt x="636" y="926"/>
                  </a:lnTo>
                  <a:lnTo>
                    <a:pt x="640" y="940"/>
                  </a:lnTo>
                  <a:lnTo>
                    <a:pt x="648" y="948"/>
                  </a:lnTo>
                  <a:moveTo>
                    <a:pt x="1018" y="824"/>
                  </a:moveTo>
                  <a:lnTo>
                    <a:pt x="1017" y="807"/>
                  </a:lnTo>
                  <a:lnTo>
                    <a:pt x="1017" y="805"/>
                  </a:lnTo>
                  <a:lnTo>
                    <a:pt x="1016" y="804"/>
                  </a:lnTo>
                  <a:lnTo>
                    <a:pt x="1014" y="796"/>
                  </a:lnTo>
                  <a:lnTo>
                    <a:pt x="1005" y="803"/>
                  </a:lnTo>
                  <a:lnTo>
                    <a:pt x="1009" y="817"/>
                  </a:lnTo>
                  <a:lnTo>
                    <a:pt x="1018" y="824"/>
                  </a:lnTo>
                  <a:moveTo>
                    <a:pt x="1201" y="601"/>
                  </a:moveTo>
                  <a:lnTo>
                    <a:pt x="1200" y="598"/>
                  </a:lnTo>
                  <a:lnTo>
                    <a:pt x="1199" y="594"/>
                  </a:lnTo>
                  <a:lnTo>
                    <a:pt x="1192" y="581"/>
                  </a:lnTo>
                  <a:lnTo>
                    <a:pt x="1180" y="571"/>
                  </a:lnTo>
                  <a:lnTo>
                    <a:pt x="1167" y="567"/>
                  </a:lnTo>
                  <a:lnTo>
                    <a:pt x="1156" y="575"/>
                  </a:lnTo>
                  <a:lnTo>
                    <a:pt x="1150" y="585"/>
                  </a:lnTo>
                  <a:lnTo>
                    <a:pt x="1149" y="593"/>
                  </a:lnTo>
                  <a:lnTo>
                    <a:pt x="1154" y="607"/>
                  </a:lnTo>
                  <a:lnTo>
                    <a:pt x="1160" y="611"/>
                  </a:lnTo>
                  <a:lnTo>
                    <a:pt x="1166" y="612"/>
                  </a:lnTo>
                  <a:lnTo>
                    <a:pt x="1171" y="613"/>
                  </a:lnTo>
                  <a:lnTo>
                    <a:pt x="1182" y="615"/>
                  </a:lnTo>
                  <a:lnTo>
                    <a:pt x="1194" y="612"/>
                  </a:lnTo>
                  <a:lnTo>
                    <a:pt x="1200" y="604"/>
                  </a:lnTo>
                  <a:lnTo>
                    <a:pt x="1201" y="601"/>
                  </a:lnTo>
                  <a:moveTo>
                    <a:pt x="1202" y="34"/>
                  </a:moveTo>
                  <a:lnTo>
                    <a:pt x="1202" y="31"/>
                  </a:lnTo>
                  <a:lnTo>
                    <a:pt x="1201" y="28"/>
                  </a:lnTo>
                  <a:lnTo>
                    <a:pt x="1193" y="14"/>
                  </a:lnTo>
                  <a:lnTo>
                    <a:pt x="1181" y="4"/>
                  </a:lnTo>
                  <a:lnTo>
                    <a:pt x="1168" y="0"/>
                  </a:lnTo>
                  <a:lnTo>
                    <a:pt x="1157" y="8"/>
                  </a:lnTo>
                  <a:lnTo>
                    <a:pt x="1151" y="18"/>
                  </a:lnTo>
                  <a:lnTo>
                    <a:pt x="1150" y="27"/>
                  </a:lnTo>
                  <a:lnTo>
                    <a:pt x="1155" y="40"/>
                  </a:lnTo>
                  <a:lnTo>
                    <a:pt x="1161" y="44"/>
                  </a:lnTo>
                  <a:lnTo>
                    <a:pt x="1167" y="46"/>
                  </a:lnTo>
                  <a:lnTo>
                    <a:pt x="1172" y="47"/>
                  </a:lnTo>
                  <a:lnTo>
                    <a:pt x="1183" y="48"/>
                  </a:lnTo>
                  <a:lnTo>
                    <a:pt x="1195" y="46"/>
                  </a:lnTo>
                  <a:lnTo>
                    <a:pt x="1202" y="37"/>
                  </a:lnTo>
                  <a:lnTo>
                    <a:pt x="1202" y="34"/>
                  </a:lnTo>
                  <a:moveTo>
                    <a:pt x="1279" y="244"/>
                  </a:moveTo>
                  <a:lnTo>
                    <a:pt x="1278" y="226"/>
                  </a:lnTo>
                  <a:lnTo>
                    <a:pt x="1278" y="225"/>
                  </a:lnTo>
                  <a:lnTo>
                    <a:pt x="1278" y="223"/>
                  </a:lnTo>
                  <a:lnTo>
                    <a:pt x="1275" y="215"/>
                  </a:lnTo>
                  <a:lnTo>
                    <a:pt x="1266" y="223"/>
                  </a:lnTo>
                  <a:lnTo>
                    <a:pt x="1270" y="236"/>
                  </a:lnTo>
                  <a:lnTo>
                    <a:pt x="1279" y="244"/>
                  </a:lnTo>
                </a:path>
              </a:pathLst>
            </a:custGeom>
            <a:solidFill>
              <a:srgbClr val="FFD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</p:grpSp>
      <p:grpSp>
        <p:nvGrpSpPr>
          <p:cNvPr id="9" name="Group 7">
            <a:extLst>
              <a:ext uri="{FF2B5EF4-FFF2-40B4-BE49-F238E27FC236}">
                <a16:creationId xmlns:a16="http://schemas.microsoft.com/office/drawing/2014/main" id="{CF09D6DE-781B-4F16-8E12-FBF7CFF67F3D}"/>
              </a:ext>
            </a:extLst>
          </p:cNvPr>
          <p:cNvGrpSpPr>
            <a:grpSpLocks/>
          </p:cNvGrpSpPr>
          <p:nvPr/>
        </p:nvGrpSpPr>
        <p:grpSpPr bwMode="auto">
          <a:xfrm>
            <a:off x="2373925" y="564485"/>
            <a:ext cx="866165" cy="1296393"/>
            <a:chOff x="3903" y="482"/>
            <a:chExt cx="1137" cy="1704"/>
          </a:xfrm>
        </p:grpSpPr>
        <p:sp>
          <p:nvSpPr>
            <p:cNvPr id="10" name="AutoShape 8">
              <a:extLst>
                <a:ext uri="{FF2B5EF4-FFF2-40B4-BE49-F238E27FC236}">
                  <a16:creationId xmlns:a16="http://schemas.microsoft.com/office/drawing/2014/main" id="{A49750AF-F957-47F1-A171-386843BE844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3" y="481"/>
              <a:ext cx="1137" cy="1704"/>
            </a:xfrm>
            <a:custGeom>
              <a:avLst/>
              <a:gdLst>
                <a:gd name="T0" fmla="+- 0 4228 3903"/>
                <a:gd name="T1" fmla="*/ T0 w 1137"/>
                <a:gd name="T2" fmla="+- 0 942 482"/>
                <a:gd name="T3" fmla="*/ 942 h 1704"/>
                <a:gd name="T4" fmla="+- 0 4116 3903"/>
                <a:gd name="T5" fmla="*/ T4 w 1137"/>
                <a:gd name="T6" fmla="+- 0 905 482"/>
                <a:gd name="T7" fmla="*/ 905 h 1704"/>
                <a:gd name="T8" fmla="+- 0 3947 3903"/>
                <a:gd name="T9" fmla="*/ T8 w 1137"/>
                <a:gd name="T10" fmla="+- 0 823 482"/>
                <a:gd name="T11" fmla="*/ 823 h 1704"/>
                <a:gd name="T12" fmla="+- 0 3904 3903"/>
                <a:gd name="T13" fmla="*/ T12 w 1137"/>
                <a:gd name="T14" fmla="+- 0 853 482"/>
                <a:gd name="T15" fmla="*/ 853 h 1704"/>
                <a:gd name="T16" fmla="+- 0 3956 3903"/>
                <a:gd name="T17" fmla="*/ T16 w 1137"/>
                <a:gd name="T18" fmla="+- 0 885 482"/>
                <a:gd name="T19" fmla="*/ 885 h 1704"/>
                <a:gd name="T20" fmla="+- 0 4125 3903"/>
                <a:gd name="T21" fmla="*/ T20 w 1137"/>
                <a:gd name="T22" fmla="+- 0 930 482"/>
                <a:gd name="T23" fmla="*/ 930 h 1704"/>
                <a:gd name="T24" fmla="+- 0 4243 3903"/>
                <a:gd name="T25" fmla="*/ T24 w 1137"/>
                <a:gd name="T26" fmla="+- 0 962 482"/>
                <a:gd name="T27" fmla="*/ 962 h 1704"/>
                <a:gd name="T28" fmla="+- 0 4485 3903"/>
                <a:gd name="T29" fmla="*/ T28 w 1137"/>
                <a:gd name="T30" fmla="+- 0 1839 482"/>
                <a:gd name="T31" fmla="*/ 1839 h 1704"/>
                <a:gd name="T32" fmla="+- 0 4419 3903"/>
                <a:gd name="T33" fmla="*/ T32 w 1137"/>
                <a:gd name="T34" fmla="+- 0 1825 482"/>
                <a:gd name="T35" fmla="*/ 1825 h 1704"/>
                <a:gd name="T36" fmla="+- 0 4390 3903"/>
                <a:gd name="T37" fmla="*/ T36 w 1137"/>
                <a:gd name="T38" fmla="+- 0 1880 482"/>
                <a:gd name="T39" fmla="*/ 1880 h 1704"/>
                <a:gd name="T40" fmla="+- 0 4400 3903"/>
                <a:gd name="T41" fmla="*/ T40 w 1137"/>
                <a:gd name="T42" fmla="+- 0 1911 482"/>
                <a:gd name="T43" fmla="*/ 1911 h 1704"/>
                <a:gd name="T44" fmla="+- 0 4464 3903"/>
                <a:gd name="T45" fmla="*/ T44 w 1137"/>
                <a:gd name="T46" fmla="+- 0 1929 482"/>
                <a:gd name="T47" fmla="*/ 1929 h 1704"/>
                <a:gd name="T48" fmla="+- 0 4493 3903"/>
                <a:gd name="T49" fmla="*/ T48 w 1137"/>
                <a:gd name="T50" fmla="+- 0 1863 482"/>
                <a:gd name="T51" fmla="*/ 1863 h 1704"/>
                <a:gd name="T52" fmla="+- 0 4676 3903"/>
                <a:gd name="T53" fmla="*/ T52 w 1137"/>
                <a:gd name="T54" fmla="+- 0 1752 482"/>
                <a:gd name="T55" fmla="*/ 1752 h 1704"/>
                <a:gd name="T56" fmla="+- 0 4611 3903"/>
                <a:gd name="T57" fmla="*/ T56 w 1137"/>
                <a:gd name="T58" fmla="+- 0 1886 482"/>
                <a:gd name="T59" fmla="*/ 1886 h 1704"/>
                <a:gd name="T60" fmla="+- 0 4472 3903"/>
                <a:gd name="T61" fmla="*/ T60 w 1137"/>
                <a:gd name="T62" fmla="+- 0 2110 482"/>
                <a:gd name="T63" fmla="*/ 2110 h 1704"/>
                <a:gd name="T64" fmla="+- 0 4497 3903"/>
                <a:gd name="T65" fmla="*/ T64 w 1137"/>
                <a:gd name="T66" fmla="+- 0 2178 482"/>
                <a:gd name="T67" fmla="*/ 2178 h 1704"/>
                <a:gd name="T68" fmla="+- 0 4591 3903"/>
                <a:gd name="T69" fmla="*/ T68 w 1137"/>
                <a:gd name="T70" fmla="+- 0 2060 482"/>
                <a:gd name="T71" fmla="*/ 2060 h 1704"/>
                <a:gd name="T72" fmla="+- 0 4667 3903"/>
                <a:gd name="T73" fmla="*/ T72 w 1137"/>
                <a:gd name="T74" fmla="+- 0 1819 482"/>
                <a:gd name="T75" fmla="*/ 1819 h 1704"/>
                <a:gd name="T76" fmla="+- 0 5010 3903"/>
                <a:gd name="T77" fmla="*/ T76 w 1137"/>
                <a:gd name="T78" fmla="+- 0 2105 482"/>
                <a:gd name="T79" fmla="*/ 2105 h 1704"/>
                <a:gd name="T80" fmla="+- 0 4978 3903"/>
                <a:gd name="T81" fmla="*/ T80 w 1137"/>
                <a:gd name="T82" fmla="+- 0 2013 482"/>
                <a:gd name="T83" fmla="*/ 2013 h 1704"/>
                <a:gd name="T84" fmla="+- 0 4928 3903"/>
                <a:gd name="T85" fmla="*/ T84 w 1137"/>
                <a:gd name="T86" fmla="+- 0 1932 482"/>
                <a:gd name="T87" fmla="*/ 1932 h 1704"/>
                <a:gd name="T88" fmla="+- 0 4471 3903"/>
                <a:gd name="T89" fmla="*/ T88 w 1137"/>
                <a:gd name="T90" fmla="+- 0 758 482"/>
                <a:gd name="T91" fmla="*/ 758 h 1704"/>
                <a:gd name="T92" fmla="+- 0 4403 3903"/>
                <a:gd name="T93" fmla="*/ T92 w 1137"/>
                <a:gd name="T94" fmla="+- 0 763 482"/>
                <a:gd name="T95" fmla="*/ 763 h 1704"/>
                <a:gd name="T96" fmla="+- 0 4420 3903"/>
                <a:gd name="T97" fmla="*/ T96 w 1137"/>
                <a:gd name="T98" fmla="+- 0 793 482"/>
                <a:gd name="T99" fmla="*/ 793 h 1704"/>
                <a:gd name="T100" fmla="+- 0 4453 3903"/>
                <a:gd name="T101" fmla="*/ T100 w 1137"/>
                <a:gd name="T102" fmla="+- 0 820 482"/>
                <a:gd name="T103" fmla="*/ 820 h 1704"/>
                <a:gd name="T104" fmla="+- 0 4360 3903"/>
                <a:gd name="T105" fmla="*/ T104 w 1137"/>
                <a:gd name="T106" fmla="+- 0 988 482"/>
                <a:gd name="T107" fmla="*/ 988 h 1704"/>
                <a:gd name="T108" fmla="+- 0 4194 3903"/>
                <a:gd name="T109" fmla="*/ T108 w 1137"/>
                <a:gd name="T110" fmla="+- 0 1106 482"/>
                <a:gd name="T111" fmla="*/ 1106 h 1704"/>
                <a:gd name="T112" fmla="+- 0 4101 3903"/>
                <a:gd name="T113" fmla="*/ T112 w 1137"/>
                <a:gd name="T114" fmla="+- 0 1129 482"/>
                <a:gd name="T115" fmla="*/ 1129 h 1704"/>
                <a:gd name="T116" fmla="+- 0 4130 3903"/>
                <a:gd name="T117" fmla="*/ T116 w 1137"/>
                <a:gd name="T118" fmla="+- 0 1148 482"/>
                <a:gd name="T119" fmla="*/ 1148 h 1704"/>
                <a:gd name="T120" fmla="+- 0 4308 3903"/>
                <a:gd name="T121" fmla="*/ T120 w 1137"/>
                <a:gd name="T122" fmla="+- 0 1248 482"/>
                <a:gd name="T123" fmla="*/ 1248 h 1704"/>
                <a:gd name="T124" fmla="+- 0 4312 3903"/>
                <a:gd name="T125" fmla="*/ T124 w 1137"/>
                <a:gd name="T126" fmla="+- 0 1274 482"/>
                <a:gd name="T127" fmla="*/ 1274 h 1704"/>
                <a:gd name="T128" fmla="+- 0 4258 3903"/>
                <a:gd name="T129" fmla="*/ T128 w 1137"/>
                <a:gd name="T130" fmla="+- 0 1436 482"/>
                <a:gd name="T131" fmla="*/ 1436 h 1704"/>
                <a:gd name="T132" fmla="+- 0 4182 3903"/>
                <a:gd name="T133" fmla="*/ T132 w 1137"/>
                <a:gd name="T134" fmla="+- 0 1500 482"/>
                <a:gd name="T135" fmla="*/ 1500 h 1704"/>
                <a:gd name="T136" fmla="+- 0 4245 3903"/>
                <a:gd name="T137" fmla="*/ T136 w 1137"/>
                <a:gd name="T138" fmla="+- 0 1537 482"/>
                <a:gd name="T139" fmla="*/ 1537 h 1704"/>
                <a:gd name="T140" fmla="+- 0 4345 3903"/>
                <a:gd name="T141" fmla="*/ T140 w 1137"/>
                <a:gd name="T142" fmla="+- 0 1469 482"/>
                <a:gd name="T143" fmla="*/ 1469 h 1704"/>
                <a:gd name="T144" fmla="+- 0 4399 3903"/>
                <a:gd name="T145" fmla="*/ T144 w 1137"/>
                <a:gd name="T146" fmla="+- 0 1537 482"/>
                <a:gd name="T147" fmla="*/ 1537 h 1704"/>
                <a:gd name="T148" fmla="+- 0 4414 3903"/>
                <a:gd name="T149" fmla="*/ T148 w 1137"/>
                <a:gd name="T150" fmla="+- 0 1611 482"/>
                <a:gd name="T151" fmla="*/ 1611 h 1704"/>
                <a:gd name="T152" fmla="+- 0 4478 3903"/>
                <a:gd name="T153" fmla="*/ T152 w 1137"/>
                <a:gd name="T154" fmla="+- 0 1693 482"/>
                <a:gd name="T155" fmla="*/ 1693 h 1704"/>
                <a:gd name="T156" fmla="+- 0 4687 3903"/>
                <a:gd name="T157" fmla="*/ T156 w 1137"/>
                <a:gd name="T158" fmla="+- 0 1681 482"/>
                <a:gd name="T159" fmla="*/ 1681 h 1704"/>
                <a:gd name="T160" fmla="+- 0 4847 3903"/>
                <a:gd name="T161" fmla="*/ T160 w 1137"/>
                <a:gd name="T162" fmla="+- 0 1783 482"/>
                <a:gd name="T163" fmla="*/ 1783 h 1704"/>
                <a:gd name="T164" fmla="+- 0 4918 3903"/>
                <a:gd name="T165" fmla="*/ T164 w 1137"/>
                <a:gd name="T166" fmla="+- 0 1977 482"/>
                <a:gd name="T167" fmla="*/ 1977 h 1704"/>
                <a:gd name="T168" fmla="+- 0 4937 3903"/>
                <a:gd name="T169" fmla="*/ T168 w 1137"/>
                <a:gd name="T170" fmla="+- 0 2079 482"/>
                <a:gd name="T171" fmla="*/ 2079 h 1704"/>
                <a:gd name="T172" fmla="+- 0 4987 3903"/>
                <a:gd name="T173" fmla="*/ T172 w 1137"/>
                <a:gd name="T174" fmla="+- 0 2144 482"/>
                <a:gd name="T175" fmla="*/ 2144 h 1704"/>
                <a:gd name="T176" fmla="+- 0 5040 3903"/>
                <a:gd name="T177" fmla="*/ T176 w 1137"/>
                <a:gd name="T178" fmla="+- 0 786 482"/>
                <a:gd name="T179" fmla="*/ 786 h 1704"/>
                <a:gd name="T180" fmla="+- 0 4971 3903"/>
                <a:gd name="T181" fmla="*/ T180 w 1137"/>
                <a:gd name="T182" fmla="+- 0 688 482"/>
                <a:gd name="T183" fmla="*/ 688 h 1704"/>
                <a:gd name="T184" fmla="+- 0 4866 3903"/>
                <a:gd name="T185" fmla="*/ T184 w 1137"/>
                <a:gd name="T186" fmla="+- 0 684 482"/>
                <a:gd name="T187" fmla="*/ 684 h 1704"/>
                <a:gd name="T188" fmla="+- 0 4846 3903"/>
                <a:gd name="T189" fmla="*/ T188 w 1137"/>
                <a:gd name="T190" fmla="+- 0 612 482"/>
                <a:gd name="T191" fmla="*/ 612 h 1704"/>
                <a:gd name="T192" fmla="+- 0 4905 3903"/>
                <a:gd name="T193" fmla="*/ T192 w 1137"/>
                <a:gd name="T194" fmla="+- 0 533 482"/>
                <a:gd name="T195" fmla="*/ 533 h 1704"/>
                <a:gd name="T196" fmla="+- 0 4883 3903"/>
                <a:gd name="T197" fmla="*/ T196 w 1137"/>
                <a:gd name="T198" fmla="+- 0 482 482"/>
                <a:gd name="T199" fmla="*/ 482 h 1704"/>
                <a:gd name="T200" fmla="+- 0 4811 3903"/>
                <a:gd name="T201" fmla="*/ T200 w 1137"/>
                <a:gd name="T202" fmla="+- 0 599 482"/>
                <a:gd name="T203" fmla="*/ 599 h 1704"/>
                <a:gd name="T204" fmla="+- 0 4648 3903"/>
                <a:gd name="T205" fmla="*/ T204 w 1137"/>
                <a:gd name="T206" fmla="+- 0 746 482"/>
                <a:gd name="T207" fmla="*/ 746 h 1704"/>
                <a:gd name="T208" fmla="+- 0 4926 3903"/>
                <a:gd name="T209" fmla="*/ T208 w 1137"/>
                <a:gd name="T210" fmla="+- 0 1925 482"/>
                <a:gd name="T211" fmla="*/ 1925 h 1704"/>
                <a:gd name="T212" fmla="+- 0 5040 3903"/>
                <a:gd name="T213" fmla="*/ T212 w 1137"/>
                <a:gd name="T214" fmla="+- 0 786 482"/>
                <a:gd name="T215" fmla="*/ 786 h 1704"/>
                <a:gd name="T216" fmla="+- 0 4972 3903"/>
                <a:gd name="T217" fmla="*/ T216 w 1137"/>
                <a:gd name="T218" fmla="+- 0 686 482"/>
                <a:gd name="T219" fmla="*/ 686 h 1704"/>
                <a:gd name="T220" fmla="+- 0 5029 3903"/>
                <a:gd name="T221" fmla="*/ T220 w 1137"/>
                <a:gd name="T222" fmla="+- 0 701 482"/>
                <a:gd name="T223" fmla="*/ 701 h 1704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  <a:cxn ang="0">
                  <a:pos x="T165" y="T167"/>
                </a:cxn>
                <a:cxn ang="0">
                  <a:pos x="T169" y="T171"/>
                </a:cxn>
                <a:cxn ang="0">
                  <a:pos x="T173" y="T175"/>
                </a:cxn>
                <a:cxn ang="0">
                  <a:pos x="T177" y="T179"/>
                </a:cxn>
                <a:cxn ang="0">
                  <a:pos x="T181" y="T183"/>
                </a:cxn>
                <a:cxn ang="0">
                  <a:pos x="T185" y="T187"/>
                </a:cxn>
                <a:cxn ang="0">
                  <a:pos x="T189" y="T191"/>
                </a:cxn>
                <a:cxn ang="0">
                  <a:pos x="T193" y="T195"/>
                </a:cxn>
                <a:cxn ang="0">
                  <a:pos x="T197" y="T199"/>
                </a:cxn>
                <a:cxn ang="0">
                  <a:pos x="T201" y="T203"/>
                </a:cxn>
                <a:cxn ang="0">
                  <a:pos x="T205" y="T207"/>
                </a:cxn>
                <a:cxn ang="0">
                  <a:pos x="T209" y="T211"/>
                </a:cxn>
                <a:cxn ang="0">
                  <a:pos x="T213" y="T215"/>
                </a:cxn>
                <a:cxn ang="0">
                  <a:pos x="T217" y="T219"/>
                </a:cxn>
                <a:cxn ang="0">
                  <a:pos x="T221" y="T223"/>
                </a:cxn>
              </a:cxnLst>
              <a:rect l="0" t="0" r="r" b="b"/>
              <a:pathLst>
                <a:path w="1137" h="1704">
                  <a:moveTo>
                    <a:pt x="341" y="477"/>
                  </a:moveTo>
                  <a:lnTo>
                    <a:pt x="341" y="474"/>
                  </a:lnTo>
                  <a:lnTo>
                    <a:pt x="338" y="464"/>
                  </a:lnTo>
                  <a:lnTo>
                    <a:pt x="325" y="460"/>
                  </a:lnTo>
                  <a:lnTo>
                    <a:pt x="314" y="457"/>
                  </a:lnTo>
                  <a:lnTo>
                    <a:pt x="298" y="452"/>
                  </a:lnTo>
                  <a:lnTo>
                    <a:pt x="259" y="440"/>
                  </a:lnTo>
                  <a:lnTo>
                    <a:pt x="213" y="423"/>
                  </a:lnTo>
                  <a:lnTo>
                    <a:pt x="174" y="404"/>
                  </a:lnTo>
                  <a:lnTo>
                    <a:pt x="119" y="365"/>
                  </a:lnTo>
                  <a:lnTo>
                    <a:pt x="87" y="349"/>
                  </a:lnTo>
                  <a:lnTo>
                    <a:pt x="44" y="341"/>
                  </a:lnTo>
                  <a:lnTo>
                    <a:pt x="21" y="342"/>
                  </a:lnTo>
                  <a:lnTo>
                    <a:pt x="7" y="348"/>
                  </a:lnTo>
                  <a:lnTo>
                    <a:pt x="0" y="359"/>
                  </a:lnTo>
                  <a:lnTo>
                    <a:pt x="1" y="371"/>
                  </a:lnTo>
                  <a:lnTo>
                    <a:pt x="7" y="381"/>
                  </a:lnTo>
                  <a:lnTo>
                    <a:pt x="18" y="391"/>
                  </a:lnTo>
                  <a:lnTo>
                    <a:pt x="34" y="399"/>
                  </a:lnTo>
                  <a:lnTo>
                    <a:pt x="53" y="403"/>
                  </a:lnTo>
                  <a:lnTo>
                    <a:pt x="98" y="409"/>
                  </a:lnTo>
                  <a:lnTo>
                    <a:pt x="140" y="417"/>
                  </a:lnTo>
                  <a:lnTo>
                    <a:pt x="181" y="430"/>
                  </a:lnTo>
                  <a:lnTo>
                    <a:pt x="222" y="448"/>
                  </a:lnTo>
                  <a:lnTo>
                    <a:pt x="263" y="469"/>
                  </a:lnTo>
                  <a:lnTo>
                    <a:pt x="299" y="485"/>
                  </a:lnTo>
                  <a:lnTo>
                    <a:pt x="326" y="490"/>
                  </a:lnTo>
                  <a:lnTo>
                    <a:pt x="340" y="480"/>
                  </a:lnTo>
                  <a:lnTo>
                    <a:pt x="341" y="477"/>
                  </a:lnTo>
                  <a:moveTo>
                    <a:pt x="590" y="1381"/>
                  </a:moveTo>
                  <a:lnTo>
                    <a:pt x="587" y="1368"/>
                  </a:lnTo>
                  <a:lnTo>
                    <a:pt x="582" y="1357"/>
                  </a:lnTo>
                  <a:lnTo>
                    <a:pt x="573" y="1348"/>
                  </a:lnTo>
                  <a:lnTo>
                    <a:pt x="561" y="1343"/>
                  </a:lnTo>
                  <a:lnTo>
                    <a:pt x="545" y="1341"/>
                  </a:lnTo>
                  <a:lnTo>
                    <a:pt x="516" y="1343"/>
                  </a:lnTo>
                  <a:lnTo>
                    <a:pt x="496" y="1350"/>
                  </a:lnTo>
                  <a:lnTo>
                    <a:pt x="485" y="1361"/>
                  </a:lnTo>
                  <a:lnTo>
                    <a:pt x="483" y="1377"/>
                  </a:lnTo>
                  <a:lnTo>
                    <a:pt x="487" y="1398"/>
                  </a:lnTo>
                  <a:lnTo>
                    <a:pt x="488" y="1407"/>
                  </a:lnTo>
                  <a:lnTo>
                    <a:pt x="491" y="1416"/>
                  </a:lnTo>
                  <a:lnTo>
                    <a:pt x="493" y="1424"/>
                  </a:lnTo>
                  <a:lnTo>
                    <a:pt x="497" y="1429"/>
                  </a:lnTo>
                  <a:lnTo>
                    <a:pt x="502" y="1432"/>
                  </a:lnTo>
                  <a:lnTo>
                    <a:pt x="512" y="1438"/>
                  </a:lnTo>
                  <a:lnTo>
                    <a:pt x="534" y="1447"/>
                  </a:lnTo>
                  <a:lnTo>
                    <a:pt x="561" y="1447"/>
                  </a:lnTo>
                  <a:lnTo>
                    <a:pt x="581" y="1427"/>
                  </a:lnTo>
                  <a:lnTo>
                    <a:pt x="587" y="1411"/>
                  </a:lnTo>
                  <a:lnTo>
                    <a:pt x="590" y="1395"/>
                  </a:lnTo>
                  <a:lnTo>
                    <a:pt x="590" y="1381"/>
                  </a:lnTo>
                  <a:moveTo>
                    <a:pt x="795" y="1286"/>
                  </a:moveTo>
                  <a:lnTo>
                    <a:pt x="792" y="1278"/>
                  </a:lnTo>
                  <a:lnTo>
                    <a:pt x="785" y="1270"/>
                  </a:lnTo>
                  <a:lnTo>
                    <a:pt x="773" y="1270"/>
                  </a:lnTo>
                  <a:lnTo>
                    <a:pt x="759" y="1281"/>
                  </a:lnTo>
                  <a:lnTo>
                    <a:pt x="745" y="1306"/>
                  </a:lnTo>
                  <a:lnTo>
                    <a:pt x="729" y="1352"/>
                  </a:lnTo>
                  <a:lnTo>
                    <a:pt x="708" y="1404"/>
                  </a:lnTo>
                  <a:lnTo>
                    <a:pt x="678" y="1458"/>
                  </a:lnTo>
                  <a:lnTo>
                    <a:pt x="599" y="1543"/>
                  </a:lnTo>
                  <a:lnTo>
                    <a:pt x="578" y="1585"/>
                  </a:lnTo>
                  <a:lnTo>
                    <a:pt x="569" y="1628"/>
                  </a:lnTo>
                  <a:lnTo>
                    <a:pt x="574" y="1666"/>
                  </a:lnTo>
                  <a:lnTo>
                    <a:pt x="579" y="1677"/>
                  </a:lnTo>
                  <a:lnTo>
                    <a:pt x="586" y="1687"/>
                  </a:lnTo>
                  <a:lnTo>
                    <a:pt x="594" y="1696"/>
                  </a:lnTo>
                  <a:lnTo>
                    <a:pt x="605" y="1703"/>
                  </a:lnTo>
                  <a:lnTo>
                    <a:pt x="642" y="1695"/>
                  </a:lnTo>
                  <a:lnTo>
                    <a:pt x="669" y="1646"/>
                  </a:lnTo>
                  <a:lnTo>
                    <a:pt x="688" y="1578"/>
                  </a:lnTo>
                  <a:lnTo>
                    <a:pt x="700" y="1515"/>
                  </a:lnTo>
                  <a:lnTo>
                    <a:pt x="715" y="1454"/>
                  </a:lnTo>
                  <a:lnTo>
                    <a:pt x="740" y="1390"/>
                  </a:lnTo>
                  <a:lnTo>
                    <a:pt x="764" y="1337"/>
                  </a:lnTo>
                  <a:lnTo>
                    <a:pt x="782" y="1307"/>
                  </a:lnTo>
                  <a:lnTo>
                    <a:pt x="793" y="1296"/>
                  </a:lnTo>
                  <a:lnTo>
                    <a:pt x="795" y="1286"/>
                  </a:lnTo>
                  <a:moveTo>
                    <a:pt x="1107" y="1623"/>
                  </a:moveTo>
                  <a:lnTo>
                    <a:pt x="1105" y="1606"/>
                  </a:lnTo>
                  <a:lnTo>
                    <a:pt x="1100" y="1586"/>
                  </a:lnTo>
                  <a:lnTo>
                    <a:pt x="1090" y="1560"/>
                  </a:lnTo>
                  <a:lnTo>
                    <a:pt x="1075" y="1531"/>
                  </a:lnTo>
                  <a:lnTo>
                    <a:pt x="1056" y="1499"/>
                  </a:lnTo>
                  <a:lnTo>
                    <a:pt x="1032" y="1463"/>
                  </a:lnTo>
                  <a:lnTo>
                    <a:pt x="1028" y="1456"/>
                  </a:lnTo>
                  <a:lnTo>
                    <a:pt x="1025" y="1450"/>
                  </a:lnTo>
                  <a:lnTo>
                    <a:pt x="638" y="291"/>
                  </a:lnTo>
                  <a:lnTo>
                    <a:pt x="621" y="288"/>
                  </a:lnTo>
                  <a:lnTo>
                    <a:pt x="612" y="286"/>
                  </a:lnTo>
                  <a:lnTo>
                    <a:pt x="568" y="276"/>
                  </a:lnTo>
                  <a:lnTo>
                    <a:pt x="537" y="272"/>
                  </a:lnTo>
                  <a:lnTo>
                    <a:pt x="529" y="273"/>
                  </a:lnTo>
                  <a:lnTo>
                    <a:pt x="514" y="274"/>
                  </a:lnTo>
                  <a:lnTo>
                    <a:pt x="500" y="281"/>
                  </a:lnTo>
                  <a:lnTo>
                    <a:pt x="498" y="292"/>
                  </a:lnTo>
                  <a:lnTo>
                    <a:pt x="501" y="298"/>
                  </a:lnTo>
                  <a:lnTo>
                    <a:pt x="507" y="305"/>
                  </a:lnTo>
                  <a:lnTo>
                    <a:pt x="517" y="311"/>
                  </a:lnTo>
                  <a:lnTo>
                    <a:pt x="530" y="318"/>
                  </a:lnTo>
                  <a:lnTo>
                    <a:pt x="541" y="324"/>
                  </a:lnTo>
                  <a:lnTo>
                    <a:pt x="548" y="330"/>
                  </a:lnTo>
                  <a:lnTo>
                    <a:pt x="550" y="338"/>
                  </a:lnTo>
                  <a:lnTo>
                    <a:pt x="546" y="367"/>
                  </a:lnTo>
                  <a:lnTo>
                    <a:pt x="523" y="405"/>
                  </a:lnTo>
                  <a:lnTo>
                    <a:pt x="490" y="451"/>
                  </a:lnTo>
                  <a:lnTo>
                    <a:pt x="457" y="506"/>
                  </a:lnTo>
                  <a:lnTo>
                    <a:pt x="411" y="567"/>
                  </a:lnTo>
                  <a:lnTo>
                    <a:pt x="352" y="605"/>
                  </a:lnTo>
                  <a:lnTo>
                    <a:pt x="351" y="605"/>
                  </a:lnTo>
                  <a:lnTo>
                    <a:pt x="291" y="624"/>
                  </a:lnTo>
                  <a:lnTo>
                    <a:pt x="238" y="628"/>
                  </a:lnTo>
                  <a:lnTo>
                    <a:pt x="217" y="631"/>
                  </a:lnTo>
                  <a:lnTo>
                    <a:pt x="204" y="637"/>
                  </a:lnTo>
                  <a:lnTo>
                    <a:pt x="198" y="647"/>
                  </a:lnTo>
                  <a:lnTo>
                    <a:pt x="199" y="656"/>
                  </a:lnTo>
                  <a:lnTo>
                    <a:pt x="201" y="665"/>
                  </a:lnTo>
                  <a:lnTo>
                    <a:pt x="212" y="671"/>
                  </a:lnTo>
                  <a:lnTo>
                    <a:pt x="227" y="666"/>
                  </a:lnTo>
                  <a:lnTo>
                    <a:pt x="263" y="663"/>
                  </a:lnTo>
                  <a:lnTo>
                    <a:pt x="315" y="674"/>
                  </a:lnTo>
                  <a:lnTo>
                    <a:pt x="367" y="706"/>
                  </a:lnTo>
                  <a:lnTo>
                    <a:pt x="405" y="766"/>
                  </a:lnTo>
                  <a:lnTo>
                    <a:pt x="406" y="770"/>
                  </a:lnTo>
                  <a:lnTo>
                    <a:pt x="407" y="773"/>
                  </a:lnTo>
                  <a:lnTo>
                    <a:pt x="408" y="777"/>
                  </a:lnTo>
                  <a:lnTo>
                    <a:pt x="409" y="792"/>
                  </a:lnTo>
                  <a:lnTo>
                    <a:pt x="413" y="852"/>
                  </a:lnTo>
                  <a:lnTo>
                    <a:pt x="393" y="908"/>
                  </a:lnTo>
                  <a:lnTo>
                    <a:pt x="367" y="943"/>
                  </a:lnTo>
                  <a:lnTo>
                    <a:pt x="355" y="954"/>
                  </a:lnTo>
                  <a:lnTo>
                    <a:pt x="325" y="960"/>
                  </a:lnTo>
                  <a:lnTo>
                    <a:pt x="299" y="975"/>
                  </a:lnTo>
                  <a:lnTo>
                    <a:pt x="281" y="995"/>
                  </a:lnTo>
                  <a:lnTo>
                    <a:pt x="279" y="1018"/>
                  </a:lnTo>
                  <a:lnTo>
                    <a:pt x="282" y="1027"/>
                  </a:lnTo>
                  <a:lnTo>
                    <a:pt x="290" y="1036"/>
                  </a:lnTo>
                  <a:lnTo>
                    <a:pt x="304" y="1045"/>
                  </a:lnTo>
                  <a:lnTo>
                    <a:pt x="342" y="1055"/>
                  </a:lnTo>
                  <a:lnTo>
                    <a:pt x="367" y="1040"/>
                  </a:lnTo>
                  <a:lnTo>
                    <a:pt x="389" y="1013"/>
                  </a:lnTo>
                  <a:lnTo>
                    <a:pt x="418" y="992"/>
                  </a:lnTo>
                  <a:lnTo>
                    <a:pt x="442" y="987"/>
                  </a:lnTo>
                  <a:lnTo>
                    <a:pt x="462" y="992"/>
                  </a:lnTo>
                  <a:lnTo>
                    <a:pt x="478" y="1009"/>
                  </a:lnTo>
                  <a:lnTo>
                    <a:pt x="491" y="1039"/>
                  </a:lnTo>
                  <a:lnTo>
                    <a:pt x="496" y="1055"/>
                  </a:lnTo>
                  <a:lnTo>
                    <a:pt x="501" y="1073"/>
                  </a:lnTo>
                  <a:lnTo>
                    <a:pt x="505" y="1094"/>
                  </a:lnTo>
                  <a:lnTo>
                    <a:pt x="509" y="1117"/>
                  </a:lnTo>
                  <a:lnTo>
                    <a:pt x="511" y="1129"/>
                  </a:lnTo>
                  <a:lnTo>
                    <a:pt x="513" y="1139"/>
                  </a:lnTo>
                  <a:lnTo>
                    <a:pt x="516" y="1148"/>
                  </a:lnTo>
                  <a:lnTo>
                    <a:pt x="543" y="1193"/>
                  </a:lnTo>
                  <a:lnTo>
                    <a:pt x="575" y="1211"/>
                  </a:lnTo>
                  <a:lnTo>
                    <a:pt x="602" y="1214"/>
                  </a:lnTo>
                  <a:lnTo>
                    <a:pt x="614" y="1212"/>
                  </a:lnTo>
                  <a:lnTo>
                    <a:pt x="705" y="1193"/>
                  </a:lnTo>
                  <a:lnTo>
                    <a:pt x="784" y="1199"/>
                  </a:lnTo>
                  <a:lnTo>
                    <a:pt x="839" y="1215"/>
                  </a:lnTo>
                  <a:lnTo>
                    <a:pt x="861" y="1224"/>
                  </a:lnTo>
                  <a:lnTo>
                    <a:pt x="908" y="1259"/>
                  </a:lnTo>
                  <a:lnTo>
                    <a:pt x="944" y="1301"/>
                  </a:lnTo>
                  <a:lnTo>
                    <a:pt x="972" y="1347"/>
                  </a:lnTo>
                  <a:lnTo>
                    <a:pt x="991" y="1395"/>
                  </a:lnTo>
                  <a:lnTo>
                    <a:pt x="1005" y="1446"/>
                  </a:lnTo>
                  <a:lnTo>
                    <a:pt x="1015" y="1495"/>
                  </a:lnTo>
                  <a:lnTo>
                    <a:pt x="1022" y="1538"/>
                  </a:lnTo>
                  <a:lnTo>
                    <a:pt x="1028" y="1573"/>
                  </a:lnTo>
                  <a:lnTo>
                    <a:pt x="1030" y="1585"/>
                  </a:lnTo>
                  <a:lnTo>
                    <a:pt x="1034" y="1597"/>
                  </a:lnTo>
                  <a:lnTo>
                    <a:pt x="1037" y="1607"/>
                  </a:lnTo>
                  <a:lnTo>
                    <a:pt x="1051" y="1639"/>
                  </a:lnTo>
                  <a:lnTo>
                    <a:pt x="1067" y="1658"/>
                  </a:lnTo>
                  <a:lnTo>
                    <a:pt x="1084" y="1662"/>
                  </a:lnTo>
                  <a:lnTo>
                    <a:pt x="1099" y="1650"/>
                  </a:lnTo>
                  <a:lnTo>
                    <a:pt x="1105" y="1638"/>
                  </a:lnTo>
                  <a:lnTo>
                    <a:pt x="1107" y="1623"/>
                  </a:lnTo>
                  <a:moveTo>
                    <a:pt x="1137" y="304"/>
                  </a:moveTo>
                  <a:lnTo>
                    <a:pt x="1120" y="302"/>
                  </a:lnTo>
                  <a:lnTo>
                    <a:pt x="1096" y="287"/>
                  </a:lnTo>
                  <a:lnTo>
                    <a:pt x="1069" y="204"/>
                  </a:lnTo>
                  <a:lnTo>
                    <a:pt x="1068" y="206"/>
                  </a:lnTo>
                  <a:lnTo>
                    <a:pt x="1030" y="234"/>
                  </a:lnTo>
                  <a:lnTo>
                    <a:pt x="1003" y="234"/>
                  </a:lnTo>
                  <a:lnTo>
                    <a:pt x="981" y="223"/>
                  </a:lnTo>
                  <a:lnTo>
                    <a:pt x="963" y="202"/>
                  </a:lnTo>
                  <a:lnTo>
                    <a:pt x="951" y="175"/>
                  </a:lnTo>
                  <a:lnTo>
                    <a:pt x="947" y="160"/>
                  </a:lnTo>
                  <a:lnTo>
                    <a:pt x="944" y="145"/>
                  </a:lnTo>
                  <a:lnTo>
                    <a:pt x="943" y="130"/>
                  </a:lnTo>
                  <a:lnTo>
                    <a:pt x="943" y="114"/>
                  </a:lnTo>
                  <a:lnTo>
                    <a:pt x="957" y="83"/>
                  </a:lnTo>
                  <a:lnTo>
                    <a:pt x="981" y="66"/>
                  </a:lnTo>
                  <a:lnTo>
                    <a:pt x="1002" y="51"/>
                  </a:lnTo>
                  <a:lnTo>
                    <a:pt x="1005" y="24"/>
                  </a:lnTo>
                  <a:lnTo>
                    <a:pt x="1005" y="23"/>
                  </a:lnTo>
                  <a:lnTo>
                    <a:pt x="1005" y="22"/>
                  </a:lnTo>
                  <a:lnTo>
                    <a:pt x="980" y="0"/>
                  </a:lnTo>
                  <a:lnTo>
                    <a:pt x="943" y="5"/>
                  </a:lnTo>
                  <a:lnTo>
                    <a:pt x="913" y="42"/>
                  </a:lnTo>
                  <a:lnTo>
                    <a:pt x="912" y="59"/>
                  </a:lnTo>
                  <a:lnTo>
                    <a:pt x="908" y="117"/>
                  </a:lnTo>
                  <a:lnTo>
                    <a:pt x="903" y="187"/>
                  </a:lnTo>
                  <a:lnTo>
                    <a:pt x="866" y="220"/>
                  </a:lnTo>
                  <a:lnTo>
                    <a:pt x="809" y="238"/>
                  </a:lnTo>
                  <a:lnTo>
                    <a:pt x="745" y="264"/>
                  </a:lnTo>
                  <a:lnTo>
                    <a:pt x="691" y="288"/>
                  </a:lnTo>
                  <a:lnTo>
                    <a:pt x="650" y="293"/>
                  </a:lnTo>
                  <a:lnTo>
                    <a:pt x="638" y="291"/>
                  </a:lnTo>
                  <a:lnTo>
                    <a:pt x="1023" y="1443"/>
                  </a:lnTo>
                  <a:lnTo>
                    <a:pt x="1033" y="1393"/>
                  </a:lnTo>
                  <a:lnTo>
                    <a:pt x="1083" y="1357"/>
                  </a:lnTo>
                  <a:lnTo>
                    <a:pt x="1137" y="1335"/>
                  </a:lnTo>
                  <a:lnTo>
                    <a:pt x="1137" y="304"/>
                  </a:lnTo>
                  <a:moveTo>
                    <a:pt x="1137" y="101"/>
                  </a:moveTo>
                  <a:lnTo>
                    <a:pt x="1120" y="113"/>
                  </a:lnTo>
                  <a:lnTo>
                    <a:pt x="1095" y="158"/>
                  </a:lnTo>
                  <a:lnTo>
                    <a:pt x="1069" y="204"/>
                  </a:lnTo>
                  <a:lnTo>
                    <a:pt x="1094" y="281"/>
                  </a:lnTo>
                  <a:lnTo>
                    <a:pt x="1096" y="273"/>
                  </a:lnTo>
                  <a:lnTo>
                    <a:pt x="1102" y="263"/>
                  </a:lnTo>
                  <a:lnTo>
                    <a:pt x="1126" y="219"/>
                  </a:lnTo>
                  <a:lnTo>
                    <a:pt x="1137" y="196"/>
                  </a:lnTo>
                  <a:lnTo>
                    <a:pt x="1137" y="101"/>
                  </a:lnTo>
                </a:path>
              </a:pathLst>
            </a:custGeom>
            <a:solidFill>
              <a:srgbClr val="FFD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pic>
          <p:nvPicPr>
            <p:cNvPr id="11" name="Picture 9">
              <a:extLst>
                <a:ext uri="{FF2B5EF4-FFF2-40B4-BE49-F238E27FC236}">
                  <a16:creationId xmlns:a16="http://schemas.microsoft.com/office/drawing/2014/main" id="{24388CC2-2223-4E85-A362-F561A3D85F0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34" y="1975"/>
              <a:ext cx="107" cy="1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AutoShape 10">
              <a:extLst>
                <a:ext uri="{FF2B5EF4-FFF2-40B4-BE49-F238E27FC236}">
                  <a16:creationId xmlns:a16="http://schemas.microsoft.com/office/drawing/2014/main" id="{C6A68DB5-E56D-4A45-8870-94D1672950F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75" y="622"/>
              <a:ext cx="597" cy="1459"/>
            </a:xfrm>
            <a:custGeom>
              <a:avLst/>
              <a:gdLst>
                <a:gd name="T0" fmla="+- 0 3988 3976"/>
                <a:gd name="T1" fmla="*/ T0 w 597"/>
                <a:gd name="T2" fmla="+- 0 1069 622"/>
                <a:gd name="T3" fmla="*/ 1069 h 1459"/>
                <a:gd name="T4" fmla="+- 0 3984 3976"/>
                <a:gd name="T5" fmla="*/ T4 w 597"/>
                <a:gd name="T6" fmla="+- 0 1058 622"/>
                <a:gd name="T7" fmla="*/ 1058 h 1459"/>
                <a:gd name="T8" fmla="+- 0 3980 3976"/>
                <a:gd name="T9" fmla="*/ T8 w 597"/>
                <a:gd name="T10" fmla="+- 0 1079 622"/>
                <a:gd name="T11" fmla="*/ 1079 h 1459"/>
                <a:gd name="T12" fmla="+- 0 4010 3976"/>
                <a:gd name="T13" fmla="*/ T12 w 597"/>
                <a:gd name="T14" fmla="+- 0 1435 622"/>
                <a:gd name="T15" fmla="*/ 1435 h 1459"/>
                <a:gd name="T16" fmla="+- 0 4009 3976"/>
                <a:gd name="T17" fmla="*/ T16 w 597"/>
                <a:gd name="T18" fmla="+- 0 1416 622"/>
                <a:gd name="T19" fmla="*/ 1416 h 1459"/>
                <a:gd name="T20" fmla="+- 0 3997 3976"/>
                <a:gd name="T21" fmla="*/ T20 w 597"/>
                <a:gd name="T22" fmla="+- 0 1414 622"/>
                <a:gd name="T23" fmla="*/ 1414 h 1459"/>
                <a:gd name="T24" fmla="+- 0 4010 3976"/>
                <a:gd name="T25" fmla="*/ T24 w 597"/>
                <a:gd name="T26" fmla="+- 0 1435 622"/>
                <a:gd name="T27" fmla="*/ 1435 h 1459"/>
                <a:gd name="T28" fmla="+- 0 4218 3976"/>
                <a:gd name="T29" fmla="*/ T28 w 597"/>
                <a:gd name="T30" fmla="+- 0 1864 622"/>
                <a:gd name="T31" fmla="*/ 1864 h 1459"/>
                <a:gd name="T32" fmla="+- 0 4218 3976"/>
                <a:gd name="T33" fmla="*/ T32 w 597"/>
                <a:gd name="T34" fmla="+- 0 1861 622"/>
                <a:gd name="T35" fmla="*/ 1861 h 1459"/>
                <a:gd name="T36" fmla="+- 0 4215 3976"/>
                <a:gd name="T37" fmla="*/ T36 w 597"/>
                <a:gd name="T38" fmla="+- 0 1851 622"/>
                <a:gd name="T39" fmla="*/ 1851 h 1459"/>
                <a:gd name="T40" fmla="+- 0 4210 3976"/>
                <a:gd name="T41" fmla="*/ T40 w 597"/>
                <a:gd name="T42" fmla="+- 0 1872 622"/>
                <a:gd name="T43" fmla="*/ 1872 h 1459"/>
                <a:gd name="T44" fmla="+- 0 4250 3976"/>
                <a:gd name="T45" fmla="*/ T44 w 597"/>
                <a:gd name="T46" fmla="+- 0 1619 622"/>
                <a:gd name="T47" fmla="*/ 1619 h 1459"/>
                <a:gd name="T48" fmla="+- 0 4249 3976"/>
                <a:gd name="T49" fmla="*/ T48 w 597"/>
                <a:gd name="T50" fmla="+- 0 1599 622"/>
                <a:gd name="T51" fmla="*/ 1599 h 1459"/>
                <a:gd name="T52" fmla="+- 0 4238 3976"/>
                <a:gd name="T53" fmla="*/ T52 w 597"/>
                <a:gd name="T54" fmla="+- 0 1597 622"/>
                <a:gd name="T55" fmla="*/ 1597 h 1459"/>
                <a:gd name="T56" fmla="+- 0 4250 3976"/>
                <a:gd name="T57" fmla="*/ T56 w 597"/>
                <a:gd name="T58" fmla="+- 0 1619 622"/>
                <a:gd name="T59" fmla="*/ 1619 h 1459"/>
                <a:gd name="T60" fmla="+- 0 4273 3976"/>
                <a:gd name="T61" fmla="*/ T60 w 597"/>
                <a:gd name="T62" fmla="+- 0 820 622"/>
                <a:gd name="T63" fmla="*/ 820 h 1459"/>
                <a:gd name="T64" fmla="+- 0 4265 3976"/>
                <a:gd name="T65" fmla="*/ T64 w 597"/>
                <a:gd name="T66" fmla="+- 0 803 622"/>
                <a:gd name="T67" fmla="*/ 803 h 1459"/>
                <a:gd name="T68" fmla="+- 0 4240 3976"/>
                <a:gd name="T69" fmla="*/ T68 w 597"/>
                <a:gd name="T70" fmla="+- 0 789 622"/>
                <a:gd name="T71" fmla="*/ 789 h 1459"/>
                <a:gd name="T72" fmla="+- 0 4223 3976"/>
                <a:gd name="T73" fmla="*/ T72 w 597"/>
                <a:gd name="T74" fmla="+- 0 807 622"/>
                <a:gd name="T75" fmla="*/ 807 h 1459"/>
                <a:gd name="T76" fmla="+- 0 4227 3976"/>
                <a:gd name="T77" fmla="*/ T76 w 597"/>
                <a:gd name="T78" fmla="+- 0 829 622"/>
                <a:gd name="T79" fmla="*/ 829 h 1459"/>
                <a:gd name="T80" fmla="+- 0 4239 3976"/>
                <a:gd name="T81" fmla="*/ T80 w 597"/>
                <a:gd name="T82" fmla="+- 0 834 622"/>
                <a:gd name="T83" fmla="*/ 834 h 1459"/>
                <a:gd name="T84" fmla="+- 0 4255 3976"/>
                <a:gd name="T85" fmla="*/ T84 w 597"/>
                <a:gd name="T86" fmla="+- 0 837 622"/>
                <a:gd name="T87" fmla="*/ 837 h 1459"/>
                <a:gd name="T88" fmla="+- 0 4273 3976"/>
                <a:gd name="T89" fmla="*/ T88 w 597"/>
                <a:gd name="T90" fmla="+- 0 826 622"/>
                <a:gd name="T91" fmla="*/ 826 h 1459"/>
                <a:gd name="T92" fmla="+- 0 4325 3976"/>
                <a:gd name="T93" fmla="*/ T92 w 597"/>
                <a:gd name="T94" fmla="+- 0 651 622"/>
                <a:gd name="T95" fmla="*/ 651 h 1459"/>
                <a:gd name="T96" fmla="+- 0 4324 3976"/>
                <a:gd name="T97" fmla="*/ T96 w 597"/>
                <a:gd name="T98" fmla="+- 0 631 622"/>
                <a:gd name="T99" fmla="*/ 631 h 1459"/>
                <a:gd name="T100" fmla="+- 0 4313 3976"/>
                <a:gd name="T101" fmla="*/ T100 w 597"/>
                <a:gd name="T102" fmla="+- 0 629 622"/>
                <a:gd name="T103" fmla="*/ 629 h 1459"/>
                <a:gd name="T104" fmla="+- 0 4325 3976"/>
                <a:gd name="T105" fmla="*/ T104 w 597"/>
                <a:gd name="T106" fmla="+- 0 651 622"/>
                <a:gd name="T107" fmla="*/ 651 h 1459"/>
                <a:gd name="T108" fmla="+- 0 4398 3976"/>
                <a:gd name="T109" fmla="*/ T108 w 597"/>
                <a:gd name="T110" fmla="+- 0 2064 622"/>
                <a:gd name="T111" fmla="*/ 2064 h 1459"/>
                <a:gd name="T112" fmla="+- 0 4395 3976"/>
                <a:gd name="T113" fmla="*/ T112 w 597"/>
                <a:gd name="T114" fmla="+- 0 2053 622"/>
                <a:gd name="T115" fmla="*/ 2053 h 1459"/>
                <a:gd name="T116" fmla="+- 0 4390 3976"/>
                <a:gd name="T117" fmla="*/ T116 w 597"/>
                <a:gd name="T118" fmla="+- 0 2074 622"/>
                <a:gd name="T119" fmla="*/ 2074 h 1459"/>
                <a:gd name="T120" fmla="+- 0 4572 3976"/>
                <a:gd name="T121" fmla="*/ T120 w 597"/>
                <a:gd name="T122" fmla="+- 0 1791 622"/>
                <a:gd name="T123" fmla="*/ 1791 h 1459"/>
                <a:gd name="T124" fmla="+- 0 4571 3976"/>
                <a:gd name="T125" fmla="*/ T124 w 597"/>
                <a:gd name="T126" fmla="+- 0 1785 622"/>
                <a:gd name="T127" fmla="*/ 1785 h 1459"/>
                <a:gd name="T128" fmla="+- 0 4551 3976"/>
                <a:gd name="T129" fmla="*/ T128 w 597"/>
                <a:gd name="T130" fmla="+- 0 1761 622"/>
                <a:gd name="T131" fmla="*/ 1761 h 1459"/>
                <a:gd name="T132" fmla="+- 0 4527 3976"/>
                <a:gd name="T133" fmla="*/ T132 w 597"/>
                <a:gd name="T134" fmla="+- 0 1765 622"/>
                <a:gd name="T135" fmla="*/ 1765 h 1459"/>
                <a:gd name="T136" fmla="+- 0 4520 3976"/>
                <a:gd name="T137" fmla="*/ T136 w 597"/>
                <a:gd name="T138" fmla="+- 0 1783 622"/>
                <a:gd name="T139" fmla="*/ 1783 h 1459"/>
                <a:gd name="T140" fmla="+- 0 4531 3976"/>
                <a:gd name="T141" fmla="*/ T140 w 597"/>
                <a:gd name="T142" fmla="+- 0 1801 622"/>
                <a:gd name="T143" fmla="*/ 1801 h 1459"/>
                <a:gd name="T144" fmla="+- 0 4542 3976"/>
                <a:gd name="T145" fmla="*/ T144 w 597"/>
                <a:gd name="T146" fmla="+- 0 1803 622"/>
                <a:gd name="T147" fmla="*/ 1803 h 1459"/>
                <a:gd name="T148" fmla="+- 0 4565 3976"/>
                <a:gd name="T149" fmla="*/ T148 w 597"/>
                <a:gd name="T150" fmla="+- 0 1803 622"/>
                <a:gd name="T151" fmla="*/ 1803 h 1459"/>
                <a:gd name="T152" fmla="+- 0 4572 3976"/>
                <a:gd name="T153" fmla="*/ T152 w 597"/>
                <a:gd name="T154" fmla="+- 0 1791 622"/>
                <a:gd name="T155" fmla="*/ 1791 h 145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</a:cxnLst>
              <a:rect l="0" t="0" r="r" b="b"/>
              <a:pathLst>
                <a:path w="597" h="1459">
                  <a:moveTo>
                    <a:pt x="12" y="465"/>
                  </a:moveTo>
                  <a:lnTo>
                    <a:pt x="12" y="447"/>
                  </a:lnTo>
                  <a:lnTo>
                    <a:pt x="11" y="446"/>
                  </a:lnTo>
                  <a:lnTo>
                    <a:pt x="8" y="436"/>
                  </a:lnTo>
                  <a:lnTo>
                    <a:pt x="0" y="444"/>
                  </a:lnTo>
                  <a:lnTo>
                    <a:pt x="4" y="457"/>
                  </a:lnTo>
                  <a:lnTo>
                    <a:pt x="12" y="465"/>
                  </a:lnTo>
                  <a:moveTo>
                    <a:pt x="34" y="813"/>
                  </a:moveTo>
                  <a:lnTo>
                    <a:pt x="33" y="795"/>
                  </a:lnTo>
                  <a:lnTo>
                    <a:pt x="33" y="794"/>
                  </a:lnTo>
                  <a:lnTo>
                    <a:pt x="30" y="784"/>
                  </a:lnTo>
                  <a:lnTo>
                    <a:pt x="21" y="792"/>
                  </a:lnTo>
                  <a:lnTo>
                    <a:pt x="25" y="806"/>
                  </a:lnTo>
                  <a:lnTo>
                    <a:pt x="34" y="813"/>
                  </a:lnTo>
                  <a:moveTo>
                    <a:pt x="243" y="1258"/>
                  </a:moveTo>
                  <a:lnTo>
                    <a:pt x="242" y="1242"/>
                  </a:lnTo>
                  <a:lnTo>
                    <a:pt x="242" y="1240"/>
                  </a:lnTo>
                  <a:lnTo>
                    <a:pt x="242" y="1239"/>
                  </a:lnTo>
                  <a:lnTo>
                    <a:pt x="241" y="1237"/>
                  </a:lnTo>
                  <a:lnTo>
                    <a:pt x="239" y="1229"/>
                  </a:lnTo>
                  <a:lnTo>
                    <a:pt x="230" y="1237"/>
                  </a:lnTo>
                  <a:lnTo>
                    <a:pt x="234" y="1250"/>
                  </a:lnTo>
                  <a:lnTo>
                    <a:pt x="243" y="1258"/>
                  </a:lnTo>
                  <a:moveTo>
                    <a:pt x="274" y="997"/>
                  </a:moveTo>
                  <a:lnTo>
                    <a:pt x="274" y="979"/>
                  </a:lnTo>
                  <a:lnTo>
                    <a:pt x="273" y="977"/>
                  </a:lnTo>
                  <a:lnTo>
                    <a:pt x="270" y="968"/>
                  </a:lnTo>
                  <a:lnTo>
                    <a:pt x="262" y="975"/>
                  </a:lnTo>
                  <a:lnTo>
                    <a:pt x="266" y="989"/>
                  </a:lnTo>
                  <a:lnTo>
                    <a:pt x="274" y="997"/>
                  </a:lnTo>
                  <a:moveTo>
                    <a:pt x="298" y="201"/>
                  </a:moveTo>
                  <a:lnTo>
                    <a:pt x="297" y="198"/>
                  </a:lnTo>
                  <a:lnTo>
                    <a:pt x="296" y="195"/>
                  </a:lnTo>
                  <a:lnTo>
                    <a:pt x="289" y="181"/>
                  </a:lnTo>
                  <a:lnTo>
                    <a:pt x="277" y="171"/>
                  </a:lnTo>
                  <a:lnTo>
                    <a:pt x="264" y="167"/>
                  </a:lnTo>
                  <a:lnTo>
                    <a:pt x="253" y="175"/>
                  </a:lnTo>
                  <a:lnTo>
                    <a:pt x="247" y="185"/>
                  </a:lnTo>
                  <a:lnTo>
                    <a:pt x="246" y="193"/>
                  </a:lnTo>
                  <a:lnTo>
                    <a:pt x="251" y="207"/>
                  </a:lnTo>
                  <a:lnTo>
                    <a:pt x="257" y="211"/>
                  </a:lnTo>
                  <a:lnTo>
                    <a:pt x="263" y="212"/>
                  </a:lnTo>
                  <a:lnTo>
                    <a:pt x="268" y="213"/>
                  </a:lnTo>
                  <a:lnTo>
                    <a:pt x="279" y="215"/>
                  </a:lnTo>
                  <a:lnTo>
                    <a:pt x="291" y="213"/>
                  </a:lnTo>
                  <a:lnTo>
                    <a:pt x="297" y="204"/>
                  </a:lnTo>
                  <a:lnTo>
                    <a:pt x="298" y="201"/>
                  </a:lnTo>
                  <a:moveTo>
                    <a:pt x="349" y="29"/>
                  </a:moveTo>
                  <a:lnTo>
                    <a:pt x="349" y="11"/>
                  </a:lnTo>
                  <a:lnTo>
                    <a:pt x="348" y="9"/>
                  </a:lnTo>
                  <a:lnTo>
                    <a:pt x="345" y="0"/>
                  </a:lnTo>
                  <a:lnTo>
                    <a:pt x="337" y="7"/>
                  </a:lnTo>
                  <a:lnTo>
                    <a:pt x="341" y="21"/>
                  </a:lnTo>
                  <a:lnTo>
                    <a:pt x="349" y="29"/>
                  </a:lnTo>
                  <a:moveTo>
                    <a:pt x="423" y="1459"/>
                  </a:moveTo>
                  <a:lnTo>
                    <a:pt x="422" y="1442"/>
                  </a:lnTo>
                  <a:lnTo>
                    <a:pt x="422" y="1440"/>
                  </a:lnTo>
                  <a:lnTo>
                    <a:pt x="419" y="1431"/>
                  </a:lnTo>
                  <a:lnTo>
                    <a:pt x="410" y="1438"/>
                  </a:lnTo>
                  <a:lnTo>
                    <a:pt x="414" y="1452"/>
                  </a:lnTo>
                  <a:lnTo>
                    <a:pt x="423" y="1459"/>
                  </a:lnTo>
                  <a:moveTo>
                    <a:pt x="596" y="1169"/>
                  </a:moveTo>
                  <a:lnTo>
                    <a:pt x="596" y="1166"/>
                  </a:lnTo>
                  <a:lnTo>
                    <a:pt x="595" y="1163"/>
                  </a:lnTo>
                  <a:lnTo>
                    <a:pt x="587" y="1149"/>
                  </a:lnTo>
                  <a:lnTo>
                    <a:pt x="575" y="1139"/>
                  </a:lnTo>
                  <a:lnTo>
                    <a:pt x="562" y="1135"/>
                  </a:lnTo>
                  <a:lnTo>
                    <a:pt x="551" y="1143"/>
                  </a:lnTo>
                  <a:lnTo>
                    <a:pt x="545" y="1153"/>
                  </a:lnTo>
                  <a:lnTo>
                    <a:pt x="544" y="1161"/>
                  </a:lnTo>
                  <a:lnTo>
                    <a:pt x="549" y="1175"/>
                  </a:lnTo>
                  <a:lnTo>
                    <a:pt x="555" y="1179"/>
                  </a:lnTo>
                  <a:lnTo>
                    <a:pt x="561" y="1180"/>
                  </a:lnTo>
                  <a:lnTo>
                    <a:pt x="566" y="1181"/>
                  </a:lnTo>
                  <a:lnTo>
                    <a:pt x="577" y="1183"/>
                  </a:lnTo>
                  <a:lnTo>
                    <a:pt x="589" y="1181"/>
                  </a:lnTo>
                  <a:lnTo>
                    <a:pt x="596" y="1172"/>
                  </a:lnTo>
                  <a:lnTo>
                    <a:pt x="596" y="1169"/>
                  </a:lnTo>
                </a:path>
              </a:pathLst>
            </a:custGeom>
            <a:solidFill>
              <a:srgbClr val="FFD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</p:grpSp>
      <p:sp>
        <p:nvSpPr>
          <p:cNvPr id="13" name="AutoShape 11">
            <a:extLst>
              <a:ext uri="{FF2B5EF4-FFF2-40B4-BE49-F238E27FC236}">
                <a16:creationId xmlns:a16="http://schemas.microsoft.com/office/drawing/2014/main" id="{1A7D62D3-50A0-41C7-BAF0-3B0D8079D06D}"/>
              </a:ext>
            </a:extLst>
          </p:cNvPr>
          <p:cNvSpPr>
            <a:spLocks/>
          </p:cNvSpPr>
          <p:nvPr/>
        </p:nvSpPr>
        <p:spPr bwMode="auto">
          <a:xfrm>
            <a:off x="0" y="1382224"/>
            <a:ext cx="1184320" cy="903776"/>
          </a:xfrm>
          <a:custGeom>
            <a:avLst/>
            <a:gdLst>
              <a:gd name="T0" fmla="*/ 210080225 w 1231"/>
              <a:gd name="T1" fmla="*/ 819756425 h 941"/>
              <a:gd name="T2" fmla="*/ 185886725 w 1231"/>
              <a:gd name="T3" fmla="*/ 845966050 h 941"/>
              <a:gd name="T4" fmla="*/ 185886725 w 1231"/>
              <a:gd name="T5" fmla="*/ 892336925 h 941"/>
              <a:gd name="T6" fmla="*/ 206854425 w 1231"/>
              <a:gd name="T7" fmla="*/ 852014425 h 941"/>
              <a:gd name="T8" fmla="*/ 242741450 w 1231"/>
              <a:gd name="T9" fmla="*/ 879030500 h 941"/>
              <a:gd name="T10" fmla="*/ 239112425 w 1231"/>
              <a:gd name="T11" fmla="*/ 870966000 h 941"/>
              <a:gd name="T12" fmla="*/ 224999550 w 1231"/>
              <a:gd name="T13" fmla="*/ 868546650 h 941"/>
              <a:gd name="T14" fmla="*/ 223789875 w 1231"/>
              <a:gd name="T15" fmla="*/ 881449850 h 941"/>
              <a:gd name="T16" fmla="*/ 230644700 w 1231"/>
              <a:gd name="T17" fmla="*/ 884272425 h 941"/>
              <a:gd name="T18" fmla="*/ 242741450 w 1231"/>
              <a:gd name="T19" fmla="*/ 880240175 h 941"/>
              <a:gd name="T20" fmla="*/ 245160800 w 1231"/>
              <a:gd name="T21" fmla="*/ 794353250 h 941"/>
              <a:gd name="T22" fmla="*/ 243547900 w 1231"/>
              <a:gd name="T23" fmla="*/ 789917775 h 941"/>
              <a:gd name="T24" fmla="*/ 245160800 w 1231"/>
              <a:gd name="T25" fmla="*/ 801611300 h 941"/>
              <a:gd name="T26" fmla="*/ 283063950 w 1231"/>
              <a:gd name="T27" fmla="*/ 820159650 h 941"/>
              <a:gd name="T28" fmla="*/ 274596225 w 1231"/>
              <a:gd name="T29" fmla="*/ 826611250 h 941"/>
              <a:gd name="T30" fmla="*/ 277418800 w 1231"/>
              <a:gd name="T31" fmla="*/ 832659625 h 941"/>
              <a:gd name="T32" fmla="*/ 387499225 w 1231"/>
              <a:gd name="T33" fmla="*/ 947175525 h 941"/>
              <a:gd name="T34" fmla="*/ 387096000 w 1231"/>
              <a:gd name="T35" fmla="*/ 938707800 h 941"/>
              <a:gd name="T36" fmla="*/ 384273425 w 1231"/>
              <a:gd name="T37" fmla="*/ 943949725 h 941"/>
              <a:gd name="T38" fmla="*/ 427015275 w 1231"/>
              <a:gd name="T39" fmla="*/ 1014110875 h 941"/>
              <a:gd name="T40" fmla="*/ 403628225 w 1231"/>
              <a:gd name="T41" fmla="*/ 1001610900 h 941"/>
              <a:gd name="T42" fmla="*/ 371773450 w 1231"/>
              <a:gd name="T43" fmla="*/ 1025804400 h 941"/>
              <a:gd name="T44" fmla="*/ 349192850 w 1231"/>
              <a:gd name="T45" fmla="*/ 1019756025 h 941"/>
              <a:gd name="T46" fmla="*/ 340725125 w 1231"/>
              <a:gd name="T47" fmla="*/ 994352850 h 941"/>
              <a:gd name="T48" fmla="*/ 337096100 w 1231"/>
              <a:gd name="T49" fmla="*/ 967336775 h 941"/>
              <a:gd name="T50" fmla="*/ 324596125 w 1231"/>
              <a:gd name="T51" fmla="*/ 941127150 h 941"/>
              <a:gd name="T52" fmla="*/ 310886475 w 1231"/>
              <a:gd name="T53" fmla="*/ 933869100 h 941"/>
              <a:gd name="T54" fmla="*/ 281451050 w 1231"/>
              <a:gd name="T55" fmla="*/ 937094900 h 941"/>
              <a:gd name="T56" fmla="*/ 237902750 w 1231"/>
              <a:gd name="T57" fmla="*/ 936691675 h 941"/>
              <a:gd name="T58" fmla="*/ 237499525 w 1231"/>
              <a:gd name="T59" fmla="*/ 934675550 h 941"/>
              <a:gd name="T60" fmla="*/ 241531775 w 1231"/>
              <a:gd name="T61" fmla="*/ 922175575 h 941"/>
              <a:gd name="T62" fmla="*/ 244354350 w 1231"/>
              <a:gd name="T63" fmla="*/ 918949775 h 941"/>
              <a:gd name="T64" fmla="*/ 228628575 w 1231"/>
              <a:gd name="T65" fmla="*/ 908465925 h 941"/>
              <a:gd name="T66" fmla="*/ 186289950 w 1231"/>
              <a:gd name="T67" fmla="*/ 897982075 h 941"/>
              <a:gd name="T68" fmla="*/ 159677100 w 1231"/>
              <a:gd name="T69" fmla="*/ 876611150 h 941"/>
              <a:gd name="T70" fmla="*/ 132661025 w 1231"/>
              <a:gd name="T71" fmla="*/ 863707950 h 941"/>
              <a:gd name="T72" fmla="*/ 124999750 w 1231"/>
              <a:gd name="T73" fmla="*/ 840724125 h 941"/>
              <a:gd name="T74" fmla="*/ 130241675 w 1231"/>
              <a:gd name="T75" fmla="*/ 815320950 h 941"/>
              <a:gd name="T76" fmla="*/ 149596475 w 1231"/>
              <a:gd name="T77" fmla="*/ 791933900 h 941"/>
              <a:gd name="T78" fmla="*/ 139515850 w 1231"/>
              <a:gd name="T79" fmla="*/ 781853275 h 941"/>
              <a:gd name="T80" fmla="*/ 111693325 w 1231"/>
              <a:gd name="T81" fmla="*/ 805643550 h 941"/>
              <a:gd name="T82" fmla="*/ 93144975 w 1231"/>
              <a:gd name="T83" fmla="*/ 870966000 h 941"/>
              <a:gd name="T84" fmla="*/ 22983825 w 1231"/>
              <a:gd name="T85" fmla="*/ 897982075 h 941"/>
              <a:gd name="T86" fmla="*/ 0 w 1231"/>
              <a:gd name="T87" fmla="*/ 1161288000 h 941"/>
              <a:gd name="T88" fmla="*/ 387499225 w 1231"/>
              <a:gd name="T89" fmla="*/ 1143546100 h 941"/>
              <a:gd name="T90" fmla="*/ 372176675 w 1231"/>
              <a:gd name="T91" fmla="*/ 1117739700 h 941"/>
              <a:gd name="T92" fmla="*/ 370967000 w 1231"/>
              <a:gd name="T93" fmla="*/ 1082255900 h 941"/>
              <a:gd name="T94" fmla="*/ 396370175 w 1231"/>
              <a:gd name="T95" fmla="*/ 1042336625 h 941"/>
              <a:gd name="T96" fmla="*/ 427015275 w 1231"/>
              <a:gd name="T97" fmla="*/ 1027014075 h 941"/>
              <a:gd name="T98" fmla="*/ 447579750 w 1231"/>
              <a:gd name="T99" fmla="*/ 1159271875 h 941"/>
              <a:gd name="T100" fmla="*/ 450805550 w 1231"/>
              <a:gd name="T101" fmla="*/ 1161288000 h 941"/>
              <a:gd name="T102" fmla="*/ 452418450 w 1231"/>
              <a:gd name="T103" fmla="*/ 819353200 h 941"/>
              <a:gd name="T104" fmla="*/ 447982975 w 1231"/>
              <a:gd name="T105" fmla="*/ 818546750 h 941"/>
              <a:gd name="T106" fmla="*/ 477821625 w 1231"/>
              <a:gd name="T107" fmla="*/ 1107659075 h 941"/>
              <a:gd name="T108" fmla="*/ 474192600 w 1231"/>
              <a:gd name="T109" fmla="*/ 1099594575 h 941"/>
              <a:gd name="T110" fmla="*/ 460079725 w 1231"/>
              <a:gd name="T111" fmla="*/ 1097175225 h 941"/>
              <a:gd name="T112" fmla="*/ 458870050 w 1231"/>
              <a:gd name="T113" fmla="*/ 1110078425 h 941"/>
              <a:gd name="T114" fmla="*/ 465724875 w 1231"/>
              <a:gd name="T115" fmla="*/ 1112901000 h 941"/>
              <a:gd name="T116" fmla="*/ 477821625 w 1231"/>
              <a:gd name="T117" fmla="*/ 1108868750 h 941"/>
              <a:gd name="T118" fmla="*/ 495966750 w 1231"/>
              <a:gd name="T119" fmla="*/ 1049594675 h 941"/>
              <a:gd name="T120" fmla="*/ 494757075 w 1231"/>
              <a:gd name="T121" fmla="*/ 1045159200 h 941"/>
              <a:gd name="T122" fmla="*/ 496369975 w 1231"/>
              <a:gd name="T123" fmla="*/ 1056449500 h 941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231" h="941">
                <a:moveTo>
                  <a:pt x="527" y="105"/>
                </a:moveTo>
                <a:lnTo>
                  <a:pt x="525" y="98"/>
                </a:lnTo>
                <a:lnTo>
                  <a:pt x="521" y="94"/>
                </a:lnTo>
                <a:lnTo>
                  <a:pt x="513" y="94"/>
                </a:lnTo>
                <a:lnTo>
                  <a:pt x="485" y="114"/>
                </a:lnTo>
                <a:lnTo>
                  <a:pt x="461" y="159"/>
                </a:lnTo>
                <a:lnTo>
                  <a:pt x="434" y="205"/>
                </a:lnTo>
                <a:lnTo>
                  <a:pt x="460" y="282"/>
                </a:lnTo>
                <a:lnTo>
                  <a:pt x="461" y="274"/>
                </a:lnTo>
                <a:lnTo>
                  <a:pt x="468" y="263"/>
                </a:lnTo>
                <a:lnTo>
                  <a:pt x="492" y="219"/>
                </a:lnTo>
                <a:lnTo>
                  <a:pt x="513" y="174"/>
                </a:lnTo>
                <a:lnTo>
                  <a:pt x="526" y="133"/>
                </a:lnTo>
                <a:lnTo>
                  <a:pt x="527" y="105"/>
                </a:lnTo>
                <a:moveTo>
                  <a:pt x="602" y="241"/>
                </a:moveTo>
                <a:lnTo>
                  <a:pt x="602" y="238"/>
                </a:lnTo>
                <a:lnTo>
                  <a:pt x="601" y="235"/>
                </a:lnTo>
                <a:lnTo>
                  <a:pt x="593" y="221"/>
                </a:lnTo>
                <a:lnTo>
                  <a:pt x="581" y="211"/>
                </a:lnTo>
                <a:lnTo>
                  <a:pt x="569" y="207"/>
                </a:lnTo>
                <a:lnTo>
                  <a:pt x="558" y="215"/>
                </a:lnTo>
                <a:lnTo>
                  <a:pt x="551" y="225"/>
                </a:lnTo>
                <a:lnTo>
                  <a:pt x="551" y="233"/>
                </a:lnTo>
                <a:lnTo>
                  <a:pt x="555" y="247"/>
                </a:lnTo>
                <a:lnTo>
                  <a:pt x="562" y="251"/>
                </a:lnTo>
                <a:lnTo>
                  <a:pt x="567" y="252"/>
                </a:lnTo>
                <a:lnTo>
                  <a:pt x="572" y="254"/>
                </a:lnTo>
                <a:lnTo>
                  <a:pt x="584" y="255"/>
                </a:lnTo>
                <a:lnTo>
                  <a:pt x="595" y="253"/>
                </a:lnTo>
                <a:lnTo>
                  <a:pt x="602" y="244"/>
                </a:lnTo>
                <a:lnTo>
                  <a:pt x="602" y="241"/>
                </a:lnTo>
                <a:moveTo>
                  <a:pt x="608" y="49"/>
                </a:moveTo>
                <a:lnTo>
                  <a:pt x="608" y="31"/>
                </a:lnTo>
                <a:lnTo>
                  <a:pt x="607" y="30"/>
                </a:lnTo>
                <a:lnTo>
                  <a:pt x="607" y="28"/>
                </a:lnTo>
                <a:lnTo>
                  <a:pt x="604" y="20"/>
                </a:lnTo>
                <a:lnTo>
                  <a:pt x="596" y="28"/>
                </a:lnTo>
                <a:lnTo>
                  <a:pt x="599" y="41"/>
                </a:lnTo>
                <a:lnTo>
                  <a:pt x="608" y="49"/>
                </a:lnTo>
                <a:moveTo>
                  <a:pt x="707" y="108"/>
                </a:moveTo>
                <a:lnTo>
                  <a:pt x="704" y="98"/>
                </a:lnTo>
                <a:lnTo>
                  <a:pt x="702" y="95"/>
                </a:lnTo>
                <a:lnTo>
                  <a:pt x="694" y="90"/>
                </a:lnTo>
                <a:lnTo>
                  <a:pt x="674" y="91"/>
                </a:lnTo>
                <a:lnTo>
                  <a:pt x="681" y="111"/>
                </a:lnTo>
                <a:lnTo>
                  <a:pt x="681" y="112"/>
                </a:lnTo>
                <a:lnTo>
                  <a:pt x="682" y="114"/>
                </a:lnTo>
                <a:lnTo>
                  <a:pt x="688" y="126"/>
                </a:lnTo>
                <a:lnTo>
                  <a:pt x="698" y="118"/>
                </a:lnTo>
                <a:lnTo>
                  <a:pt x="707" y="108"/>
                </a:lnTo>
                <a:moveTo>
                  <a:pt x="961" y="410"/>
                </a:moveTo>
                <a:lnTo>
                  <a:pt x="961" y="392"/>
                </a:lnTo>
                <a:lnTo>
                  <a:pt x="961" y="391"/>
                </a:lnTo>
                <a:lnTo>
                  <a:pt x="960" y="389"/>
                </a:lnTo>
                <a:lnTo>
                  <a:pt x="958" y="381"/>
                </a:lnTo>
                <a:lnTo>
                  <a:pt x="949" y="388"/>
                </a:lnTo>
                <a:lnTo>
                  <a:pt x="953" y="402"/>
                </a:lnTo>
                <a:lnTo>
                  <a:pt x="961" y="410"/>
                </a:lnTo>
                <a:moveTo>
                  <a:pt x="1061" y="585"/>
                </a:moveTo>
                <a:lnTo>
                  <a:pt x="1059" y="576"/>
                </a:lnTo>
                <a:lnTo>
                  <a:pt x="1051" y="567"/>
                </a:lnTo>
                <a:lnTo>
                  <a:pt x="1038" y="558"/>
                </a:lnTo>
                <a:lnTo>
                  <a:pt x="1001" y="545"/>
                </a:lnTo>
                <a:lnTo>
                  <a:pt x="976" y="560"/>
                </a:lnTo>
                <a:lnTo>
                  <a:pt x="952" y="585"/>
                </a:lnTo>
                <a:lnTo>
                  <a:pt x="922" y="605"/>
                </a:lnTo>
                <a:lnTo>
                  <a:pt x="899" y="609"/>
                </a:lnTo>
                <a:lnTo>
                  <a:pt x="881" y="604"/>
                </a:lnTo>
                <a:lnTo>
                  <a:pt x="866" y="590"/>
                </a:lnTo>
                <a:lnTo>
                  <a:pt x="854" y="564"/>
                </a:lnTo>
                <a:lnTo>
                  <a:pt x="849" y="547"/>
                </a:lnTo>
                <a:lnTo>
                  <a:pt x="845" y="527"/>
                </a:lnTo>
                <a:lnTo>
                  <a:pt x="841" y="502"/>
                </a:lnTo>
                <a:lnTo>
                  <a:pt x="838" y="475"/>
                </a:lnTo>
                <a:lnTo>
                  <a:pt x="836" y="460"/>
                </a:lnTo>
                <a:lnTo>
                  <a:pt x="833" y="447"/>
                </a:lnTo>
                <a:lnTo>
                  <a:pt x="830" y="436"/>
                </a:lnTo>
                <a:lnTo>
                  <a:pt x="805" y="395"/>
                </a:lnTo>
                <a:lnTo>
                  <a:pt x="796" y="390"/>
                </a:lnTo>
                <a:lnTo>
                  <a:pt x="775" y="377"/>
                </a:lnTo>
                <a:lnTo>
                  <a:pt x="771" y="377"/>
                </a:lnTo>
                <a:lnTo>
                  <a:pt x="749" y="374"/>
                </a:lnTo>
                <a:lnTo>
                  <a:pt x="738" y="375"/>
                </a:lnTo>
                <a:lnTo>
                  <a:pt x="698" y="385"/>
                </a:lnTo>
                <a:lnTo>
                  <a:pt x="660" y="389"/>
                </a:lnTo>
                <a:lnTo>
                  <a:pt x="623" y="388"/>
                </a:lnTo>
                <a:lnTo>
                  <a:pt x="590" y="384"/>
                </a:lnTo>
                <a:lnTo>
                  <a:pt x="590" y="382"/>
                </a:lnTo>
                <a:lnTo>
                  <a:pt x="589" y="381"/>
                </a:lnTo>
                <a:lnTo>
                  <a:pt x="589" y="379"/>
                </a:lnTo>
                <a:lnTo>
                  <a:pt x="589" y="367"/>
                </a:lnTo>
                <a:lnTo>
                  <a:pt x="593" y="356"/>
                </a:lnTo>
                <a:lnTo>
                  <a:pt x="599" y="348"/>
                </a:lnTo>
                <a:lnTo>
                  <a:pt x="607" y="342"/>
                </a:lnTo>
                <a:lnTo>
                  <a:pt x="607" y="341"/>
                </a:lnTo>
                <a:lnTo>
                  <a:pt x="606" y="340"/>
                </a:lnTo>
                <a:lnTo>
                  <a:pt x="575" y="316"/>
                </a:lnTo>
                <a:lnTo>
                  <a:pt x="567" y="314"/>
                </a:lnTo>
                <a:lnTo>
                  <a:pt x="529" y="308"/>
                </a:lnTo>
                <a:lnTo>
                  <a:pt x="485" y="302"/>
                </a:lnTo>
                <a:lnTo>
                  <a:pt x="462" y="288"/>
                </a:lnTo>
                <a:lnTo>
                  <a:pt x="434" y="205"/>
                </a:lnTo>
                <a:lnTo>
                  <a:pt x="433" y="207"/>
                </a:lnTo>
                <a:lnTo>
                  <a:pt x="396" y="235"/>
                </a:lnTo>
                <a:lnTo>
                  <a:pt x="369" y="235"/>
                </a:lnTo>
                <a:lnTo>
                  <a:pt x="346" y="223"/>
                </a:lnTo>
                <a:lnTo>
                  <a:pt x="329" y="203"/>
                </a:lnTo>
                <a:lnTo>
                  <a:pt x="316" y="176"/>
                </a:lnTo>
                <a:lnTo>
                  <a:pt x="312" y="161"/>
                </a:lnTo>
                <a:lnTo>
                  <a:pt x="310" y="146"/>
                </a:lnTo>
                <a:lnTo>
                  <a:pt x="308" y="130"/>
                </a:lnTo>
                <a:lnTo>
                  <a:pt x="309" y="115"/>
                </a:lnTo>
                <a:lnTo>
                  <a:pt x="323" y="83"/>
                </a:lnTo>
                <a:lnTo>
                  <a:pt x="347" y="66"/>
                </a:lnTo>
                <a:lnTo>
                  <a:pt x="367" y="51"/>
                </a:lnTo>
                <a:lnTo>
                  <a:pt x="371" y="25"/>
                </a:lnTo>
                <a:lnTo>
                  <a:pt x="371" y="23"/>
                </a:lnTo>
                <a:lnTo>
                  <a:pt x="370" y="22"/>
                </a:lnTo>
                <a:lnTo>
                  <a:pt x="346" y="0"/>
                </a:lnTo>
                <a:lnTo>
                  <a:pt x="309" y="5"/>
                </a:lnTo>
                <a:lnTo>
                  <a:pt x="278" y="43"/>
                </a:lnTo>
                <a:lnTo>
                  <a:pt x="277" y="59"/>
                </a:lnTo>
                <a:lnTo>
                  <a:pt x="274" y="117"/>
                </a:lnTo>
                <a:lnTo>
                  <a:pt x="269" y="188"/>
                </a:lnTo>
                <a:lnTo>
                  <a:pt x="231" y="221"/>
                </a:lnTo>
                <a:lnTo>
                  <a:pt x="174" y="239"/>
                </a:lnTo>
                <a:lnTo>
                  <a:pt x="110" y="264"/>
                </a:lnTo>
                <a:lnTo>
                  <a:pt x="57" y="288"/>
                </a:lnTo>
                <a:lnTo>
                  <a:pt x="16" y="293"/>
                </a:lnTo>
                <a:lnTo>
                  <a:pt x="0" y="291"/>
                </a:lnTo>
                <a:lnTo>
                  <a:pt x="0" y="941"/>
                </a:lnTo>
                <a:lnTo>
                  <a:pt x="1057" y="941"/>
                </a:lnTo>
                <a:lnTo>
                  <a:pt x="1011" y="929"/>
                </a:lnTo>
                <a:lnTo>
                  <a:pt x="961" y="897"/>
                </a:lnTo>
                <a:lnTo>
                  <a:pt x="925" y="839"/>
                </a:lnTo>
                <a:lnTo>
                  <a:pt x="923" y="833"/>
                </a:lnTo>
                <a:lnTo>
                  <a:pt x="922" y="827"/>
                </a:lnTo>
                <a:lnTo>
                  <a:pt x="920" y="820"/>
                </a:lnTo>
                <a:lnTo>
                  <a:pt x="920" y="745"/>
                </a:lnTo>
                <a:lnTo>
                  <a:pt x="943" y="690"/>
                </a:lnTo>
                <a:lnTo>
                  <a:pt x="970" y="657"/>
                </a:lnTo>
                <a:lnTo>
                  <a:pt x="983" y="646"/>
                </a:lnTo>
                <a:lnTo>
                  <a:pt x="1013" y="641"/>
                </a:lnTo>
                <a:lnTo>
                  <a:pt x="1041" y="628"/>
                </a:lnTo>
                <a:lnTo>
                  <a:pt x="1059" y="608"/>
                </a:lnTo>
                <a:lnTo>
                  <a:pt x="1061" y="585"/>
                </a:lnTo>
                <a:moveTo>
                  <a:pt x="1118" y="941"/>
                </a:moveTo>
                <a:lnTo>
                  <a:pt x="1110" y="936"/>
                </a:lnTo>
                <a:lnTo>
                  <a:pt x="1096" y="940"/>
                </a:lnTo>
                <a:lnTo>
                  <a:pt x="1079" y="941"/>
                </a:lnTo>
                <a:lnTo>
                  <a:pt x="1118" y="941"/>
                </a:lnTo>
                <a:moveTo>
                  <a:pt x="1123" y="112"/>
                </a:moveTo>
                <a:lnTo>
                  <a:pt x="1122" y="95"/>
                </a:lnTo>
                <a:lnTo>
                  <a:pt x="1122" y="93"/>
                </a:lnTo>
                <a:lnTo>
                  <a:pt x="1122" y="92"/>
                </a:lnTo>
                <a:lnTo>
                  <a:pt x="1119" y="84"/>
                </a:lnTo>
                <a:lnTo>
                  <a:pt x="1111" y="91"/>
                </a:lnTo>
                <a:lnTo>
                  <a:pt x="1114" y="105"/>
                </a:lnTo>
                <a:lnTo>
                  <a:pt x="1123" y="112"/>
                </a:lnTo>
                <a:moveTo>
                  <a:pt x="1185" y="808"/>
                </a:moveTo>
                <a:lnTo>
                  <a:pt x="1185" y="805"/>
                </a:lnTo>
                <a:lnTo>
                  <a:pt x="1184" y="802"/>
                </a:lnTo>
                <a:lnTo>
                  <a:pt x="1176" y="788"/>
                </a:lnTo>
                <a:lnTo>
                  <a:pt x="1164" y="778"/>
                </a:lnTo>
                <a:lnTo>
                  <a:pt x="1152" y="774"/>
                </a:lnTo>
                <a:lnTo>
                  <a:pt x="1141" y="782"/>
                </a:lnTo>
                <a:lnTo>
                  <a:pt x="1134" y="792"/>
                </a:lnTo>
                <a:lnTo>
                  <a:pt x="1133" y="801"/>
                </a:lnTo>
                <a:lnTo>
                  <a:pt x="1138" y="814"/>
                </a:lnTo>
                <a:lnTo>
                  <a:pt x="1145" y="818"/>
                </a:lnTo>
                <a:lnTo>
                  <a:pt x="1150" y="820"/>
                </a:lnTo>
                <a:lnTo>
                  <a:pt x="1155" y="821"/>
                </a:lnTo>
                <a:lnTo>
                  <a:pt x="1166" y="822"/>
                </a:lnTo>
                <a:lnTo>
                  <a:pt x="1178" y="820"/>
                </a:lnTo>
                <a:lnTo>
                  <a:pt x="1185" y="811"/>
                </a:lnTo>
                <a:lnTo>
                  <a:pt x="1185" y="808"/>
                </a:lnTo>
                <a:moveTo>
                  <a:pt x="1231" y="681"/>
                </a:moveTo>
                <a:lnTo>
                  <a:pt x="1230" y="664"/>
                </a:lnTo>
                <a:lnTo>
                  <a:pt x="1230" y="662"/>
                </a:lnTo>
                <a:lnTo>
                  <a:pt x="1229" y="661"/>
                </a:lnTo>
                <a:lnTo>
                  <a:pt x="1227" y="653"/>
                </a:lnTo>
                <a:lnTo>
                  <a:pt x="1218" y="660"/>
                </a:lnTo>
                <a:lnTo>
                  <a:pt x="1222" y="674"/>
                </a:lnTo>
                <a:lnTo>
                  <a:pt x="1231" y="681"/>
                </a:lnTo>
              </a:path>
            </a:pathLst>
          </a:custGeom>
          <a:solidFill>
            <a:srgbClr val="FFD23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0480" tIns="15240" rIns="30480" bIns="15240" numCol="1" anchor="t" anchorCtr="0" compatLnSpc="1">
            <a:prstTxWarp prst="textNoShape">
              <a:avLst/>
            </a:prstTxWarp>
          </a:bodyPr>
          <a:lstStyle/>
          <a:p>
            <a:endParaRPr lang="fr-FR" sz="207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4BF9BE16-831A-48F8-B6A4-AAC779B14611}"/>
              </a:ext>
            </a:extLst>
          </p:cNvPr>
          <p:cNvSpPr txBox="1">
            <a:spLocks/>
          </p:cNvSpPr>
          <p:nvPr/>
        </p:nvSpPr>
        <p:spPr>
          <a:xfrm>
            <a:off x="1108878" y="958334"/>
            <a:ext cx="1022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 dirty="0">
                <a:solidFill>
                  <a:srgbClr val="215868"/>
                </a:solidFill>
                <a:latin typeface="Gotham Bold" pitchFamily="50" charset="0"/>
                <a:cs typeface="Gotham Bold" pitchFamily="50" charset="0"/>
              </a:rPr>
              <a:t>COOKIES</a:t>
            </a:r>
          </a:p>
        </p:txBody>
      </p:sp>
      <p:pic>
        <p:nvPicPr>
          <p:cNvPr id="14" name="image4.png">
            <a:extLst>
              <a:ext uri="{FF2B5EF4-FFF2-40B4-BE49-F238E27FC236}">
                <a16:creationId xmlns:a16="http://schemas.microsoft.com/office/drawing/2014/main" id="{B9353E3C-DEF9-457F-9D69-FEAD62B4678F}"/>
              </a:ext>
            </a:extLst>
          </p:cNvPr>
          <p:cNvPicPr>
            <a:picLocks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491651" y="514571"/>
            <a:ext cx="256786" cy="305551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18A51853-4A5A-48A4-9A91-F31F89033FC7}"/>
              </a:ext>
            </a:extLst>
          </p:cNvPr>
          <p:cNvSpPr txBox="1">
            <a:spLocks/>
          </p:cNvSpPr>
          <p:nvPr/>
        </p:nvSpPr>
        <p:spPr>
          <a:xfrm>
            <a:off x="1257605" y="1303911"/>
            <a:ext cx="7248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 dirty="0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Traquer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E990B36B-C163-418F-A254-68A22134B630}"/>
              </a:ext>
            </a:extLst>
          </p:cNvPr>
          <p:cNvSpPr txBox="1">
            <a:spLocks/>
          </p:cNvSpPr>
          <p:nvPr/>
        </p:nvSpPr>
        <p:spPr>
          <a:xfrm>
            <a:off x="1184671" y="1547012"/>
            <a:ext cx="8707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 dirty="0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Vie privée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E22EB5C5-6E4D-4214-8F1C-9F8C81352F11}"/>
              </a:ext>
            </a:extLst>
          </p:cNvPr>
          <p:cNvSpPr txBox="1">
            <a:spLocks/>
          </p:cNvSpPr>
          <p:nvPr/>
        </p:nvSpPr>
        <p:spPr>
          <a:xfrm>
            <a:off x="1019559" y="1790114"/>
            <a:ext cx="120097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 dirty="0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Consentement</a:t>
            </a:r>
          </a:p>
        </p:txBody>
      </p:sp>
    </p:spTree>
    <p:extLst>
      <p:ext uri="{BB962C8B-B14F-4D97-AF65-F5344CB8AC3E}">
        <p14:creationId xmlns:p14="http://schemas.microsoft.com/office/powerpoint/2010/main" val="12422350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F1409238-5CCF-410B-BDA9-73B48B0CCB50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1223094" cy="1132124"/>
            <a:chOff x="0" y="0"/>
            <a:chExt cx="1368" cy="1047"/>
          </a:xfrm>
        </p:grpSpPr>
        <p:sp>
          <p:nvSpPr>
            <p:cNvPr id="5" name="AutoShape 3">
              <a:extLst>
                <a:ext uri="{FF2B5EF4-FFF2-40B4-BE49-F238E27FC236}">
                  <a16:creationId xmlns:a16="http://schemas.microsoft.com/office/drawing/2014/main" id="{CAE4FC14-795A-43E4-B542-F8C0416FD17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1368" cy="1047"/>
            </a:xfrm>
            <a:custGeom>
              <a:avLst/>
              <a:gdLst>
                <a:gd name="T0" fmla="*/ 16 w 1368"/>
                <a:gd name="T1" fmla="*/ 587 h 1047"/>
                <a:gd name="T2" fmla="*/ 4 w 1368"/>
                <a:gd name="T3" fmla="*/ 686 h 1047"/>
                <a:gd name="T4" fmla="*/ 33 w 1368"/>
                <a:gd name="T5" fmla="*/ 620 h 1047"/>
                <a:gd name="T6" fmla="*/ 217 w 1368"/>
                <a:gd name="T7" fmla="*/ 509 h 1047"/>
                <a:gd name="T8" fmla="*/ 152 w 1368"/>
                <a:gd name="T9" fmla="*/ 643 h 1047"/>
                <a:gd name="T10" fmla="*/ 13 w 1368"/>
                <a:gd name="T11" fmla="*/ 866 h 1047"/>
                <a:gd name="T12" fmla="*/ 38 w 1368"/>
                <a:gd name="T13" fmla="*/ 935 h 1047"/>
                <a:gd name="T14" fmla="*/ 131 w 1368"/>
                <a:gd name="T15" fmla="*/ 817 h 1047"/>
                <a:gd name="T16" fmla="*/ 208 w 1368"/>
                <a:gd name="T17" fmla="*/ 575 h 1047"/>
                <a:gd name="T18" fmla="*/ 550 w 1368"/>
                <a:gd name="T19" fmla="*/ 862 h 1047"/>
                <a:gd name="T20" fmla="*/ 518 w 1368"/>
                <a:gd name="T21" fmla="*/ 770 h 1047"/>
                <a:gd name="T22" fmla="*/ 468 w 1368"/>
                <a:gd name="T23" fmla="*/ 688 h 1047"/>
                <a:gd name="T24" fmla="*/ 0 w 1368"/>
                <a:gd name="T25" fmla="*/ 439 h 1047"/>
                <a:gd name="T26" fmla="*/ 148 w 1368"/>
                <a:gd name="T27" fmla="*/ 431 h 1047"/>
                <a:gd name="T28" fmla="*/ 351 w 1368"/>
                <a:gd name="T29" fmla="*/ 498 h 1047"/>
                <a:gd name="T30" fmla="*/ 449 w 1368"/>
                <a:gd name="T31" fmla="*/ 685 h 1047"/>
                <a:gd name="T32" fmla="*/ 474 w 1368"/>
                <a:gd name="T33" fmla="*/ 824 h 1047"/>
                <a:gd name="T34" fmla="*/ 511 w 1368"/>
                <a:gd name="T35" fmla="*/ 897 h 1047"/>
                <a:gd name="T36" fmla="*/ 550 w 1368"/>
                <a:gd name="T37" fmla="*/ 862 h 1047"/>
                <a:gd name="T38" fmla="*/ 865 w 1368"/>
                <a:gd name="T39" fmla="*/ 517 h 1047"/>
                <a:gd name="T40" fmla="*/ 670 w 1368"/>
                <a:gd name="T41" fmla="*/ 0 h 1047"/>
                <a:gd name="T42" fmla="*/ 527 w 1368"/>
                <a:gd name="T43" fmla="*/ 595 h 1047"/>
                <a:gd name="T44" fmla="*/ 731 w 1368"/>
                <a:gd name="T45" fmla="*/ 529 h 1047"/>
                <a:gd name="T46" fmla="*/ 867 w 1368"/>
                <a:gd name="T47" fmla="*/ 554 h 1047"/>
                <a:gd name="T48" fmla="*/ 952 w 1368"/>
                <a:gd name="T49" fmla="*/ 998 h 1047"/>
                <a:gd name="T50" fmla="*/ 832 w 1368"/>
                <a:gd name="T51" fmla="*/ 858 h 1047"/>
                <a:gd name="T52" fmla="*/ 716 w 1368"/>
                <a:gd name="T53" fmla="*/ 712 h 1047"/>
                <a:gd name="T54" fmla="*/ 699 w 1368"/>
                <a:gd name="T55" fmla="*/ 679 h 1047"/>
                <a:gd name="T56" fmla="*/ 681 w 1368"/>
                <a:gd name="T57" fmla="*/ 652 h 1047"/>
                <a:gd name="T58" fmla="*/ 668 w 1368"/>
                <a:gd name="T59" fmla="*/ 693 h 1047"/>
                <a:gd name="T60" fmla="*/ 758 w 1368"/>
                <a:gd name="T61" fmla="*/ 818 h 1047"/>
                <a:gd name="T62" fmla="*/ 788 w 1368"/>
                <a:gd name="T63" fmla="*/ 899 h 1047"/>
                <a:gd name="T64" fmla="*/ 797 w 1368"/>
                <a:gd name="T65" fmla="*/ 945 h 1047"/>
                <a:gd name="T66" fmla="*/ 941 w 1368"/>
                <a:gd name="T67" fmla="*/ 1039 h 1047"/>
                <a:gd name="T68" fmla="*/ 1001 w 1368"/>
                <a:gd name="T69" fmla="*/ 71 h 1047"/>
                <a:gd name="T70" fmla="*/ 978 w 1368"/>
                <a:gd name="T71" fmla="*/ 0 h 1047"/>
                <a:gd name="T72" fmla="*/ 1198 w 1368"/>
                <a:gd name="T73" fmla="*/ 181 h 1047"/>
                <a:gd name="T74" fmla="*/ 1089 w 1368"/>
                <a:gd name="T75" fmla="*/ 167 h 1047"/>
                <a:gd name="T76" fmla="*/ 670 w 1368"/>
                <a:gd name="T77" fmla="*/ 0 h 1047"/>
                <a:gd name="T78" fmla="*/ 899 w 1368"/>
                <a:gd name="T79" fmla="*/ 380 h 1047"/>
                <a:gd name="T80" fmla="*/ 1108 w 1368"/>
                <a:gd name="T81" fmla="*/ 217 h 1047"/>
                <a:gd name="T82" fmla="*/ 1201 w 1368"/>
                <a:gd name="T83" fmla="*/ 199 h 1047"/>
                <a:gd name="T84" fmla="*/ 1347 w 1368"/>
                <a:gd name="T85" fmla="*/ 410 h 1047"/>
                <a:gd name="T86" fmla="*/ 1220 w 1368"/>
                <a:gd name="T87" fmla="*/ 407 h 1047"/>
                <a:gd name="T88" fmla="*/ 1051 w 1368"/>
                <a:gd name="T89" fmla="*/ 370 h 1047"/>
                <a:gd name="T90" fmla="*/ 1011 w 1368"/>
                <a:gd name="T91" fmla="*/ 387 h 1047"/>
                <a:gd name="T92" fmla="*/ 1058 w 1368"/>
                <a:gd name="T93" fmla="*/ 402 h 1047"/>
                <a:gd name="T94" fmla="*/ 1250 w 1368"/>
                <a:gd name="T95" fmla="*/ 454 h 1047"/>
                <a:gd name="T96" fmla="*/ 1362 w 1368"/>
                <a:gd name="T97" fmla="*/ 451 h 10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368" h="1047">
                  <a:moveTo>
                    <a:pt x="33" y="620"/>
                  </a:moveTo>
                  <a:lnTo>
                    <a:pt x="31" y="607"/>
                  </a:lnTo>
                  <a:lnTo>
                    <a:pt x="25" y="596"/>
                  </a:lnTo>
                  <a:lnTo>
                    <a:pt x="16" y="587"/>
                  </a:lnTo>
                  <a:lnTo>
                    <a:pt x="4" y="581"/>
                  </a:lnTo>
                  <a:lnTo>
                    <a:pt x="0" y="581"/>
                  </a:lnTo>
                  <a:lnTo>
                    <a:pt x="0" y="686"/>
                  </a:lnTo>
                  <a:lnTo>
                    <a:pt x="4" y="686"/>
                  </a:lnTo>
                  <a:lnTo>
                    <a:pt x="24" y="666"/>
                  </a:lnTo>
                  <a:lnTo>
                    <a:pt x="30" y="650"/>
                  </a:lnTo>
                  <a:lnTo>
                    <a:pt x="33" y="634"/>
                  </a:lnTo>
                  <a:lnTo>
                    <a:pt x="33" y="620"/>
                  </a:lnTo>
                  <a:moveTo>
                    <a:pt x="238" y="524"/>
                  </a:moveTo>
                  <a:lnTo>
                    <a:pt x="236" y="517"/>
                  </a:lnTo>
                  <a:lnTo>
                    <a:pt x="229" y="509"/>
                  </a:lnTo>
                  <a:lnTo>
                    <a:pt x="217" y="509"/>
                  </a:lnTo>
                  <a:lnTo>
                    <a:pt x="202" y="520"/>
                  </a:lnTo>
                  <a:lnTo>
                    <a:pt x="188" y="545"/>
                  </a:lnTo>
                  <a:lnTo>
                    <a:pt x="172" y="590"/>
                  </a:lnTo>
                  <a:lnTo>
                    <a:pt x="152" y="643"/>
                  </a:lnTo>
                  <a:lnTo>
                    <a:pt x="122" y="697"/>
                  </a:lnTo>
                  <a:lnTo>
                    <a:pt x="43" y="782"/>
                  </a:lnTo>
                  <a:lnTo>
                    <a:pt x="21" y="824"/>
                  </a:lnTo>
                  <a:lnTo>
                    <a:pt x="13" y="866"/>
                  </a:lnTo>
                  <a:lnTo>
                    <a:pt x="17" y="904"/>
                  </a:lnTo>
                  <a:lnTo>
                    <a:pt x="22" y="916"/>
                  </a:lnTo>
                  <a:lnTo>
                    <a:pt x="29" y="926"/>
                  </a:lnTo>
                  <a:lnTo>
                    <a:pt x="38" y="935"/>
                  </a:lnTo>
                  <a:lnTo>
                    <a:pt x="48" y="941"/>
                  </a:lnTo>
                  <a:lnTo>
                    <a:pt x="85" y="934"/>
                  </a:lnTo>
                  <a:lnTo>
                    <a:pt x="112" y="885"/>
                  </a:lnTo>
                  <a:lnTo>
                    <a:pt x="131" y="817"/>
                  </a:lnTo>
                  <a:lnTo>
                    <a:pt x="143" y="753"/>
                  </a:lnTo>
                  <a:lnTo>
                    <a:pt x="159" y="693"/>
                  </a:lnTo>
                  <a:lnTo>
                    <a:pt x="183" y="629"/>
                  </a:lnTo>
                  <a:lnTo>
                    <a:pt x="208" y="575"/>
                  </a:lnTo>
                  <a:lnTo>
                    <a:pt x="226" y="546"/>
                  </a:lnTo>
                  <a:lnTo>
                    <a:pt x="236" y="535"/>
                  </a:lnTo>
                  <a:lnTo>
                    <a:pt x="238" y="524"/>
                  </a:lnTo>
                  <a:moveTo>
                    <a:pt x="550" y="862"/>
                  </a:moveTo>
                  <a:lnTo>
                    <a:pt x="549" y="845"/>
                  </a:lnTo>
                  <a:lnTo>
                    <a:pt x="544" y="825"/>
                  </a:lnTo>
                  <a:lnTo>
                    <a:pt x="533" y="799"/>
                  </a:lnTo>
                  <a:lnTo>
                    <a:pt x="518" y="770"/>
                  </a:lnTo>
                  <a:lnTo>
                    <a:pt x="499" y="737"/>
                  </a:lnTo>
                  <a:lnTo>
                    <a:pt x="476" y="702"/>
                  </a:lnTo>
                  <a:lnTo>
                    <a:pt x="471" y="695"/>
                  </a:lnTo>
                  <a:lnTo>
                    <a:pt x="468" y="688"/>
                  </a:lnTo>
                  <a:lnTo>
                    <a:pt x="238" y="0"/>
                  </a:lnTo>
                  <a:lnTo>
                    <a:pt x="223" y="0"/>
                  </a:lnTo>
                  <a:lnTo>
                    <a:pt x="0" y="0"/>
                  </a:lnTo>
                  <a:lnTo>
                    <a:pt x="0" y="439"/>
                  </a:lnTo>
                  <a:lnTo>
                    <a:pt x="19" y="449"/>
                  </a:lnTo>
                  <a:lnTo>
                    <a:pt x="46" y="452"/>
                  </a:lnTo>
                  <a:lnTo>
                    <a:pt x="57" y="451"/>
                  </a:lnTo>
                  <a:lnTo>
                    <a:pt x="148" y="431"/>
                  </a:lnTo>
                  <a:lnTo>
                    <a:pt x="227" y="438"/>
                  </a:lnTo>
                  <a:lnTo>
                    <a:pt x="283" y="454"/>
                  </a:lnTo>
                  <a:lnTo>
                    <a:pt x="304" y="463"/>
                  </a:lnTo>
                  <a:lnTo>
                    <a:pt x="351" y="498"/>
                  </a:lnTo>
                  <a:lnTo>
                    <a:pt x="388" y="539"/>
                  </a:lnTo>
                  <a:lnTo>
                    <a:pt x="415" y="585"/>
                  </a:lnTo>
                  <a:lnTo>
                    <a:pt x="435" y="634"/>
                  </a:lnTo>
                  <a:lnTo>
                    <a:pt x="449" y="685"/>
                  </a:lnTo>
                  <a:lnTo>
                    <a:pt x="458" y="733"/>
                  </a:lnTo>
                  <a:lnTo>
                    <a:pt x="465" y="776"/>
                  </a:lnTo>
                  <a:lnTo>
                    <a:pt x="471" y="811"/>
                  </a:lnTo>
                  <a:lnTo>
                    <a:pt x="474" y="824"/>
                  </a:lnTo>
                  <a:lnTo>
                    <a:pt x="477" y="835"/>
                  </a:lnTo>
                  <a:lnTo>
                    <a:pt x="480" y="846"/>
                  </a:lnTo>
                  <a:lnTo>
                    <a:pt x="495" y="878"/>
                  </a:lnTo>
                  <a:lnTo>
                    <a:pt x="511" y="897"/>
                  </a:lnTo>
                  <a:lnTo>
                    <a:pt x="527" y="901"/>
                  </a:lnTo>
                  <a:lnTo>
                    <a:pt x="542" y="889"/>
                  </a:lnTo>
                  <a:lnTo>
                    <a:pt x="548" y="877"/>
                  </a:lnTo>
                  <a:lnTo>
                    <a:pt x="550" y="862"/>
                  </a:lnTo>
                  <a:moveTo>
                    <a:pt x="883" y="537"/>
                  </a:moveTo>
                  <a:lnTo>
                    <a:pt x="880" y="531"/>
                  </a:lnTo>
                  <a:lnTo>
                    <a:pt x="874" y="524"/>
                  </a:lnTo>
                  <a:lnTo>
                    <a:pt x="865" y="517"/>
                  </a:lnTo>
                  <a:lnTo>
                    <a:pt x="853" y="510"/>
                  </a:lnTo>
                  <a:lnTo>
                    <a:pt x="842" y="504"/>
                  </a:lnTo>
                  <a:lnTo>
                    <a:pt x="836" y="497"/>
                  </a:lnTo>
                  <a:lnTo>
                    <a:pt x="670" y="0"/>
                  </a:lnTo>
                  <a:lnTo>
                    <a:pt x="238" y="0"/>
                  </a:lnTo>
                  <a:lnTo>
                    <a:pt x="466" y="682"/>
                  </a:lnTo>
                  <a:lnTo>
                    <a:pt x="476" y="632"/>
                  </a:lnTo>
                  <a:lnTo>
                    <a:pt x="527" y="595"/>
                  </a:lnTo>
                  <a:lnTo>
                    <a:pt x="589" y="570"/>
                  </a:lnTo>
                  <a:lnTo>
                    <a:pt x="635" y="553"/>
                  </a:lnTo>
                  <a:lnTo>
                    <a:pt x="690" y="532"/>
                  </a:lnTo>
                  <a:lnTo>
                    <a:pt x="731" y="529"/>
                  </a:lnTo>
                  <a:lnTo>
                    <a:pt x="769" y="537"/>
                  </a:lnTo>
                  <a:lnTo>
                    <a:pt x="812" y="550"/>
                  </a:lnTo>
                  <a:lnTo>
                    <a:pt x="843" y="556"/>
                  </a:lnTo>
                  <a:lnTo>
                    <a:pt x="867" y="554"/>
                  </a:lnTo>
                  <a:lnTo>
                    <a:pt x="881" y="548"/>
                  </a:lnTo>
                  <a:lnTo>
                    <a:pt x="883" y="537"/>
                  </a:lnTo>
                  <a:moveTo>
                    <a:pt x="955" y="1010"/>
                  </a:moveTo>
                  <a:lnTo>
                    <a:pt x="952" y="998"/>
                  </a:lnTo>
                  <a:lnTo>
                    <a:pt x="933" y="962"/>
                  </a:lnTo>
                  <a:lnTo>
                    <a:pt x="901" y="924"/>
                  </a:lnTo>
                  <a:lnTo>
                    <a:pt x="865" y="888"/>
                  </a:lnTo>
                  <a:lnTo>
                    <a:pt x="832" y="858"/>
                  </a:lnTo>
                  <a:lnTo>
                    <a:pt x="790" y="814"/>
                  </a:lnTo>
                  <a:lnTo>
                    <a:pt x="749" y="761"/>
                  </a:lnTo>
                  <a:lnTo>
                    <a:pt x="741" y="749"/>
                  </a:lnTo>
                  <a:lnTo>
                    <a:pt x="716" y="712"/>
                  </a:lnTo>
                  <a:lnTo>
                    <a:pt x="700" y="680"/>
                  </a:lnTo>
                  <a:lnTo>
                    <a:pt x="699" y="679"/>
                  </a:lnTo>
                  <a:lnTo>
                    <a:pt x="699" y="676"/>
                  </a:lnTo>
                  <a:lnTo>
                    <a:pt x="693" y="658"/>
                  </a:lnTo>
                  <a:lnTo>
                    <a:pt x="692" y="658"/>
                  </a:lnTo>
                  <a:lnTo>
                    <a:pt x="681" y="652"/>
                  </a:lnTo>
                  <a:lnTo>
                    <a:pt x="674" y="654"/>
                  </a:lnTo>
                  <a:lnTo>
                    <a:pt x="665" y="657"/>
                  </a:lnTo>
                  <a:lnTo>
                    <a:pt x="659" y="668"/>
                  </a:lnTo>
                  <a:lnTo>
                    <a:pt x="668" y="693"/>
                  </a:lnTo>
                  <a:lnTo>
                    <a:pt x="672" y="701"/>
                  </a:lnTo>
                  <a:lnTo>
                    <a:pt x="678" y="710"/>
                  </a:lnTo>
                  <a:lnTo>
                    <a:pt x="731" y="776"/>
                  </a:lnTo>
                  <a:lnTo>
                    <a:pt x="758" y="818"/>
                  </a:lnTo>
                  <a:lnTo>
                    <a:pt x="780" y="865"/>
                  </a:lnTo>
                  <a:lnTo>
                    <a:pt x="783" y="876"/>
                  </a:lnTo>
                  <a:lnTo>
                    <a:pt x="786" y="887"/>
                  </a:lnTo>
                  <a:lnTo>
                    <a:pt x="788" y="899"/>
                  </a:lnTo>
                  <a:lnTo>
                    <a:pt x="790" y="911"/>
                  </a:lnTo>
                  <a:lnTo>
                    <a:pt x="791" y="922"/>
                  </a:lnTo>
                  <a:lnTo>
                    <a:pt x="794" y="934"/>
                  </a:lnTo>
                  <a:lnTo>
                    <a:pt x="797" y="945"/>
                  </a:lnTo>
                  <a:lnTo>
                    <a:pt x="824" y="995"/>
                  </a:lnTo>
                  <a:lnTo>
                    <a:pt x="861" y="1030"/>
                  </a:lnTo>
                  <a:lnTo>
                    <a:pt x="902" y="1046"/>
                  </a:lnTo>
                  <a:lnTo>
                    <a:pt x="941" y="1039"/>
                  </a:lnTo>
                  <a:lnTo>
                    <a:pt x="950" y="1031"/>
                  </a:lnTo>
                  <a:lnTo>
                    <a:pt x="954" y="1021"/>
                  </a:lnTo>
                  <a:lnTo>
                    <a:pt x="955" y="1010"/>
                  </a:lnTo>
                  <a:moveTo>
                    <a:pt x="1001" y="71"/>
                  </a:moveTo>
                  <a:lnTo>
                    <a:pt x="1000" y="65"/>
                  </a:lnTo>
                  <a:lnTo>
                    <a:pt x="998" y="58"/>
                  </a:lnTo>
                  <a:lnTo>
                    <a:pt x="998" y="0"/>
                  </a:lnTo>
                  <a:lnTo>
                    <a:pt x="978" y="0"/>
                  </a:lnTo>
                  <a:lnTo>
                    <a:pt x="1001" y="71"/>
                  </a:lnTo>
                  <a:moveTo>
                    <a:pt x="1201" y="199"/>
                  </a:moveTo>
                  <a:lnTo>
                    <a:pt x="1201" y="189"/>
                  </a:lnTo>
                  <a:lnTo>
                    <a:pt x="1198" y="181"/>
                  </a:lnTo>
                  <a:lnTo>
                    <a:pt x="1188" y="174"/>
                  </a:lnTo>
                  <a:lnTo>
                    <a:pt x="1174" y="178"/>
                  </a:lnTo>
                  <a:lnTo>
                    <a:pt x="1138" y="180"/>
                  </a:lnTo>
                  <a:lnTo>
                    <a:pt x="1089" y="167"/>
                  </a:lnTo>
                  <a:lnTo>
                    <a:pt x="1039" y="135"/>
                  </a:lnTo>
                  <a:lnTo>
                    <a:pt x="1003" y="77"/>
                  </a:lnTo>
                  <a:lnTo>
                    <a:pt x="978" y="0"/>
                  </a:lnTo>
                  <a:lnTo>
                    <a:pt x="670" y="0"/>
                  </a:lnTo>
                  <a:lnTo>
                    <a:pt x="833" y="490"/>
                  </a:lnTo>
                  <a:lnTo>
                    <a:pt x="838" y="461"/>
                  </a:lnTo>
                  <a:lnTo>
                    <a:pt x="864" y="425"/>
                  </a:lnTo>
                  <a:lnTo>
                    <a:pt x="899" y="380"/>
                  </a:lnTo>
                  <a:lnTo>
                    <a:pt x="935" y="326"/>
                  </a:lnTo>
                  <a:lnTo>
                    <a:pt x="984" y="267"/>
                  </a:lnTo>
                  <a:lnTo>
                    <a:pt x="1045" y="233"/>
                  </a:lnTo>
                  <a:lnTo>
                    <a:pt x="1108" y="217"/>
                  </a:lnTo>
                  <a:lnTo>
                    <a:pt x="1160" y="215"/>
                  </a:lnTo>
                  <a:lnTo>
                    <a:pt x="1182" y="214"/>
                  </a:lnTo>
                  <a:lnTo>
                    <a:pt x="1195" y="208"/>
                  </a:lnTo>
                  <a:lnTo>
                    <a:pt x="1201" y="199"/>
                  </a:lnTo>
                  <a:moveTo>
                    <a:pt x="1368" y="441"/>
                  </a:moveTo>
                  <a:lnTo>
                    <a:pt x="1367" y="430"/>
                  </a:lnTo>
                  <a:lnTo>
                    <a:pt x="1360" y="419"/>
                  </a:lnTo>
                  <a:lnTo>
                    <a:pt x="1347" y="410"/>
                  </a:lnTo>
                  <a:lnTo>
                    <a:pt x="1329" y="404"/>
                  </a:lnTo>
                  <a:lnTo>
                    <a:pt x="1307" y="404"/>
                  </a:lnTo>
                  <a:lnTo>
                    <a:pt x="1263" y="407"/>
                  </a:lnTo>
                  <a:lnTo>
                    <a:pt x="1220" y="407"/>
                  </a:lnTo>
                  <a:lnTo>
                    <a:pt x="1177" y="402"/>
                  </a:lnTo>
                  <a:lnTo>
                    <a:pt x="1133" y="392"/>
                  </a:lnTo>
                  <a:lnTo>
                    <a:pt x="1089" y="379"/>
                  </a:lnTo>
                  <a:lnTo>
                    <a:pt x="1051" y="370"/>
                  </a:lnTo>
                  <a:lnTo>
                    <a:pt x="1023" y="370"/>
                  </a:lnTo>
                  <a:lnTo>
                    <a:pt x="1011" y="383"/>
                  </a:lnTo>
                  <a:lnTo>
                    <a:pt x="1011" y="385"/>
                  </a:lnTo>
                  <a:lnTo>
                    <a:pt x="1011" y="387"/>
                  </a:lnTo>
                  <a:lnTo>
                    <a:pt x="1015" y="398"/>
                  </a:lnTo>
                  <a:lnTo>
                    <a:pt x="1029" y="400"/>
                  </a:lnTo>
                  <a:lnTo>
                    <a:pt x="1041" y="401"/>
                  </a:lnTo>
                  <a:lnTo>
                    <a:pt x="1058" y="402"/>
                  </a:lnTo>
                  <a:lnTo>
                    <a:pt x="1098" y="407"/>
                  </a:lnTo>
                  <a:lnTo>
                    <a:pt x="1147" y="415"/>
                  </a:lnTo>
                  <a:lnTo>
                    <a:pt x="1189" y="426"/>
                  </a:lnTo>
                  <a:lnTo>
                    <a:pt x="1250" y="454"/>
                  </a:lnTo>
                  <a:lnTo>
                    <a:pt x="1285" y="463"/>
                  </a:lnTo>
                  <a:lnTo>
                    <a:pt x="1329" y="463"/>
                  </a:lnTo>
                  <a:lnTo>
                    <a:pt x="1349" y="459"/>
                  </a:lnTo>
                  <a:lnTo>
                    <a:pt x="1362" y="451"/>
                  </a:lnTo>
                  <a:lnTo>
                    <a:pt x="1368" y="441"/>
                  </a:lnTo>
                </a:path>
              </a:pathLst>
            </a:custGeom>
            <a:solidFill>
              <a:srgbClr val="FFD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pic>
          <p:nvPicPr>
            <p:cNvPr id="6" name="Picture 4">
              <a:extLst>
                <a:ext uri="{FF2B5EF4-FFF2-40B4-BE49-F238E27FC236}">
                  <a16:creationId xmlns:a16="http://schemas.microsoft.com/office/drawing/2014/main" id="{007F564B-89EC-4621-9551-82B98651D8D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" y="732"/>
              <a:ext cx="107" cy="1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5">
              <a:extLst>
                <a:ext uri="{FF2B5EF4-FFF2-40B4-BE49-F238E27FC236}">
                  <a16:creationId xmlns:a16="http://schemas.microsoft.com/office/drawing/2014/main" id="{A817185F-A4C7-4785-B8E9-1591C13C78D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3" y="542"/>
              <a:ext cx="107" cy="1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AutoShape 6">
              <a:extLst>
                <a:ext uri="{FF2B5EF4-FFF2-40B4-BE49-F238E27FC236}">
                  <a16:creationId xmlns:a16="http://schemas.microsoft.com/office/drawing/2014/main" id="{9C3D72EA-2887-4D34-9DF3-2737DE2D556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" y="12"/>
              <a:ext cx="1280" cy="948"/>
            </a:xfrm>
            <a:custGeom>
              <a:avLst/>
              <a:gdLst>
                <a:gd name="T0" fmla="+- 0 112 61"/>
                <a:gd name="T1" fmla="*/ T0 w 1280"/>
                <a:gd name="T2" fmla="+- 0 544 12"/>
                <a:gd name="T3" fmla="*/ 544 h 948"/>
                <a:gd name="T4" fmla="+- 0 103 61"/>
                <a:gd name="T5" fmla="*/ T4 w 1280"/>
                <a:gd name="T6" fmla="+- 0 528 12"/>
                <a:gd name="T7" fmla="*/ 528 h 948"/>
                <a:gd name="T8" fmla="+- 0 79 61"/>
                <a:gd name="T9" fmla="*/ T8 w 1280"/>
                <a:gd name="T10" fmla="+- 0 514 12"/>
                <a:gd name="T11" fmla="*/ 514 h 948"/>
                <a:gd name="T12" fmla="+- 0 61 61"/>
                <a:gd name="T13" fmla="*/ T12 w 1280"/>
                <a:gd name="T14" fmla="+- 0 532 12"/>
                <a:gd name="T15" fmla="*/ 532 h 948"/>
                <a:gd name="T16" fmla="+- 0 65 61"/>
                <a:gd name="T17" fmla="*/ T16 w 1280"/>
                <a:gd name="T18" fmla="+- 0 554 12"/>
                <a:gd name="T19" fmla="*/ 554 h 948"/>
                <a:gd name="T20" fmla="+- 0 77 61"/>
                <a:gd name="T21" fmla="*/ T20 w 1280"/>
                <a:gd name="T22" fmla="+- 0 559 12"/>
                <a:gd name="T23" fmla="*/ 559 h 948"/>
                <a:gd name="T24" fmla="+- 0 94 61"/>
                <a:gd name="T25" fmla="*/ T24 w 1280"/>
                <a:gd name="T26" fmla="+- 0 561 12"/>
                <a:gd name="T27" fmla="*/ 561 h 948"/>
                <a:gd name="T28" fmla="+- 0 112 61"/>
                <a:gd name="T29" fmla="*/ T28 w 1280"/>
                <a:gd name="T30" fmla="+- 0 550 12"/>
                <a:gd name="T31" fmla="*/ 550 h 948"/>
                <a:gd name="T32" fmla="+- 0 709 61"/>
                <a:gd name="T33" fmla="*/ T32 w 1280"/>
                <a:gd name="T34" fmla="+- 0 960 12"/>
                <a:gd name="T35" fmla="*/ 960 h 948"/>
                <a:gd name="T36" fmla="+- 0 709 61"/>
                <a:gd name="T37" fmla="*/ T36 w 1280"/>
                <a:gd name="T38" fmla="+- 0 940 12"/>
                <a:gd name="T39" fmla="*/ 940 h 948"/>
                <a:gd name="T40" fmla="+- 0 697 61"/>
                <a:gd name="T41" fmla="*/ T40 w 1280"/>
                <a:gd name="T42" fmla="+- 0 938 12"/>
                <a:gd name="T43" fmla="*/ 938 h 948"/>
                <a:gd name="T44" fmla="+- 0 709 61"/>
                <a:gd name="T45" fmla="*/ T44 w 1280"/>
                <a:gd name="T46" fmla="+- 0 960 12"/>
                <a:gd name="T47" fmla="*/ 960 h 948"/>
                <a:gd name="T48" fmla="+- 0 1078 61"/>
                <a:gd name="T49" fmla="*/ T48 w 1280"/>
                <a:gd name="T50" fmla="+- 0 819 12"/>
                <a:gd name="T51" fmla="*/ 819 h 948"/>
                <a:gd name="T52" fmla="+- 0 1077 61"/>
                <a:gd name="T53" fmla="*/ T52 w 1280"/>
                <a:gd name="T54" fmla="+- 0 816 12"/>
                <a:gd name="T55" fmla="*/ 816 h 948"/>
                <a:gd name="T56" fmla="+- 0 1066 61"/>
                <a:gd name="T57" fmla="*/ T56 w 1280"/>
                <a:gd name="T58" fmla="+- 0 815 12"/>
                <a:gd name="T59" fmla="*/ 815 h 948"/>
                <a:gd name="T60" fmla="+- 0 1079 61"/>
                <a:gd name="T61" fmla="*/ T60 w 1280"/>
                <a:gd name="T62" fmla="+- 0 836 12"/>
                <a:gd name="T63" fmla="*/ 836 h 948"/>
                <a:gd name="T64" fmla="+- 0 1261 61"/>
                <a:gd name="T65" fmla="*/ T64 w 1280"/>
                <a:gd name="T66" fmla="+- 0 610 12"/>
                <a:gd name="T67" fmla="*/ 610 h 948"/>
                <a:gd name="T68" fmla="+- 0 1253 61"/>
                <a:gd name="T69" fmla="*/ T68 w 1280"/>
                <a:gd name="T70" fmla="+- 0 593 12"/>
                <a:gd name="T71" fmla="*/ 593 h 948"/>
                <a:gd name="T72" fmla="+- 0 1228 61"/>
                <a:gd name="T73" fmla="*/ T72 w 1280"/>
                <a:gd name="T74" fmla="+- 0 579 12"/>
                <a:gd name="T75" fmla="*/ 579 h 948"/>
                <a:gd name="T76" fmla="+- 0 1211 61"/>
                <a:gd name="T77" fmla="*/ T76 w 1280"/>
                <a:gd name="T78" fmla="+- 0 597 12"/>
                <a:gd name="T79" fmla="*/ 597 h 948"/>
                <a:gd name="T80" fmla="+- 0 1215 61"/>
                <a:gd name="T81" fmla="*/ T80 w 1280"/>
                <a:gd name="T82" fmla="+- 0 619 12"/>
                <a:gd name="T83" fmla="*/ 619 h 948"/>
                <a:gd name="T84" fmla="+- 0 1227 61"/>
                <a:gd name="T85" fmla="*/ T84 w 1280"/>
                <a:gd name="T86" fmla="+- 0 624 12"/>
                <a:gd name="T87" fmla="*/ 624 h 948"/>
                <a:gd name="T88" fmla="+- 0 1243 61"/>
                <a:gd name="T89" fmla="*/ T88 w 1280"/>
                <a:gd name="T90" fmla="+- 0 627 12"/>
                <a:gd name="T91" fmla="*/ 627 h 948"/>
                <a:gd name="T92" fmla="+- 0 1261 61"/>
                <a:gd name="T93" fmla="*/ T92 w 1280"/>
                <a:gd name="T94" fmla="+- 0 616 12"/>
                <a:gd name="T95" fmla="*/ 616 h 948"/>
                <a:gd name="T96" fmla="+- 0 1263 61"/>
                <a:gd name="T97" fmla="*/ T96 w 1280"/>
                <a:gd name="T98" fmla="+- 0 46 12"/>
                <a:gd name="T99" fmla="*/ 46 h 948"/>
                <a:gd name="T100" fmla="+- 0 1262 61"/>
                <a:gd name="T101" fmla="*/ T100 w 1280"/>
                <a:gd name="T102" fmla="+- 0 40 12"/>
                <a:gd name="T103" fmla="*/ 40 h 948"/>
                <a:gd name="T104" fmla="+- 0 1242 61"/>
                <a:gd name="T105" fmla="*/ T104 w 1280"/>
                <a:gd name="T106" fmla="+- 0 16 12"/>
                <a:gd name="T107" fmla="*/ 16 h 948"/>
                <a:gd name="T108" fmla="+- 0 1218 61"/>
                <a:gd name="T109" fmla="*/ T108 w 1280"/>
                <a:gd name="T110" fmla="+- 0 20 12"/>
                <a:gd name="T111" fmla="*/ 20 h 948"/>
                <a:gd name="T112" fmla="+- 0 1211 61"/>
                <a:gd name="T113" fmla="*/ T112 w 1280"/>
                <a:gd name="T114" fmla="+- 0 39 12"/>
                <a:gd name="T115" fmla="*/ 39 h 948"/>
                <a:gd name="T116" fmla="+- 0 1222 61"/>
                <a:gd name="T117" fmla="*/ T116 w 1280"/>
                <a:gd name="T118" fmla="+- 0 56 12"/>
                <a:gd name="T119" fmla="*/ 56 h 948"/>
                <a:gd name="T120" fmla="+- 0 1233 61"/>
                <a:gd name="T121" fmla="*/ T120 w 1280"/>
                <a:gd name="T122" fmla="+- 0 59 12"/>
                <a:gd name="T123" fmla="*/ 59 h 948"/>
                <a:gd name="T124" fmla="+- 0 1256 61"/>
                <a:gd name="T125" fmla="*/ T124 w 1280"/>
                <a:gd name="T126" fmla="+- 0 58 12"/>
                <a:gd name="T127" fmla="*/ 58 h 948"/>
                <a:gd name="T128" fmla="+- 0 1263 61"/>
                <a:gd name="T129" fmla="*/ T128 w 1280"/>
                <a:gd name="T130" fmla="+- 0 46 12"/>
                <a:gd name="T131" fmla="*/ 46 h 948"/>
                <a:gd name="T132" fmla="+- 0 1339 61"/>
                <a:gd name="T133" fmla="*/ T132 w 1280"/>
                <a:gd name="T134" fmla="+- 0 238 12"/>
                <a:gd name="T135" fmla="*/ 238 h 948"/>
                <a:gd name="T136" fmla="+- 0 1339 61"/>
                <a:gd name="T137" fmla="*/ T136 w 1280"/>
                <a:gd name="T138" fmla="+- 0 235 12"/>
                <a:gd name="T139" fmla="*/ 235 h 948"/>
                <a:gd name="T140" fmla="+- 0 1327 61"/>
                <a:gd name="T141" fmla="*/ T140 w 1280"/>
                <a:gd name="T142" fmla="+- 0 235 12"/>
                <a:gd name="T143" fmla="*/ 235 h 948"/>
                <a:gd name="T144" fmla="+- 0 1340 61"/>
                <a:gd name="T145" fmla="*/ T144 w 1280"/>
                <a:gd name="T146" fmla="+- 0 256 12"/>
                <a:gd name="T147" fmla="*/ 256 h 94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</a:cxnLst>
              <a:rect l="0" t="0" r="r" b="b"/>
              <a:pathLst>
                <a:path w="1280" h="948">
                  <a:moveTo>
                    <a:pt x="52" y="536"/>
                  </a:moveTo>
                  <a:lnTo>
                    <a:pt x="51" y="532"/>
                  </a:lnTo>
                  <a:lnTo>
                    <a:pt x="50" y="529"/>
                  </a:lnTo>
                  <a:lnTo>
                    <a:pt x="42" y="516"/>
                  </a:lnTo>
                  <a:lnTo>
                    <a:pt x="31" y="505"/>
                  </a:lnTo>
                  <a:lnTo>
                    <a:pt x="18" y="502"/>
                  </a:lnTo>
                  <a:lnTo>
                    <a:pt x="7" y="509"/>
                  </a:lnTo>
                  <a:lnTo>
                    <a:pt x="0" y="520"/>
                  </a:lnTo>
                  <a:lnTo>
                    <a:pt x="0" y="528"/>
                  </a:lnTo>
                  <a:lnTo>
                    <a:pt x="4" y="542"/>
                  </a:lnTo>
                  <a:lnTo>
                    <a:pt x="11" y="546"/>
                  </a:lnTo>
                  <a:lnTo>
                    <a:pt x="16" y="547"/>
                  </a:lnTo>
                  <a:lnTo>
                    <a:pt x="21" y="548"/>
                  </a:lnTo>
                  <a:lnTo>
                    <a:pt x="33" y="549"/>
                  </a:lnTo>
                  <a:lnTo>
                    <a:pt x="45" y="547"/>
                  </a:lnTo>
                  <a:lnTo>
                    <a:pt x="51" y="538"/>
                  </a:lnTo>
                  <a:lnTo>
                    <a:pt x="52" y="536"/>
                  </a:lnTo>
                  <a:moveTo>
                    <a:pt x="648" y="948"/>
                  </a:moveTo>
                  <a:lnTo>
                    <a:pt x="648" y="930"/>
                  </a:lnTo>
                  <a:lnTo>
                    <a:pt x="648" y="928"/>
                  </a:lnTo>
                  <a:lnTo>
                    <a:pt x="644" y="919"/>
                  </a:lnTo>
                  <a:lnTo>
                    <a:pt x="636" y="926"/>
                  </a:lnTo>
                  <a:lnTo>
                    <a:pt x="640" y="940"/>
                  </a:lnTo>
                  <a:lnTo>
                    <a:pt x="648" y="948"/>
                  </a:lnTo>
                  <a:moveTo>
                    <a:pt x="1018" y="824"/>
                  </a:moveTo>
                  <a:lnTo>
                    <a:pt x="1017" y="807"/>
                  </a:lnTo>
                  <a:lnTo>
                    <a:pt x="1017" y="805"/>
                  </a:lnTo>
                  <a:lnTo>
                    <a:pt x="1016" y="804"/>
                  </a:lnTo>
                  <a:lnTo>
                    <a:pt x="1014" y="796"/>
                  </a:lnTo>
                  <a:lnTo>
                    <a:pt x="1005" y="803"/>
                  </a:lnTo>
                  <a:lnTo>
                    <a:pt x="1009" y="817"/>
                  </a:lnTo>
                  <a:lnTo>
                    <a:pt x="1018" y="824"/>
                  </a:lnTo>
                  <a:moveTo>
                    <a:pt x="1201" y="601"/>
                  </a:moveTo>
                  <a:lnTo>
                    <a:pt x="1200" y="598"/>
                  </a:lnTo>
                  <a:lnTo>
                    <a:pt x="1199" y="594"/>
                  </a:lnTo>
                  <a:lnTo>
                    <a:pt x="1192" y="581"/>
                  </a:lnTo>
                  <a:lnTo>
                    <a:pt x="1180" y="571"/>
                  </a:lnTo>
                  <a:lnTo>
                    <a:pt x="1167" y="567"/>
                  </a:lnTo>
                  <a:lnTo>
                    <a:pt x="1156" y="575"/>
                  </a:lnTo>
                  <a:lnTo>
                    <a:pt x="1150" y="585"/>
                  </a:lnTo>
                  <a:lnTo>
                    <a:pt x="1149" y="593"/>
                  </a:lnTo>
                  <a:lnTo>
                    <a:pt x="1154" y="607"/>
                  </a:lnTo>
                  <a:lnTo>
                    <a:pt x="1160" y="611"/>
                  </a:lnTo>
                  <a:lnTo>
                    <a:pt x="1166" y="612"/>
                  </a:lnTo>
                  <a:lnTo>
                    <a:pt x="1171" y="613"/>
                  </a:lnTo>
                  <a:lnTo>
                    <a:pt x="1182" y="615"/>
                  </a:lnTo>
                  <a:lnTo>
                    <a:pt x="1194" y="612"/>
                  </a:lnTo>
                  <a:lnTo>
                    <a:pt x="1200" y="604"/>
                  </a:lnTo>
                  <a:lnTo>
                    <a:pt x="1201" y="601"/>
                  </a:lnTo>
                  <a:moveTo>
                    <a:pt x="1202" y="34"/>
                  </a:moveTo>
                  <a:lnTo>
                    <a:pt x="1202" y="31"/>
                  </a:lnTo>
                  <a:lnTo>
                    <a:pt x="1201" y="28"/>
                  </a:lnTo>
                  <a:lnTo>
                    <a:pt x="1193" y="14"/>
                  </a:lnTo>
                  <a:lnTo>
                    <a:pt x="1181" y="4"/>
                  </a:lnTo>
                  <a:lnTo>
                    <a:pt x="1168" y="0"/>
                  </a:lnTo>
                  <a:lnTo>
                    <a:pt x="1157" y="8"/>
                  </a:lnTo>
                  <a:lnTo>
                    <a:pt x="1151" y="18"/>
                  </a:lnTo>
                  <a:lnTo>
                    <a:pt x="1150" y="27"/>
                  </a:lnTo>
                  <a:lnTo>
                    <a:pt x="1155" y="40"/>
                  </a:lnTo>
                  <a:lnTo>
                    <a:pt x="1161" y="44"/>
                  </a:lnTo>
                  <a:lnTo>
                    <a:pt x="1167" y="46"/>
                  </a:lnTo>
                  <a:lnTo>
                    <a:pt x="1172" y="47"/>
                  </a:lnTo>
                  <a:lnTo>
                    <a:pt x="1183" y="48"/>
                  </a:lnTo>
                  <a:lnTo>
                    <a:pt x="1195" y="46"/>
                  </a:lnTo>
                  <a:lnTo>
                    <a:pt x="1202" y="37"/>
                  </a:lnTo>
                  <a:lnTo>
                    <a:pt x="1202" y="34"/>
                  </a:lnTo>
                  <a:moveTo>
                    <a:pt x="1279" y="244"/>
                  </a:moveTo>
                  <a:lnTo>
                    <a:pt x="1278" y="226"/>
                  </a:lnTo>
                  <a:lnTo>
                    <a:pt x="1278" y="225"/>
                  </a:lnTo>
                  <a:lnTo>
                    <a:pt x="1278" y="223"/>
                  </a:lnTo>
                  <a:lnTo>
                    <a:pt x="1275" y="215"/>
                  </a:lnTo>
                  <a:lnTo>
                    <a:pt x="1266" y="223"/>
                  </a:lnTo>
                  <a:lnTo>
                    <a:pt x="1270" y="236"/>
                  </a:lnTo>
                  <a:lnTo>
                    <a:pt x="1279" y="244"/>
                  </a:lnTo>
                </a:path>
              </a:pathLst>
            </a:custGeom>
            <a:solidFill>
              <a:srgbClr val="FFD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</p:grpSp>
      <p:grpSp>
        <p:nvGrpSpPr>
          <p:cNvPr id="9" name="Group 7">
            <a:extLst>
              <a:ext uri="{FF2B5EF4-FFF2-40B4-BE49-F238E27FC236}">
                <a16:creationId xmlns:a16="http://schemas.microsoft.com/office/drawing/2014/main" id="{CF09D6DE-781B-4F16-8E12-FBF7CFF67F3D}"/>
              </a:ext>
            </a:extLst>
          </p:cNvPr>
          <p:cNvGrpSpPr>
            <a:grpSpLocks/>
          </p:cNvGrpSpPr>
          <p:nvPr/>
        </p:nvGrpSpPr>
        <p:grpSpPr bwMode="auto">
          <a:xfrm>
            <a:off x="2373925" y="564485"/>
            <a:ext cx="866165" cy="1296393"/>
            <a:chOff x="3903" y="482"/>
            <a:chExt cx="1137" cy="1704"/>
          </a:xfrm>
        </p:grpSpPr>
        <p:sp>
          <p:nvSpPr>
            <p:cNvPr id="10" name="AutoShape 8">
              <a:extLst>
                <a:ext uri="{FF2B5EF4-FFF2-40B4-BE49-F238E27FC236}">
                  <a16:creationId xmlns:a16="http://schemas.microsoft.com/office/drawing/2014/main" id="{A49750AF-F957-47F1-A171-386843BE844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3" y="481"/>
              <a:ext cx="1137" cy="1704"/>
            </a:xfrm>
            <a:custGeom>
              <a:avLst/>
              <a:gdLst>
                <a:gd name="T0" fmla="+- 0 4228 3903"/>
                <a:gd name="T1" fmla="*/ T0 w 1137"/>
                <a:gd name="T2" fmla="+- 0 942 482"/>
                <a:gd name="T3" fmla="*/ 942 h 1704"/>
                <a:gd name="T4" fmla="+- 0 4116 3903"/>
                <a:gd name="T5" fmla="*/ T4 w 1137"/>
                <a:gd name="T6" fmla="+- 0 905 482"/>
                <a:gd name="T7" fmla="*/ 905 h 1704"/>
                <a:gd name="T8" fmla="+- 0 3947 3903"/>
                <a:gd name="T9" fmla="*/ T8 w 1137"/>
                <a:gd name="T10" fmla="+- 0 823 482"/>
                <a:gd name="T11" fmla="*/ 823 h 1704"/>
                <a:gd name="T12" fmla="+- 0 3904 3903"/>
                <a:gd name="T13" fmla="*/ T12 w 1137"/>
                <a:gd name="T14" fmla="+- 0 853 482"/>
                <a:gd name="T15" fmla="*/ 853 h 1704"/>
                <a:gd name="T16" fmla="+- 0 3956 3903"/>
                <a:gd name="T17" fmla="*/ T16 w 1137"/>
                <a:gd name="T18" fmla="+- 0 885 482"/>
                <a:gd name="T19" fmla="*/ 885 h 1704"/>
                <a:gd name="T20" fmla="+- 0 4125 3903"/>
                <a:gd name="T21" fmla="*/ T20 w 1137"/>
                <a:gd name="T22" fmla="+- 0 930 482"/>
                <a:gd name="T23" fmla="*/ 930 h 1704"/>
                <a:gd name="T24" fmla="+- 0 4243 3903"/>
                <a:gd name="T25" fmla="*/ T24 w 1137"/>
                <a:gd name="T26" fmla="+- 0 962 482"/>
                <a:gd name="T27" fmla="*/ 962 h 1704"/>
                <a:gd name="T28" fmla="+- 0 4485 3903"/>
                <a:gd name="T29" fmla="*/ T28 w 1137"/>
                <a:gd name="T30" fmla="+- 0 1839 482"/>
                <a:gd name="T31" fmla="*/ 1839 h 1704"/>
                <a:gd name="T32" fmla="+- 0 4419 3903"/>
                <a:gd name="T33" fmla="*/ T32 w 1137"/>
                <a:gd name="T34" fmla="+- 0 1825 482"/>
                <a:gd name="T35" fmla="*/ 1825 h 1704"/>
                <a:gd name="T36" fmla="+- 0 4390 3903"/>
                <a:gd name="T37" fmla="*/ T36 w 1137"/>
                <a:gd name="T38" fmla="+- 0 1880 482"/>
                <a:gd name="T39" fmla="*/ 1880 h 1704"/>
                <a:gd name="T40" fmla="+- 0 4400 3903"/>
                <a:gd name="T41" fmla="*/ T40 w 1137"/>
                <a:gd name="T42" fmla="+- 0 1911 482"/>
                <a:gd name="T43" fmla="*/ 1911 h 1704"/>
                <a:gd name="T44" fmla="+- 0 4464 3903"/>
                <a:gd name="T45" fmla="*/ T44 w 1137"/>
                <a:gd name="T46" fmla="+- 0 1929 482"/>
                <a:gd name="T47" fmla="*/ 1929 h 1704"/>
                <a:gd name="T48" fmla="+- 0 4493 3903"/>
                <a:gd name="T49" fmla="*/ T48 w 1137"/>
                <a:gd name="T50" fmla="+- 0 1863 482"/>
                <a:gd name="T51" fmla="*/ 1863 h 1704"/>
                <a:gd name="T52" fmla="+- 0 4676 3903"/>
                <a:gd name="T53" fmla="*/ T52 w 1137"/>
                <a:gd name="T54" fmla="+- 0 1752 482"/>
                <a:gd name="T55" fmla="*/ 1752 h 1704"/>
                <a:gd name="T56" fmla="+- 0 4611 3903"/>
                <a:gd name="T57" fmla="*/ T56 w 1137"/>
                <a:gd name="T58" fmla="+- 0 1886 482"/>
                <a:gd name="T59" fmla="*/ 1886 h 1704"/>
                <a:gd name="T60" fmla="+- 0 4472 3903"/>
                <a:gd name="T61" fmla="*/ T60 w 1137"/>
                <a:gd name="T62" fmla="+- 0 2110 482"/>
                <a:gd name="T63" fmla="*/ 2110 h 1704"/>
                <a:gd name="T64" fmla="+- 0 4497 3903"/>
                <a:gd name="T65" fmla="*/ T64 w 1137"/>
                <a:gd name="T66" fmla="+- 0 2178 482"/>
                <a:gd name="T67" fmla="*/ 2178 h 1704"/>
                <a:gd name="T68" fmla="+- 0 4591 3903"/>
                <a:gd name="T69" fmla="*/ T68 w 1137"/>
                <a:gd name="T70" fmla="+- 0 2060 482"/>
                <a:gd name="T71" fmla="*/ 2060 h 1704"/>
                <a:gd name="T72" fmla="+- 0 4667 3903"/>
                <a:gd name="T73" fmla="*/ T72 w 1137"/>
                <a:gd name="T74" fmla="+- 0 1819 482"/>
                <a:gd name="T75" fmla="*/ 1819 h 1704"/>
                <a:gd name="T76" fmla="+- 0 5010 3903"/>
                <a:gd name="T77" fmla="*/ T76 w 1137"/>
                <a:gd name="T78" fmla="+- 0 2105 482"/>
                <a:gd name="T79" fmla="*/ 2105 h 1704"/>
                <a:gd name="T80" fmla="+- 0 4978 3903"/>
                <a:gd name="T81" fmla="*/ T80 w 1137"/>
                <a:gd name="T82" fmla="+- 0 2013 482"/>
                <a:gd name="T83" fmla="*/ 2013 h 1704"/>
                <a:gd name="T84" fmla="+- 0 4928 3903"/>
                <a:gd name="T85" fmla="*/ T84 w 1137"/>
                <a:gd name="T86" fmla="+- 0 1932 482"/>
                <a:gd name="T87" fmla="*/ 1932 h 1704"/>
                <a:gd name="T88" fmla="+- 0 4471 3903"/>
                <a:gd name="T89" fmla="*/ T88 w 1137"/>
                <a:gd name="T90" fmla="+- 0 758 482"/>
                <a:gd name="T91" fmla="*/ 758 h 1704"/>
                <a:gd name="T92" fmla="+- 0 4403 3903"/>
                <a:gd name="T93" fmla="*/ T92 w 1137"/>
                <a:gd name="T94" fmla="+- 0 763 482"/>
                <a:gd name="T95" fmla="*/ 763 h 1704"/>
                <a:gd name="T96" fmla="+- 0 4420 3903"/>
                <a:gd name="T97" fmla="*/ T96 w 1137"/>
                <a:gd name="T98" fmla="+- 0 793 482"/>
                <a:gd name="T99" fmla="*/ 793 h 1704"/>
                <a:gd name="T100" fmla="+- 0 4453 3903"/>
                <a:gd name="T101" fmla="*/ T100 w 1137"/>
                <a:gd name="T102" fmla="+- 0 820 482"/>
                <a:gd name="T103" fmla="*/ 820 h 1704"/>
                <a:gd name="T104" fmla="+- 0 4360 3903"/>
                <a:gd name="T105" fmla="*/ T104 w 1137"/>
                <a:gd name="T106" fmla="+- 0 988 482"/>
                <a:gd name="T107" fmla="*/ 988 h 1704"/>
                <a:gd name="T108" fmla="+- 0 4194 3903"/>
                <a:gd name="T109" fmla="*/ T108 w 1137"/>
                <a:gd name="T110" fmla="+- 0 1106 482"/>
                <a:gd name="T111" fmla="*/ 1106 h 1704"/>
                <a:gd name="T112" fmla="+- 0 4101 3903"/>
                <a:gd name="T113" fmla="*/ T112 w 1137"/>
                <a:gd name="T114" fmla="+- 0 1129 482"/>
                <a:gd name="T115" fmla="*/ 1129 h 1704"/>
                <a:gd name="T116" fmla="+- 0 4130 3903"/>
                <a:gd name="T117" fmla="*/ T116 w 1137"/>
                <a:gd name="T118" fmla="+- 0 1148 482"/>
                <a:gd name="T119" fmla="*/ 1148 h 1704"/>
                <a:gd name="T120" fmla="+- 0 4308 3903"/>
                <a:gd name="T121" fmla="*/ T120 w 1137"/>
                <a:gd name="T122" fmla="+- 0 1248 482"/>
                <a:gd name="T123" fmla="*/ 1248 h 1704"/>
                <a:gd name="T124" fmla="+- 0 4312 3903"/>
                <a:gd name="T125" fmla="*/ T124 w 1137"/>
                <a:gd name="T126" fmla="+- 0 1274 482"/>
                <a:gd name="T127" fmla="*/ 1274 h 1704"/>
                <a:gd name="T128" fmla="+- 0 4258 3903"/>
                <a:gd name="T129" fmla="*/ T128 w 1137"/>
                <a:gd name="T130" fmla="+- 0 1436 482"/>
                <a:gd name="T131" fmla="*/ 1436 h 1704"/>
                <a:gd name="T132" fmla="+- 0 4182 3903"/>
                <a:gd name="T133" fmla="*/ T132 w 1137"/>
                <a:gd name="T134" fmla="+- 0 1500 482"/>
                <a:gd name="T135" fmla="*/ 1500 h 1704"/>
                <a:gd name="T136" fmla="+- 0 4245 3903"/>
                <a:gd name="T137" fmla="*/ T136 w 1137"/>
                <a:gd name="T138" fmla="+- 0 1537 482"/>
                <a:gd name="T139" fmla="*/ 1537 h 1704"/>
                <a:gd name="T140" fmla="+- 0 4345 3903"/>
                <a:gd name="T141" fmla="*/ T140 w 1137"/>
                <a:gd name="T142" fmla="+- 0 1469 482"/>
                <a:gd name="T143" fmla="*/ 1469 h 1704"/>
                <a:gd name="T144" fmla="+- 0 4399 3903"/>
                <a:gd name="T145" fmla="*/ T144 w 1137"/>
                <a:gd name="T146" fmla="+- 0 1537 482"/>
                <a:gd name="T147" fmla="*/ 1537 h 1704"/>
                <a:gd name="T148" fmla="+- 0 4414 3903"/>
                <a:gd name="T149" fmla="*/ T148 w 1137"/>
                <a:gd name="T150" fmla="+- 0 1611 482"/>
                <a:gd name="T151" fmla="*/ 1611 h 1704"/>
                <a:gd name="T152" fmla="+- 0 4478 3903"/>
                <a:gd name="T153" fmla="*/ T152 w 1137"/>
                <a:gd name="T154" fmla="+- 0 1693 482"/>
                <a:gd name="T155" fmla="*/ 1693 h 1704"/>
                <a:gd name="T156" fmla="+- 0 4687 3903"/>
                <a:gd name="T157" fmla="*/ T156 w 1137"/>
                <a:gd name="T158" fmla="+- 0 1681 482"/>
                <a:gd name="T159" fmla="*/ 1681 h 1704"/>
                <a:gd name="T160" fmla="+- 0 4847 3903"/>
                <a:gd name="T161" fmla="*/ T160 w 1137"/>
                <a:gd name="T162" fmla="+- 0 1783 482"/>
                <a:gd name="T163" fmla="*/ 1783 h 1704"/>
                <a:gd name="T164" fmla="+- 0 4918 3903"/>
                <a:gd name="T165" fmla="*/ T164 w 1137"/>
                <a:gd name="T166" fmla="+- 0 1977 482"/>
                <a:gd name="T167" fmla="*/ 1977 h 1704"/>
                <a:gd name="T168" fmla="+- 0 4937 3903"/>
                <a:gd name="T169" fmla="*/ T168 w 1137"/>
                <a:gd name="T170" fmla="+- 0 2079 482"/>
                <a:gd name="T171" fmla="*/ 2079 h 1704"/>
                <a:gd name="T172" fmla="+- 0 4987 3903"/>
                <a:gd name="T173" fmla="*/ T172 w 1137"/>
                <a:gd name="T174" fmla="+- 0 2144 482"/>
                <a:gd name="T175" fmla="*/ 2144 h 1704"/>
                <a:gd name="T176" fmla="+- 0 5040 3903"/>
                <a:gd name="T177" fmla="*/ T176 w 1137"/>
                <a:gd name="T178" fmla="+- 0 786 482"/>
                <a:gd name="T179" fmla="*/ 786 h 1704"/>
                <a:gd name="T180" fmla="+- 0 4971 3903"/>
                <a:gd name="T181" fmla="*/ T180 w 1137"/>
                <a:gd name="T182" fmla="+- 0 688 482"/>
                <a:gd name="T183" fmla="*/ 688 h 1704"/>
                <a:gd name="T184" fmla="+- 0 4866 3903"/>
                <a:gd name="T185" fmla="*/ T184 w 1137"/>
                <a:gd name="T186" fmla="+- 0 684 482"/>
                <a:gd name="T187" fmla="*/ 684 h 1704"/>
                <a:gd name="T188" fmla="+- 0 4846 3903"/>
                <a:gd name="T189" fmla="*/ T188 w 1137"/>
                <a:gd name="T190" fmla="+- 0 612 482"/>
                <a:gd name="T191" fmla="*/ 612 h 1704"/>
                <a:gd name="T192" fmla="+- 0 4905 3903"/>
                <a:gd name="T193" fmla="*/ T192 w 1137"/>
                <a:gd name="T194" fmla="+- 0 533 482"/>
                <a:gd name="T195" fmla="*/ 533 h 1704"/>
                <a:gd name="T196" fmla="+- 0 4883 3903"/>
                <a:gd name="T197" fmla="*/ T196 w 1137"/>
                <a:gd name="T198" fmla="+- 0 482 482"/>
                <a:gd name="T199" fmla="*/ 482 h 1704"/>
                <a:gd name="T200" fmla="+- 0 4811 3903"/>
                <a:gd name="T201" fmla="*/ T200 w 1137"/>
                <a:gd name="T202" fmla="+- 0 599 482"/>
                <a:gd name="T203" fmla="*/ 599 h 1704"/>
                <a:gd name="T204" fmla="+- 0 4648 3903"/>
                <a:gd name="T205" fmla="*/ T204 w 1137"/>
                <a:gd name="T206" fmla="+- 0 746 482"/>
                <a:gd name="T207" fmla="*/ 746 h 1704"/>
                <a:gd name="T208" fmla="+- 0 4926 3903"/>
                <a:gd name="T209" fmla="*/ T208 w 1137"/>
                <a:gd name="T210" fmla="+- 0 1925 482"/>
                <a:gd name="T211" fmla="*/ 1925 h 1704"/>
                <a:gd name="T212" fmla="+- 0 5040 3903"/>
                <a:gd name="T213" fmla="*/ T212 w 1137"/>
                <a:gd name="T214" fmla="+- 0 786 482"/>
                <a:gd name="T215" fmla="*/ 786 h 1704"/>
                <a:gd name="T216" fmla="+- 0 4972 3903"/>
                <a:gd name="T217" fmla="*/ T216 w 1137"/>
                <a:gd name="T218" fmla="+- 0 686 482"/>
                <a:gd name="T219" fmla="*/ 686 h 1704"/>
                <a:gd name="T220" fmla="+- 0 5029 3903"/>
                <a:gd name="T221" fmla="*/ T220 w 1137"/>
                <a:gd name="T222" fmla="+- 0 701 482"/>
                <a:gd name="T223" fmla="*/ 701 h 1704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  <a:cxn ang="0">
                  <a:pos x="T165" y="T167"/>
                </a:cxn>
                <a:cxn ang="0">
                  <a:pos x="T169" y="T171"/>
                </a:cxn>
                <a:cxn ang="0">
                  <a:pos x="T173" y="T175"/>
                </a:cxn>
                <a:cxn ang="0">
                  <a:pos x="T177" y="T179"/>
                </a:cxn>
                <a:cxn ang="0">
                  <a:pos x="T181" y="T183"/>
                </a:cxn>
                <a:cxn ang="0">
                  <a:pos x="T185" y="T187"/>
                </a:cxn>
                <a:cxn ang="0">
                  <a:pos x="T189" y="T191"/>
                </a:cxn>
                <a:cxn ang="0">
                  <a:pos x="T193" y="T195"/>
                </a:cxn>
                <a:cxn ang="0">
                  <a:pos x="T197" y="T199"/>
                </a:cxn>
                <a:cxn ang="0">
                  <a:pos x="T201" y="T203"/>
                </a:cxn>
                <a:cxn ang="0">
                  <a:pos x="T205" y="T207"/>
                </a:cxn>
                <a:cxn ang="0">
                  <a:pos x="T209" y="T211"/>
                </a:cxn>
                <a:cxn ang="0">
                  <a:pos x="T213" y="T215"/>
                </a:cxn>
                <a:cxn ang="0">
                  <a:pos x="T217" y="T219"/>
                </a:cxn>
                <a:cxn ang="0">
                  <a:pos x="T221" y="T223"/>
                </a:cxn>
              </a:cxnLst>
              <a:rect l="0" t="0" r="r" b="b"/>
              <a:pathLst>
                <a:path w="1137" h="1704">
                  <a:moveTo>
                    <a:pt x="341" y="477"/>
                  </a:moveTo>
                  <a:lnTo>
                    <a:pt x="341" y="474"/>
                  </a:lnTo>
                  <a:lnTo>
                    <a:pt x="338" y="464"/>
                  </a:lnTo>
                  <a:lnTo>
                    <a:pt x="325" y="460"/>
                  </a:lnTo>
                  <a:lnTo>
                    <a:pt x="314" y="457"/>
                  </a:lnTo>
                  <a:lnTo>
                    <a:pt x="298" y="452"/>
                  </a:lnTo>
                  <a:lnTo>
                    <a:pt x="259" y="440"/>
                  </a:lnTo>
                  <a:lnTo>
                    <a:pt x="213" y="423"/>
                  </a:lnTo>
                  <a:lnTo>
                    <a:pt x="174" y="404"/>
                  </a:lnTo>
                  <a:lnTo>
                    <a:pt x="119" y="365"/>
                  </a:lnTo>
                  <a:lnTo>
                    <a:pt x="87" y="349"/>
                  </a:lnTo>
                  <a:lnTo>
                    <a:pt x="44" y="341"/>
                  </a:lnTo>
                  <a:lnTo>
                    <a:pt x="21" y="342"/>
                  </a:lnTo>
                  <a:lnTo>
                    <a:pt x="7" y="348"/>
                  </a:lnTo>
                  <a:lnTo>
                    <a:pt x="0" y="359"/>
                  </a:lnTo>
                  <a:lnTo>
                    <a:pt x="1" y="371"/>
                  </a:lnTo>
                  <a:lnTo>
                    <a:pt x="7" y="381"/>
                  </a:lnTo>
                  <a:lnTo>
                    <a:pt x="18" y="391"/>
                  </a:lnTo>
                  <a:lnTo>
                    <a:pt x="34" y="399"/>
                  </a:lnTo>
                  <a:lnTo>
                    <a:pt x="53" y="403"/>
                  </a:lnTo>
                  <a:lnTo>
                    <a:pt x="98" y="409"/>
                  </a:lnTo>
                  <a:lnTo>
                    <a:pt x="140" y="417"/>
                  </a:lnTo>
                  <a:lnTo>
                    <a:pt x="181" y="430"/>
                  </a:lnTo>
                  <a:lnTo>
                    <a:pt x="222" y="448"/>
                  </a:lnTo>
                  <a:lnTo>
                    <a:pt x="263" y="469"/>
                  </a:lnTo>
                  <a:lnTo>
                    <a:pt x="299" y="485"/>
                  </a:lnTo>
                  <a:lnTo>
                    <a:pt x="326" y="490"/>
                  </a:lnTo>
                  <a:lnTo>
                    <a:pt x="340" y="480"/>
                  </a:lnTo>
                  <a:lnTo>
                    <a:pt x="341" y="477"/>
                  </a:lnTo>
                  <a:moveTo>
                    <a:pt x="590" y="1381"/>
                  </a:moveTo>
                  <a:lnTo>
                    <a:pt x="587" y="1368"/>
                  </a:lnTo>
                  <a:lnTo>
                    <a:pt x="582" y="1357"/>
                  </a:lnTo>
                  <a:lnTo>
                    <a:pt x="573" y="1348"/>
                  </a:lnTo>
                  <a:lnTo>
                    <a:pt x="561" y="1343"/>
                  </a:lnTo>
                  <a:lnTo>
                    <a:pt x="545" y="1341"/>
                  </a:lnTo>
                  <a:lnTo>
                    <a:pt x="516" y="1343"/>
                  </a:lnTo>
                  <a:lnTo>
                    <a:pt x="496" y="1350"/>
                  </a:lnTo>
                  <a:lnTo>
                    <a:pt x="485" y="1361"/>
                  </a:lnTo>
                  <a:lnTo>
                    <a:pt x="483" y="1377"/>
                  </a:lnTo>
                  <a:lnTo>
                    <a:pt x="487" y="1398"/>
                  </a:lnTo>
                  <a:lnTo>
                    <a:pt x="488" y="1407"/>
                  </a:lnTo>
                  <a:lnTo>
                    <a:pt x="491" y="1416"/>
                  </a:lnTo>
                  <a:lnTo>
                    <a:pt x="493" y="1424"/>
                  </a:lnTo>
                  <a:lnTo>
                    <a:pt x="497" y="1429"/>
                  </a:lnTo>
                  <a:lnTo>
                    <a:pt x="502" y="1432"/>
                  </a:lnTo>
                  <a:lnTo>
                    <a:pt x="512" y="1438"/>
                  </a:lnTo>
                  <a:lnTo>
                    <a:pt x="534" y="1447"/>
                  </a:lnTo>
                  <a:lnTo>
                    <a:pt x="561" y="1447"/>
                  </a:lnTo>
                  <a:lnTo>
                    <a:pt x="581" y="1427"/>
                  </a:lnTo>
                  <a:lnTo>
                    <a:pt x="587" y="1411"/>
                  </a:lnTo>
                  <a:lnTo>
                    <a:pt x="590" y="1395"/>
                  </a:lnTo>
                  <a:lnTo>
                    <a:pt x="590" y="1381"/>
                  </a:lnTo>
                  <a:moveTo>
                    <a:pt x="795" y="1286"/>
                  </a:moveTo>
                  <a:lnTo>
                    <a:pt x="792" y="1278"/>
                  </a:lnTo>
                  <a:lnTo>
                    <a:pt x="785" y="1270"/>
                  </a:lnTo>
                  <a:lnTo>
                    <a:pt x="773" y="1270"/>
                  </a:lnTo>
                  <a:lnTo>
                    <a:pt x="759" y="1281"/>
                  </a:lnTo>
                  <a:lnTo>
                    <a:pt x="745" y="1306"/>
                  </a:lnTo>
                  <a:lnTo>
                    <a:pt x="729" y="1352"/>
                  </a:lnTo>
                  <a:lnTo>
                    <a:pt x="708" y="1404"/>
                  </a:lnTo>
                  <a:lnTo>
                    <a:pt x="678" y="1458"/>
                  </a:lnTo>
                  <a:lnTo>
                    <a:pt x="599" y="1543"/>
                  </a:lnTo>
                  <a:lnTo>
                    <a:pt x="578" y="1585"/>
                  </a:lnTo>
                  <a:lnTo>
                    <a:pt x="569" y="1628"/>
                  </a:lnTo>
                  <a:lnTo>
                    <a:pt x="574" y="1666"/>
                  </a:lnTo>
                  <a:lnTo>
                    <a:pt x="579" y="1677"/>
                  </a:lnTo>
                  <a:lnTo>
                    <a:pt x="586" y="1687"/>
                  </a:lnTo>
                  <a:lnTo>
                    <a:pt x="594" y="1696"/>
                  </a:lnTo>
                  <a:lnTo>
                    <a:pt x="605" y="1703"/>
                  </a:lnTo>
                  <a:lnTo>
                    <a:pt x="642" y="1695"/>
                  </a:lnTo>
                  <a:lnTo>
                    <a:pt x="669" y="1646"/>
                  </a:lnTo>
                  <a:lnTo>
                    <a:pt x="688" y="1578"/>
                  </a:lnTo>
                  <a:lnTo>
                    <a:pt x="700" y="1515"/>
                  </a:lnTo>
                  <a:lnTo>
                    <a:pt x="715" y="1454"/>
                  </a:lnTo>
                  <a:lnTo>
                    <a:pt x="740" y="1390"/>
                  </a:lnTo>
                  <a:lnTo>
                    <a:pt x="764" y="1337"/>
                  </a:lnTo>
                  <a:lnTo>
                    <a:pt x="782" y="1307"/>
                  </a:lnTo>
                  <a:lnTo>
                    <a:pt x="793" y="1296"/>
                  </a:lnTo>
                  <a:lnTo>
                    <a:pt x="795" y="1286"/>
                  </a:lnTo>
                  <a:moveTo>
                    <a:pt x="1107" y="1623"/>
                  </a:moveTo>
                  <a:lnTo>
                    <a:pt x="1105" y="1606"/>
                  </a:lnTo>
                  <a:lnTo>
                    <a:pt x="1100" y="1586"/>
                  </a:lnTo>
                  <a:lnTo>
                    <a:pt x="1090" y="1560"/>
                  </a:lnTo>
                  <a:lnTo>
                    <a:pt x="1075" y="1531"/>
                  </a:lnTo>
                  <a:lnTo>
                    <a:pt x="1056" y="1499"/>
                  </a:lnTo>
                  <a:lnTo>
                    <a:pt x="1032" y="1463"/>
                  </a:lnTo>
                  <a:lnTo>
                    <a:pt x="1028" y="1456"/>
                  </a:lnTo>
                  <a:lnTo>
                    <a:pt x="1025" y="1450"/>
                  </a:lnTo>
                  <a:lnTo>
                    <a:pt x="638" y="291"/>
                  </a:lnTo>
                  <a:lnTo>
                    <a:pt x="621" y="288"/>
                  </a:lnTo>
                  <a:lnTo>
                    <a:pt x="612" y="286"/>
                  </a:lnTo>
                  <a:lnTo>
                    <a:pt x="568" y="276"/>
                  </a:lnTo>
                  <a:lnTo>
                    <a:pt x="537" y="272"/>
                  </a:lnTo>
                  <a:lnTo>
                    <a:pt x="529" y="273"/>
                  </a:lnTo>
                  <a:lnTo>
                    <a:pt x="514" y="274"/>
                  </a:lnTo>
                  <a:lnTo>
                    <a:pt x="500" y="281"/>
                  </a:lnTo>
                  <a:lnTo>
                    <a:pt x="498" y="292"/>
                  </a:lnTo>
                  <a:lnTo>
                    <a:pt x="501" y="298"/>
                  </a:lnTo>
                  <a:lnTo>
                    <a:pt x="507" y="305"/>
                  </a:lnTo>
                  <a:lnTo>
                    <a:pt x="517" y="311"/>
                  </a:lnTo>
                  <a:lnTo>
                    <a:pt x="530" y="318"/>
                  </a:lnTo>
                  <a:lnTo>
                    <a:pt x="541" y="324"/>
                  </a:lnTo>
                  <a:lnTo>
                    <a:pt x="548" y="330"/>
                  </a:lnTo>
                  <a:lnTo>
                    <a:pt x="550" y="338"/>
                  </a:lnTo>
                  <a:lnTo>
                    <a:pt x="546" y="367"/>
                  </a:lnTo>
                  <a:lnTo>
                    <a:pt x="523" y="405"/>
                  </a:lnTo>
                  <a:lnTo>
                    <a:pt x="490" y="451"/>
                  </a:lnTo>
                  <a:lnTo>
                    <a:pt x="457" y="506"/>
                  </a:lnTo>
                  <a:lnTo>
                    <a:pt x="411" y="567"/>
                  </a:lnTo>
                  <a:lnTo>
                    <a:pt x="352" y="605"/>
                  </a:lnTo>
                  <a:lnTo>
                    <a:pt x="351" y="605"/>
                  </a:lnTo>
                  <a:lnTo>
                    <a:pt x="291" y="624"/>
                  </a:lnTo>
                  <a:lnTo>
                    <a:pt x="238" y="628"/>
                  </a:lnTo>
                  <a:lnTo>
                    <a:pt x="217" y="631"/>
                  </a:lnTo>
                  <a:lnTo>
                    <a:pt x="204" y="637"/>
                  </a:lnTo>
                  <a:lnTo>
                    <a:pt x="198" y="647"/>
                  </a:lnTo>
                  <a:lnTo>
                    <a:pt x="199" y="656"/>
                  </a:lnTo>
                  <a:lnTo>
                    <a:pt x="201" y="665"/>
                  </a:lnTo>
                  <a:lnTo>
                    <a:pt x="212" y="671"/>
                  </a:lnTo>
                  <a:lnTo>
                    <a:pt x="227" y="666"/>
                  </a:lnTo>
                  <a:lnTo>
                    <a:pt x="263" y="663"/>
                  </a:lnTo>
                  <a:lnTo>
                    <a:pt x="315" y="674"/>
                  </a:lnTo>
                  <a:lnTo>
                    <a:pt x="367" y="706"/>
                  </a:lnTo>
                  <a:lnTo>
                    <a:pt x="405" y="766"/>
                  </a:lnTo>
                  <a:lnTo>
                    <a:pt x="406" y="770"/>
                  </a:lnTo>
                  <a:lnTo>
                    <a:pt x="407" y="773"/>
                  </a:lnTo>
                  <a:lnTo>
                    <a:pt x="408" y="777"/>
                  </a:lnTo>
                  <a:lnTo>
                    <a:pt x="409" y="792"/>
                  </a:lnTo>
                  <a:lnTo>
                    <a:pt x="413" y="852"/>
                  </a:lnTo>
                  <a:lnTo>
                    <a:pt x="393" y="908"/>
                  </a:lnTo>
                  <a:lnTo>
                    <a:pt x="367" y="943"/>
                  </a:lnTo>
                  <a:lnTo>
                    <a:pt x="355" y="954"/>
                  </a:lnTo>
                  <a:lnTo>
                    <a:pt x="325" y="960"/>
                  </a:lnTo>
                  <a:lnTo>
                    <a:pt x="299" y="975"/>
                  </a:lnTo>
                  <a:lnTo>
                    <a:pt x="281" y="995"/>
                  </a:lnTo>
                  <a:lnTo>
                    <a:pt x="279" y="1018"/>
                  </a:lnTo>
                  <a:lnTo>
                    <a:pt x="282" y="1027"/>
                  </a:lnTo>
                  <a:lnTo>
                    <a:pt x="290" y="1036"/>
                  </a:lnTo>
                  <a:lnTo>
                    <a:pt x="304" y="1045"/>
                  </a:lnTo>
                  <a:lnTo>
                    <a:pt x="342" y="1055"/>
                  </a:lnTo>
                  <a:lnTo>
                    <a:pt x="367" y="1040"/>
                  </a:lnTo>
                  <a:lnTo>
                    <a:pt x="389" y="1013"/>
                  </a:lnTo>
                  <a:lnTo>
                    <a:pt x="418" y="992"/>
                  </a:lnTo>
                  <a:lnTo>
                    <a:pt x="442" y="987"/>
                  </a:lnTo>
                  <a:lnTo>
                    <a:pt x="462" y="992"/>
                  </a:lnTo>
                  <a:lnTo>
                    <a:pt x="478" y="1009"/>
                  </a:lnTo>
                  <a:lnTo>
                    <a:pt x="491" y="1039"/>
                  </a:lnTo>
                  <a:lnTo>
                    <a:pt x="496" y="1055"/>
                  </a:lnTo>
                  <a:lnTo>
                    <a:pt x="501" y="1073"/>
                  </a:lnTo>
                  <a:lnTo>
                    <a:pt x="505" y="1094"/>
                  </a:lnTo>
                  <a:lnTo>
                    <a:pt x="509" y="1117"/>
                  </a:lnTo>
                  <a:lnTo>
                    <a:pt x="511" y="1129"/>
                  </a:lnTo>
                  <a:lnTo>
                    <a:pt x="513" y="1139"/>
                  </a:lnTo>
                  <a:lnTo>
                    <a:pt x="516" y="1148"/>
                  </a:lnTo>
                  <a:lnTo>
                    <a:pt x="543" y="1193"/>
                  </a:lnTo>
                  <a:lnTo>
                    <a:pt x="575" y="1211"/>
                  </a:lnTo>
                  <a:lnTo>
                    <a:pt x="602" y="1214"/>
                  </a:lnTo>
                  <a:lnTo>
                    <a:pt x="614" y="1212"/>
                  </a:lnTo>
                  <a:lnTo>
                    <a:pt x="705" y="1193"/>
                  </a:lnTo>
                  <a:lnTo>
                    <a:pt x="784" y="1199"/>
                  </a:lnTo>
                  <a:lnTo>
                    <a:pt x="839" y="1215"/>
                  </a:lnTo>
                  <a:lnTo>
                    <a:pt x="861" y="1224"/>
                  </a:lnTo>
                  <a:lnTo>
                    <a:pt x="908" y="1259"/>
                  </a:lnTo>
                  <a:lnTo>
                    <a:pt x="944" y="1301"/>
                  </a:lnTo>
                  <a:lnTo>
                    <a:pt x="972" y="1347"/>
                  </a:lnTo>
                  <a:lnTo>
                    <a:pt x="991" y="1395"/>
                  </a:lnTo>
                  <a:lnTo>
                    <a:pt x="1005" y="1446"/>
                  </a:lnTo>
                  <a:lnTo>
                    <a:pt x="1015" y="1495"/>
                  </a:lnTo>
                  <a:lnTo>
                    <a:pt x="1022" y="1538"/>
                  </a:lnTo>
                  <a:lnTo>
                    <a:pt x="1028" y="1573"/>
                  </a:lnTo>
                  <a:lnTo>
                    <a:pt x="1030" y="1585"/>
                  </a:lnTo>
                  <a:lnTo>
                    <a:pt x="1034" y="1597"/>
                  </a:lnTo>
                  <a:lnTo>
                    <a:pt x="1037" y="1607"/>
                  </a:lnTo>
                  <a:lnTo>
                    <a:pt x="1051" y="1639"/>
                  </a:lnTo>
                  <a:lnTo>
                    <a:pt x="1067" y="1658"/>
                  </a:lnTo>
                  <a:lnTo>
                    <a:pt x="1084" y="1662"/>
                  </a:lnTo>
                  <a:lnTo>
                    <a:pt x="1099" y="1650"/>
                  </a:lnTo>
                  <a:lnTo>
                    <a:pt x="1105" y="1638"/>
                  </a:lnTo>
                  <a:lnTo>
                    <a:pt x="1107" y="1623"/>
                  </a:lnTo>
                  <a:moveTo>
                    <a:pt x="1137" y="304"/>
                  </a:moveTo>
                  <a:lnTo>
                    <a:pt x="1120" y="302"/>
                  </a:lnTo>
                  <a:lnTo>
                    <a:pt x="1096" y="287"/>
                  </a:lnTo>
                  <a:lnTo>
                    <a:pt x="1069" y="204"/>
                  </a:lnTo>
                  <a:lnTo>
                    <a:pt x="1068" y="206"/>
                  </a:lnTo>
                  <a:lnTo>
                    <a:pt x="1030" y="234"/>
                  </a:lnTo>
                  <a:lnTo>
                    <a:pt x="1003" y="234"/>
                  </a:lnTo>
                  <a:lnTo>
                    <a:pt x="981" y="223"/>
                  </a:lnTo>
                  <a:lnTo>
                    <a:pt x="963" y="202"/>
                  </a:lnTo>
                  <a:lnTo>
                    <a:pt x="951" y="175"/>
                  </a:lnTo>
                  <a:lnTo>
                    <a:pt x="947" y="160"/>
                  </a:lnTo>
                  <a:lnTo>
                    <a:pt x="944" y="145"/>
                  </a:lnTo>
                  <a:lnTo>
                    <a:pt x="943" y="130"/>
                  </a:lnTo>
                  <a:lnTo>
                    <a:pt x="943" y="114"/>
                  </a:lnTo>
                  <a:lnTo>
                    <a:pt x="957" y="83"/>
                  </a:lnTo>
                  <a:lnTo>
                    <a:pt x="981" y="66"/>
                  </a:lnTo>
                  <a:lnTo>
                    <a:pt x="1002" y="51"/>
                  </a:lnTo>
                  <a:lnTo>
                    <a:pt x="1005" y="24"/>
                  </a:lnTo>
                  <a:lnTo>
                    <a:pt x="1005" y="23"/>
                  </a:lnTo>
                  <a:lnTo>
                    <a:pt x="1005" y="22"/>
                  </a:lnTo>
                  <a:lnTo>
                    <a:pt x="980" y="0"/>
                  </a:lnTo>
                  <a:lnTo>
                    <a:pt x="943" y="5"/>
                  </a:lnTo>
                  <a:lnTo>
                    <a:pt x="913" y="42"/>
                  </a:lnTo>
                  <a:lnTo>
                    <a:pt x="912" y="59"/>
                  </a:lnTo>
                  <a:lnTo>
                    <a:pt x="908" y="117"/>
                  </a:lnTo>
                  <a:lnTo>
                    <a:pt x="903" y="187"/>
                  </a:lnTo>
                  <a:lnTo>
                    <a:pt x="866" y="220"/>
                  </a:lnTo>
                  <a:lnTo>
                    <a:pt x="809" y="238"/>
                  </a:lnTo>
                  <a:lnTo>
                    <a:pt x="745" y="264"/>
                  </a:lnTo>
                  <a:lnTo>
                    <a:pt x="691" y="288"/>
                  </a:lnTo>
                  <a:lnTo>
                    <a:pt x="650" y="293"/>
                  </a:lnTo>
                  <a:lnTo>
                    <a:pt x="638" y="291"/>
                  </a:lnTo>
                  <a:lnTo>
                    <a:pt x="1023" y="1443"/>
                  </a:lnTo>
                  <a:lnTo>
                    <a:pt x="1033" y="1393"/>
                  </a:lnTo>
                  <a:lnTo>
                    <a:pt x="1083" y="1357"/>
                  </a:lnTo>
                  <a:lnTo>
                    <a:pt x="1137" y="1335"/>
                  </a:lnTo>
                  <a:lnTo>
                    <a:pt x="1137" y="304"/>
                  </a:lnTo>
                  <a:moveTo>
                    <a:pt x="1137" y="101"/>
                  </a:moveTo>
                  <a:lnTo>
                    <a:pt x="1120" y="113"/>
                  </a:lnTo>
                  <a:lnTo>
                    <a:pt x="1095" y="158"/>
                  </a:lnTo>
                  <a:lnTo>
                    <a:pt x="1069" y="204"/>
                  </a:lnTo>
                  <a:lnTo>
                    <a:pt x="1094" y="281"/>
                  </a:lnTo>
                  <a:lnTo>
                    <a:pt x="1096" y="273"/>
                  </a:lnTo>
                  <a:lnTo>
                    <a:pt x="1102" y="263"/>
                  </a:lnTo>
                  <a:lnTo>
                    <a:pt x="1126" y="219"/>
                  </a:lnTo>
                  <a:lnTo>
                    <a:pt x="1137" y="196"/>
                  </a:lnTo>
                  <a:lnTo>
                    <a:pt x="1137" y="101"/>
                  </a:lnTo>
                </a:path>
              </a:pathLst>
            </a:custGeom>
            <a:solidFill>
              <a:srgbClr val="FFD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pic>
          <p:nvPicPr>
            <p:cNvPr id="11" name="Picture 9">
              <a:extLst>
                <a:ext uri="{FF2B5EF4-FFF2-40B4-BE49-F238E27FC236}">
                  <a16:creationId xmlns:a16="http://schemas.microsoft.com/office/drawing/2014/main" id="{24388CC2-2223-4E85-A362-F561A3D85F0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34" y="1975"/>
              <a:ext cx="107" cy="1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AutoShape 10">
              <a:extLst>
                <a:ext uri="{FF2B5EF4-FFF2-40B4-BE49-F238E27FC236}">
                  <a16:creationId xmlns:a16="http://schemas.microsoft.com/office/drawing/2014/main" id="{C6A68DB5-E56D-4A45-8870-94D1672950F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75" y="622"/>
              <a:ext cx="597" cy="1459"/>
            </a:xfrm>
            <a:custGeom>
              <a:avLst/>
              <a:gdLst>
                <a:gd name="T0" fmla="+- 0 3988 3976"/>
                <a:gd name="T1" fmla="*/ T0 w 597"/>
                <a:gd name="T2" fmla="+- 0 1069 622"/>
                <a:gd name="T3" fmla="*/ 1069 h 1459"/>
                <a:gd name="T4" fmla="+- 0 3984 3976"/>
                <a:gd name="T5" fmla="*/ T4 w 597"/>
                <a:gd name="T6" fmla="+- 0 1058 622"/>
                <a:gd name="T7" fmla="*/ 1058 h 1459"/>
                <a:gd name="T8" fmla="+- 0 3980 3976"/>
                <a:gd name="T9" fmla="*/ T8 w 597"/>
                <a:gd name="T10" fmla="+- 0 1079 622"/>
                <a:gd name="T11" fmla="*/ 1079 h 1459"/>
                <a:gd name="T12" fmla="+- 0 4010 3976"/>
                <a:gd name="T13" fmla="*/ T12 w 597"/>
                <a:gd name="T14" fmla="+- 0 1435 622"/>
                <a:gd name="T15" fmla="*/ 1435 h 1459"/>
                <a:gd name="T16" fmla="+- 0 4009 3976"/>
                <a:gd name="T17" fmla="*/ T16 w 597"/>
                <a:gd name="T18" fmla="+- 0 1416 622"/>
                <a:gd name="T19" fmla="*/ 1416 h 1459"/>
                <a:gd name="T20" fmla="+- 0 3997 3976"/>
                <a:gd name="T21" fmla="*/ T20 w 597"/>
                <a:gd name="T22" fmla="+- 0 1414 622"/>
                <a:gd name="T23" fmla="*/ 1414 h 1459"/>
                <a:gd name="T24" fmla="+- 0 4010 3976"/>
                <a:gd name="T25" fmla="*/ T24 w 597"/>
                <a:gd name="T26" fmla="+- 0 1435 622"/>
                <a:gd name="T27" fmla="*/ 1435 h 1459"/>
                <a:gd name="T28" fmla="+- 0 4218 3976"/>
                <a:gd name="T29" fmla="*/ T28 w 597"/>
                <a:gd name="T30" fmla="+- 0 1864 622"/>
                <a:gd name="T31" fmla="*/ 1864 h 1459"/>
                <a:gd name="T32" fmla="+- 0 4218 3976"/>
                <a:gd name="T33" fmla="*/ T32 w 597"/>
                <a:gd name="T34" fmla="+- 0 1861 622"/>
                <a:gd name="T35" fmla="*/ 1861 h 1459"/>
                <a:gd name="T36" fmla="+- 0 4215 3976"/>
                <a:gd name="T37" fmla="*/ T36 w 597"/>
                <a:gd name="T38" fmla="+- 0 1851 622"/>
                <a:gd name="T39" fmla="*/ 1851 h 1459"/>
                <a:gd name="T40" fmla="+- 0 4210 3976"/>
                <a:gd name="T41" fmla="*/ T40 w 597"/>
                <a:gd name="T42" fmla="+- 0 1872 622"/>
                <a:gd name="T43" fmla="*/ 1872 h 1459"/>
                <a:gd name="T44" fmla="+- 0 4250 3976"/>
                <a:gd name="T45" fmla="*/ T44 w 597"/>
                <a:gd name="T46" fmla="+- 0 1619 622"/>
                <a:gd name="T47" fmla="*/ 1619 h 1459"/>
                <a:gd name="T48" fmla="+- 0 4249 3976"/>
                <a:gd name="T49" fmla="*/ T48 w 597"/>
                <a:gd name="T50" fmla="+- 0 1599 622"/>
                <a:gd name="T51" fmla="*/ 1599 h 1459"/>
                <a:gd name="T52" fmla="+- 0 4238 3976"/>
                <a:gd name="T53" fmla="*/ T52 w 597"/>
                <a:gd name="T54" fmla="+- 0 1597 622"/>
                <a:gd name="T55" fmla="*/ 1597 h 1459"/>
                <a:gd name="T56" fmla="+- 0 4250 3976"/>
                <a:gd name="T57" fmla="*/ T56 w 597"/>
                <a:gd name="T58" fmla="+- 0 1619 622"/>
                <a:gd name="T59" fmla="*/ 1619 h 1459"/>
                <a:gd name="T60" fmla="+- 0 4273 3976"/>
                <a:gd name="T61" fmla="*/ T60 w 597"/>
                <a:gd name="T62" fmla="+- 0 820 622"/>
                <a:gd name="T63" fmla="*/ 820 h 1459"/>
                <a:gd name="T64" fmla="+- 0 4265 3976"/>
                <a:gd name="T65" fmla="*/ T64 w 597"/>
                <a:gd name="T66" fmla="+- 0 803 622"/>
                <a:gd name="T67" fmla="*/ 803 h 1459"/>
                <a:gd name="T68" fmla="+- 0 4240 3976"/>
                <a:gd name="T69" fmla="*/ T68 w 597"/>
                <a:gd name="T70" fmla="+- 0 789 622"/>
                <a:gd name="T71" fmla="*/ 789 h 1459"/>
                <a:gd name="T72" fmla="+- 0 4223 3976"/>
                <a:gd name="T73" fmla="*/ T72 w 597"/>
                <a:gd name="T74" fmla="+- 0 807 622"/>
                <a:gd name="T75" fmla="*/ 807 h 1459"/>
                <a:gd name="T76" fmla="+- 0 4227 3976"/>
                <a:gd name="T77" fmla="*/ T76 w 597"/>
                <a:gd name="T78" fmla="+- 0 829 622"/>
                <a:gd name="T79" fmla="*/ 829 h 1459"/>
                <a:gd name="T80" fmla="+- 0 4239 3976"/>
                <a:gd name="T81" fmla="*/ T80 w 597"/>
                <a:gd name="T82" fmla="+- 0 834 622"/>
                <a:gd name="T83" fmla="*/ 834 h 1459"/>
                <a:gd name="T84" fmla="+- 0 4255 3976"/>
                <a:gd name="T85" fmla="*/ T84 w 597"/>
                <a:gd name="T86" fmla="+- 0 837 622"/>
                <a:gd name="T87" fmla="*/ 837 h 1459"/>
                <a:gd name="T88" fmla="+- 0 4273 3976"/>
                <a:gd name="T89" fmla="*/ T88 w 597"/>
                <a:gd name="T90" fmla="+- 0 826 622"/>
                <a:gd name="T91" fmla="*/ 826 h 1459"/>
                <a:gd name="T92" fmla="+- 0 4325 3976"/>
                <a:gd name="T93" fmla="*/ T92 w 597"/>
                <a:gd name="T94" fmla="+- 0 651 622"/>
                <a:gd name="T95" fmla="*/ 651 h 1459"/>
                <a:gd name="T96" fmla="+- 0 4324 3976"/>
                <a:gd name="T97" fmla="*/ T96 w 597"/>
                <a:gd name="T98" fmla="+- 0 631 622"/>
                <a:gd name="T99" fmla="*/ 631 h 1459"/>
                <a:gd name="T100" fmla="+- 0 4313 3976"/>
                <a:gd name="T101" fmla="*/ T100 w 597"/>
                <a:gd name="T102" fmla="+- 0 629 622"/>
                <a:gd name="T103" fmla="*/ 629 h 1459"/>
                <a:gd name="T104" fmla="+- 0 4325 3976"/>
                <a:gd name="T105" fmla="*/ T104 w 597"/>
                <a:gd name="T106" fmla="+- 0 651 622"/>
                <a:gd name="T107" fmla="*/ 651 h 1459"/>
                <a:gd name="T108" fmla="+- 0 4398 3976"/>
                <a:gd name="T109" fmla="*/ T108 w 597"/>
                <a:gd name="T110" fmla="+- 0 2064 622"/>
                <a:gd name="T111" fmla="*/ 2064 h 1459"/>
                <a:gd name="T112" fmla="+- 0 4395 3976"/>
                <a:gd name="T113" fmla="*/ T112 w 597"/>
                <a:gd name="T114" fmla="+- 0 2053 622"/>
                <a:gd name="T115" fmla="*/ 2053 h 1459"/>
                <a:gd name="T116" fmla="+- 0 4390 3976"/>
                <a:gd name="T117" fmla="*/ T116 w 597"/>
                <a:gd name="T118" fmla="+- 0 2074 622"/>
                <a:gd name="T119" fmla="*/ 2074 h 1459"/>
                <a:gd name="T120" fmla="+- 0 4572 3976"/>
                <a:gd name="T121" fmla="*/ T120 w 597"/>
                <a:gd name="T122" fmla="+- 0 1791 622"/>
                <a:gd name="T123" fmla="*/ 1791 h 1459"/>
                <a:gd name="T124" fmla="+- 0 4571 3976"/>
                <a:gd name="T125" fmla="*/ T124 w 597"/>
                <a:gd name="T126" fmla="+- 0 1785 622"/>
                <a:gd name="T127" fmla="*/ 1785 h 1459"/>
                <a:gd name="T128" fmla="+- 0 4551 3976"/>
                <a:gd name="T129" fmla="*/ T128 w 597"/>
                <a:gd name="T130" fmla="+- 0 1761 622"/>
                <a:gd name="T131" fmla="*/ 1761 h 1459"/>
                <a:gd name="T132" fmla="+- 0 4527 3976"/>
                <a:gd name="T133" fmla="*/ T132 w 597"/>
                <a:gd name="T134" fmla="+- 0 1765 622"/>
                <a:gd name="T135" fmla="*/ 1765 h 1459"/>
                <a:gd name="T136" fmla="+- 0 4520 3976"/>
                <a:gd name="T137" fmla="*/ T136 w 597"/>
                <a:gd name="T138" fmla="+- 0 1783 622"/>
                <a:gd name="T139" fmla="*/ 1783 h 1459"/>
                <a:gd name="T140" fmla="+- 0 4531 3976"/>
                <a:gd name="T141" fmla="*/ T140 w 597"/>
                <a:gd name="T142" fmla="+- 0 1801 622"/>
                <a:gd name="T143" fmla="*/ 1801 h 1459"/>
                <a:gd name="T144" fmla="+- 0 4542 3976"/>
                <a:gd name="T145" fmla="*/ T144 w 597"/>
                <a:gd name="T146" fmla="+- 0 1803 622"/>
                <a:gd name="T147" fmla="*/ 1803 h 1459"/>
                <a:gd name="T148" fmla="+- 0 4565 3976"/>
                <a:gd name="T149" fmla="*/ T148 w 597"/>
                <a:gd name="T150" fmla="+- 0 1803 622"/>
                <a:gd name="T151" fmla="*/ 1803 h 1459"/>
                <a:gd name="T152" fmla="+- 0 4572 3976"/>
                <a:gd name="T153" fmla="*/ T152 w 597"/>
                <a:gd name="T154" fmla="+- 0 1791 622"/>
                <a:gd name="T155" fmla="*/ 1791 h 145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</a:cxnLst>
              <a:rect l="0" t="0" r="r" b="b"/>
              <a:pathLst>
                <a:path w="597" h="1459">
                  <a:moveTo>
                    <a:pt x="12" y="465"/>
                  </a:moveTo>
                  <a:lnTo>
                    <a:pt x="12" y="447"/>
                  </a:lnTo>
                  <a:lnTo>
                    <a:pt x="11" y="446"/>
                  </a:lnTo>
                  <a:lnTo>
                    <a:pt x="8" y="436"/>
                  </a:lnTo>
                  <a:lnTo>
                    <a:pt x="0" y="444"/>
                  </a:lnTo>
                  <a:lnTo>
                    <a:pt x="4" y="457"/>
                  </a:lnTo>
                  <a:lnTo>
                    <a:pt x="12" y="465"/>
                  </a:lnTo>
                  <a:moveTo>
                    <a:pt x="34" y="813"/>
                  </a:moveTo>
                  <a:lnTo>
                    <a:pt x="33" y="795"/>
                  </a:lnTo>
                  <a:lnTo>
                    <a:pt x="33" y="794"/>
                  </a:lnTo>
                  <a:lnTo>
                    <a:pt x="30" y="784"/>
                  </a:lnTo>
                  <a:lnTo>
                    <a:pt x="21" y="792"/>
                  </a:lnTo>
                  <a:lnTo>
                    <a:pt x="25" y="806"/>
                  </a:lnTo>
                  <a:lnTo>
                    <a:pt x="34" y="813"/>
                  </a:lnTo>
                  <a:moveTo>
                    <a:pt x="243" y="1258"/>
                  </a:moveTo>
                  <a:lnTo>
                    <a:pt x="242" y="1242"/>
                  </a:lnTo>
                  <a:lnTo>
                    <a:pt x="242" y="1240"/>
                  </a:lnTo>
                  <a:lnTo>
                    <a:pt x="242" y="1239"/>
                  </a:lnTo>
                  <a:lnTo>
                    <a:pt x="241" y="1237"/>
                  </a:lnTo>
                  <a:lnTo>
                    <a:pt x="239" y="1229"/>
                  </a:lnTo>
                  <a:lnTo>
                    <a:pt x="230" y="1237"/>
                  </a:lnTo>
                  <a:lnTo>
                    <a:pt x="234" y="1250"/>
                  </a:lnTo>
                  <a:lnTo>
                    <a:pt x="243" y="1258"/>
                  </a:lnTo>
                  <a:moveTo>
                    <a:pt x="274" y="997"/>
                  </a:moveTo>
                  <a:lnTo>
                    <a:pt x="274" y="979"/>
                  </a:lnTo>
                  <a:lnTo>
                    <a:pt x="273" y="977"/>
                  </a:lnTo>
                  <a:lnTo>
                    <a:pt x="270" y="968"/>
                  </a:lnTo>
                  <a:lnTo>
                    <a:pt x="262" y="975"/>
                  </a:lnTo>
                  <a:lnTo>
                    <a:pt x="266" y="989"/>
                  </a:lnTo>
                  <a:lnTo>
                    <a:pt x="274" y="997"/>
                  </a:lnTo>
                  <a:moveTo>
                    <a:pt x="298" y="201"/>
                  </a:moveTo>
                  <a:lnTo>
                    <a:pt x="297" y="198"/>
                  </a:lnTo>
                  <a:lnTo>
                    <a:pt x="296" y="195"/>
                  </a:lnTo>
                  <a:lnTo>
                    <a:pt x="289" y="181"/>
                  </a:lnTo>
                  <a:lnTo>
                    <a:pt x="277" y="171"/>
                  </a:lnTo>
                  <a:lnTo>
                    <a:pt x="264" y="167"/>
                  </a:lnTo>
                  <a:lnTo>
                    <a:pt x="253" y="175"/>
                  </a:lnTo>
                  <a:lnTo>
                    <a:pt x="247" y="185"/>
                  </a:lnTo>
                  <a:lnTo>
                    <a:pt x="246" y="193"/>
                  </a:lnTo>
                  <a:lnTo>
                    <a:pt x="251" y="207"/>
                  </a:lnTo>
                  <a:lnTo>
                    <a:pt x="257" y="211"/>
                  </a:lnTo>
                  <a:lnTo>
                    <a:pt x="263" y="212"/>
                  </a:lnTo>
                  <a:lnTo>
                    <a:pt x="268" y="213"/>
                  </a:lnTo>
                  <a:lnTo>
                    <a:pt x="279" y="215"/>
                  </a:lnTo>
                  <a:lnTo>
                    <a:pt x="291" y="213"/>
                  </a:lnTo>
                  <a:lnTo>
                    <a:pt x="297" y="204"/>
                  </a:lnTo>
                  <a:lnTo>
                    <a:pt x="298" y="201"/>
                  </a:lnTo>
                  <a:moveTo>
                    <a:pt x="349" y="29"/>
                  </a:moveTo>
                  <a:lnTo>
                    <a:pt x="349" y="11"/>
                  </a:lnTo>
                  <a:lnTo>
                    <a:pt x="348" y="9"/>
                  </a:lnTo>
                  <a:lnTo>
                    <a:pt x="345" y="0"/>
                  </a:lnTo>
                  <a:lnTo>
                    <a:pt x="337" y="7"/>
                  </a:lnTo>
                  <a:lnTo>
                    <a:pt x="341" y="21"/>
                  </a:lnTo>
                  <a:lnTo>
                    <a:pt x="349" y="29"/>
                  </a:lnTo>
                  <a:moveTo>
                    <a:pt x="423" y="1459"/>
                  </a:moveTo>
                  <a:lnTo>
                    <a:pt x="422" y="1442"/>
                  </a:lnTo>
                  <a:lnTo>
                    <a:pt x="422" y="1440"/>
                  </a:lnTo>
                  <a:lnTo>
                    <a:pt x="419" y="1431"/>
                  </a:lnTo>
                  <a:lnTo>
                    <a:pt x="410" y="1438"/>
                  </a:lnTo>
                  <a:lnTo>
                    <a:pt x="414" y="1452"/>
                  </a:lnTo>
                  <a:lnTo>
                    <a:pt x="423" y="1459"/>
                  </a:lnTo>
                  <a:moveTo>
                    <a:pt x="596" y="1169"/>
                  </a:moveTo>
                  <a:lnTo>
                    <a:pt x="596" y="1166"/>
                  </a:lnTo>
                  <a:lnTo>
                    <a:pt x="595" y="1163"/>
                  </a:lnTo>
                  <a:lnTo>
                    <a:pt x="587" y="1149"/>
                  </a:lnTo>
                  <a:lnTo>
                    <a:pt x="575" y="1139"/>
                  </a:lnTo>
                  <a:lnTo>
                    <a:pt x="562" y="1135"/>
                  </a:lnTo>
                  <a:lnTo>
                    <a:pt x="551" y="1143"/>
                  </a:lnTo>
                  <a:lnTo>
                    <a:pt x="545" y="1153"/>
                  </a:lnTo>
                  <a:lnTo>
                    <a:pt x="544" y="1161"/>
                  </a:lnTo>
                  <a:lnTo>
                    <a:pt x="549" y="1175"/>
                  </a:lnTo>
                  <a:lnTo>
                    <a:pt x="555" y="1179"/>
                  </a:lnTo>
                  <a:lnTo>
                    <a:pt x="561" y="1180"/>
                  </a:lnTo>
                  <a:lnTo>
                    <a:pt x="566" y="1181"/>
                  </a:lnTo>
                  <a:lnTo>
                    <a:pt x="577" y="1183"/>
                  </a:lnTo>
                  <a:lnTo>
                    <a:pt x="589" y="1181"/>
                  </a:lnTo>
                  <a:lnTo>
                    <a:pt x="596" y="1172"/>
                  </a:lnTo>
                  <a:lnTo>
                    <a:pt x="596" y="1169"/>
                  </a:lnTo>
                </a:path>
              </a:pathLst>
            </a:custGeom>
            <a:solidFill>
              <a:srgbClr val="FFD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</p:grpSp>
      <p:sp>
        <p:nvSpPr>
          <p:cNvPr id="13" name="AutoShape 11">
            <a:extLst>
              <a:ext uri="{FF2B5EF4-FFF2-40B4-BE49-F238E27FC236}">
                <a16:creationId xmlns:a16="http://schemas.microsoft.com/office/drawing/2014/main" id="{1A7D62D3-50A0-41C7-BAF0-3B0D8079D06D}"/>
              </a:ext>
            </a:extLst>
          </p:cNvPr>
          <p:cNvSpPr>
            <a:spLocks/>
          </p:cNvSpPr>
          <p:nvPr/>
        </p:nvSpPr>
        <p:spPr bwMode="auto">
          <a:xfrm>
            <a:off x="0" y="1382224"/>
            <a:ext cx="1184320" cy="903776"/>
          </a:xfrm>
          <a:custGeom>
            <a:avLst/>
            <a:gdLst>
              <a:gd name="T0" fmla="*/ 210080225 w 1231"/>
              <a:gd name="T1" fmla="*/ 819756425 h 941"/>
              <a:gd name="T2" fmla="*/ 185886725 w 1231"/>
              <a:gd name="T3" fmla="*/ 845966050 h 941"/>
              <a:gd name="T4" fmla="*/ 185886725 w 1231"/>
              <a:gd name="T5" fmla="*/ 892336925 h 941"/>
              <a:gd name="T6" fmla="*/ 206854425 w 1231"/>
              <a:gd name="T7" fmla="*/ 852014425 h 941"/>
              <a:gd name="T8" fmla="*/ 242741450 w 1231"/>
              <a:gd name="T9" fmla="*/ 879030500 h 941"/>
              <a:gd name="T10" fmla="*/ 239112425 w 1231"/>
              <a:gd name="T11" fmla="*/ 870966000 h 941"/>
              <a:gd name="T12" fmla="*/ 224999550 w 1231"/>
              <a:gd name="T13" fmla="*/ 868546650 h 941"/>
              <a:gd name="T14" fmla="*/ 223789875 w 1231"/>
              <a:gd name="T15" fmla="*/ 881449850 h 941"/>
              <a:gd name="T16" fmla="*/ 230644700 w 1231"/>
              <a:gd name="T17" fmla="*/ 884272425 h 941"/>
              <a:gd name="T18" fmla="*/ 242741450 w 1231"/>
              <a:gd name="T19" fmla="*/ 880240175 h 941"/>
              <a:gd name="T20" fmla="*/ 245160800 w 1231"/>
              <a:gd name="T21" fmla="*/ 794353250 h 941"/>
              <a:gd name="T22" fmla="*/ 243547900 w 1231"/>
              <a:gd name="T23" fmla="*/ 789917775 h 941"/>
              <a:gd name="T24" fmla="*/ 245160800 w 1231"/>
              <a:gd name="T25" fmla="*/ 801611300 h 941"/>
              <a:gd name="T26" fmla="*/ 283063950 w 1231"/>
              <a:gd name="T27" fmla="*/ 820159650 h 941"/>
              <a:gd name="T28" fmla="*/ 274596225 w 1231"/>
              <a:gd name="T29" fmla="*/ 826611250 h 941"/>
              <a:gd name="T30" fmla="*/ 277418800 w 1231"/>
              <a:gd name="T31" fmla="*/ 832659625 h 941"/>
              <a:gd name="T32" fmla="*/ 387499225 w 1231"/>
              <a:gd name="T33" fmla="*/ 947175525 h 941"/>
              <a:gd name="T34" fmla="*/ 387096000 w 1231"/>
              <a:gd name="T35" fmla="*/ 938707800 h 941"/>
              <a:gd name="T36" fmla="*/ 384273425 w 1231"/>
              <a:gd name="T37" fmla="*/ 943949725 h 941"/>
              <a:gd name="T38" fmla="*/ 427015275 w 1231"/>
              <a:gd name="T39" fmla="*/ 1014110875 h 941"/>
              <a:gd name="T40" fmla="*/ 403628225 w 1231"/>
              <a:gd name="T41" fmla="*/ 1001610900 h 941"/>
              <a:gd name="T42" fmla="*/ 371773450 w 1231"/>
              <a:gd name="T43" fmla="*/ 1025804400 h 941"/>
              <a:gd name="T44" fmla="*/ 349192850 w 1231"/>
              <a:gd name="T45" fmla="*/ 1019756025 h 941"/>
              <a:gd name="T46" fmla="*/ 340725125 w 1231"/>
              <a:gd name="T47" fmla="*/ 994352850 h 941"/>
              <a:gd name="T48" fmla="*/ 337096100 w 1231"/>
              <a:gd name="T49" fmla="*/ 967336775 h 941"/>
              <a:gd name="T50" fmla="*/ 324596125 w 1231"/>
              <a:gd name="T51" fmla="*/ 941127150 h 941"/>
              <a:gd name="T52" fmla="*/ 310886475 w 1231"/>
              <a:gd name="T53" fmla="*/ 933869100 h 941"/>
              <a:gd name="T54" fmla="*/ 281451050 w 1231"/>
              <a:gd name="T55" fmla="*/ 937094900 h 941"/>
              <a:gd name="T56" fmla="*/ 237902750 w 1231"/>
              <a:gd name="T57" fmla="*/ 936691675 h 941"/>
              <a:gd name="T58" fmla="*/ 237499525 w 1231"/>
              <a:gd name="T59" fmla="*/ 934675550 h 941"/>
              <a:gd name="T60" fmla="*/ 241531775 w 1231"/>
              <a:gd name="T61" fmla="*/ 922175575 h 941"/>
              <a:gd name="T62" fmla="*/ 244354350 w 1231"/>
              <a:gd name="T63" fmla="*/ 918949775 h 941"/>
              <a:gd name="T64" fmla="*/ 228628575 w 1231"/>
              <a:gd name="T65" fmla="*/ 908465925 h 941"/>
              <a:gd name="T66" fmla="*/ 186289950 w 1231"/>
              <a:gd name="T67" fmla="*/ 897982075 h 941"/>
              <a:gd name="T68" fmla="*/ 159677100 w 1231"/>
              <a:gd name="T69" fmla="*/ 876611150 h 941"/>
              <a:gd name="T70" fmla="*/ 132661025 w 1231"/>
              <a:gd name="T71" fmla="*/ 863707950 h 941"/>
              <a:gd name="T72" fmla="*/ 124999750 w 1231"/>
              <a:gd name="T73" fmla="*/ 840724125 h 941"/>
              <a:gd name="T74" fmla="*/ 130241675 w 1231"/>
              <a:gd name="T75" fmla="*/ 815320950 h 941"/>
              <a:gd name="T76" fmla="*/ 149596475 w 1231"/>
              <a:gd name="T77" fmla="*/ 791933900 h 941"/>
              <a:gd name="T78" fmla="*/ 139515850 w 1231"/>
              <a:gd name="T79" fmla="*/ 781853275 h 941"/>
              <a:gd name="T80" fmla="*/ 111693325 w 1231"/>
              <a:gd name="T81" fmla="*/ 805643550 h 941"/>
              <a:gd name="T82" fmla="*/ 93144975 w 1231"/>
              <a:gd name="T83" fmla="*/ 870966000 h 941"/>
              <a:gd name="T84" fmla="*/ 22983825 w 1231"/>
              <a:gd name="T85" fmla="*/ 897982075 h 941"/>
              <a:gd name="T86" fmla="*/ 0 w 1231"/>
              <a:gd name="T87" fmla="*/ 1161288000 h 941"/>
              <a:gd name="T88" fmla="*/ 387499225 w 1231"/>
              <a:gd name="T89" fmla="*/ 1143546100 h 941"/>
              <a:gd name="T90" fmla="*/ 372176675 w 1231"/>
              <a:gd name="T91" fmla="*/ 1117739700 h 941"/>
              <a:gd name="T92" fmla="*/ 370967000 w 1231"/>
              <a:gd name="T93" fmla="*/ 1082255900 h 941"/>
              <a:gd name="T94" fmla="*/ 396370175 w 1231"/>
              <a:gd name="T95" fmla="*/ 1042336625 h 941"/>
              <a:gd name="T96" fmla="*/ 427015275 w 1231"/>
              <a:gd name="T97" fmla="*/ 1027014075 h 941"/>
              <a:gd name="T98" fmla="*/ 447579750 w 1231"/>
              <a:gd name="T99" fmla="*/ 1159271875 h 941"/>
              <a:gd name="T100" fmla="*/ 450805550 w 1231"/>
              <a:gd name="T101" fmla="*/ 1161288000 h 941"/>
              <a:gd name="T102" fmla="*/ 452418450 w 1231"/>
              <a:gd name="T103" fmla="*/ 819353200 h 941"/>
              <a:gd name="T104" fmla="*/ 447982975 w 1231"/>
              <a:gd name="T105" fmla="*/ 818546750 h 941"/>
              <a:gd name="T106" fmla="*/ 477821625 w 1231"/>
              <a:gd name="T107" fmla="*/ 1107659075 h 941"/>
              <a:gd name="T108" fmla="*/ 474192600 w 1231"/>
              <a:gd name="T109" fmla="*/ 1099594575 h 941"/>
              <a:gd name="T110" fmla="*/ 460079725 w 1231"/>
              <a:gd name="T111" fmla="*/ 1097175225 h 941"/>
              <a:gd name="T112" fmla="*/ 458870050 w 1231"/>
              <a:gd name="T113" fmla="*/ 1110078425 h 941"/>
              <a:gd name="T114" fmla="*/ 465724875 w 1231"/>
              <a:gd name="T115" fmla="*/ 1112901000 h 941"/>
              <a:gd name="T116" fmla="*/ 477821625 w 1231"/>
              <a:gd name="T117" fmla="*/ 1108868750 h 941"/>
              <a:gd name="T118" fmla="*/ 495966750 w 1231"/>
              <a:gd name="T119" fmla="*/ 1049594675 h 941"/>
              <a:gd name="T120" fmla="*/ 494757075 w 1231"/>
              <a:gd name="T121" fmla="*/ 1045159200 h 941"/>
              <a:gd name="T122" fmla="*/ 496369975 w 1231"/>
              <a:gd name="T123" fmla="*/ 1056449500 h 941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231" h="941">
                <a:moveTo>
                  <a:pt x="527" y="105"/>
                </a:moveTo>
                <a:lnTo>
                  <a:pt x="525" y="98"/>
                </a:lnTo>
                <a:lnTo>
                  <a:pt x="521" y="94"/>
                </a:lnTo>
                <a:lnTo>
                  <a:pt x="513" y="94"/>
                </a:lnTo>
                <a:lnTo>
                  <a:pt x="485" y="114"/>
                </a:lnTo>
                <a:lnTo>
                  <a:pt x="461" y="159"/>
                </a:lnTo>
                <a:lnTo>
                  <a:pt x="434" y="205"/>
                </a:lnTo>
                <a:lnTo>
                  <a:pt x="460" y="282"/>
                </a:lnTo>
                <a:lnTo>
                  <a:pt x="461" y="274"/>
                </a:lnTo>
                <a:lnTo>
                  <a:pt x="468" y="263"/>
                </a:lnTo>
                <a:lnTo>
                  <a:pt x="492" y="219"/>
                </a:lnTo>
                <a:lnTo>
                  <a:pt x="513" y="174"/>
                </a:lnTo>
                <a:lnTo>
                  <a:pt x="526" y="133"/>
                </a:lnTo>
                <a:lnTo>
                  <a:pt x="527" y="105"/>
                </a:lnTo>
                <a:moveTo>
                  <a:pt x="602" y="241"/>
                </a:moveTo>
                <a:lnTo>
                  <a:pt x="602" y="238"/>
                </a:lnTo>
                <a:lnTo>
                  <a:pt x="601" y="235"/>
                </a:lnTo>
                <a:lnTo>
                  <a:pt x="593" y="221"/>
                </a:lnTo>
                <a:lnTo>
                  <a:pt x="581" y="211"/>
                </a:lnTo>
                <a:lnTo>
                  <a:pt x="569" y="207"/>
                </a:lnTo>
                <a:lnTo>
                  <a:pt x="558" y="215"/>
                </a:lnTo>
                <a:lnTo>
                  <a:pt x="551" y="225"/>
                </a:lnTo>
                <a:lnTo>
                  <a:pt x="551" y="233"/>
                </a:lnTo>
                <a:lnTo>
                  <a:pt x="555" y="247"/>
                </a:lnTo>
                <a:lnTo>
                  <a:pt x="562" y="251"/>
                </a:lnTo>
                <a:lnTo>
                  <a:pt x="567" y="252"/>
                </a:lnTo>
                <a:lnTo>
                  <a:pt x="572" y="254"/>
                </a:lnTo>
                <a:lnTo>
                  <a:pt x="584" y="255"/>
                </a:lnTo>
                <a:lnTo>
                  <a:pt x="595" y="253"/>
                </a:lnTo>
                <a:lnTo>
                  <a:pt x="602" y="244"/>
                </a:lnTo>
                <a:lnTo>
                  <a:pt x="602" y="241"/>
                </a:lnTo>
                <a:moveTo>
                  <a:pt x="608" y="49"/>
                </a:moveTo>
                <a:lnTo>
                  <a:pt x="608" y="31"/>
                </a:lnTo>
                <a:lnTo>
                  <a:pt x="607" y="30"/>
                </a:lnTo>
                <a:lnTo>
                  <a:pt x="607" y="28"/>
                </a:lnTo>
                <a:lnTo>
                  <a:pt x="604" y="20"/>
                </a:lnTo>
                <a:lnTo>
                  <a:pt x="596" y="28"/>
                </a:lnTo>
                <a:lnTo>
                  <a:pt x="599" y="41"/>
                </a:lnTo>
                <a:lnTo>
                  <a:pt x="608" y="49"/>
                </a:lnTo>
                <a:moveTo>
                  <a:pt x="707" y="108"/>
                </a:moveTo>
                <a:lnTo>
                  <a:pt x="704" y="98"/>
                </a:lnTo>
                <a:lnTo>
                  <a:pt x="702" y="95"/>
                </a:lnTo>
                <a:lnTo>
                  <a:pt x="694" y="90"/>
                </a:lnTo>
                <a:lnTo>
                  <a:pt x="674" y="91"/>
                </a:lnTo>
                <a:lnTo>
                  <a:pt x="681" y="111"/>
                </a:lnTo>
                <a:lnTo>
                  <a:pt x="681" y="112"/>
                </a:lnTo>
                <a:lnTo>
                  <a:pt x="682" y="114"/>
                </a:lnTo>
                <a:lnTo>
                  <a:pt x="688" y="126"/>
                </a:lnTo>
                <a:lnTo>
                  <a:pt x="698" y="118"/>
                </a:lnTo>
                <a:lnTo>
                  <a:pt x="707" y="108"/>
                </a:lnTo>
                <a:moveTo>
                  <a:pt x="961" y="410"/>
                </a:moveTo>
                <a:lnTo>
                  <a:pt x="961" y="392"/>
                </a:lnTo>
                <a:lnTo>
                  <a:pt x="961" y="391"/>
                </a:lnTo>
                <a:lnTo>
                  <a:pt x="960" y="389"/>
                </a:lnTo>
                <a:lnTo>
                  <a:pt x="958" y="381"/>
                </a:lnTo>
                <a:lnTo>
                  <a:pt x="949" y="388"/>
                </a:lnTo>
                <a:lnTo>
                  <a:pt x="953" y="402"/>
                </a:lnTo>
                <a:lnTo>
                  <a:pt x="961" y="410"/>
                </a:lnTo>
                <a:moveTo>
                  <a:pt x="1061" y="585"/>
                </a:moveTo>
                <a:lnTo>
                  <a:pt x="1059" y="576"/>
                </a:lnTo>
                <a:lnTo>
                  <a:pt x="1051" y="567"/>
                </a:lnTo>
                <a:lnTo>
                  <a:pt x="1038" y="558"/>
                </a:lnTo>
                <a:lnTo>
                  <a:pt x="1001" y="545"/>
                </a:lnTo>
                <a:lnTo>
                  <a:pt x="976" y="560"/>
                </a:lnTo>
                <a:lnTo>
                  <a:pt x="952" y="585"/>
                </a:lnTo>
                <a:lnTo>
                  <a:pt x="922" y="605"/>
                </a:lnTo>
                <a:lnTo>
                  <a:pt x="899" y="609"/>
                </a:lnTo>
                <a:lnTo>
                  <a:pt x="881" y="604"/>
                </a:lnTo>
                <a:lnTo>
                  <a:pt x="866" y="590"/>
                </a:lnTo>
                <a:lnTo>
                  <a:pt x="854" y="564"/>
                </a:lnTo>
                <a:lnTo>
                  <a:pt x="849" y="547"/>
                </a:lnTo>
                <a:lnTo>
                  <a:pt x="845" y="527"/>
                </a:lnTo>
                <a:lnTo>
                  <a:pt x="841" y="502"/>
                </a:lnTo>
                <a:lnTo>
                  <a:pt x="838" y="475"/>
                </a:lnTo>
                <a:lnTo>
                  <a:pt x="836" y="460"/>
                </a:lnTo>
                <a:lnTo>
                  <a:pt x="833" y="447"/>
                </a:lnTo>
                <a:lnTo>
                  <a:pt x="830" y="436"/>
                </a:lnTo>
                <a:lnTo>
                  <a:pt x="805" y="395"/>
                </a:lnTo>
                <a:lnTo>
                  <a:pt x="796" y="390"/>
                </a:lnTo>
                <a:lnTo>
                  <a:pt x="775" y="377"/>
                </a:lnTo>
                <a:lnTo>
                  <a:pt x="771" y="377"/>
                </a:lnTo>
                <a:lnTo>
                  <a:pt x="749" y="374"/>
                </a:lnTo>
                <a:lnTo>
                  <a:pt x="738" y="375"/>
                </a:lnTo>
                <a:lnTo>
                  <a:pt x="698" y="385"/>
                </a:lnTo>
                <a:lnTo>
                  <a:pt x="660" y="389"/>
                </a:lnTo>
                <a:lnTo>
                  <a:pt x="623" y="388"/>
                </a:lnTo>
                <a:lnTo>
                  <a:pt x="590" y="384"/>
                </a:lnTo>
                <a:lnTo>
                  <a:pt x="590" y="382"/>
                </a:lnTo>
                <a:lnTo>
                  <a:pt x="589" y="381"/>
                </a:lnTo>
                <a:lnTo>
                  <a:pt x="589" y="379"/>
                </a:lnTo>
                <a:lnTo>
                  <a:pt x="589" y="367"/>
                </a:lnTo>
                <a:lnTo>
                  <a:pt x="593" y="356"/>
                </a:lnTo>
                <a:lnTo>
                  <a:pt x="599" y="348"/>
                </a:lnTo>
                <a:lnTo>
                  <a:pt x="607" y="342"/>
                </a:lnTo>
                <a:lnTo>
                  <a:pt x="607" y="341"/>
                </a:lnTo>
                <a:lnTo>
                  <a:pt x="606" y="340"/>
                </a:lnTo>
                <a:lnTo>
                  <a:pt x="575" y="316"/>
                </a:lnTo>
                <a:lnTo>
                  <a:pt x="567" y="314"/>
                </a:lnTo>
                <a:lnTo>
                  <a:pt x="529" y="308"/>
                </a:lnTo>
                <a:lnTo>
                  <a:pt x="485" y="302"/>
                </a:lnTo>
                <a:lnTo>
                  <a:pt x="462" y="288"/>
                </a:lnTo>
                <a:lnTo>
                  <a:pt x="434" y="205"/>
                </a:lnTo>
                <a:lnTo>
                  <a:pt x="433" y="207"/>
                </a:lnTo>
                <a:lnTo>
                  <a:pt x="396" y="235"/>
                </a:lnTo>
                <a:lnTo>
                  <a:pt x="369" y="235"/>
                </a:lnTo>
                <a:lnTo>
                  <a:pt x="346" y="223"/>
                </a:lnTo>
                <a:lnTo>
                  <a:pt x="329" y="203"/>
                </a:lnTo>
                <a:lnTo>
                  <a:pt x="316" y="176"/>
                </a:lnTo>
                <a:lnTo>
                  <a:pt x="312" y="161"/>
                </a:lnTo>
                <a:lnTo>
                  <a:pt x="310" y="146"/>
                </a:lnTo>
                <a:lnTo>
                  <a:pt x="308" y="130"/>
                </a:lnTo>
                <a:lnTo>
                  <a:pt x="309" y="115"/>
                </a:lnTo>
                <a:lnTo>
                  <a:pt x="323" y="83"/>
                </a:lnTo>
                <a:lnTo>
                  <a:pt x="347" y="66"/>
                </a:lnTo>
                <a:lnTo>
                  <a:pt x="367" y="51"/>
                </a:lnTo>
                <a:lnTo>
                  <a:pt x="371" y="25"/>
                </a:lnTo>
                <a:lnTo>
                  <a:pt x="371" y="23"/>
                </a:lnTo>
                <a:lnTo>
                  <a:pt x="370" y="22"/>
                </a:lnTo>
                <a:lnTo>
                  <a:pt x="346" y="0"/>
                </a:lnTo>
                <a:lnTo>
                  <a:pt x="309" y="5"/>
                </a:lnTo>
                <a:lnTo>
                  <a:pt x="278" y="43"/>
                </a:lnTo>
                <a:lnTo>
                  <a:pt x="277" y="59"/>
                </a:lnTo>
                <a:lnTo>
                  <a:pt x="274" y="117"/>
                </a:lnTo>
                <a:lnTo>
                  <a:pt x="269" y="188"/>
                </a:lnTo>
                <a:lnTo>
                  <a:pt x="231" y="221"/>
                </a:lnTo>
                <a:lnTo>
                  <a:pt x="174" y="239"/>
                </a:lnTo>
                <a:lnTo>
                  <a:pt x="110" y="264"/>
                </a:lnTo>
                <a:lnTo>
                  <a:pt x="57" y="288"/>
                </a:lnTo>
                <a:lnTo>
                  <a:pt x="16" y="293"/>
                </a:lnTo>
                <a:lnTo>
                  <a:pt x="0" y="291"/>
                </a:lnTo>
                <a:lnTo>
                  <a:pt x="0" y="941"/>
                </a:lnTo>
                <a:lnTo>
                  <a:pt x="1057" y="941"/>
                </a:lnTo>
                <a:lnTo>
                  <a:pt x="1011" y="929"/>
                </a:lnTo>
                <a:lnTo>
                  <a:pt x="961" y="897"/>
                </a:lnTo>
                <a:lnTo>
                  <a:pt x="925" y="839"/>
                </a:lnTo>
                <a:lnTo>
                  <a:pt x="923" y="833"/>
                </a:lnTo>
                <a:lnTo>
                  <a:pt x="922" y="827"/>
                </a:lnTo>
                <a:lnTo>
                  <a:pt x="920" y="820"/>
                </a:lnTo>
                <a:lnTo>
                  <a:pt x="920" y="745"/>
                </a:lnTo>
                <a:lnTo>
                  <a:pt x="943" y="690"/>
                </a:lnTo>
                <a:lnTo>
                  <a:pt x="970" y="657"/>
                </a:lnTo>
                <a:lnTo>
                  <a:pt x="983" y="646"/>
                </a:lnTo>
                <a:lnTo>
                  <a:pt x="1013" y="641"/>
                </a:lnTo>
                <a:lnTo>
                  <a:pt x="1041" y="628"/>
                </a:lnTo>
                <a:lnTo>
                  <a:pt x="1059" y="608"/>
                </a:lnTo>
                <a:lnTo>
                  <a:pt x="1061" y="585"/>
                </a:lnTo>
                <a:moveTo>
                  <a:pt x="1118" y="941"/>
                </a:moveTo>
                <a:lnTo>
                  <a:pt x="1110" y="936"/>
                </a:lnTo>
                <a:lnTo>
                  <a:pt x="1096" y="940"/>
                </a:lnTo>
                <a:lnTo>
                  <a:pt x="1079" y="941"/>
                </a:lnTo>
                <a:lnTo>
                  <a:pt x="1118" y="941"/>
                </a:lnTo>
                <a:moveTo>
                  <a:pt x="1123" y="112"/>
                </a:moveTo>
                <a:lnTo>
                  <a:pt x="1122" y="95"/>
                </a:lnTo>
                <a:lnTo>
                  <a:pt x="1122" y="93"/>
                </a:lnTo>
                <a:lnTo>
                  <a:pt x="1122" y="92"/>
                </a:lnTo>
                <a:lnTo>
                  <a:pt x="1119" y="84"/>
                </a:lnTo>
                <a:lnTo>
                  <a:pt x="1111" y="91"/>
                </a:lnTo>
                <a:lnTo>
                  <a:pt x="1114" y="105"/>
                </a:lnTo>
                <a:lnTo>
                  <a:pt x="1123" y="112"/>
                </a:lnTo>
                <a:moveTo>
                  <a:pt x="1185" y="808"/>
                </a:moveTo>
                <a:lnTo>
                  <a:pt x="1185" y="805"/>
                </a:lnTo>
                <a:lnTo>
                  <a:pt x="1184" y="802"/>
                </a:lnTo>
                <a:lnTo>
                  <a:pt x="1176" y="788"/>
                </a:lnTo>
                <a:lnTo>
                  <a:pt x="1164" y="778"/>
                </a:lnTo>
                <a:lnTo>
                  <a:pt x="1152" y="774"/>
                </a:lnTo>
                <a:lnTo>
                  <a:pt x="1141" y="782"/>
                </a:lnTo>
                <a:lnTo>
                  <a:pt x="1134" y="792"/>
                </a:lnTo>
                <a:lnTo>
                  <a:pt x="1133" y="801"/>
                </a:lnTo>
                <a:lnTo>
                  <a:pt x="1138" y="814"/>
                </a:lnTo>
                <a:lnTo>
                  <a:pt x="1145" y="818"/>
                </a:lnTo>
                <a:lnTo>
                  <a:pt x="1150" y="820"/>
                </a:lnTo>
                <a:lnTo>
                  <a:pt x="1155" y="821"/>
                </a:lnTo>
                <a:lnTo>
                  <a:pt x="1166" y="822"/>
                </a:lnTo>
                <a:lnTo>
                  <a:pt x="1178" y="820"/>
                </a:lnTo>
                <a:lnTo>
                  <a:pt x="1185" y="811"/>
                </a:lnTo>
                <a:lnTo>
                  <a:pt x="1185" y="808"/>
                </a:lnTo>
                <a:moveTo>
                  <a:pt x="1231" y="681"/>
                </a:moveTo>
                <a:lnTo>
                  <a:pt x="1230" y="664"/>
                </a:lnTo>
                <a:lnTo>
                  <a:pt x="1230" y="662"/>
                </a:lnTo>
                <a:lnTo>
                  <a:pt x="1229" y="661"/>
                </a:lnTo>
                <a:lnTo>
                  <a:pt x="1227" y="653"/>
                </a:lnTo>
                <a:lnTo>
                  <a:pt x="1218" y="660"/>
                </a:lnTo>
                <a:lnTo>
                  <a:pt x="1222" y="674"/>
                </a:lnTo>
                <a:lnTo>
                  <a:pt x="1231" y="681"/>
                </a:lnTo>
              </a:path>
            </a:pathLst>
          </a:custGeom>
          <a:solidFill>
            <a:srgbClr val="FFD23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0480" tIns="15240" rIns="30480" bIns="15240" numCol="1" anchor="t" anchorCtr="0" compatLnSpc="1">
            <a:prstTxWarp prst="textNoShape">
              <a:avLst/>
            </a:prstTxWarp>
          </a:bodyPr>
          <a:lstStyle/>
          <a:p>
            <a:endParaRPr lang="fr-FR" sz="207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4BF9BE16-831A-48F8-B6A4-AAC779B14611}"/>
              </a:ext>
            </a:extLst>
          </p:cNvPr>
          <p:cNvSpPr txBox="1">
            <a:spLocks/>
          </p:cNvSpPr>
          <p:nvPr/>
        </p:nvSpPr>
        <p:spPr>
          <a:xfrm>
            <a:off x="1001994" y="958334"/>
            <a:ext cx="1236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 dirty="0">
                <a:solidFill>
                  <a:srgbClr val="215868"/>
                </a:solidFill>
                <a:latin typeface="Gotham Bold" pitchFamily="50" charset="0"/>
                <a:cs typeface="Gotham Bold" pitchFamily="50" charset="0"/>
              </a:rPr>
              <a:t>CHANTAGE</a:t>
            </a:r>
          </a:p>
        </p:txBody>
      </p:sp>
      <p:pic>
        <p:nvPicPr>
          <p:cNvPr id="14" name="image4.png">
            <a:extLst>
              <a:ext uri="{FF2B5EF4-FFF2-40B4-BE49-F238E27FC236}">
                <a16:creationId xmlns:a16="http://schemas.microsoft.com/office/drawing/2014/main" id="{B9353E3C-DEF9-457F-9D69-FEAD62B4678F}"/>
              </a:ext>
            </a:extLst>
          </p:cNvPr>
          <p:cNvPicPr>
            <a:picLocks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491651" y="514571"/>
            <a:ext cx="256786" cy="305551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18A51853-4A5A-48A4-9A91-F31F89033FC7}"/>
              </a:ext>
            </a:extLst>
          </p:cNvPr>
          <p:cNvSpPr txBox="1">
            <a:spLocks/>
          </p:cNvSpPr>
          <p:nvPr/>
        </p:nvSpPr>
        <p:spPr>
          <a:xfrm>
            <a:off x="1333747" y="1303911"/>
            <a:ext cx="5725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 dirty="0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Argent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E990B36B-C163-418F-A254-68A22134B630}"/>
              </a:ext>
            </a:extLst>
          </p:cNvPr>
          <p:cNvSpPr txBox="1">
            <a:spLocks/>
          </p:cNvSpPr>
          <p:nvPr/>
        </p:nvSpPr>
        <p:spPr>
          <a:xfrm>
            <a:off x="1229557" y="1547012"/>
            <a:ext cx="7809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 dirty="0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Obligation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E22EB5C5-6E4D-4214-8F1C-9F8C81352F11}"/>
              </a:ext>
            </a:extLst>
          </p:cNvPr>
          <p:cNvSpPr txBox="1">
            <a:spLocks/>
          </p:cNvSpPr>
          <p:nvPr/>
        </p:nvSpPr>
        <p:spPr>
          <a:xfrm>
            <a:off x="1188677" y="1790114"/>
            <a:ext cx="86273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 dirty="0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Information</a:t>
            </a:r>
          </a:p>
        </p:txBody>
      </p:sp>
    </p:spTree>
    <p:extLst>
      <p:ext uri="{BB962C8B-B14F-4D97-AF65-F5344CB8AC3E}">
        <p14:creationId xmlns:p14="http://schemas.microsoft.com/office/powerpoint/2010/main" val="22271145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F1409238-5CCF-410B-BDA9-73B48B0CCB50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1223094" cy="1132124"/>
            <a:chOff x="0" y="0"/>
            <a:chExt cx="1368" cy="1047"/>
          </a:xfrm>
        </p:grpSpPr>
        <p:sp>
          <p:nvSpPr>
            <p:cNvPr id="5" name="AutoShape 3">
              <a:extLst>
                <a:ext uri="{FF2B5EF4-FFF2-40B4-BE49-F238E27FC236}">
                  <a16:creationId xmlns:a16="http://schemas.microsoft.com/office/drawing/2014/main" id="{CAE4FC14-795A-43E4-B542-F8C0416FD17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1368" cy="1047"/>
            </a:xfrm>
            <a:custGeom>
              <a:avLst/>
              <a:gdLst>
                <a:gd name="T0" fmla="*/ 16 w 1368"/>
                <a:gd name="T1" fmla="*/ 587 h 1047"/>
                <a:gd name="T2" fmla="*/ 4 w 1368"/>
                <a:gd name="T3" fmla="*/ 686 h 1047"/>
                <a:gd name="T4" fmla="*/ 33 w 1368"/>
                <a:gd name="T5" fmla="*/ 620 h 1047"/>
                <a:gd name="T6" fmla="*/ 217 w 1368"/>
                <a:gd name="T7" fmla="*/ 509 h 1047"/>
                <a:gd name="T8" fmla="*/ 152 w 1368"/>
                <a:gd name="T9" fmla="*/ 643 h 1047"/>
                <a:gd name="T10" fmla="*/ 13 w 1368"/>
                <a:gd name="T11" fmla="*/ 866 h 1047"/>
                <a:gd name="T12" fmla="*/ 38 w 1368"/>
                <a:gd name="T13" fmla="*/ 935 h 1047"/>
                <a:gd name="T14" fmla="*/ 131 w 1368"/>
                <a:gd name="T15" fmla="*/ 817 h 1047"/>
                <a:gd name="T16" fmla="*/ 208 w 1368"/>
                <a:gd name="T17" fmla="*/ 575 h 1047"/>
                <a:gd name="T18" fmla="*/ 550 w 1368"/>
                <a:gd name="T19" fmla="*/ 862 h 1047"/>
                <a:gd name="T20" fmla="*/ 518 w 1368"/>
                <a:gd name="T21" fmla="*/ 770 h 1047"/>
                <a:gd name="T22" fmla="*/ 468 w 1368"/>
                <a:gd name="T23" fmla="*/ 688 h 1047"/>
                <a:gd name="T24" fmla="*/ 0 w 1368"/>
                <a:gd name="T25" fmla="*/ 439 h 1047"/>
                <a:gd name="T26" fmla="*/ 148 w 1368"/>
                <a:gd name="T27" fmla="*/ 431 h 1047"/>
                <a:gd name="T28" fmla="*/ 351 w 1368"/>
                <a:gd name="T29" fmla="*/ 498 h 1047"/>
                <a:gd name="T30" fmla="*/ 449 w 1368"/>
                <a:gd name="T31" fmla="*/ 685 h 1047"/>
                <a:gd name="T32" fmla="*/ 474 w 1368"/>
                <a:gd name="T33" fmla="*/ 824 h 1047"/>
                <a:gd name="T34" fmla="*/ 511 w 1368"/>
                <a:gd name="T35" fmla="*/ 897 h 1047"/>
                <a:gd name="T36" fmla="*/ 550 w 1368"/>
                <a:gd name="T37" fmla="*/ 862 h 1047"/>
                <a:gd name="T38" fmla="*/ 865 w 1368"/>
                <a:gd name="T39" fmla="*/ 517 h 1047"/>
                <a:gd name="T40" fmla="*/ 670 w 1368"/>
                <a:gd name="T41" fmla="*/ 0 h 1047"/>
                <a:gd name="T42" fmla="*/ 527 w 1368"/>
                <a:gd name="T43" fmla="*/ 595 h 1047"/>
                <a:gd name="T44" fmla="*/ 731 w 1368"/>
                <a:gd name="T45" fmla="*/ 529 h 1047"/>
                <a:gd name="T46" fmla="*/ 867 w 1368"/>
                <a:gd name="T47" fmla="*/ 554 h 1047"/>
                <a:gd name="T48" fmla="*/ 952 w 1368"/>
                <a:gd name="T49" fmla="*/ 998 h 1047"/>
                <a:gd name="T50" fmla="*/ 832 w 1368"/>
                <a:gd name="T51" fmla="*/ 858 h 1047"/>
                <a:gd name="T52" fmla="*/ 716 w 1368"/>
                <a:gd name="T53" fmla="*/ 712 h 1047"/>
                <a:gd name="T54" fmla="*/ 699 w 1368"/>
                <a:gd name="T55" fmla="*/ 679 h 1047"/>
                <a:gd name="T56" fmla="*/ 681 w 1368"/>
                <a:gd name="T57" fmla="*/ 652 h 1047"/>
                <a:gd name="T58" fmla="*/ 668 w 1368"/>
                <a:gd name="T59" fmla="*/ 693 h 1047"/>
                <a:gd name="T60" fmla="*/ 758 w 1368"/>
                <a:gd name="T61" fmla="*/ 818 h 1047"/>
                <a:gd name="T62" fmla="*/ 788 w 1368"/>
                <a:gd name="T63" fmla="*/ 899 h 1047"/>
                <a:gd name="T64" fmla="*/ 797 w 1368"/>
                <a:gd name="T65" fmla="*/ 945 h 1047"/>
                <a:gd name="T66" fmla="*/ 941 w 1368"/>
                <a:gd name="T67" fmla="*/ 1039 h 1047"/>
                <a:gd name="T68" fmla="*/ 1001 w 1368"/>
                <a:gd name="T69" fmla="*/ 71 h 1047"/>
                <a:gd name="T70" fmla="*/ 978 w 1368"/>
                <a:gd name="T71" fmla="*/ 0 h 1047"/>
                <a:gd name="T72" fmla="*/ 1198 w 1368"/>
                <a:gd name="T73" fmla="*/ 181 h 1047"/>
                <a:gd name="T74" fmla="*/ 1089 w 1368"/>
                <a:gd name="T75" fmla="*/ 167 h 1047"/>
                <a:gd name="T76" fmla="*/ 670 w 1368"/>
                <a:gd name="T77" fmla="*/ 0 h 1047"/>
                <a:gd name="T78" fmla="*/ 899 w 1368"/>
                <a:gd name="T79" fmla="*/ 380 h 1047"/>
                <a:gd name="T80" fmla="*/ 1108 w 1368"/>
                <a:gd name="T81" fmla="*/ 217 h 1047"/>
                <a:gd name="T82" fmla="*/ 1201 w 1368"/>
                <a:gd name="T83" fmla="*/ 199 h 1047"/>
                <a:gd name="T84" fmla="*/ 1347 w 1368"/>
                <a:gd name="T85" fmla="*/ 410 h 1047"/>
                <a:gd name="T86" fmla="*/ 1220 w 1368"/>
                <a:gd name="T87" fmla="*/ 407 h 1047"/>
                <a:gd name="T88" fmla="*/ 1051 w 1368"/>
                <a:gd name="T89" fmla="*/ 370 h 1047"/>
                <a:gd name="T90" fmla="*/ 1011 w 1368"/>
                <a:gd name="T91" fmla="*/ 387 h 1047"/>
                <a:gd name="T92" fmla="*/ 1058 w 1368"/>
                <a:gd name="T93" fmla="*/ 402 h 1047"/>
                <a:gd name="T94" fmla="*/ 1250 w 1368"/>
                <a:gd name="T95" fmla="*/ 454 h 1047"/>
                <a:gd name="T96" fmla="*/ 1362 w 1368"/>
                <a:gd name="T97" fmla="*/ 451 h 10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368" h="1047">
                  <a:moveTo>
                    <a:pt x="33" y="620"/>
                  </a:moveTo>
                  <a:lnTo>
                    <a:pt x="31" y="607"/>
                  </a:lnTo>
                  <a:lnTo>
                    <a:pt x="25" y="596"/>
                  </a:lnTo>
                  <a:lnTo>
                    <a:pt x="16" y="587"/>
                  </a:lnTo>
                  <a:lnTo>
                    <a:pt x="4" y="581"/>
                  </a:lnTo>
                  <a:lnTo>
                    <a:pt x="0" y="581"/>
                  </a:lnTo>
                  <a:lnTo>
                    <a:pt x="0" y="686"/>
                  </a:lnTo>
                  <a:lnTo>
                    <a:pt x="4" y="686"/>
                  </a:lnTo>
                  <a:lnTo>
                    <a:pt x="24" y="666"/>
                  </a:lnTo>
                  <a:lnTo>
                    <a:pt x="30" y="650"/>
                  </a:lnTo>
                  <a:lnTo>
                    <a:pt x="33" y="634"/>
                  </a:lnTo>
                  <a:lnTo>
                    <a:pt x="33" y="620"/>
                  </a:lnTo>
                  <a:moveTo>
                    <a:pt x="238" y="524"/>
                  </a:moveTo>
                  <a:lnTo>
                    <a:pt x="236" y="517"/>
                  </a:lnTo>
                  <a:lnTo>
                    <a:pt x="229" y="509"/>
                  </a:lnTo>
                  <a:lnTo>
                    <a:pt x="217" y="509"/>
                  </a:lnTo>
                  <a:lnTo>
                    <a:pt x="202" y="520"/>
                  </a:lnTo>
                  <a:lnTo>
                    <a:pt x="188" y="545"/>
                  </a:lnTo>
                  <a:lnTo>
                    <a:pt x="172" y="590"/>
                  </a:lnTo>
                  <a:lnTo>
                    <a:pt x="152" y="643"/>
                  </a:lnTo>
                  <a:lnTo>
                    <a:pt x="122" y="697"/>
                  </a:lnTo>
                  <a:lnTo>
                    <a:pt x="43" y="782"/>
                  </a:lnTo>
                  <a:lnTo>
                    <a:pt x="21" y="824"/>
                  </a:lnTo>
                  <a:lnTo>
                    <a:pt x="13" y="866"/>
                  </a:lnTo>
                  <a:lnTo>
                    <a:pt x="17" y="904"/>
                  </a:lnTo>
                  <a:lnTo>
                    <a:pt x="22" y="916"/>
                  </a:lnTo>
                  <a:lnTo>
                    <a:pt x="29" y="926"/>
                  </a:lnTo>
                  <a:lnTo>
                    <a:pt x="38" y="935"/>
                  </a:lnTo>
                  <a:lnTo>
                    <a:pt x="48" y="941"/>
                  </a:lnTo>
                  <a:lnTo>
                    <a:pt x="85" y="934"/>
                  </a:lnTo>
                  <a:lnTo>
                    <a:pt x="112" y="885"/>
                  </a:lnTo>
                  <a:lnTo>
                    <a:pt x="131" y="817"/>
                  </a:lnTo>
                  <a:lnTo>
                    <a:pt x="143" y="753"/>
                  </a:lnTo>
                  <a:lnTo>
                    <a:pt x="159" y="693"/>
                  </a:lnTo>
                  <a:lnTo>
                    <a:pt x="183" y="629"/>
                  </a:lnTo>
                  <a:lnTo>
                    <a:pt x="208" y="575"/>
                  </a:lnTo>
                  <a:lnTo>
                    <a:pt x="226" y="546"/>
                  </a:lnTo>
                  <a:lnTo>
                    <a:pt x="236" y="535"/>
                  </a:lnTo>
                  <a:lnTo>
                    <a:pt x="238" y="524"/>
                  </a:lnTo>
                  <a:moveTo>
                    <a:pt x="550" y="862"/>
                  </a:moveTo>
                  <a:lnTo>
                    <a:pt x="549" y="845"/>
                  </a:lnTo>
                  <a:lnTo>
                    <a:pt x="544" y="825"/>
                  </a:lnTo>
                  <a:lnTo>
                    <a:pt x="533" y="799"/>
                  </a:lnTo>
                  <a:lnTo>
                    <a:pt x="518" y="770"/>
                  </a:lnTo>
                  <a:lnTo>
                    <a:pt x="499" y="737"/>
                  </a:lnTo>
                  <a:lnTo>
                    <a:pt x="476" y="702"/>
                  </a:lnTo>
                  <a:lnTo>
                    <a:pt x="471" y="695"/>
                  </a:lnTo>
                  <a:lnTo>
                    <a:pt x="468" y="688"/>
                  </a:lnTo>
                  <a:lnTo>
                    <a:pt x="238" y="0"/>
                  </a:lnTo>
                  <a:lnTo>
                    <a:pt x="223" y="0"/>
                  </a:lnTo>
                  <a:lnTo>
                    <a:pt x="0" y="0"/>
                  </a:lnTo>
                  <a:lnTo>
                    <a:pt x="0" y="439"/>
                  </a:lnTo>
                  <a:lnTo>
                    <a:pt x="19" y="449"/>
                  </a:lnTo>
                  <a:lnTo>
                    <a:pt x="46" y="452"/>
                  </a:lnTo>
                  <a:lnTo>
                    <a:pt x="57" y="451"/>
                  </a:lnTo>
                  <a:lnTo>
                    <a:pt x="148" y="431"/>
                  </a:lnTo>
                  <a:lnTo>
                    <a:pt x="227" y="438"/>
                  </a:lnTo>
                  <a:lnTo>
                    <a:pt x="283" y="454"/>
                  </a:lnTo>
                  <a:lnTo>
                    <a:pt x="304" y="463"/>
                  </a:lnTo>
                  <a:lnTo>
                    <a:pt x="351" y="498"/>
                  </a:lnTo>
                  <a:lnTo>
                    <a:pt x="388" y="539"/>
                  </a:lnTo>
                  <a:lnTo>
                    <a:pt x="415" y="585"/>
                  </a:lnTo>
                  <a:lnTo>
                    <a:pt x="435" y="634"/>
                  </a:lnTo>
                  <a:lnTo>
                    <a:pt x="449" y="685"/>
                  </a:lnTo>
                  <a:lnTo>
                    <a:pt x="458" y="733"/>
                  </a:lnTo>
                  <a:lnTo>
                    <a:pt x="465" y="776"/>
                  </a:lnTo>
                  <a:lnTo>
                    <a:pt x="471" y="811"/>
                  </a:lnTo>
                  <a:lnTo>
                    <a:pt x="474" y="824"/>
                  </a:lnTo>
                  <a:lnTo>
                    <a:pt x="477" y="835"/>
                  </a:lnTo>
                  <a:lnTo>
                    <a:pt x="480" y="846"/>
                  </a:lnTo>
                  <a:lnTo>
                    <a:pt x="495" y="878"/>
                  </a:lnTo>
                  <a:lnTo>
                    <a:pt x="511" y="897"/>
                  </a:lnTo>
                  <a:lnTo>
                    <a:pt x="527" y="901"/>
                  </a:lnTo>
                  <a:lnTo>
                    <a:pt x="542" y="889"/>
                  </a:lnTo>
                  <a:lnTo>
                    <a:pt x="548" y="877"/>
                  </a:lnTo>
                  <a:lnTo>
                    <a:pt x="550" y="862"/>
                  </a:lnTo>
                  <a:moveTo>
                    <a:pt x="883" y="537"/>
                  </a:moveTo>
                  <a:lnTo>
                    <a:pt x="880" y="531"/>
                  </a:lnTo>
                  <a:lnTo>
                    <a:pt x="874" y="524"/>
                  </a:lnTo>
                  <a:lnTo>
                    <a:pt x="865" y="517"/>
                  </a:lnTo>
                  <a:lnTo>
                    <a:pt x="853" y="510"/>
                  </a:lnTo>
                  <a:lnTo>
                    <a:pt x="842" y="504"/>
                  </a:lnTo>
                  <a:lnTo>
                    <a:pt x="836" y="497"/>
                  </a:lnTo>
                  <a:lnTo>
                    <a:pt x="670" y="0"/>
                  </a:lnTo>
                  <a:lnTo>
                    <a:pt x="238" y="0"/>
                  </a:lnTo>
                  <a:lnTo>
                    <a:pt x="466" y="682"/>
                  </a:lnTo>
                  <a:lnTo>
                    <a:pt x="476" y="632"/>
                  </a:lnTo>
                  <a:lnTo>
                    <a:pt x="527" y="595"/>
                  </a:lnTo>
                  <a:lnTo>
                    <a:pt x="589" y="570"/>
                  </a:lnTo>
                  <a:lnTo>
                    <a:pt x="635" y="553"/>
                  </a:lnTo>
                  <a:lnTo>
                    <a:pt x="690" y="532"/>
                  </a:lnTo>
                  <a:lnTo>
                    <a:pt x="731" y="529"/>
                  </a:lnTo>
                  <a:lnTo>
                    <a:pt x="769" y="537"/>
                  </a:lnTo>
                  <a:lnTo>
                    <a:pt x="812" y="550"/>
                  </a:lnTo>
                  <a:lnTo>
                    <a:pt x="843" y="556"/>
                  </a:lnTo>
                  <a:lnTo>
                    <a:pt x="867" y="554"/>
                  </a:lnTo>
                  <a:lnTo>
                    <a:pt x="881" y="548"/>
                  </a:lnTo>
                  <a:lnTo>
                    <a:pt x="883" y="537"/>
                  </a:lnTo>
                  <a:moveTo>
                    <a:pt x="955" y="1010"/>
                  </a:moveTo>
                  <a:lnTo>
                    <a:pt x="952" y="998"/>
                  </a:lnTo>
                  <a:lnTo>
                    <a:pt x="933" y="962"/>
                  </a:lnTo>
                  <a:lnTo>
                    <a:pt x="901" y="924"/>
                  </a:lnTo>
                  <a:lnTo>
                    <a:pt x="865" y="888"/>
                  </a:lnTo>
                  <a:lnTo>
                    <a:pt x="832" y="858"/>
                  </a:lnTo>
                  <a:lnTo>
                    <a:pt x="790" y="814"/>
                  </a:lnTo>
                  <a:lnTo>
                    <a:pt x="749" y="761"/>
                  </a:lnTo>
                  <a:lnTo>
                    <a:pt x="741" y="749"/>
                  </a:lnTo>
                  <a:lnTo>
                    <a:pt x="716" y="712"/>
                  </a:lnTo>
                  <a:lnTo>
                    <a:pt x="700" y="680"/>
                  </a:lnTo>
                  <a:lnTo>
                    <a:pt x="699" y="679"/>
                  </a:lnTo>
                  <a:lnTo>
                    <a:pt x="699" y="676"/>
                  </a:lnTo>
                  <a:lnTo>
                    <a:pt x="693" y="658"/>
                  </a:lnTo>
                  <a:lnTo>
                    <a:pt x="692" y="658"/>
                  </a:lnTo>
                  <a:lnTo>
                    <a:pt x="681" y="652"/>
                  </a:lnTo>
                  <a:lnTo>
                    <a:pt x="674" y="654"/>
                  </a:lnTo>
                  <a:lnTo>
                    <a:pt x="665" y="657"/>
                  </a:lnTo>
                  <a:lnTo>
                    <a:pt x="659" y="668"/>
                  </a:lnTo>
                  <a:lnTo>
                    <a:pt x="668" y="693"/>
                  </a:lnTo>
                  <a:lnTo>
                    <a:pt x="672" y="701"/>
                  </a:lnTo>
                  <a:lnTo>
                    <a:pt x="678" y="710"/>
                  </a:lnTo>
                  <a:lnTo>
                    <a:pt x="731" y="776"/>
                  </a:lnTo>
                  <a:lnTo>
                    <a:pt x="758" y="818"/>
                  </a:lnTo>
                  <a:lnTo>
                    <a:pt x="780" y="865"/>
                  </a:lnTo>
                  <a:lnTo>
                    <a:pt x="783" y="876"/>
                  </a:lnTo>
                  <a:lnTo>
                    <a:pt x="786" y="887"/>
                  </a:lnTo>
                  <a:lnTo>
                    <a:pt x="788" y="899"/>
                  </a:lnTo>
                  <a:lnTo>
                    <a:pt x="790" y="911"/>
                  </a:lnTo>
                  <a:lnTo>
                    <a:pt x="791" y="922"/>
                  </a:lnTo>
                  <a:lnTo>
                    <a:pt x="794" y="934"/>
                  </a:lnTo>
                  <a:lnTo>
                    <a:pt x="797" y="945"/>
                  </a:lnTo>
                  <a:lnTo>
                    <a:pt x="824" y="995"/>
                  </a:lnTo>
                  <a:lnTo>
                    <a:pt x="861" y="1030"/>
                  </a:lnTo>
                  <a:lnTo>
                    <a:pt x="902" y="1046"/>
                  </a:lnTo>
                  <a:lnTo>
                    <a:pt x="941" y="1039"/>
                  </a:lnTo>
                  <a:lnTo>
                    <a:pt x="950" y="1031"/>
                  </a:lnTo>
                  <a:lnTo>
                    <a:pt x="954" y="1021"/>
                  </a:lnTo>
                  <a:lnTo>
                    <a:pt x="955" y="1010"/>
                  </a:lnTo>
                  <a:moveTo>
                    <a:pt x="1001" y="71"/>
                  </a:moveTo>
                  <a:lnTo>
                    <a:pt x="1000" y="65"/>
                  </a:lnTo>
                  <a:lnTo>
                    <a:pt x="998" y="58"/>
                  </a:lnTo>
                  <a:lnTo>
                    <a:pt x="998" y="0"/>
                  </a:lnTo>
                  <a:lnTo>
                    <a:pt x="978" y="0"/>
                  </a:lnTo>
                  <a:lnTo>
                    <a:pt x="1001" y="71"/>
                  </a:lnTo>
                  <a:moveTo>
                    <a:pt x="1201" y="199"/>
                  </a:moveTo>
                  <a:lnTo>
                    <a:pt x="1201" y="189"/>
                  </a:lnTo>
                  <a:lnTo>
                    <a:pt x="1198" y="181"/>
                  </a:lnTo>
                  <a:lnTo>
                    <a:pt x="1188" y="174"/>
                  </a:lnTo>
                  <a:lnTo>
                    <a:pt x="1174" y="178"/>
                  </a:lnTo>
                  <a:lnTo>
                    <a:pt x="1138" y="180"/>
                  </a:lnTo>
                  <a:lnTo>
                    <a:pt x="1089" y="167"/>
                  </a:lnTo>
                  <a:lnTo>
                    <a:pt x="1039" y="135"/>
                  </a:lnTo>
                  <a:lnTo>
                    <a:pt x="1003" y="77"/>
                  </a:lnTo>
                  <a:lnTo>
                    <a:pt x="978" y="0"/>
                  </a:lnTo>
                  <a:lnTo>
                    <a:pt x="670" y="0"/>
                  </a:lnTo>
                  <a:lnTo>
                    <a:pt x="833" y="490"/>
                  </a:lnTo>
                  <a:lnTo>
                    <a:pt x="838" y="461"/>
                  </a:lnTo>
                  <a:lnTo>
                    <a:pt x="864" y="425"/>
                  </a:lnTo>
                  <a:lnTo>
                    <a:pt x="899" y="380"/>
                  </a:lnTo>
                  <a:lnTo>
                    <a:pt x="935" y="326"/>
                  </a:lnTo>
                  <a:lnTo>
                    <a:pt x="984" y="267"/>
                  </a:lnTo>
                  <a:lnTo>
                    <a:pt x="1045" y="233"/>
                  </a:lnTo>
                  <a:lnTo>
                    <a:pt x="1108" y="217"/>
                  </a:lnTo>
                  <a:lnTo>
                    <a:pt x="1160" y="215"/>
                  </a:lnTo>
                  <a:lnTo>
                    <a:pt x="1182" y="214"/>
                  </a:lnTo>
                  <a:lnTo>
                    <a:pt x="1195" y="208"/>
                  </a:lnTo>
                  <a:lnTo>
                    <a:pt x="1201" y="199"/>
                  </a:lnTo>
                  <a:moveTo>
                    <a:pt x="1368" y="441"/>
                  </a:moveTo>
                  <a:lnTo>
                    <a:pt x="1367" y="430"/>
                  </a:lnTo>
                  <a:lnTo>
                    <a:pt x="1360" y="419"/>
                  </a:lnTo>
                  <a:lnTo>
                    <a:pt x="1347" y="410"/>
                  </a:lnTo>
                  <a:lnTo>
                    <a:pt x="1329" y="404"/>
                  </a:lnTo>
                  <a:lnTo>
                    <a:pt x="1307" y="404"/>
                  </a:lnTo>
                  <a:lnTo>
                    <a:pt x="1263" y="407"/>
                  </a:lnTo>
                  <a:lnTo>
                    <a:pt x="1220" y="407"/>
                  </a:lnTo>
                  <a:lnTo>
                    <a:pt x="1177" y="402"/>
                  </a:lnTo>
                  <a:lnTo>
                    <a:pt x="1133" y="392"/>
                  </a:lnTo>
                  <a:lnTo>
                    <a:pt x="1089" y="379"/>
                  </a:lnTo>
                  <a:lnTo>
                    <a:pt x="1051" y="370"/>
                  </a:lnTo>
                  <a:lnTo>
                    <a:pt x="1023" y="370"/>
                  </a:lnTo>
                  <a:lnTo>
                    <a:pt x="1011" y="383"/>
                  </a:lnTo>
                  <a:lnTo>
                    <a:pt x="1011" y="385"/>
                  </a:lnTo>
                  <a:lnTo>
                    <a:pt x="1011" y="387"/>
                  </a:lnTo>
                  <a:lnTo>
                    <a:pt x="1015" y="398"/>
                  </a:lnTo>
                  <a:lnTo>
                    <a:pt x="1029" y="400"/>
                  </a:lnTo>
                  <a:lnTo>
                    <a:pt x="1041" y="401"/>
                  </a:lnTo>
                  <a:lnTo>
                    <a:pt x="1058" y="402"/>
                  </a:lnTo>
                  <a:lnTo>
                    <a:pt x="1098" y="407"/>
                  </a:lnTo>
                  <a:lnTo>
                    <a:pt x="1147" y="415"/>
                  </a:lnTo>
                  <a:lnTo>
                    <a:pt x="1189" y="426"/>
                  </a:lnTo>
                  <a:lnTo>
                    <a:pt x="1250" y="454"/>
                  </a:lnTo>
                  <a:lnTo>
                    <a:pt x="1285" y="463"/>
                  </a:lnTo>
                  <a:lnTo>
                    <a:pt x="1329" y="463"/>
                  </a:lnTo>
                  <a:lnTo>
                    <a:pt x="1349" y="459"/>
                  </a:lnTo>
                  <a:lnTo>
                    <a:pt x="1362" y="451"/>
                  </a:lnTo>
                  <a:lnTo>
                    <a:pt x="1368" y="441"/>
                  </a:lnTo>
                </a:path>
              </a:pathLst>
            </a:custGeom>
            <a:solidFill>
              <a:srgbClr val="FFD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pic>
          <p:nvPicPr>
            <p:cNvPr id="6" name="Picture 4">
              <a:extLst>
                <a:ext uri="{FF2B5EF4-FFF2-40B4-BE49-F238E27FC236}">
                  <a16:creationId xmlns:a16="http://schemas.microsoft.com/office/drawing/2014/main" id="{007F564B-89EC-4621-9551-82B98651D8D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" y="732"/>
              <a:ext cx="107" cy="1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5">
              <a:extLst>
                <a:ext uri="{FF2B5EF4-FFF2-40B4-BE49-F238E27FC236}">
                  <a16:creationId xmlns:a16="http://schemas.microsoft.com/office/drawing/2014/main" id="{A817185F-A4C7-4785-B8E9-1591C13C78D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3" y="542"/>
              <a:ext cx="107" cy="1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AutoShape 6">
              <a:extLst>
                <a:ext uri="{FF2B5EF4-FFF2-40B4-BE49-F238E27FC236}">
                  <a16:creationId xmlns:a16="http://schemas.microsoft.com/office/drawing/2014/main" id="{9C3D72EA-2887-4D34-9DF3-2737DE2D556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" y="12"/>
              <a:ext cx="1280" cy="948"/>
            </a:xfrm>
            <a:custGeom>
              <a:avLst/>
              <a:gdLst>
                <a:gd name="T0" fmla="+- 0 112 61"/>
                <a:gd name="T1" fmla="*/ T0 w 1280"/>
                <a:gd name="T2" fmla="+- 0 544 12"/>
                <a:gd name="T3" fmla="*/ 544 h 948"/>
                <a:gd name="T4" fmla="+- 0 103 61"/>
                <a:gd name="T5" fmla="*/ T4 w 1280"/>
                <a:gd name="T6" fmla="+- 0 528 12"/>
                <a:gd name="T7" fmla="*/ 528 h 948"/>
                <a:gd name="T8" fmla="+- 0 79 61"/>
                <a:gd name="T9" fmla="*/ T8 w 1280"/>
                <a:gd name="T10" fmla="+- 0 514 12"/>
                <a:gd name="T11" fmla="*/ 514 h 948"/>
                <a:gd name="T12" fmla="+- 0 61 61"/>
                <a:gd name="T13" fmla="*/ T12 w 1280"/>
                <a:gd name="T14" fmla="+- 0 532 12"/>
                <a:gd name="T15" fmla="*/ 532 h 948"/>
                <a:gd name="T16" fmla="+- 0 65 61"/>
                <a:gd name="T17" fmla="*/ T16 w 1280"/>
                <a:gd name="T18" fmla="+- 0 554 12"/>
                <a:gd name="T19" fmla="*/ 554 h 948"/>
                <a:gd name="T20" fmla="+- 0 77 61"/>
                <a:gd name="T21" fmla="*/ T20 w 1280"/>
                <a:gd name="T22" fmla="+- 0 559 12"/>
                <a:gd name="T23" fmla="*/ 559 h 948"/>
                <a:gd name="T24" fmla="+- 0 94 61"/>
                <a:gd name="T25" fmla="*/ T24 w 1280"/>
                <a:gd name="T26" fmla="+- 0 561 12"/>
                <a:gd name="T27" fmla="*/ 561 h 948"/>
                <a:gd name="T28" fmla="+- 0 112 61"/>
                <a:gd name="T29" fmla="*/ T28 w 1280"/>
                <a:gd name="T30" fmla="+- 0 550 12"/>
                <a:gd name="T31" fmla="*/ 550 h 948"/>
                <a:gd name="T32" fmla="+- 0 709 61"/>
                <a:gd name="T33" fmla="*/ T32 w 1280"/>
                <a:gd name="T34" fmla="+- 0 960 12"/>
                <a:gd name="T35" fmla="*/ 960 h 948"/>
                <a:gd name="T36" fmla="+- 0 709 61"/>
                <a:gd name="T37" fmla="*/ T36 w 1280"/>
                <a:gd name="T38" fmla="+- 0 940 12"/>
                <a:gd name="T39" fmla="*/ 940 h 948"/>
                <a:gd name="T40" fmla="+- 0 697 61"/>
                <a:gd name="T41" fmla="*/ T40 w 1280"/>
                <a:gd name="T42" fmla="+- 0 938 12"/>
                <a:gd name="T43" fmla="*/ 938 h 948"/>
                <a:gd name="T44" fmla="+- 0 709 61"/>
                <a:gd name="T45" fmla="*/ T44 w 1280"/>
                <a:gd name="T46" fmla="+- 0 960 12"/>
                <a:gd name="T47" fmla="*/ 960 h 948"/>
                <a:gd name="T48" fmla="+- 0 1078 61"/>
                <a:gd name="T49" fmla="*/ T48 w 1280"/>
                <a:gd name="T50" fmla="+- 0 819 12"/>
                <a:gd name="T51" fmla="*/ 819 h 948"/>
                <a:gd name="T52" fmla="+- 0 1077 61"/>
                <a:gd name="T53" fmla="*/ T52 w 1280"/>
                <a:gd name="T54" fmla="+- 0 816 12"/>
                <a:gd name="T55" fmla="*/ 816 h 948"/>
                <a:gd name="T56" fmla="+- 0 1066 61"/>
                <a:gd name="T57" fmla="*/ T56 w 1280"/>
                <a:gd name="T58" fmla="+- 0 815 12"/>
                <a:gd name="T59" fmla="*/ 815 h 948"/>
                <a:gd name="T60" fmla="+- 0 1079 61"/>
                <a:gd name="T61" fmla="*/ T60 w 1280"/>
                <a:gd name="T62" fmla="+- 0 836 12"/>
                <a:gd name="T63" fmla="*/ 836 h 948"/>
                <a:gd name="T64" fmla="+- 0 1261 61"/>
                <a:gd name="T65" fmla="*/ T64 w 1280"/>
                <a:gd name="T66" fmla="+- 0 610 12"/>
                <a:gd name="T67" fmla="*/ 610 h 948"/>
                <a:gd name="T68" fmla="+- 0 1253 61"/>
                <a:gd name="T69" fmla="*/ T68 w 1280"/>
                <a:gd name="T70" fmla="+- 0 593 12"/>
                <a:gd name="T71" fmla="*/ 593 h 948"/>
                <a:gd name="T72" fmla="+- 0 1228 61"/>
                <a:gd name="T73" fmla="*/ T72 w 1280"/>
                <a:gd name="T74" fmla="+- 0 579 12"/>
                <a:gd name="T75" fmla="*/ 579 h 948"/>
                <a:gd name="T76" fmla="+- 0 1211 61"/>
                <a:gd name="T77" fmla="*/ T76 w 1280"/>
                <a:gd name="T78" fmla="+- 0 597 12"/>
                <a:gd name="T79" fmla="*/ 597 h 948"/>
                <a:gd name="T80" fmla="+- 0 1215 61"/>
                <a:gd name="T81" fmla="*/ T80 w 1280"/>
                <a:gd name="T82" fmla="+- 0 619 12"/>
                <a:gd name="T83" fmla="*/ 619 h 948"/>
                <a:gd name="T84" fmla="+- 0 1227 61"/>
                <a:gd name="T85" fmla="*/ T84 w 1280"/>
                <a:gd name="T86" fmla="+- 0 624 12"/>
                <a:gd name="T87" fmla="*/ 624 h 948"/>
                <a:gd name="T88" fmla="+- 0 1243 61"/>
                <a:gd name="T89" fmla="*/ T88 w 1280"/>
                <a:gd name="T90" fmla="+- 0 627 12"/>
                <a:gd name="T91" fmla="*/ 627 h 948"/>
                <a:gd name="T92" fmla="+- 0 1261 61"/>
                <a:gd name="T93" fmla="*/ T92 w 1280"/>
                <a:gd name="T94" fmla="+- 0 616 12"/>
                <a:gd name="T95" fmla="*/ 616 h 948"/>
                <a:gd name="T96" fmla="+- 0 1263 61"/>
                <a:gd name="T97" fmla="*/ T96 w 1280"/>
                <a:gd name="T98" fmla="+- 0 46 12"/>
                <a:gd name="T99" fmla="*/ 46 h 948"/>
                <a:gd name="T100" fmla="+- 0 1262 61"/>
                <a:gd name="T101" fmla="*/ T100 w 1280"/>
                <a:gd name="T102" fmla="+- 0 40 12"/>
                <a:gd name="T103" fmla="*/ 40 h 948"/>
                <a:gd name="T104" fmla="+- 0 1242 61"/>
                <a:gd name="T105" fmla="*/ T104 w 1280"/>
                <a:gd name="T106" fmla="+- 0 16 12"/>
                <a:gd name="T107" fmla="*/ 16 h 948"/>
                <a:gd name="T108" fmla="+- 0 1218 61"/>
                <a:gd name="T109" fmla="*/ T108 w 1280"/>
                <a:gd name="T110" fmla="+- 0 20 12"/>
                <a:gd name="T111" fmla="*/ 20 h 948"/>
                <a:gd name="T112" fmla="+- 0 1211 61"/>
                <a:gd name="T113" fmla="*/ T112 w 1280"/>
                <a:gd name="T114" fmla="+- 0 39 12"/>
                <a:gd name="T115" fmla="*/ 39 h 948"/>
                <a:gd name="T116" fmla="+- 0 1222 61"/>
                <a:gd name="T117" fmla="*/ T116 w 1280"/>
                <a:gd name="T118" fmla="+- 0 56 12"/>
                <a:gd name="T119" fmla="*/ 56 h 948"/>
                <a:gd name="T120" fmla="+- 0 1233 61"/>
                <a:gd name="T121" fmla="*/ T120 w 1280"/>
                <a:gd name="T122" fmla="+- 0 59 12"/>
                <a:gd name="T123" fmla="*/ 59 h 948"/>
                <a:gd name="T124" fmla="+- 0 1256 61"/>
                <a:gd name="T125" fmla="*/ T124 w 1280"/>
                <a:gd name="T126" fmla="+- 0 58 12"/>
                <a:gd name="T127" fmla="*/ 58 h 948"/>
                <a:gd name="T128" fmla="+- 0 1263 61"/>
                <a:gd name="T129" fmla="*/ T128 w 1280"/>
                <a:gd name="T130" fmla="+- 0 46 12"/>
                <a:gd name="T131" fmla="*/ 46 h 948"/>
                <a:gd name="T132" fmla="+- 0 1339 61"/>
                <a:gd name="T133" fmla="*/ T132 w 1280"/>
                <a:gd name="T134" fmla="+- 0 238 12"/>
                <a:gd name="T135" fmla="*/ 238 h 948"/>
                <a:gd name="T136" fmla="+- 0 1339 61"/>
                <a:gd name="T137" fmla="*/ T136 w 1280"/>
                <a:gd name="T138" fmla="+- 0 235 12"/>
                <a:gd name="T139" fmla="*/ 235 h 948"/>
                <a:gd name="T140" fmla="+- 0 1327 61"/>
                <a:gd name="T141" fmla="*/ T140 w 1280"/>
                <a:gd name="T142" fmla="+- 0 235 12"/>
                <a:gd name="T143" fmla="*/ 235 h 948"/>
                <a:gd name="T144" fmla="+- 0 1340 61"/>
                <a:gd name="T145" fmla="*/ T144 w 1280"/>
                <a:gd name="T146" fmla="+- 0 256 12"/>
                <a:gd name="T147" fmla="*/ 256 h 94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</a:cxnLst>
              <a:rect l="0" t="0" r="r" b="b"/>
              <a:pathLst>
                <a:path w="1280" h="948">
                  <a:moveTo>
                    <a:pt x="52" y="536"/>
                  </a:moveTo>
                  <a:lnTo>
                    <a:pt x="51" y="532"/>
                  </a:lnTo>
                  <a:lnTo>
                    <a:pt x="50" y="529"/>
                  </a:lnTo>
                  <a:lnTo>
                    <a:pt x="42" y="516"/>
                  </a:lnTo>
                  <a:lnTo>
                    <a:pt x="31" y="505"/>
                  </a:lnTo>
                  <a:lnTo>
                    <a:pt x="18" y="502"/>
                  </a:lnTo>
                  <a:lnTo>
                    <a:pt x="7" y="509"/>
                  </a:lnTo>
                  <a:lnTo>
                    <a:pt x="0" y="520"/>
                  </a:lnTo>
                  <a:lnTo>
                    <a:pt x="0" y="528"/>
                  </a:lnTo>
                  <a:lnTo>
                    <a:pt x="4" y="542"/>
                  </a:lnTo>
                  <a:lnTo>
                    <a:pt x="11" y="546"/>
                  </a:lnTo>
                  <a:lnTo>
                    <a:pt x="16" y="547"/>
                  </a:lnTo>
                  <a:lnTo>
                    <a:pt x="21" y="548"/>
                  </a:lnTo>
                  <a:lnTo>
                    <a:pt x="33" y="549"/>
                  </a:lnTo>
                  <a:lnTo>
                    <a:pt x="45" y="547"/>
                  </a:lnTo>
                  <a:lnTo>
                    <a:pt x="51" y="538"/>
                  </a:lnTo>
                  <a:lnTo>
                    <a:pt x="52" y="536"/>
                  </a:lnTo>
                  <a:moveTo>
                    <a:pt x="648" y="948"/>
                  </a:moveTo>
                  <a:lnTo>
                    <a:pt x="648" y="930"/>
                  </a:lnTo>
                  <a:lnTo>
                    <a:pt x="648" y="928"/>
                  </a:lnTo>
                  <a:lnTo>
                    <a:pt x="644" y="919"/>
                  </a:lnTo>
                  <a:lnTo>
                    <a:pt x="636" y="926"/>
                  </a:lnTo>
                  <a:lnTo>
                    <a:pt x="640" y="940"/>
                  </a:lnTo>
                  <a:lnTo>
                    <a:pt x="648" y="948"/>
                  </a:lnTo>
                  <a:moveTo>
                    <a:pt x="1018" y="824"/>
                  </a:moveTo>
                  <a:lnTo>
                    <a:pt x="1017" y="807"/>
                  </a:lnTo>
                  <a:lnTo>
                    <a:pt x="1017" y="805"/>
                  </a:lnTo>
                  <a:lnTo>
                    <a:pt x="1016" y="804"/>
                  </a:lnTo>
                  <a:lnTo>
                    <a:pt x="1014" y="796"/>
                  </a:lnTo>
                  <a:lnTo>
                    <a:pt x="1005" y="803"/>
                  </a:lnTo>
                  <a:lnTo>
                    <a:pt x="1009" y="817"/>
                  </a:lnTo>
                  <a:lnTo>
                    <a:pt x="1018" y="824"/>
                  </a:lnTo>
                  <a:moveTo>
                    <a:pt x="1201" y="601"/>
                  </a:moveTo>
                  <a:lnTo>
                    <a:pt x="1200" y="598"/>
                  </a:lnTo>
                  <a:lnTo>
                    <a:pt x="1199" y="594"/>
                  </a:lnTo>
                  <a:lnTo>
                    <a:pt x="1192" y="581"/>
                  </a:lnTo>
                  <a:lnTo>
                    <a:pt x="1180" y="571"/>
                  </a:lnTo>
                  <a:lnTo>
                    <a:pt x="1167" y="567"/>
                  </a:lnTo>
                  <a:lnTo>
                    <a:pt x="1156" y="575"/>
                  </a:lnTo>
                  <a:lnTo>
                    <a:pt x="1150" y="585"/>
                  </a:lnTo>
                  <a:lnTo>
                    <a:pt x="1149" y="593"/>
                  </a:lnTo>
                  <a:lnTo>
                    <a:pt x="1154" y="607"/>
                  </a:lnTo>
                  <a:lnTo>
                    <a:pt x="1160" y="611"/>
                  </a:lnTo>
                  <a:lnTo>
                    <a:pt x="1166" y="612"/>
                  </a:lnTo>
                  <a:lnTo>
                    <a:pt x="1171" y="613"/>
                  </a:lnTo>
                  <a:lnTo>
                    <a:pt x="1182" y="615"/>
                  </a:lnTo>
                  <a:lnTo>
                    <a:pt x="1194" y="612"/>
                  </a:lnTo>
                  <a:lnTo>
                    <a:pt x="1200" y="604"/>
                  </a:lnTo>
                  <a:lnTo>
                    <a:pt x="1201" y="601"/>
                  </a:lnTo>
                  <a:moveTo>
                    <a:pt x="1202" y="34"/>
                  </a:moveTo>
                  <a:lnTo>
                    <a:pt x="1202" y="31"/>
                  </a:lnTo>
                  <a:lnTo>
                    <a:pt x="1201" y="28"/>
                  </a:lnTo>
                  <a:lnTo>
                    <a:pt x="1193" y="14"/>
                  </a:lnTo>
                  <a:lnTo>
                    <a:pt x="1181" y="4"/>
                  </a:lnTo>
                  <a:lnTo>
                    <a:pt x="1168" y="0"/>
                  </a:lnTo>
                  <a:lnTo>
                    <a:pt x="1157" y="8"/>
                  </a:lnTo>
                  <a:lnTo>
                    <a:pt x="1151" y="18"/>
                  </a:lnTo>
                  <a:lnTo>
                    <a:pt x="1150" y="27"/>
                  </a:lnTo>
                  <a:lnTo>
                    <a:pt x="1155" y="40"/>
                  </a:lnTo>
                  <a:lnTo>
                    <a:pt x="1161" y="44"/>
                  </a:lnTo>
                  <a:lnTo>
                    <a:pt x="1167" y="46"/>
                  </a:lnTo>
                  <a:lnTo>
                    <a:pt x="1172" y="47"/>
                  </a:lnTo>
                  <a:lnTo>
                    <a:pt x="1183" y="48"/>
                  </a:lnTo>
                  <a:lnTo>
                    <a:pt x="1195" y="46"/>
                  </a:lnTo>
                  <a:lnTo>
                    <a:pt x="1202" y="37"/>
                  </a:lnTo>
                  <a:lnTo>
                    <a:pt x="1202" y="34"/>
                  </a:lnTo>
                  <a:moveTo>
                    <a:pt x="1279" y="244"/>
                  </a:moveTo>
                  <a:lnTo>
                    <a:pt x="1278" y="226"/>
                  </a:lnTo>
                  <a:lnTo>
                    <a:pt x="1278" y="225"/>
                  </a:lnTo>
                  <a:lnTo>
                    <a:pt x="1278" y="223"/>
                  </a:lnTo>
                  <a:lnTo>
                    <a:pt x="1275" y="215"/>
                  </a:lnTo>
                  <a:lnTo>
                    <a:pt x="1266" y="223"/>
                  </a:lnTo>
                  <a:lnTo>
                    <a:pt x="1270" y="236"/>
                  </a:lnTo>
                  <a:lnTo>
                    <a:pt x="1279" y="244"/>
                  </a:lnTo>
                </a:path>
              </a:pathLst>
            </a:custGeom>
            <a:solidFill>
              <a:srgbClr val="FFD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</p:grpSp>
      <p:grpSp>
        <p:nvGrpSpPr>
          <p:cNvPr id="9" name="Group 7">
            <a:extLst>
              <a:ext uri="{FF2B5EF4-FFF2-40B4-BE49-F238E27FC236}">
                <a16:creationId xmlns:a16="http://schemas.microsoft.com/office/drawing/2014/main" id="{CF09D6DE-781B-4F16-8E12-FBF7CFF67F3D}"/>
              </a:ext>
            </a:extLst>
          </p:cNvPr>
          <p:cNvGrpSpPr>
            <a:grpSpLocks/>
          </p:cNvGrpSpPr>
          <p:nvPr/>
        </p:nvGrpSpPr>
        <p:grpSpPr bwMode="auto">
          <a:xfrm>
            <a:off x="2373925" y="564485"/>
            <a:ext cx="866165" cy="1296393"/>
            <a:chOff x="3903" y="482"/>
            <a:chExt cx="1137" cy="1704"/>
          </a:xfrm>
        </p:grpSpPr>
        <p:sp>
          <p:nvSpPr>
            <p:cNvPr id="10" name="AutoShape 8">
              <a:extLst>
                <a:ext uri="{FF2B5EF4-FFF2-40B4-BE49-F238E27FC236}">
                  <a16:creationId xmlns:a16="http://schemas.microsoft.com/office/drawing/2014/main" id="{A49750AF-F957-47F1-A171-386843BE844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3" y="481"/>
              <a:ext cx="1137" cy="1704"/>
            </a:xfrm>
            <a:custGeom>
              <a:avLst/>
              <a:gdLst>
                <a:gd name="T0" fmla="+- 0 4228 3903"/>
                <a:gd name="T1" fmla="*/ T0 w 1137"/>
                <a:gd name="T2" fmla="+- 0 942 482"/>
                <a:gd name="T3" fmla="*/ 942 h 1704"/>
                <a:gd name="T4" fmla="+- 0 4116 3903"/>
                <a:gd name="T5" fmla="*/ T4 w 1137"/>
                <a:gd name="T6" fmla="+- 0 905 482"/>
                <a:gd name="T7" fmla="*/ 905 h 1704"/>
                <a:gd name="T8" fmla="+- 0 3947 3903"/>
                <a:gd name="T9" fmla="*/ T8 w 1137"/>
                <a:gd name="T10" fmla="+- 0 823 482"/>
                <a:gd name="T11" fmla="*/ 823 h 1704"/>
                <a:gd name="T12" fmla="+- 0 3904 3903"/>
                <a:gd name="T13" fmla="*/ T12 w 1137"/>
                <a:gd name="T14" fmla="+- 0 853 482"/>
                <a:gd name="T15" fmla="*/ 853 h 1704"/>
                <a:gd name="T16" fmla="+- 0 3956 3903"/>
                <a:gd name="T17" fmla="*/ T16 w 1137"/>
                <a:gd name="T18" fmla="+- 0 885 482"/>
                <a:gd name="T19" fmla="*/ 885 h 1704"/>
                <a:gd name="T20" fmla="+- 0 4125 3903"/>
                <a:gd name="T21" fmla="*/ T20 w 1137"/>
                <a:gd name="T22" fmla="+- 0 930 482"/>
                <a:gd name="T23" fmla="*/ 930 h 1704"/>
                <a:gd name="T24" fmla="+- 0 4243 3903"/>
                <a:gd name="T25" fmla="*/ T24 w 1137"/>
                <a:gd name="T26" fmla="+- 0 962 482"/>
                <a:gd name="T27" fmla="*/ 962 h 1704"/>
                <a:gd name="T28" fmla="+- 0 4485 3903"/>
                <a:gd name="T29" fmla="*/ T28 w 1137"/>
                <a:gd name="T30" fmla="+- 0 1839 482"/>
                <a:gd name="T31" fmla="*/ 1839 h 1704"/>
                <a:gd name="T32" fmla="+- 0 4419 3903"/>
                <a:gd name="T33" fmla="*/ T32 w 1137"/>
                <a:gd name="T34" fmla="+- 0 1825 482"/>
                <a:gd name="T35" fmla="*/ 1825 h 1704"/>
                <a:gd name="T36" fmla="+- 0 4390 3903"/>
                <a:gd name="T37" fmla="*/ T36 w 1137"/>
                <a:gd name="T38" fmla="+- 0 1880 482"/>
                <a:gd name="T39" fmla="*/ 1880 h 1704"/>
                <a:gd name="T40" fmla="+- 0 4400 3903"/>
                <a:gd name="T41" fmla="*/ T40 w 1137"/>
                <a:gd name="T42" fmla="+- 0 1911 482"/>
                <a:gd name="T43" fmla="*/ 1911 h 1704"/>
                <a:gd name="T44" fmla="+- 0 4464 3903"/>
                <a:gd name="T45" fmla="*/ T44 w 1137"/>
                <a:gd name="T46" fmla="+- 0 1929 482"/>
                <a:gd name="T47" fmla="*/ 1929 h 1704"/>
                <a:gd name="T48" fmla="+- 0 4493 3903"/>
                <a:gd name="T49" fmla="*/ T48 w 1137"/>
                <a:gd name="T50" fmla="+- 0 1863 482"/>
                <a:gd name="T51" fmla="*/ 1863 h 1704"/>
                <a:gd name="T52" fmla="+- 0 4676 3903"/>
                <a:gd name="T53" fmla="*/ T52 w 1137"/>
                <a:gd name="T54" fmla="+- 0 1752 482"/>
                <a:gd name="T55" fmla="*/ 1752 h 1704"/>
                <a:gd name="T56" fmla="+- 0 4611 3903"/>
                <a:gd name="T57" fmla="*/ T56 w 1137"/>
                <a:gd name="T58" fmla="+- 0 1886 482"/>
                <a:gd name="T59" fmla="*/ 1886 h 1704"/>
                <a:gd name="T60" fmla="+- 0 4472 3903"/>
                <a:gd name="T61" fmla="*/ T60 w 1137"/>
                <a:gd name="T62" fmla="+- 0 2110 482"/>
                <a:gd name="T63" fmla="*/ 2110 h 1704"/>
                <a:gd name="T64" fmla="+- 0 4497 3903"/>
                <a:gd name="T65" fmla="*/ T64 w 1137"/>
                <a:gd name="T66" fmla="+- 0 2178 482"/>
                <a:gd name="T67" fmla="*/ 2178 h 1704"/>
                <a:gd name="T68" fmla="+- 0 4591 3903"/>
                <a:gd name="T69" fmla="*/ T68 w 1137"/>
                <a:gd name="T70" fmla="+- 0 2060 482"/>
                <a:gd name="T71" fmla="*/ 2060 h 1704"/>
                <a:gd name="T72" fmla="+- 0 4667 3903"/>
                <a:gd name="T73" fmla="*/ T72 w 1137"/>
                <a:gd name="T74" fmla="+- 0 1819 482"/>
                <a:gd name="T75" fmla="*/ 1819 h 1704"/>
                <a:gd name="T76" fmla="+- 0 5010 3903"/>
                <a:gd name="T77" fmla="*/ T76 w 1137"/>
                <a:gd name="T78" fmla="+- 0 2105 482"/>
                <a:gd name="T79" fmla="*/ 2105 h 1704"/>
                <a:gd name="T80" fmla="+- 0 4978 3903"/>
                <a:gd name="T81" fmla="*/ T80 w 1137"/>
                <a:gd name="T82" fmla="+- 0 2013 482"/>
                <a:gd name="T83" fmla="*/ 2013 h 1704"/>
                <a:gd name="T84" fmla="+- 0 4928 3903"/>
                <a:gd name="T85" fmla="*/ T84 w 1137"/>
                <a:gd name="T86" fmla="+- 0 1932 482"/>
                <a:gd name="T87" fmla="*/ 1932 h 1704"/>
                <a:gd name="T88" fmla="+- 0 4471 3903"/>
                <a:gd name="T89" fmla="*/ T88 w 1137"/>
                <a:gd name="T90" fmla="+- 0 758 482"/>
                <a:gd name="T91" fmla="*/ 758 h 1704"/>
                <a:gd name="T92" fmla="+- 0 4403 3903"/>
                <a:gd name="T93" fmla="*/ T92 w 1137"/>
                <a:gd name="T94" fmla="+- 0 763 482"/>
                <a:gd name="T95" fmla="*/ 763 h 1704"/>
                <a:gd name="T96" fmla="+- 0 4420 3903"/>
                <a:gd name="T97" fmla="*/ T96 w 1137"/>
                <a:gd name="T98" fmla="+- 0 793 482"/>
                <a:gd name="T99" fmla="*/ 793 h 1704"/>
                <a:gd name="T100" fmla="+- 0 4453 3903"/>
                <a:gd name="T101" fmla="*/ T100 w 1137"/>
                <a:gd name="T102" fmla="+- 0 820 482"/>
                <a:gd name="T103" fmla="*/ 820 h 1704"/>
                <a:gd name="T104" fmla="+- 0 4360 3903"/>
                <a:gd name="T105" fmla="*/ T104 w 1137"/>
                <a:gd name="T106" fmla="+- 0 988 482"/>
                <a:gd name="T107" fmla="*/ 988 h 1704"/>
                <a:gd name="T108" fmla="+- 0 4194 3903"/>
                <a:gd name="T109" fmla="*/ T108 w 1137"/>
                <a:gd name="T110" fmla="+- 0 1106 482"/>
                <a:gd name="T111" fmla="*/ 1106 h 1704"/>
                <a:gd name="T112" fmla="+- 0 4101 3903"/>
                <a:gd name="T113" fmla="*/ T112 w 1137"/>
                <a:gd name="T114" fmla="+- 0 1129 482"/>
                <a:gd name="T115" fmla="*/ 1129 h 1704"/>
                <a:gd name="T116" fmla="+- 0 4130 3903"/>
                <a:gd name="T117" fmla="*/ T116 w 1137"/>
                <a:gd name="T118" fmla="+- 0 1148 482"/>
                <a:gd name="T119" fmla="*/ 1148 h 1704"/>
                <a:gd name="T120" fmla="+- 0 4308 3903"/>
                <a:gd name="T121" fmla="*/ T120 w 1137"/>
                <a:gd name="T122" fmla="+- 0 1248 482"/>
                <a:gd name="T123" fmla="*/ 1248 h 1704"/>
                <a:gd name="T124" fmla="+- 0 4312 3903"/>
                <a:gd name="T125" fmla="*/ T124 w 1137"/>
                <a:gd name="T126" fmla="+- 0 1274 482"/>
                <a:gd name="T127" fmla="*/ 1274 h 1704"/>
                <a:gd name="T128" fmla="+- 0 4258 3903"/>
                <a:gd name="T129" fmla="*/ T128 w 1137"/>
                <a:gd name="T130" fmla="+- 0 1436 482"/>
                <a:gd name="T131" fmla="*/ 1436 h 1704"/>
                <a:gd name="T132" fmla="+- 0 4182 3903"/>
                <a:gd name="T133" fmla="*/ T132 w 1137"/>
                <a:gd name="T134" fmla="+- 0 1500 482"/>
                <a:gd name="T135" fmla="*/ 1500 h 1704"/>
                <a:gd name="T136" fmla="+- 0 4245 3903"/>
                <a:gd name="T137" fmla="*/ T136 w 1137"/>
                <a:gd name="T138" fmla="+- 0 1537 482"/>
                <a:gd name="T139" fmla="*/ 1537 h 1704"/>
                <a:gd name="T140" fmla="+- 0 4345 3903"/>
                <a:gd name="T141" fmla="*/ T140 w 1137"/>
                <a:gd name="T142" fmla="+- 0 1469 482"/>
                <a:gd name="T143" fmla="*/ 1469 h 1704"/>
                <a:gd name="T144" fmla="+- 0 4399 3903"/>
                <a:gd name="T145" fmla="*/ T144 w 1137"/>
                <a:gd name="T146" fmla="+- 0 1537 482"/>
                <a:gd name="T147" fmla="*/ 1537 h 1704"/>
                <a:gd name="T148" fmla="+- 0 4414 3903"/>
                <a:gd name="T149" fmla="*/ T148 w 1137"/>
                <a:gd name="T150" fmla="+- 0 1611 482"/>
                <a:gd name="T151" fmla="*/ 1611 h 1704"/>
                <a:gd name="T152" fmla="+- 0 4478 3903"/>
                <a:gd name="T153" fmla="*/ T152 w 1137"/>
                <a:gd name="T154" fmla="+- 0 1693 482"/>
                <a:gd name="T155" fmla="*/ 1693 h 1704"/>
                <a:gd name="T156" fmla="+- 0 4687 3903"/>
                <a:gd name="T157" fmla="*/ T156 w 1137"/>
                <a:gd name="T158" fmla="+- 0 1681 482"/>
                <a:gd name="T159" fmla="*/ 1681 h 1704"/>
                <a:gd name="T160" fmla="+- 0 4847 3903"/>
                <a:gd name="T161" fmla="*/ T160 w 1137"/>
                <a:gd name="T162" fmla="+- 0 1783 482"/>
                <a:gd name="T163" fmla="*/ 1783 h 1704"/>
                <a:gd name="T164" fmla="+- 0 4918 3903"/>
                <a:gd name="T165" fmla="*/ T164 w 1137"/>
                <a:gd name="T166" fmla="+- 0 1977 482"/>
                <a:gd name="T167" fmla="*/ 1977 h 1704"/>
                <a:gd name="T168" fmla="+- 0 4937 3903"/>
                <a:gd name="T169" fmla="*/ T168 w 1137"/>
                <a:gd name="T170" fmla="+- 0 2079 482"/>
                <a:gd name="T171" fmla="*/ 2079 h 1704"/>
                <a:gd name="T172" fmla="+- 0 4987 3903"/>
                <a:gd name="T173" fmla="*/ T172 w 1137"/>
                <a:gd name="T174" fmla="+- 0 2144 482"/>
                <a:gd name="T175" fmla="*/ 2144 h 1704"/>
                <a:gd name="T176" fmla="+- 0 5040 3903"/>
                <a:gd name="T177" fmla="*/ T176 w 1137"/>
                <a:gd name="T178" fmla="+- 0 786 482"/>
                <a:gd name="T179" fmla="*/ 786 h 1704"/>
                <a:gd name="T180" fmla="+- 0 4971 3903"/>
                <a:gd name="T181" fmla="*/ T180 w 1137"/>
                <a:gd name="T182" fmla="+- 0 688 482"/>
                <a:gd name="T183" fmla="*/ 688 h 1704"/>
                <a:gd name="T184" fmla="+- 0 4866 3903"/>
                <a:gd name="T185" fmla="*/ T184 w 1137"/>
                <a:gd name="T186" fmla="+- 0 684 482"/>
                <a:gd name="T187" fmla="*/ 684 h 1704"/>
                <a:gd name="T188" fmla="+- 0 4846 3903"/>
                <a:gd name="T189" fmla="*/ T188 w 1137"/>
                <a:gd name="T190" fmla="+- 0 612 482"/>
                <a:gd name="T191" fmla="*/ 612 h 1704"/>
                <a:gd name="T192" fmla="+- 0 4905 3903"/>
                <a:gd name="T193" fmla="*/ T192 w 1137"/>
                <a:gd name="T194" fmla="+- 0 533 482"/>
                <a:gd name="T195" fmla="*/ 533 h 1704"/>
                <a:gd name="T196" fmla="+- 0 4883 3903"/>
                <a:gd name="T197" fmla="*/ T196 w 1137"/>
                <a:gd name="T198" fmla="+- 0 482 482"/>
                <a:gd name="T199" fmla="*/ 482 h 1704"/>
                <a:gd name="T200" fmla="+- 0 4811 3903"/>
                <a:gd name="T201" fmla="*/ T200 w 1137"/>
                <a:gd name="T202" fmla="+- 0 599 482"/>
                <a:gd name="T203" fmla="*/ 599 h 1704"/>
                <a:gd name="T204" fmla="+- 0 4648 3903"/>
                <a:gd name="T205" fmla="*/ T204 w 1137"/>
                <a:gd name="T206" fmla="+- 0 746 482"/>
                <a:gd name="T207" fmla="*/ 746 h 1704"/>
                <a:gd name="T208" fmla="+- 0 4926 3903"/>
                <a:gd name="T209" fmla="*/ T208 w 1137"/>
                <a:gd name="T210" fmla="+- 0 1925 482"/>
                <a:gd name="T211" fmla="*/ 1925 h 1704"/>
                <a:gd name="T212" fmla="+- 0 5040 3903"/>
                <a:gd name="T213" fmla="*/ T212 w 1137"/>
                <a:gd name="T214" fmla="+- 0 786 482"/>
                <a:gd name="T215" fmla="*/ 786 h 1704"/>
                <a:gd name="T216" fmla="+- 0 4972 3903"/>
                <a:gd name="T217" fmla="*/ T216 w 1137"/>
                <a:gd name="T218" fmla="+- 0 686 482"/>
                <a:gd name="T219" fmla="*/ 686 h 1704"/>
                <a:gd name="T220" fmla="+- 0 5029 3903"/>
                <a:gd name="T221" fmla="*/ T220 w 1137"/>
                <a:gd name="T222" fmla="+- 0 701 482"/>
                <a:gd name="T223" fmla="*/ 701 h 1704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  <a:cxn ang="0">
                  <a:pos x="T165" y="T167"/>
                </a:cxn>
                <a:cxn ang="0">
                  <a:pos x="T169" y="T171"/>
                </a:cxn>
                <a:cxn ang="0">
                  <a:pos x="T173" y="T175"/>
                </a:cxn>
                <a:cxn ang="0">
                  <a:pos x="T177" y="T179"/>
                </a:cxn>
                <a:cxn ang="0">
                  <a:pos x="T181" y="T183"/>
                </a:cxn>
                <a:cxn ang="0">
                  <a:pos x="T185" y="T187"/>
                </a:cxn>
                <a:cxn ang="0">
                  <a:pos x="T189" y="T191"/>
                </a:cxn>
                <a:cxn ang="0">
                  <a:pos x="T193" y="T195"/>
                </a:cxn>
                <a:cxn ang="0">
                  <a:pos x="T197" y="T199"/>
                </a:cxn>
                <a:cxn ang="0">
                  <a:pos x="T201" y="T203"/>
                </a:cxn>
                <a:cxn ang="0">
                  <a:pos x="T205" y="T207"/>
                </a:cxn>
                <a:cxn ang="0">
                  <a:pos x="T209" y="T211"/>
                </a:cxn>
                <a:cxn ang="0">
                  <a:pos x="T213" y="T215"/>
                </a:cxn>
                <a:cxn ang="0">
                  <a:pos x="T217" y="T219"/>
                </a:cxn>
                <a:cxn ang="0">
                  <a:pos x="T221" y="T223"/>
                </a:cxn>
              </a:cxnLst>
              <a:rect l="0" t="0" r="r" b="b"/>
              <a:pathLst>
                <a:path w="1137" h="1704">
                  <a:moveTo>
                    <a:pt x="341" y="477"/>
                  </a:moveTo>
                  <a:lnTo>
                    <a:pt x="341" y="474"/>
                  </a:lnTo>
                  <a:lnTo>
                    <a:pt x="338" y="464"/>
                  </a:lnTo>
                  <a:lnTo>
                    <a:pt x="325" y="460"/>
                  </a:lnTo>
                  <a:lnTo>
                    <a:pt x="314" y="457"/>
                  </a:lnTo>
                  <a:lnTo>
                    <a:pt x="298" y="452"/>
                  </a:lnTo>
                  <a:lnTo>
                    <a:pt x="259" y="440"/>
                  </a:lnTo>
                  <a:lnTo>
                    <a:pt x="213" y="423"/>
                  </a:lnTo>
                  <a:lnTo>
                    <a:pt x="174" y="404"/>
                  </a:lnTo>
                  <a:lnTo>
                    <a:pt x="119" y="365"/>
                  </a:lnTo>
                  <a:lnTo>
                    <a:pt x="87" y="349"/>
                  </a:lnTo>
                  <a:lnTo>
                    <a:pt x="44" y="341"/>
                  </a:lnTo>
                  <a:lnTo>
                    <a:pt x="21" y="342"/>
                  </a:lnTo>
                  <a:lnTo>
                    <a:pt x="7" y="348"/>
                  </a:lnTo>
                  <a:lnTo>
                    <a:pt x="0" y="359"/>
                  </a:lnTo>
                  <a:lnTo>
                    <a:pt x="1" y="371"/>
                  </a:lnTo>
                  <a:lnTo>
                    <a:pt x="7" y="381"/>
                  </a:lnTo>
                  <a:lnTo>
                    <a:pt x="18" y="391"/>
                  </a:lnTo>
                  <a:lnTo>
                    <a:pt x="34" y="399"/>
                  </a:lnTo>
                  <a:lnTo>
                    <a:pt x="53" y="403"/>
                  </a:lnTo>
                  <a:lnTo>
                    <a:pt x="98" y="409"/>
                  </a:lnTo>
                  <a:lnTo>
                    <a:pt x="140" y="417"/>
                  </a:lnTo>
                  <a:lnTo>
                    <a:pt x="181" y="430"/>
                  </a:lnTo>
                  <a:lnTo>
                    <a:pt x="222" y="448"/>
                  </a:lnTo>
                  <a:lnTo>
                    <a:pt x="263" y="469"/>
                  </a:lnTo>
                  <a:lnTo>
                    <a:pt x="299" y="485"/>
                  </a:lnTo>
                  <a:lnTo>
                    <a:pt x="326" y="490"/>
                  </a:lnTo>
                  <a:lnTo>
                    <a:pt x="340" y="480"/>
                  </a:lnTo>
                  <a:lnTo>
                    <a:pt x="341" y="477"/>
                  </a:lnTo>
                  <a:moveTo>
                    <a:pt x="590" y="1381"/>
                  </a:moveTo>
                  <a:lnTo>
                    <a:pt x="587" y="1368"/>
                  </a:lnTo>
                  <a:lnTo>
                    <a:pt x="582" y="1357"/>
                  </a:lnTo>
                  <a:lnTo>
                    <a:pt x="573" y="1348"/>
                  </a:lnTo>
                  <a:lnTo>
                    <a:pt x="561" y="1343"/>
                  </a:lnTo>
                  <a:lnTo>
                    <a:pt x="545" y="1341"/>
                  </a:lnTo>
                  <a:lnTo>
                    <a:pt x="516" y="1343"/>
                  </a:lnTo>
                  <a:lnTo>
                    <a:pt x="496" y="1350"/>
                  </a:lnTo>
                  <a:lnTo>
                    <a:pt x="485" y="1361"/>
                  </a:lnTo>
                  <a:lnTo>
                    <a:pt x="483" y="1377"/>
                  </a:lnTo>
                  <a:lnTo>
                    <a:pt x="487" y="1398"/>
                  </a:lnTo>
                  <a:lnTo>
                    <a:pt x="488" y="1407"/>
                  </a:lnTo>
                  <a:lnTo>
                    <a:pt x="491" y="1416"/>
                  </a:lnTo>
                  <a:lnTo>
                    <a:pt x="493" y="1424"/>
                  </a:lnTo>
                  <a:lnTo>
                    <a:pt x="497" y="1429"/>
                  </a:lnTo>
                  <a:lnTo>
                    <a:pt x="502" y="1432"/>
                  </a:lnTo>
                  <a:lnTo>
                    <a:pt x="512" y="1438"/>
                  </a:lnTo>
                  <a:lnTo>
                    <a:pt x="534" y="1447"/>
                  </a:lnTo>
                  <a:lnTo>
                    <a:pt x="561" y="1447"/>
                  </a:lnTo>
                  <a:lnTo>
                    <a:pt x="581" y="1427"/>
                  </a:lnTo>
                  <a:lnTo>
                    <a:pt x="587" y="1411"/>
                  </a:lnTo>
                  <a:lnTo>
                    <a:pt x="590" y="1395"/>
                  </a:lnTo>
                  <a:lnTo>
                    <a:pt x="590" y="1381"/>
                  </a:lnTo>
                  <a:moveTo>
                    <a:pt x="795" y="1286"/>
                  </a:moveTo>
                  <a:lnTo>
                    <a:pt x="792" y="1278"/>
                  </a:lnTo>
                  <a:lnTo>
                    <a:pt x="785" y="1270"/>
                  </a:lnTo>
                  <a:lnTo>
                    <a:pt x="773" y="1270"/>
                  </a:lnTo>
                  <a:lnTo>
                    <a:pt x="759" y="1281"/>
                  </a:lnTo>
                  <a:lnTo>
                    <a:pt x="745" y="1306"/>
                  </a:lnTo>
                  <a:lnTo>
                    <a:pt x="729" y="1352"/>
                  </a:lnTo>
                  <a:lnTo>
                    <a:pt x="708" y="1404"/>
                  </a:lnTo>
                  <a:lnTo>
                    <a:pt x="678" y="1458"/>
                  </a:lnTo>
                  <a:lnTo>
                    <a:pt x="599" y="1543"/>
                  </a:lnTo>
                  <a:lnTo>
                    <a:pt x="578" y="1585"/>
                  </a:lnTo>
                  <a:lnTo>
                    <a:pt x="569" y="1628"/>
                  </a:lnTo>
                  <a:lnTo>
                    <a:pt x="574" y="1666"/>
                  </a:lnTo>
                  <a:lnTo>
                    <a:pt x="579" y="1677"/>
                  </a:lnTo>
                  <a:lnTo>
                    <a:pt x="586" y="1687"/>
                  </a:lnTo>
                  <a:lnTo>
                    <a:pt x="594" y="1696"/>
                  </a:lnTo>
                  <a:lnTo>
                    <a:pt x="605" y="1703"/>
                  </a:lnTo>
                  <a:lnTo>
                    <a:pt x="642" y="1695"/>
                  </a:lnTo>
                  <a:lnTo>
                    <a:pt x="669" y="1646"/>
                  </a:lnTo>
                  <a:lnTo>
                    <a:pt x="688" y="1578"/>
                  </a:lnTo>
                  <a:lnTo>
                    <a:pt x="700" y="1515"/>
                  </a:lnTo>
                  <a:lnTo>
                    <a:pt x="715" y="1454"/>
                  </a:lnTo>
                  <a:lnTo>
                    <a:pt x="740" y="1390"/>
                  </a:lnTo>
                  <a:lnTo>
                    <a:pt x="764" y="1337"/>
                  </a:lnTo>
                  <a:lnTo>
                    <a:pt x="782" y="1307"/>
                  </a:lnTo>
                  <a:lnTo>
                    <a:pt x="793" y="1296"/>
                  </a:lnTo>
                  <a:lnTo>
                    <a:pt x="795" y="1286"/>
                  </a:lnTo>
                  <a:moveTo>
                    <a:pt x="1107" y="1623"/>
                  </a:moveTo>
                  <a:lnTo>
                    <a:pt x="1105" y="1606"/>
                  </a:lnTo>
                  <a:lnTo>
                    <a:pt x="1100" y="1586"/>
                  </a:lnTo>
                  <a:lnTo>
                    <a:pt x="1090" y="1560"/>
                  </a:lnTo>
                  <a:lnTo>
                    <a:pt x="1075" y="1531"/>
                  </a:lnTo>
                  <a:lnTo>
                    <a:pt x="1056" y="1499"/>
                  </a:lnTo>
                  <a:lnTo>
                    <a:pt x="1032" y="1463"/>
                  </a:lnTo>
                  <a:lnTo>
                    <a:pt x="1028" y="1456"/>
                  </a:lnTo>
                  <a:lnTo>
                    <a:pt x="1025" y="1450"/>
                  </a:lnTo>
                  <a:lnTo>
                    <a:pt x="638" y="291"/>
                  </a:lnTo>
                  <a:lnTo>
                    <a:pt x="621" y="288"/>
                  </a:lnTo>
                  <a:lnTo>
                    <a:pt x="612" y="286"/>
                  </a:lnTo>
                  <a:lnTo>
                    <a:pt x="568" y="276"/>
                  </a:lnTo>
                  <a:lnTo>
                    <a:pt x="537" y="272"/>
                  </a:lnTo>
                  <a:lnTo>
                    <a:pt x="529" y="273"/>
                  </a:lnTo>
                  <a:lnTo>
                    <a:pt x="514" y="274"/>
                  </a:lnTo>
                  <a:lnTo>
                    <a:pt x="500" y="281"/>
                  </a:lnTo>
                  <a:lnTo>
                    <a:pt x="498" y="292"/>
                  </a:lnTo>
                  <a:lnTo>
                    <a:pt x="501" y="298"/>
                  </a:lnTo>
                  <a:lnTo>
                    <a:pt x="507" y="305"/>
                  </a:lnTo>
                  <a:lnTo>
                    <a:pt x="517" y="311"/>
                  </a:lnTo>
                  <a:lnTo>
                    <a:pt x="530" y="318"/>
                  </a:lnTo>
                  <a:lnTo>
                    <a:pt x="541" y="324"/>
                  </a:lnTo>
                  <a:lnTo>
                    <a:pt x="548" y="330"/>
                  </a:lnTo>
                  <a:lnTo>
                    <a:pt x="550" y="338"/>
                  </a:lnTo>
                  <a:lnTo>
                    <a:pt x="546" y="367"/>
                  </a:lnTo>
                  <a:lnTo>
                    <a:pt x="523" y="405"/>
                  </a:lnTo>
                  <a:lnTo>
                    <a:pt x="490" y="451"/>
                  </a:lnTo>
                  <a:lnTo>
                    <a:pt x="457" y="506"/>
                  </a:lnTo>
                  <a:lnTo>
                    <a:pt x="411" y="567"/>
                  </a:lnTo>
                  <a:lnTo>
                    <a:pt x="352" y="605"/>
                  </a:lnTo>
                  <a:lnTo>
                    <a:pt x="351" y="605"/>
                  </a:lnTo>
                  <a:lnTo>
                    <a:pt x="291" y="624"/>
                  </a:lnTo>
                  <a:lnTo>
                    <a:pt x="238" y="628"/>
                  </a:lnTo>
                  <a:lnTo>
                    <a:pt x="217" y="631"/>
                  </a:lnTo>
                  <a:lnTo>
                    <a:pt x="204" y="637"/>
                  </a:lnTo>
                  <a:lnTo>
                    <a:pt x="198" y="647"/>
                  </a:lnTo>
                  <a:lnTo>
                    <a:pt x="199" y="656"/>
                  </a:lnTo>
                  <a:lnTo>
                    <a:pt x="201" y="665"/>
                  </a:lnTo>
                  <a:lnTo>
                    <a:pt x="212" y="671"/>
                  </a:lnTo>
                  <a:lnTo>
                    <a:pt x="227" y="666"/>
                  </a:lnTo>
                  <a:lnTo>
                    <a:pt x="263" y="663"/>
                  </a:lnTo>
                  <a:lnTo>
                    <a:pt x="315" y="674"/>
                  </a:lnTo>
                  <a:lnTo>
                    <a:pt x="367" y="706"/>
                  </a:lnTo>
                  <a:lnTo>
                    <a:pt x="405" y="766"/>
                  </a:lnTo>
                  <a:lnTo>
                    <a:pt x="406" y="770"/>
                  </a:lnTo>
                  <a:lnTo>
                    <a:pt x="407" y="773"/>
                  </a:lnTo>
                  <a:lnTo>
                    <a:pt x="408" y="777"/>
                  </a:lnTo>
                  <a:lnTo>
                    <a:pt x="409" y="792"/>
                  </a:lnTo>
                  <a:lnTo>
                    <a:pt x="413" y="852"/>
                  </a:lnTo>
                  <a:lnTo>
                    <a:pt x="393" y="908"/>
                  </a:lnTo>
                  <a:lnTo>
                    <a:pt x="367" y="943"/>
                  </a:lnTo>
                  <a:lnTo>
                    <a:pt x="355" y="954"/>
                  </a:lnTo>
                  <a:lnTo>
                    <a:pt x="325" y="960"/>
                  </a:lnTo>
                  <a:lnTo>
                    <a:pt x="299" y="975"/>
                  </a:lnTo>
                  <a:lnTo>
                    <a:pt x="281" y="995"/>
                  </a:lnTo>
                  <a:lnTo>
                    <a:pt x="279" y="1018"/>
                  </a:lnTo>
                  <a:lnTo>
                    <a:pt x="282" y="1027"/>
                  </a:lnTo>
                  <a:lnTo>
                    <a:pt x="290" y="1036"/>
                  </a:lnTo>
                  <a:lnTo>
                    <a:pt x="304" y="1045"/>
                  </a:lnTo>
                  <a:lnTo>
                    <a:pt x="342" y="1055"/>
                  </a:lnTo>
                  <a:lnTo>
                    <a:pt x="367" y="1040"/>
                  </a:lnTo>
                  <a:lnTo>
                    <a:pt x="389" y="1013"/>
                  </a:lnTo>
                  <a:lnTo>
                    <a:pt x="418" y="992"/>
                  </a:lnTo>
                  <a:lnTo>
                    <a:pt x="442" y="987"/>
                  </a:lnTo>
                  <a:lnTo>
                    <a:pt x="462" y="992"/>
                  </a:lnTo>
                  <a:lnTo>
                    <a:pt x="478" y="1009"/>
                  </a:lnTo>
                  <a:lnTo>
                    <a:pt x="491" y="1039"/>
                  </a:lnTo>
                  <a:lnTo>
                    <a:pt x="496" y="1055"/>
                  </a:lnTo>
                  <a:lnTo>
                    <a:pt x="501" y="1073"/>
                  </a:lnTo>
                  <a:lnTo>
                    <a:pt x="505" y="1094"/>
                  </a:lnTo>
                  <a:lnTo>
                    <a:pt x="509" y="1117"/>
                  </a:lnTo>
                  <a:lnTo>
                    <a:pt x="511" y="1129"/>
                  </a:lnTo>
                  <a:lnTo>
                    <a:pt x="513" y="1139"/>
                  </a:lnTo>
                  <a:lnTo>
                    <a:pt x="516" y="1148"/>
                  </a:lnTo>
                  <a:lnTo>
                    <a:pt x="543" y="1193"/>
                  </a:lnTo>
                  <a:lnTo>
                    <a:pt x="575" y="1211"/>
                  </a:lnTo>
                  <a:lnTo>
                    <a:pt x="602" y="1214"/>
                  </a:lnTo>
                  <a:lnTo>
                    <a:pt x="614" y="1212"/>
                  </a:lnTo>
                  <a:lnTo>
                    <a:pt x="705" y="1193"/>
                  </a:lnTo>
                  <a:lnTo>
                    <a:pt x="784" y="1199"/>
                  </a:lnTo>
                  <a:lnTo>
                    <a:pt x="839" y="1215"/>
                  </a:lnTo>
                  <a:lnTo>
                    <a:pt x="861" y="1224"/>
                  </a:lnTo>
                  <a:lnTo>
                    <a:pt x="908" y="1259"/>
                  </a:lnTo>
                  <a:lnTo>
                    <a:pt x="944" y="1301"/>
                  </a:lnTo>
                  <a:lnTo>
                    <a:pt x="972" y="1347"/>
                  </a:lnTo>
                  <a:lnTo>
                    <a:pt x="991" y="1395"/>
                  </a:lnTo>
                  <a:lnTo>
                    <a:pt x="1005" y="1446"/>
                  </a:lnTo>
                  <a:lnTo>
                    <a:pt x="1015" y="1495"/>
                  </a:lnTo>
                  <a:lnTo>
                    <a:pt x="1022" y="1538"/>
                  </a:lnTo>
                  <a:lnTo>
                    <a:pt x="1028" y="1573"/>
                  </a:lnTo>
                  <a:lnTo>
                    <a:pt x="1030" y="1585"/>
                  </a:lnTo>
                  <a:lnTo>
                    <a:pt x="1034" y="1597"/>
                  </a:lnTo>
                  <a:lnTo>
                    <a:pt x="1037" y="1607"/>
                  </a:lnTo>
                  <a:lnTo>
                    <a:pt x="1051" y="1639"/>
                  </a:lnTo>
                  <a:lnTo>
                    <a:pt x="1067" y="1658"/>
                  </a:lnTo>
                  <a:lnTo>
                    <a:pt x="1084" y="1662"/>
                  </a:lnTo>
                  <a:lnTo>
                    <a:pt x="1099" y="1650"/>
                  </a:lnTo>
                  <a:lnTo>
                    <a:pt x="1105" y="1638"/>
                  </a:lnTo>
                  <a:lnTo>
                    <a:pt x="1107" y="1623"/>
                  </a:lnTo>
                  <a:moveTo>
                    <a:pt x="1137" y="304"/>
                  </a:moveTo>
                  <a:lnTo>
                    <a:pt x="1120" y="302"/>
                  </a:lnTo>
                  <a:lnTo>
                    <a:pt x="1096" y="287"/>
                  </a:lnTo>
                  <a:lnTo>
                    <a:pt x="1069" y="204"/>
                  </a:lnTo>
                  <a:lnTo>
                    <a:pt x="1068" y="206"/>
                  </a:lnTo>
                  <a:lnTo>
                    <a:pt x="1030" y="234"/>
                  </a:lnTo>
                  <a:lnTo>
                    <a:pt x="1003" y="234"/>
                  </a:lnTo>
                  <a:lnTo>
                    <a:pt x="981" y="223"/>
                  </a:lnTo>
                  <a:lnTo>
                    <a:pt x="963" y="202"/>
                  </a:lnTo>
                  <a:lnTo>
                    <a:pt x="951" y="175"/>
                  </a:lnTo>
                  <a:lnTo>
                    <a:pt x="947" y="160"/>
                  </a:lnTo>
                  <a:lnTo>
                    <a:pt x="944" y="145"/>
                  </a:lnTo>
                  <a:lnTo>
                    <a:pt x="943" y="130"/>
                  </a:lnTo>
                  <a:lnTo>
                    <a:pt x="943" y="114"/>
                  </a:lnTo>
                  <a:lnTo>
                    <a:pt x="957" y="83"/>
                  </a:lnTo>
                  <a:lnTo>
                    <a:pt x="981" y="66"/>
                  </a:lnTo>
                  <a:lnTo>
                    <a:pt x="1002" y="51"/>
                  </a:lnTo>
                  <a:lnTo>
                    <a:pt x="1005" y="24"/>
                  </a:lnTo>
                  <a:lnTo>
                    <a:pt x="1005" y="23"/>
                  </a:lnTo>
                  <a:lnTo>
                    <a:pt x="1005" y="22"/>
                  </a:lnTo>
                  <a:lnTo>
                    <a:pt x="980" y="0"/>
                  </a:lnTo>
                  <a:lnTo>
                    <a:pt x="943" y="5"/>
                  </a:lnTo>
                  <a:lnTo>
                    <a:pt x="913" y="42"/>
                  </a:lnTo>
                  <a:lnTo>
                    <a:pt x="912" y="59"/>
                  </a:lnTo>
                  <a:lnTo>
                    <a:pt x="908" y="117"/>
                  </a:lnTo>
                  <a:lnTo>
                    <a:pt x="903" y="187"/>
                  </a:lnTo>
                  <a:lnTo>
                    <a:pt x="866" y="220"/>
                  </a:lnTo>
                  <a:lnTo>
                    <a:pt x="809" y="238"/>
                  </a:lnTo>
                  <a:lnTo>
                    <a:pt x="745" y="264"/>
                  </a:lnTo>
                  <a:lnTo>
                    <a:pt x="691" y="288"/>
                  </a:lnTo>
                  <a:lnTo>
                    <a:pt x="650" y="293"/>
                  </a:lnTo>
                  <a:lnTo>
                    <a:pt x="638" y="291"/>
                  </a:lnTo>
                  <a:lnTo>
                    <a:pt x="1023" y="1443"/>
                  </a:lnTo>
                  <a:lnTo>
                    <a:pt x="1033" y="1393"/>
                  </a:lnTo>
                  <a:lnTo>
                    <a:pt x="1083" y="1357"/>
                  </a:lnTo>
                  <a:lnTo>
                    <a:pt x="1137" y="1335"/>
                  </a:lnTo>
                  <a:lnTo>
                    <a:pt x="1137" y="304"/>
                  </a:lnTo>
                  <a:moveTo>
                    <a:pt x="1137" y="101"/>
                  </a:moveTo>
                  <a:lnTo>
                    <a:pt x="1120" y="113"/>
                  </a:lnTo>
                  <a:lnTo>
                    <a:pt x="1095" y="158"/>
                  </a:lnTo>
                  <a:lnTo>
                    <a:pt x="1069" y="204"/>
                  </a:lnTo>
                  <a:lnTo>
                    <a:pt x="1094" y="281"/>
                  </a:lnTo>
                  <a:lnTo>
                    <a:pt x="1096" y="273"/>
                  </a:lnTo>
                  <a:lnTo>
                    <a:pt x="1102" y="263"/>
                  </a:lnTo>
                  <a:lnTo>
                    <a:pt x="1126" y="219"/>
                  </a:lnTo>
                  <a:lnTo>
                    <a:pt x="1137" y="196"/>
                  </a:lnTo>
                  <a:lnTo>
                    <a:pt x="1137" y="101"/>
                  </a:lnTo>
                </a:path>
              </a:pathLst>
            </a:custGeom>
            <a:solidFill>
              <a:srgbClr val="FFD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pic>
          <p:nvPicPr>
            <p:cNvPr id="11" name="Picture 9">
              <a:extLst>
                <a:ext uri="{FF2B5EF4-FFF2-40B4-BE49-F238E27FC236}">
                  <a16:creationId xmlns:a16="http://schemas.microsoft.com/office/drawing/2014/main" id="{24388CC2-2223-4E85-A362-F561A3D85F0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34" y="1975"/>
              <a:ext cx="107" cy="1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AutoShape 10">
              <a:extLst>
                <a:ext uri="{FF2B5EF4-FFF2-40B4-BE49-F238E27FC236}">
                  <a16:creationId xmlns:a16="http://schemas.microsoft.com/office/drawing/2014/main" id="{C6A68DB5-E56D-4A45-8870-94D1672950F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75" y="622"/>
              <a:ext cx="597" cy="1459"/>
            </a:xfrm>
            <a:custGeom>
              <a:avLst/>
              <a:gdLst>
                <a:gd name="T0" fmla="+- 0 3988 3976"/>
                <a:gd name="T1" fmla="*/ T0 w 597"/>
                <a:gd name="T2" fmla="+- 0 1069 622"/>
                <a:gd name="T3" fmla="*/ 1069 h 1459"/>
                <a:gd name="T4" fmla="+- 0 3984 3976"/>
                <a:gd name="T5" fmla="*/ T4 w 597"/>
                <a:gd name="T6" fmla="+- 0 1058 622"/>
                <a:gd name="T7" fmla="*/ 1058 h 1459"/>
                <a:gd name="T8" fmla="+- 0 3980 3976"/>
                <a:gd name="T9" fmla="*/ T8 w 597"/>
                <a:gd name="T10" fmla="+- 0 1079 622"/>
                <a:gd name="T11" fmla="*/ 1079 h 1459"/>
                <a:gd name="T12" fmla="+- 0 4010 3976"/>
                <a:gd name="T13" fmla="*/ T12 w 597"/>
                <a:gd name="T14" fmla="+- 0 1435 622"/>
                <a:gd name="T15" fmla="*/ 1435 h 1459"/>
                <a:gd name="T16" fmla="+- 0 4009 3976"/>
                <a:gd name="T17" fmla="*/ T16 w 597"/>
                <a:gd name="T18" fmla="+- 0 1416 622"/>
                <a:gd name="T19" fmla="*/ 1416 h 1459"/>
                <a:gd name="T20" fmla="+- 0 3997 3976"/>
                <a:gd name="T21" fmla="*/ T20 w 597"/>
                <a:gd name="T22" fmla="+- 0 1414 622"/>
                <a:gd name="T23" fmla="*/ 1414 h 1459"/>
                <a:gd name="T24" fmla="+- 0 4010 3976"/>
                <a:gd name="T25" fmla="*/ T24 w 597"/>
                <a:gd name="T26" fmla="+- 0 1435 622"/>
                <a:gd name="T27" fmla="*/ 1435 h 1459"/>
                <a:gd name="T28" fmla="+- 0 4218 3976"/>
                <a:gd name="T29" fmla="*/ T28 w 597"/>
                <a:gd name="T30" fmla="+- 0 1864 622"/>
                <a:gd name="T31" fmla="*/ 1864 h 1459"/>
                <a:gd name="T32" fmla="+- 0 4218 3976"/>
                <a:gd name="T33" fmla="*/ T32 w 597"/>
                <a:gd name="T34" fmla="+- 0 1861 622"/>
                <a:gd name="T35" fmla="*/ 1861 h 1459"/>
                <a:gd name="T36" fmla="+- 0 4215 3976"/>
                <a:gd name="T37" fmla="*/ T36 w 597"/>
                <a:gd name="T38" fmla="+- 0 1851 622"/>
                <a:gd name="T39" fmla="*/ 1851 h 1459"/>
                <a:gd name="T40" fmla="+- 0 4210 3976"/>
                <a:gd name="T41" fmla="*/ T40 w 597"/>
                <a:gd name="T42" fmla="+- 0 1872 622"/>
                <a:gd name="T43" fmla="*/ 1872 h 1459"/>
                <a:gd name="T44" fmla="+- 0 4250 3976"/>
                <a:gd name="T45" fmla="*/ T44 w 597"/>
                <a:gd name="T46" fmla="+- 0 1619 622"/>
                <a:gd name="T47" fmla="*/ 1619 h 1459"/>
                <a:gd name="T48" fmla="+- 0 4249 3976"/>
                <a:gd name="T49" fmla="*/ T48 w 597"/>
                <a:gd name="T50" fmla="+- 0 1599 622"/>
                <a:gd name="T51" fmla="*/ 1599 h 1459"/>
                <a:gd name="T52" fmla="+- 0 4238 3976"/>
                <a:gd name="T53" fmla="*/ T52 w 597"/>
                <a:gd name="T54" fmla="+- 0 1597 622"/>
                <a:gd name="T55" fmla="*/ 1597 h 1459"/>
                <a:gd name="T56" fmla="+- 0 4250 3976"/>
                <a:gd name="T57" fmla="*/ T56 w 597"/>
                <a:gd name="T58" fmla="+- 0 1619 622"/>
                <a:gd name="T59" fmla="*/ 1619 h 1459"/>
                <a:gd name="T60" fmla="+- 0 4273 3976"/>
                <a:gd name="T61" fmla="*/ T60 w 597"/>
                <a:gd name="T62" fmla="+- 0 820 622"/>
                <a:gd name="T63" fmla="*/ 820 h 1459"/>
                <a:gd name="T64" fmla="+- 0 4265 3976"/>
                <a:gd name="T65" fmla="*/ T64 w 597"/>
                <a:gd name="T66" fmla="+- 0 803 622"/>
                <a:gd name="T67" fmla="*/ 803 h 1459"/>
                <a:gd name="T68" fmla="+- 0 4240 3976"/>
                <a:gd name="T69" fmla="*/ T68 w 597"/>
                <a:gd name="T70" fmla="+- 0 789 622"/>
                <a:gd name="T71" fmla="*/ 789 h 1459"/>
                <a:gd name="T72" fmla="+- 0 4223 3976"/>
                <a:gd name="T73" fmla="*/ T72 w 597"/>
                <a:gd name="T74" fmla="+- 0 807 622"/>
                <a:gd name="T75" fmla="*/ 807 h 1459"/>
                <a:gd name="T76" fmla="+- 0 4227 3976"/>
                <a:gd name="T77" fmla="*/ T76 w 597"/>
                <a:gd name="T78" fmla="+- 0 829 622"/>
                <a:gd name="T79" fmla="*/ 829 h 1459"/>
                <a:gd name="T80" fmla="+- 0 4239 3976"/>
                <a:gd name="T81" fmla="*/ T80 w 597"/>
                <a:gd name="T82" fmla="+- 0 834 622"/>
                <a:gd name="T83" fmla="*/ 834 h 1459"/>
                <a:gd name="T84" fmla="+- 0 4255 3976"/>
                <a:gd name="T85" fmla="*/ T84 w 597"/>
                <a:gd name="T86" fmla="+- 0 837 622"/>
                <a:gd name="T87" fmla="*/ 837 h 1459"/>
                <a:gd name="T88" fmla="+- 0 4273 3976"/>
                <a:gd name="T89" fmla="*/ T88 w 597"/>
                <a:gd name="T90" fmla="+- 0 826 622"/>
                <a:gd name="T91" fmla="*/ 826 h 1459"/>
                <a:gd name="T92" fmla="+- 0 4325 3976"/>
                <a:gd name="T93" fmla="*/ T92 w 597"/>
                <a:gd name="T94" fmla="+- 0 651 622"/>
                <a:gd name="T95" fmla="*/ 651 h 1459"/>
                <a:gd name="T96" fmla="+- 0 4324 3976"/>
                <a:gd name="T97" fmla="*/ T96 w 597"/>
                <a:gd name="T98" fmla="+- 0 631 622"/>
                <a:gd name="T99" fmla="*/ 631 h 1459"/>
                <a:gd name="T100" fmla="+- 0 4313 3976"/>
                <a:gd name="T101" fmla="*/ T100 w 597"/>
                <a:gd name="T102" fmla="+- 0 629 622"/>
                <a:gd name="T103" fmla="*/ 629 h 1459"/>
                <a:gd name="T104" fmla="+- 0 4325 3976"/>
                <a:gd name="T105" fmla="*/ T104 w 597"/>
                <a:gd name="T106" fmla="+- 0 651 622"/>
                <a:gd name="T107" fmla="*/ 651 h 1459"/>
                <a:gd name="T108" fmla="+- 0 4398 3976"/>
                <a:gd name="T109" fmla="*/ T108 w 597"/>
                <a:gd name="T110" fmla="+- 0 2064 622"/>
                <a:gd name="T111" fmla="*/ 2064 h 1459"/>
                <a:gd name="T112" fmla="+- 0 4395 3976"/>
                <a:gd name="T113" fmla="*/ T112 w 597"/>
                <a:gd name="T114" fmla="+- 0 2053 622"/>
                <a:gd name="T115" fmla="*/ 2053 h 1459"/>
                <a:gd name="T116" fmla="+- 0 4390 3976"/>
                <a:gd name="T117" fmla="*/ T116 w 597"/>
                <a:gd name="T118" fmla="+- 0 2074 622"/>
                <a:gd name="T119" fmla="*/ 2074 h 1459"/>
                <a:gd name="T120" fmla="+- 0 4572 3976"/>
                <a:gd name="T121" fmla="*/ T120 w 597"/>
                <a:gd name="T122" fmla="+- 0 1791 622"/>
                <a:gd name="T123" fmla="*/ 1791 h 1459"/>
                <a:gd name="T124" fmla="+- 0 4571 3976"/>
                <a:gd name="T125" fmla="*/ T124 w 597"/>
                <a:gd name="T126" fmla="+- 0 1785 622"/>
                <a:gd name="T127" fmla="*/ 1785 h 1459"/>
                <a:gd name="T128" fmla="+- 0 4551 3976"/>
                <a:gd name="T129" fmla="*/ T128 w 597"/>
                <a:gd name="T130" fmla="+- 0 1761 622"/>
                <a:gd name="T131" fmla="*/ 1761 h 1459"/>
                <a:gd name="T132" fmla="+- 0 4527 3976"/>
                <a:gd name="T133" fmla="*/ T132 w 597"/>
                <a:gd name="T134" fmla="+- 0 1765 622"/>
                <a:gd name="T135" fmla="*/ 1765 h 1459"/>
                <a:gd name="T136" fmla="+- 0 4520 3976"/>
                <a:gd name="T137" fmla="*/ T136 w 597"/>
                <a:gd name="T138" fmla="+- 0 1783 622"/>
                <a:gd name="T139" fmla="*/ 1783 h 1459"/>
                <a:gd name="T140" fmla="+- 0 4531 3976"/>
                <a:gd name="T141" fmla="*/ T140 w 597"/>
                <a:gd name="T142" fmla="+- 0 1801 622"/>
                <a:gd name="T143" fmla="*/ 1801 h 1459"/>
                <a:gd name="T144" fmla="+- 0 4542 3976"/>
                <a:gd name="T145" fmla="*/ T144 w 597"/>
                <a:gd name="T146" fmla="+- 0 1803 622"/>
                <a:gd name="T147" fmla="*/ 1803 h 1459"/>
                <a:gd name="T148" fmla="+- 0 4565 3976"/>
                <a:gd name="T149" fmla="*/ T148 w 597"/>
                <a:gd name="T150" fmla="+- 0 1803 622"/>
                <a:gd name="T151" fmla="*/ 1803 h 1459"/>
                <a:gd name="T152" fmla="+- 0 4572 3976"/>
                <a:gd name="T153" fmla="*/ T152 w 597"/>
                <a:gd name="T154" fmla="+- 0 1791 622"/>
                <a:gd name="T155" fmla="*/ 1791 h 145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</a:cxnLst>
              <a:rect l="0" t="0" r="r" b="b"/>
              <a:pathLst>
                <a:path w="597" h="1459">
                  <a:moveTo>
                    <a:pt x="12" y="465"/>
                  </a:moveTo>
                  <a:lnTo>
                    <a:pt x="12" y="447"/>
                  </a:lnTo>
                  <a:lnTo>
                    <a:pt x="11" y="446"/>
                  </a:lnTo>
                  <a:lnTo>
                    <a:pt x="8" y="436"/>
                  </a:lnTo>
                  <a:lnTo>
                    <a:pt x="0" y="444"/>
                  </a:lnTo>
                  <a:lnTo>
                    <a:pt x="4" y="457"/>
                  </a:lnTo>
                  <a:lnTo>
                    <a:pt x="12" y="465"/>
                  </a:lnTo>
                  <a:moveTo>
                    <a:pt x="34" y="813"/>
                  </a:moveTo>
                  <a:lnTo>
                    <a:pt x="33" y="795"/>
                  </a:lnTo>
                  <a:lnTo>
                    <a:pt x="33" y="794"/>
                  </a:lnTo>
                  <a:lnTo>
                    <a:pt x="30" y="784"/>
                  </a:lnTo>
                  <a:lnTo>
                    <a:pt x="21" y="792"/>
                  </a:lnTo>
                  <a:lnTo>
                    <a:pt x="25" y="806"/>
                  </a:lnTo>
                  <a:lnTo>
                    <a:pt x="34" y="813"/>
                  </a:lnTo>
                  <a:moveTo>
                    <a:pt x="243" y="1258"/>
                  </a:moveTo>
                  <a:lnTo>
                    <a:pt x="242" y="1242"/>
                  </a:lnTo>
                  <a:lnTo>
                    <a:pt x="242" y="1240"/>
                  </a:lnTo>
                  <a:lnTo>
                    <a:pt x="242" y="1239"/>
                  </a:lnTo>
                  <a:lnTo>
                    <a:pt x="241" y="1237"/>
                  </a:lnTo>
                  <a:lnTo>
                    <a:pt x="239" y="1229"/>
                  </a:lnTo>
                  <a:lnTo>
                    <a:pt x="230" y="1237"/>
                  </a:lnTo>
                  <a:lnTo>
                    <a:pt x="234" y="1250"/>
                  </a:lnTo>
                  <a:lnTo>
                    <a:pt x="243" y="1258"/>
                  </a:lnTo>
                  <a:moveTo>
                    <a:pt x="274" y="997"/>
                  </a:moveTo>
                  <a:lnTo>
                    <a:pt x="274" y="979"/>
                  </a:lnTo>
                  <a:lnTo>
                    <a:pt x="273" y="977"/>
                  </a:lnTo>
                  <a:lnTo>
                    <a:pt x="270" y="968"/>
                  </a:lnTo>
                  <a:lnTo>
                    <a:pt x="262" y="975"/>
                  </a:lnTo>
                  <a:lnTo>
                    <a:pt x="266" y="989"/>
                  </a:lnTo>
                  <a:lnTo>
                    <a:pt x="274" y="997"/>
                  </a:lnTo>
                  <a:moveTo>
                    <a:pt x="298" y="201"/>
                  </a:moveTo>
                  <a:lnTo>
                    <a:pt x="297" y="198"/>
                  </a:lnTo>
                  <a:lnTo>
                    <a:pt x="296" y="195"/>
                  </a:lnTo>
                  <a:lnTo>
                    <a:pt x="289" y="181"/>
                  </a:lnTo>
                  <a:lnTo>
                    <a:pt x="277" y="171"/>
                  </a:lnTo>
                  <a:lnTo>
                    <a:pt x="264" y="167"/>
                  </a:lnTo>
                  <a:lnTo>
                    <a:pt x="253" y="175"/>
                  </a:lnTo>
                  <a:lnTo>
                    <a:pt x="247" y="185"/>
                  </a:lnTo>
                  <a:lnTo>
                    <a:pt x="246" y="193"/>
                  </a:lnTo>
                  <a:lnTo>
                    <a:pt x="251" y="207"/>
                  </a:lnTo>
                  <a:lnTo>
                    <a:pt x="257" y="211"/>
                  </a:lnTo>
                  <a:lnTo>
                    <a:pt x="263" y="212"/>
                  </a:lnTo>
                  <a:lnTo>
                    <a:pt x="268" y="213"/>
                  </a:lnTo>
                  <a:lnTo>
                    <a:pt x="279" y="215"/>
                  </a:lnTo>
                  <a:lnTo>
                    <a:pt x="291" y="213"/>
                  </a:lnTo>
                  <a:lnTo>
                    <a:pt x="297" y="204"/>
                  </a:lnTo>
                  <a:lnTo>
                    <a:pt x="298" y="201"/>
                  </a:lnTo>
                  <a:moveTo>
                    <a:pt x="349" y="29"/>
                  </a:moveTo>
                  <a:lnTo>
                    <a:pt x="349" y="11"/>
                  </a:lnTo>
                  <a:lnTo>
                    <a:pt x="348" y="9"/>
                  </a:lnTo>
                  <a:lnTo>
                    <a:pt x="345" y="0"/>
                  </a:lnTo>
                  <a:lnTo>
                    <a:pt x="337" y="7"/>
                  </a:lnTo>
                  <a:lnTo>
                    <a:pt x="341" y="21"/>
                  </a:lnTo>
                  <a:lnTo>
                    <a:pt x="349" y="29"/>
                  </a:lnTo>
                  <a:moveTo>
                    <a:pt x="423" y="1459"/>
                  </a:moveTo>
                  <a:lnTo>
                    <a:pt x="422" y="1442"/>
                  </a:lnTo>
                  <a:lnTo>
                    <a:pt x="422" y="1440"/>
                  </a:lnTo>
                  <a:lnTo>
                    <a:pt x="419" y="1431"/>
                  </a:lnTo>
                  <a:lnTo>
                    <a:pt x="410" y="1438"/>
                  </a:lnTo>
                  <a:lnTo>
                    <a:pt x="414" y="1452"/>
                  </a:lnTo>
                  <a:lnTo>
                    <a:pt x="423" y="1459"/>
                  </a:lnTo>
                  <a:moveTo>
                    <a:pt x="596" y="1169"/>
                  </a:moveTo>
                  <a:lnTo>
                    <a:pt x="596" y="1166"/>
                  </a:lnTo>
                  <a:lnTo>
                    <a:pt x="595" y="1163"/>
                  </a:lnTo>
                  <a:lnTo>
                    <a:pt x="587" y="1149"/>
                  </a:lnTo>
                  <a:lnTo>
                    <a:pt x="575" y="1139"/>
                  </a:lnTo>
                  <a:lnTo>
                    <a:pt x="562" y="1135"/>
                  </a:lnTo>
                  <a:lnTo>
                    <a:pt x="551" y="1143"/>
                  </a:lnTo>
                  <a:lnTo>
                    <a:pt x="545" y="1153"/>
                  </a:lnTo>
                  <a:lnTo>
                    <a:pt x="544" y="1161"/>
                  </a:lnTo>
                  <a:lnTo>
                    <a:pt x="549" y="1175"/>
                  </a:lnTo>
                  <a:lnTo>
                    <a:pt x="555" y="1179"/>
                  </a:lnTo>
                  <a:lnTo>
                    <a:pt x="561" y="1180"/>
                  </a:lnTo>
                  <a:lnTo>
                    <a:pt x="566" y="1181"/>
                  </a:lnTo>
                  <a:lnTo>
                    <a:pt x="577" y="1183"/>
                  </a:lnTo>
                  <a:lnTo>
                    <a:pt x="589" y="1181"/>
                  </a:lnTo>
                  <a:lnTo>
                    <a:pt x="596" y="1172"/>
                  </a:lnTo>
                  <a:lnTo>
                    <a:pt x="596" y="1169"/>
                  </a:lnTo>
                </a:path>
              </a:pathLst>
            </a:custGeom>
            <a:solidFill>
              <a:srgbClr val="FFD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</p:grpSp>
      <p:sp>
        <p:nvSpPr>
          <p:cNvPr id="13" name="AutoShape 11">
            <a:extLst>
              <a:ext uri="{FF2B5EF4-FFF2-40B4-BE49-F238E27FC236}">
                <a16:creationId xmlns:a16="http://schemas.microsoft.com/office/drawing/2014/main" id="{1A7D62D3-50A0-41C7-BAF0-3B0D8079D06D}"/>
              </a:ext>
            </a:extLst>
          </p:cNvPr>
          <p:cNvSpPr>
            <a:spLocks/>
          </p:cNvSpPr>
          <p:nvPr/>
        </p:nvSpPr>
        <p:spPr bwMode="auto">
          <a:xfrm>
            <a:off x="0" y="1382224"/>
            <a:ext cx="1184320" cy="903776"/>
          </a:xfrm>
          <a:custGeom>
            <a:avLst/>
            <a:gdLst>
              <a:gd name="T0" fmla="*/ 210080225 w 1231"/>
              <a:gd name="T1" fmla="*/ 819756425 h 941"/>
              <a:gd name="T2" fmla="*/ 185886725 w 1231"/>
              <a:gd name="T3" fmla="*/ 845966050 h 941"/>
              <a:gd name="T4" fmla="*/ 185886725 w 1231"/>
              <a:gd name="T5" fmla="*/ 892336925 h 941"/>
              <a:gd name="T6" fmla="*/ 206854425 w 1231"/>
              <a:gd name="T7" fmla="*/ 852014425 h 941"/>
              <a:gd name="T8" fmla="*/ 242741450 w 1231"/>
              <a:gd name="T9" fmla="*/ 879030500 h 941"/>
              <a:gd name="T10" fmla="*/ 239112425 w 1231"/>
              <a:gd name="T11" fmla="*/ 870966000 h 941"/>
              <a:gd name="T12" fmla="*/ 224999550 w 1231"/>
              <a:gd name="T13" fmla="*/ 868546650 h 941"/>
              <a:gd name="T14" fmla="*/ 223789875 w 1231"/>
              <a:gd name="T15" fmla="*/ 881449850 h 941"/>
              <a:gd name="T16" fmla="*/ 230644700 w 1231"/>
              <a:gd name="T17" fmla="*/ 884272425 h 941"/>
              <a:gd name="T18" fmla="*/ 242741450 w 1231"/>
              <a:gd name="T19" fmla="*/ 880240175 h 941"/>
              <a:gd name="T20" fmla="*/ 245160800 w 1231"/>
              <a:gd name="T21" fmla="*/ 794353250 h 941"/>
              <a:gd name="T22" fmla="*/ 243547900 w 1231"/>
              <a:gd name="T23" fmla="*/ 789917775 h 941"/>
              <a:gd name="T24" fmla="*/ 245160800 w 1231"/>
              <a:gd name="T25" fmla="*/ 801611300 h 941"/>
              <a:gd name="T26" fmla="*/ 283063950 w 1231"/>
              <a:gd name="T27" fmla="*/ 820159650 h 941"/>
              <a:gd name="T28" fmla="*/ 274596225 w 1231"/>
              <a:gd name="T29" fmla="*/ 826611250 h 941"/>
              <a:gd name="T30" fmla="*/ 277418800 w 1231"/>
              <a:gd name="T31" fmla="*/ 832659625 h 941"/>
              <a:gd name="T32" fmla="*/ 387499225 w 1231"/>
              <a:gd name="T33" fmla="*/ 947175525 h 941"/>
              <a:gd name="T34" fmla="*/ 387096000 w 1231"/>
              <a:gd name="T35" fmla="*/ 938707800 h 941"/>
              <a:gd name="T36" fmla="*/ 384273425 w 1231"/>
              <a:gd name="T37" fmla="*/ 943949725 h 941"/>
              <a:gd name="T38" fmla="*/ 427015275 w 1231"/>
              <a:gd name="T39" fmla="*/ 1014110875 h 941"/>
              <a:gd name="T40" fmla="*/ 403628225 w 1231"/>
              <a:gd name="T41" fmla="*/ 1001610900 h 941"/>
              <a:gd name="T42" fmla="*/ 371773450 w 1231"/>
              <a:gd name="T43" fmla="*/ 1025804400 h 941"/>
              <a:gd name="T44" fmla="*/ 349192850 w 1231"/>
              <a:gd name="T45" fmla="*/ 1019756025 h 941"/>
              <a:gd name="T46" fmla="*/ 340725125 w 1231"/>
              <a:gd name="T47" fmla="*/ 994352850 h 941"/>
              <a:gd name="T48" fmla="*/ 337096100 w 1231"/>
              <a:gd name="T49" fmla="*/ 967336775 h 941"/>
              <a:gd name="T50" fmla="*/ 324596125 w 1231"/>
              <a:gd name="T51" fmla="*/ 941127150 h 941"/>
              <a:gd name="T52" fmla="*/ 310886475 w 1231"/>
              <a:gd name="T53" fmla="*/ 933869100 h 941"/>
              <a:gd name="T54" fmla="*/ 281451050 w 1231"/>
              <a:gd name="T55" fmla="*/ 937094900 h 941"/>
              <a:gd name="T56" fmla="*/ 237902750 w 1231"/>
              <a:gd name="T57" fmla="*/ 936691675 h 941"/>
              <a:gd name="T58" fmla="*/ 237499525 w 1231"/>
              <a:gd name="T59" fmla="*/ 934675550 h 941"/>
              <a:gd name="T60" fmla="*/ 241531775 w 1231"/>
              <a:gd name="T61" fmla="*/ 922175575 h 941"/>
              <a:gd name="T62" fmla="*/ 244354350 w 1231"/>
              <a:gd name="T63" fmla="*/ 918949775 h 941"/>
              <a:gd name="T64" fmla="*/ 228628575 w 1231"/>
              <a:gd name="T65" fmla="*/ 908465925 h 941"/>
              <a:gd name="T66" fmla="*/ 186289950 w 1231"/>
              <a:gd name="T67" fmla="*/ 897982075 h 941"/>
              <a:gd name="T68" fmla="*/ 159677100 w 1231"/>
              <a:gd name="T69" fmla="*/ 876611150 h 941"/>
              <a:gd name="T70" fmla="*/ 132661025 w 1231"/>
              <a:gd name="T71" fmla="*/ 863707950 h 941"/>
              <a:gd name="T72" fmla="*/ 124999750 w 1231"/>
              <a:gd name="T73" fmla="*/ 840724125 h 941"/>
              <a:gd name="T74" fmla="*/ 130241675 w 1231"/>
              <a:gd name="T75" fmla="*/ 815320950 h 941"/>
              <a:gd name="T76" fmla="*/ 149596475 w 1231"/>
              <a:gd name="T77" fmla="*/ 791933900 h 941"/>
              <a:gd name="T78" fmla="*/ 139515850 w 1231"/>
              <a:gd name="T79" fmla="*/ 781853275 h 941"/>
              <a:gd name="T80" fmla="*/ 111693325 w 1231"/>
              <a:gd name="T81" fmla="*/ 805643550 h 941"/>
              <a:gd name="T82" fmla="*/ 93144975 w 1231"/>
              <a:gd name="T83" fmla="*/ 870966000 h 941"/>
              <a:gd name="T84" fmla="*/ 22983825 w 1231"/>
              <a:gd name="T85" fmla="*/ 897982075 h 941"/>
              <a:gd name="T86" fmla="*/ 0 w 1231"/>
              <a:gd name="T87" fmla="*/ 1161288000 h 941"/>
              <a:gd name="T88" fmla="*/ 387499225 w 1231"/>
              <a:gd name="T89" fmla="*/ 1143546100 h 941"/>
              <a:gd name="T90" fmla="*/ 372176675 w 1231"/>
              <a:gd name="T91" fmla="*/ 1117739700 h 941"/>
              <a:gd name="T92" fmla="*/ 370967000 w 1231"/>
              <a:gd name="T93" fmla="*/ 1082255900 h 941"/>
              <a:gd name="T94" fmla="*/ 396370175 w 1231"/>
              <a:gd name="T95" fmla="*/ 1042336625 h 941"/>
              <a:gd name="T96" fmla="*/ 427015275 w 1231"/>
              <a:gd name="T97" fmla="*/ 1027014075 h 941"/>
              <a:gd name="T98" fmla="*/ 447579750 w 1231"/>
              <a:gd name="T99" fmla="*/ 1159271875 h 941"/>
              <a:gd name="T100" fmla="*/ 450805550 w 1231"/>
              <a:gd name="T101" fmla="*/ 1161288000 h 941"/>
              <a:gd name="T102" fmla="*/ 452418450 w 1231"/>
              <a:gd name="T103" fmla="*/ 819353200 h 941"/>
              <a:gd name="T104" fmla="*/ 447982975 w 1231"/>
              <a:gd name="T105" fmla="*/ 818546750 h 941"/>
              <a:gd name="T106" fmla="*/ 477821625 w 1231"/>
              <a:gd name="T107" fmla="*/ 1107659075 h 941"/>
              <a:gd name="T108" fmla="*/ 474192600 w 1231"/>
              <a:gd name="T109" fmla="*/ 1099594575 h 941"/>
              <a:gd name="T110" fmla="*/ 460079725 w 1231"/>
              <a:gd name="T111" fmla="*/ 1097175225 h 941"/>
              <a:gd name="T112" fmla="*/ 458870050 w 1231"/>
              <a:gd name="T113" fmla="*/ 1110078425 h 941"/>
              <a:gd name="T114" fmla="*/ 465724875 w 1231"/>
              <a:gd name="T115" fmla="*/ 1112901000 h 941"/>
              <a:gd name="T116" fmla="*/ 477821625 w 1231"/>
              <a:gd name="T117" fmla="*/ 1108868750 h 941"/>
              <a:gd name="T118" fmla="*/ 495966750 w 1231"/>
              <a:gd name="T119" fmla="*/ 1049594675 h 941"/>
              <a:gd name="T120" fmla="*/ 494757075 w 1231"/>
              <a:gd name="T121" fmla="*/ 1045159200 h 941"/>
              <a:gd name="T122" fmla="*/ 496369975 w 1231"/>
              <a:gd name="T123" fmla="*/ 1056449500 h 941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231" h="941">
                <a:moveTo>
                  <a:pt x="527" y="105"/>
                </a:moveTo>
                <a:lnTo>
                  <a:pt x="525" y="98"/>
                </a:lnTo>
                <a:lnTo>
                  <a:pt x="521" y="94"/>
                </a:lnTo>
                <a:lnTo>
                  <a:pt x="513" y="94"/>
                </a:lnTo>
                <a:lnTo>
                  <a:pt x="485" y="114"/>
                </a:lnTo>
                <a:lnTo>
                  <a:pt x="461" y="159"/>
                </a:lnTo>
                <a:lnTo>
                  <a:pt x="434" y="205"/>
                </a:lnTo>
                <a:lnTo>
                  <a:pt x="460" y="282"/>
                </a:lnTo>
                <a:lnTo>
                  <a:pt x="461" y="274"/>
                </a:lnTo>
                <a:lnTo>
                  <a:pt x="468" y="263"/>
                </a:lnTo>
                <a:lnTo>
                  <a:pt x="492" y="219"/>
                </a:lnTo>
                <a:lnTo>
                  <a:pt x="513" y="174"/>
                </a:lnTo>
                <a:lnTo>
                  <a:pt x="526" y="133"/>
                </a:lnTo>
                <a:lnTo>
                  <a:pt x="527" y="105"/>
                </a:lnTo>
                <a:moveTo>
                  <a:pt x="602" y="241"/>
                </a:moveTo>
                <a:lnTo>
                  <a:pt x="602" y="238"/>
                </a:lnTo>
                <a:lnTo>
                  <a:pt x="601" y="235"/>
                </a:lnTo>
                <a:lnTo>
                  <a:pt x="593" y="221"/>
                </a:lnTo>
                <a:lnTo>
                  <a:pt x="581" y="211"/>
                </a:lnTo>
                <a:lnTo>
                  <a:pt x="569" y="207"/>
                </a:lnTo>
                <a:lnTo>
                  <a:pt x="558" y="215"/>
                </a:lnTo>
                <a:lnTo>
                  <a:pt x="551" y="225"/>
                </a:lnTo>
                <a:lnTo>
                  <a:pt x="551" y="233"/>
                </a:lnTo>
                <a:lnTo>
                  <a:pt x="555" y="247"/>
                </a:lnTo>
                <a:lnTo>
                  <a:pt x="562" y="251"/>
                </a:lnTo>
                <a:lnTo>
                  <a:pt x="567" y="252"/>
                </a:lnTo>
                <a:lnTo>
                  <a:pt x="572" y="254"/>
                </a:lnTo>
                <a:lnTo>
                  <a:pt x="584" y="255"/>
                </a:lnTo>
                <a:lnTo>
                  <a:pt x="595" y="253"/>
                </a:lnTo>
                <a:lnTo>
                  <a:pt x="602" y="244"/>
                </a:lnTo>
                <a:lnTo>
                  <a:pt x="602" y="241"/>
                </a:lnTo>
                <a:moveTo>
                  <a:pt x="608" y="49"/>
                </a:moveTo>
                <a:lnTo>
                  <a:pt x="608" y="31"/>
                </a:lnTo>
                <a:lnTo>
                  <a:pt x="607" y="30"/>
                </a:lnTo>
                <a:lnTo>
                  <a:pt x="607" y="28"/>
                </a:lnTo>
                <a:lnTo>
                  <a:pt x="604" y="20"/>
                </a:lnTo>
                <a:lnTo>
                  <a:pt x="596" y="28"/>
                </a:lnTo>
                <a:lnTo>
                  <a:pt x="599" y="41"/>
                </a:lnTo>
                <a:lnTo>
                  <a:pt x="608" y="49"/>
                </a:lnTo>
                <a:moveTo>
                  <a:pt x="707" y="108"/>
                </a:moveTo>
                <a:lnTo>
                  <a:pt x="704" y="98"/>
                </a:lnTo>
                <a:lnTo>
                  <a:pt x="702" y="95"/>
                </a:lnTo>
                <a:lnTo>
                  <a:pt x="694" y="90"/>
                </a:lnTo>
                <a:lnTo>
                  <a:pt x="674" y="91"/>
                </a:lnTo>
                <a:lnTo>
                  <a:pt x="681" y="111"/>
                </a:lnTo>
                <a:lnTo>
                  <a:pt x="681" y="112"/>
                </a:lnTo>
                <a:lnTo>
                  <a:pt x="682" y="114"/>
                </a:lnTo>
                <a:lnTo>
                  <a:pt x="688" y="126"/>
                </a:lnTo>
                <a:lnTo>
                  <a:pt x="698" y="118"/>
                </a:lnTo>
                <a:lnTo>
                  <a:pt x="707" y="108"/>
                </a:lnTo>
                <a:moveTo>
                  <a:pt x="961" y="410"/>
                </a:moveTo>
                <a:lnTo>
                  <a:pt x="961" y="392"/>
                </a:lnTo>
                <a:lnTo>
                  <a:pt x="961" y="391"/>
                </a:lnTo>
                <a:lnTo>
                  <a:pt x="960" y="389"/>
                </a:lnTo>
                <a:lnTo>
                  <a:pt x="958" y="381"/>
                </a:lnTo>
                <a:lnTo>
                  <a:pt x="949" y="388"/>
                </a:lnTo>
                <a:lnTo>
                  <a:pt x="953" y="402"/>
                </a:lnTo>
                <a:lnTo>
                  <a:pt x="961" y="410"/>
                </a:lnTo>
                <a:moveTo>
                  <a:pt x="1061" y="585"/>
                </a:moveTo>
                <a:lnTo>
                  <a:pt x="1059" y="576"/>
                </a:lnTo>
                <a:lnTo>
                  <a:pt x="1051" y="567"/>
                </a:lnTo>
                <a:lnTo>
                  <a:pt x="1038" y="558"/>
                </a:lnTo>
                <a:lnTo>
                  <a:pt x="1001" y="545"/>
                </a:lnTo>
                <a:lnTo>
                  <a:pt x="976" y="560"/>
                </a:lnTo>
                <a:lnTo>
                  <a:pt x="952" y="585"/>
                </a:lnTo>
                <a:lnTo>
                  <a:pt x="922" y="605"/>
                </a:lnTo>
                <a:lnTo>
                  <a:pt x="899" y="609"/>
                </a:lnTo>
                <a:lnTo>
                  <a:pt x="881" y="604"/>
                </a:lnTo>
                <a:lnTo>
                  <a:pt x="866" y="590"/>
                </a:lnTo>
                <a:lnTo>
                  <a:pt x="854" y="564"/>
                </a:lnTo>
                <a:lnTo>
                  <a:pt x="849" y="547"/>
                </a:lnTo>
                <a:lnTo>
                  <a:pt x="845" y="527"/>
                </a:lnTo>
                <a:lnTo>
                  <a:pt x="841" y="502"/>
                </a:lnTo>
                <a:lnTo>
                  <a:pt x="838" y="475"/>
                </a:lnTo>
                <a:lnTo>
                  <a:pt x="836" y="460"/>
                </a:lnTo>
                <a:lnTo>
                  <a:pt x="833" y="447"/>
                </a:lnTo>
                <a:lnTo>
                  <a:pt x="830" y="436"/>
                </a:lnTo>
                <a:lnTo>
                  <a:pt x="805" y="395"/>
                </a:lnTo>
                <a:lnTo>
                  <a:pt x="796" y="390"/>
                </a:lnTo>
                <a:lnTo>
                  <a:pt x="775" y="377"/>
                </a:lnTo>
                <a:lnTo>
                  <a:pt x="771" y="377"/>
                </a:lnTo>
                <a:lnTo>
                  <a:pt x="749" y="374"/>
                </a:lnTo>
                <a:lnTo>
                  <a:pt x="738" y="375"/>
                </a:lnTo>
                <a:lnTo>
                  <a:pt x="698" y="385"/>
                </a:lnTo>
                <a:lnTo>
                  <a:pt x="660" y="389"/>
                </a:lnTo>
                <a:lnTo>
                  <a:pt x="623" y="388"/>
                </a:lnTo>
                <a:lnTo>
                  <a:pt x="590" y="384"/>
                </a:lnTo>
                <a:lnTo>
                  <a:pt x="590" y="382"/>
                </a:lnTo>
                <a:lnTo>
                  <a:pt x="589" y="381"/>
                </a:lnTo>
                <a:lnTo>
                  <a:pt x="589" y="379"/>
                </a:lnTo>
                <a:lnTo>
                  <a:pt x="589" y="367"/>
                </a:lnTo>
                <a:lnTo>
                  <a:pt x="593" y="356"/>
                </a:lnTo>
                <a:lnTo>
                  <a:pt x="599" y="348"/>
                </a:lnTo>
                <a:lnTo>
                  <a:pt x="607" y="342"/>
                </a:lnTo>
                <a:lnTo>
                  <a:pt x="607" y="341"/>
                </a:lnTo>
                <a:lnTo>
                  <a:pt x="606" y="340"/>
                </a:lnTo>
                <a:lnTo>
                  <a:pt x="575" y="316"/>
                </a:lnTo>
                <a:lnTo>
                  <a:pt x="567" y="314"/>
                </a:lnTo>
                <a:lnTo>
                  <a:pt x="529" y="308"/>
                </a:lnTo>
                <a:lnTo>
                  <a:pt x="485" y="302"/>
                </a:lnTo>
                <a:lnTo>
                  <a:pt x="462" y="288"/>
                </a:lnTo>
                <a:lnTo>
                  <a:pt x="434" y="205"/>
                </a:lnTo>
                <a:lnTo>
                  <a:pt x="433" y="207"/>
                </a:lnTo>
                <a:lnTo>
                  <a:pt x="396" y="235"/>
                </a:lnTo>
                <a:lnTo>
                  <a:pt x="369" y="235"/>
                </a:lnTo>
                <a:lnTo>
                  <a:pt x="346" y="223"/>
                </a:lnTo>
                <a:lnTo>
                  <a:pt x="329" y="203"/>
                </a:lnTo>
                <a:lnTo>
                  <a:pt x="316" y="176"/>
                </a:lnTo>
                <a:lnTo>
                  <a:pt x="312" y="161"/>
                </a:lnTo>
                <a:lnTo>
                  <a:pt x="310" y="146"/>
                </a:lnTo>
                <a:lnTo>
                  <a:pt x="308" y="130"/>
                </a:lnTo>
                <a:lnTo>
                  <a:pt x="309" y="115"/>
                </a:lnTo>
                <a:lnTo>
                  <a:pt x="323" y="83"/>
                </a:lnTo>
                <a:lnTo>
                  <a:pt x="347" y="66"/>
                </a:lnTo>
                <a:lnTo>
                  <a:pt x="367" y="51"/>
                </a:lnTo>
                <a:lnTo>
                  <a:pt x="371" y="25"/>
                </a:lnTo>
                <a:lnTo>
                  <a:pt x="371" y="23"/>
                </a:lnTo>
                <a:lnTo>
                  <a:pt x="370" y="22"/>
                </a:lnTo>
                <a:lnTo>
                  <a:pt x="346" y="0"/>
                </a:lnTo>
                <a:lnTo>
                  <a:pt x="309" y="5"/>
                </a:lnTo>
                <a:lnTo>
                  <a:pt x="278" y="43"/>
                </a:lnTo>
                <a:lnTo>
                  <a:pt x="277" y="59"/>
                </a:lnTo>
                <a:lnTo>
                  <a:pt x="274" y="117"/>
                </a:lnTo>
                <a:lnTo>
                  <a:pt x="269" y="188"/>
                </a:lnTo>
                <a:lnTo>
                  <a:pt x="231" y="221"/>
                </a:lnTo>
                <a:lnTo>
                  <a:pt x="174" y="239"/>
                </a:lnTo>
                <a:lnTo>
                  <a:pt x="110" y="264"/>
                </a:lnTo>
                <a:lnTo>
                  <a:pt x="57" y="288"/>
                </a:lnTo>
                <a:lnTo>
                  <a:pt x="16" y="293"/>
                </a:lnTo>
                <a:lnTo>
                  <a:pt x="0" y="291"/>
                </a:lnTo>
                <a:lnTo>
                  <a:pt x="0" y="941"/>
                </a:lnTo>
                <a:lnTo>
                  <a:pt x="1057" y="941"/>
                </a:lnTo>
                <a:lnTo>
                  <a:pt x="1011" y="929"/>
                </a:lnTo>
                <a:lnTo>
                  <a:pt x="961" y="897"/>
                </a:lnTo>
                <a:lnTo>
                  <a:pt x="925" y="839"/>
                </a:lnTo>
                <a:lnTo>
                  <a:pt x="923" y="833"/>
                </a:lnTo>
                <a:lnTo>
                  <a:pt x="922" y="827"/>
                </a:lnTo>
                <a:lnTo>
                  <a:pt x="920" y="820"/>
                </a:lnTo>
                <a:lnTo>
                  <a:pt x="920" y="745"/>
                </a:lnTo>
                <a:lnTo>
                  <a:pt x="943" y="690"/>
                </a:lnTo>
                <a:lnTo>
                  <a:pt x="970" y="657"/>
                </a:lnTo>
                <a:lnTo>
                  <a:pt x="983" y="646"/>
                </a:lnTo>
                <a:lnTo>
                  <a:pt x="1013" y="641"/>
                </a:lnTo>
                <a:lnTo>
                  <a:pt x="1041" y="628"/>
                </a:lnTo>
                <a:lnTo>
                  <a:pt x="1059" y="608"/>
                </a:lnTo>
                <a:lnTo>
                  <a:pt x="1061" y="585"/>
                </a:lnTo>
                <a:moveTo>
                  <a:pt x="1118" y="941"/>
                </a:moveTo>
                <a:lnTo>
                  <a:pt x="1110" y="936"/>
                </a:lnTo>
                <a:lnTo>
                  <a:pt x="1096" y="940"/>
                </a:lnTo>
                <a:lnTo>
                  <a:pt x="1079" y="941"/>
                </a:lnTo>
                <a:lnTo>
                  <a:pt x="1118" y="941"/>
                </a:lnTo>
                <a:moveTo>
                  <a:pt x="1123" y="112"/>
                </a:moveTo>
                <a:lnTo>
                  <a:pt x="1122" y="95"/>
                </a:lnTo>
                <a:lnTo>
                  <a:pt x="1122" y="93"/>
                </a:lnTo>
                <a:lnTo>
                  <a:pt x="1122" y="92"/>
                </a:lnTo>
                <a:lnTo>
                  <a:pt x="1119" y="84"/>
                </a:lnTo>
                <a:lnTo>
                  <a:pt x="1111" y="91"/>
                </a:lnTo>
                <a:lnTo>
                  <a:pt x="1114" y="105"/>
                </a:lnTo>
                <a:lnTo>
                  <a:pt x="1123" y="112"/>
                </a:lnTo>
                <a:moveTo>
                  <a:pt x="1185" y="808"/>
                </a:moveTo>
                <a:lnTo>
                  <a:pt x="1185" y="805"/>
                </a:lnTo>
                <a:lnTo>
                  <a:pt x="1184" y="802"/>
                </a:lnTo>
                <a:lnTo>
                  <a:pt x="1176" y="788"/>
                </a:lnTo>
                <a:lnTo>
                  <a:pt x="1164" y="778"/>
                </a:lnTo>
                <a:lnTo>
                  <a:pt x="1152" y="774"/>
                </a:lnTo>
                <a:lnTo>
                  <a:pt x="1141" y="782"/>
                </a:lnTo>
                <a:lnTo>
                  <a:pt x="1134" y="792"/>
                </a:lnTo>
                <a:lnTo>
                  <a:pt x="1133" y="801"/>
                </a:lnTo>
                <a:lnTo>
                  <a:pt x="1138" y="814"/>
                </a:lnTo>
                <a:lnTo>
                  <a:pt x="1145" y="818"/>
                </a:lnTo>
                <a:lnTo>
                  <a:pt x="1150" y="820"/>
                </a:lnTo>
                <a:lnTo>
                  <a:pt x="1155" y="821"/>
                </a:lnTo>
                <a:lnTo>
                  <a:pt x="1166" y="822"/>
                </a:lnTo>
                <a:lnTo>
                  <a:pt x="1178" y="820"/>
                </a:lnTo>
                <a:lnTo>
                  <a:pt x="1185" y="811"/>
                </a:lnTo>
                <a:lnTo>
                  <a:pt x="1185" y="808"/>
                </a:lnTo>
                <a:moveTo>
                  <a:pt x="1231" y="681"/>
                </a:moveTo>
                <a:lnTo>
                  <a:pt x="1230" y="664"/>
                </a:lnTo>
                <a:lnTo>
                  <a:pt x="1230" y="662"/>
                </a:lnTo>
                <a:lnTo>
                  <a:pt x="1229" y="661"/>
                </a:lnTo>
                <a:lnTo>
                  <a:pt x="1227" y="653"/>
                </a:lnTo>
                <a:lnTo>
                  <a:pt x="1218" y="660"/>
                </a:lnTo>
                <a:lnTo>
                  <a:pt x="1222" y="674"/>
                </a:lnTo>
                <a:lnTo>
                  <a:pt x="1231" y="681"/>
                </a:lnTo>
              </a:path>
            </a:pathLst>
          </a:custGeom>
          <a:solidFill>
            <a:srgbClr val="FFD23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0480" tIns="15240" rIns="30480" bIns="15240" numCol="1" anchor="t" anchorCtr="0" compatLnSpc="1">
            <a:prstTxWarp prst="textNoShape">
              <a:avLst/>
            </a:prstTxWarp>
          </a:bodyPr>
          <a:lstStyle/>
          <a:p>
            <a:endParaRPr lang="fr-FR" sz="207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4BF9BE16-831A-48F8-B6A4-AAC779B14611}"/>
              </a:ext>
            </a:extLst>
          </p:cNvPr>
          <p:cNvSpPr txBox="1">
            <a:spLocks/>
          </p:cNvSpPr>
          <p:nvPr/>
        </p:nvSpPr>
        <p:spPr>
          <a:xfrm>
            <a:off x="1037961" y="958334"/>
            <a:ext cx="1164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 dirty="0">
                <a:solidFill>
                  <a:srgbClr val="215868"/>
                </a:solidFill>
                <a:latin typeface="Gotham Bold" pitchFamily="50" charset="0"/>
                <a:cs typeface="Gotham Bold" pitchFamily="50" charset="0"/>
              </a:rPr>
              <a:t>ARNAQUE</a:t>
            </a:r>
          </a:p>
        </p:txBody>
      </p:sp>
      <p:pic>
        <p:nvPicPr>
          <p:cNvPr id="14" name="image4.png">
            <a:extLst>
              <a:ext uri="{FF2B5EF4-FFF2-40B4-BE49-F238E27FC236}">
                <a16:creationId xmlns:a16="http://schemas.microsoft.com/office/drawing/2014/main" id="{B9353E3C-DEF9-457F-9D69-FEAD62B4678F}"/>
              </a:ext>
            </a:extLst>
          </p:cNvPr>
          <p:cNvPicPr>
            <a:picLocks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491651" y="514571"/>
            <a:ext cx="256786" cy="305551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18A51853-4A5A-48A4-9A91-F31F89033FC7}"/>
              </a:ext>
            </a:extLst>
          </p:cNvPr>
          <p:cNvSpPr txBox="1">
            <a:spLocks/>
          </p:cNvSpPr>
          <p:nvPr/>
        </p:nvSpPr>
        <p:spPr>
          <a:xfrm>
            <a:off x="1361801" y="1303911"/>
            <a:ext cx="5164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 dirty="0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Achat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E990B36B-C163-418F-A254-68A22134B630}"/>
              </a:ext>
            </a:extLst>
          </p:cNvPr>
          <p:cNvSpPr txBox="1">
            <a:spLocks/>
          </p:cNvSpPr>
          <p:nvPr/>
        </p:nvSpPr>
        <p:spPr>
          <a:xfrm>
            <a:off x="1196694" y="1547012"/>
            <a:ext cx="8467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 dirty="0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Escroquerie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E22EB5C5-6E4D-4214-8F1C-9F8C81352F11}"/>
              </a:ext>
            </a:extLst>
          </p:cNvPr>
          <p:cNvSpPr txBox="1">
            <a:spLocks/>
          </p:cNvSpPr>
          <p:nvPr/>
        </p:nvSpPr>
        <p:spPr>
          <a:xfrm>
            <a:off x="1342564" y="1790114"/>
            <a:ext cx="5549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 dirty="0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Traces</a:t>
            </a:r>
          </a:p>
        </p:txBody>
      </p:sp>
    </p:spTree>
    <p:extLst>
      <p:ext uri="{BB962C8B-B14F-4D97-AF65-F5344CB8AC3E}">
        <p14:creationId xmlns:p14="http://schemas.microsoft.com/office/powerpoint/2010/main" val="17736722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F1409238-5CCF-410B-BDA9-73B48B0CCB50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1223094" cy="1132124"/>
            <a:chOff x="0" y="0"/>
            <a:chExt cx="1368" cy="1047"/>
          </a:xfrm>
        </p:grpSpPr>
        <p:sp>
          <p:nvSpPr>
            <p:cNvPr id="5" name="AutoShape 3">
              <a:extLst>
                <a:ext uri="{FF2B5EF4-FFF2-40B4-BE49-F238E27FC236}">
                  <a16:creationId xmlns:a16="http://schemas.microsoft.com/office/drawing/2014/main" id="{CAE4FC14-795A-43E4-B542-F8C0416FD17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1368" cy="1047"/>
            </a:xfrm>
            <a:custGeom>
              <a:avLst/>
              <a:gdLst>
                <a:gd name="T0" fmla="*/ 16 w 1368"/>
                <a:gd name="T1" fmla="*/ 587 h 1047"/>
                <a:gd name="T2" fmla="*/ 4 w 1368"/>
                <a:gd name="T3" fmla="*/ 686 h 1047"/>
                <a:gd name="T4" fmla="*/ 33 w 1368"/>
                <a:gd name="T5" fmla="*/ 620 h 1047"/>
                <a:gd name="T6" fmla="*/ 217 w 1368"/>
                <a:gd name="T7" fmla="*/ 509 h 1047"/>
                <a:gd name="T8" fmla="*/ 152 w 1368"/>
                <a:gd name="T9" fmla="*/ 643 h 1047"/>
                <a:gd name="T10" fmla="*/ 13 w 1368"/>
                <a:gd name="T11" fmla="*/ 866 h 1047"/>
                <a:gd name="T12" fmla="*/ 38 w 1368"/>
                <a:gd name="T13" fmla="*/ 935 h 1047"/>
                <a:gd name="T14" fmla="*/ 131 w 1368"/>
                <a:gd name="T15" fmla="*/ 817 h 1047"/>
                <a:gd name="T16" fmla="*/ 208 w 1368"/>
                <a:gd name="T17" fmla="*/ 575 h 1047"/>
                <a:gd name="T18" fmla="*/ 550 w 1368"/>
                <a:gd name="T19" fmla="*/ 862 h 1047"/>
                <a:gd name="T20" fmla="*/ 518 w 1368"/>
                <a:gd name="T21" fmla="*/ 770 h 1047"/>
                <a:gd name="T22" fmla="*/ 468 w 1368"/>
                <a:gd name="T23" fmla="*/ 688 h 1047"/>
                <a:gd name="T24" fmla="*/ 0 w 1368"/>
                <a:gd name="T25" fmla="*/ 439 h 1047"/>
                <a:gd name="T26" fmla="*/ 148 w 1368"/>
                <a:gd name="T27" fmla="*/ 431 h 1047"/>
                <a:gd name="T28" fmla="*/ 351 w 1368"/>
                <a:gd name="T29" fmla="*/ 498 h 1047"/>
                <a:gd name="T30" fmla="*/ 449 w 1368"/>
                <a:gd name="T31" fmla="*/ 685 h 1047"/>
                <a:gd name="T32" fmla="*/ 474 w 1368"/>
                <a:gd name="T33" fmla="*/ 824 h 1047"/>
                <a:gd name="T34" fmla="*/ 511 w 1368"/>
                <a:gd name="T35" fmla="*/ 897 h 1047"/>
                <a:gd name="T36" fmla="*/ 550 w 1368"/>
                <a:gd name="T37" fmla="*/ 862 h 1047"/>
                <a:gd name="T38" fmla="*/ 865 w 1368"/>
                <a:gd name="T39" fmla="*/ 517 h 1047"/>
                <a:gd name="T40" fmla="*/ 670 w 1368"/>
                <a:gd name="T41" fmla="*/ 0 h 1047"/>
                <a:gd name="T42" fmla="*/ 527 w 1368"/>
                <a:gd name="T43" fmla="*/ 595 h 1047"/>
                <a:gd name="T44" fmla="*/ 731 w 1368"/>
                <a:gd name="T45" fmla="*/ 529 h 1047"/>
                <a:gd name="T46" fmla="*/ 867 w 1368"/>
                <a:gd name="T47" fmla="*/ 554 h 1047"/>
                <a:gd name="T48" fmla="*/ 952 w 1368"/>
                <a:gd name="T49" fmla="*/ 998 h 1047"/>
                <a:gd name="T50" fmla="*/ 832 w 1368"/>
                <a:gd name="T51" fmla="*/ 858 h 1047"/>
                <a:gd name="T52" fmla="*/ 716 w 1368"/>
                <a:gd name="T53" fmla="*/ 712 h 1047"/>
                <a:gd name="T54" fmla="*/ 699 w 1368"/>
                <a:gd name="T55" fmla="*/ 679 h 1047"/>
                <a:gd name="T56" fmla="*/ 681 w 1368"/>
                <a:gd name="T57" fmla="*/ 652 h 1047"/>
                <a:gd name="T58" fmla="*/ 668 w 1368"/>
                <a:gd name="T59" fmla="*/ 693 h 1047"/>
                <a:gd name="T60" fmla="*/ 758 w 1368"/>
                <a:gd name="T61" fmla="*/ 818 h 1047"/>
                <a:gd name="T62" fmla="*/ 788 w 1368"/>
                <a:gd name="T63" fmla="*/ 899 h 1047"/>
                <a:gd name="T64" fmla="*/ 797 w 1368"/>
                <a:gd name="T65" fmla="*/ 945 h 1047"/>
                <a:gd name="T66" fmla="*/ 941 w 1368"/>
                <a:gd name="T67" fmla="*/ 1039 h 1047"/>
                <a:gd name="T68" fmla="*/ 1001 w 1368"/>
                <a:gd name="T69" fmla="*/ 71 h 1047"/>
                <a:gd name="T70" fmla="*/ 978 w 1368"/>
                <a:gd name="T71" fmla="*/ 0 h 1047"/>
                <a:gd name="T72" fmla="*/ 1198 w 1368"/>
                <a:gd name="T73" fmla="*/ 181 h 1047"/>
                <a:gd name="T74" fmla="*/ 1089 w 1368"/>
                <a:gd name="T75" fmla="*/ 167 h 1047"/>
                <a:gd name="T76" fmla="*/ 670 w 1368"/>
                <a:gd name="T77" fmla="*/ 0 h 1047"/>
                <a:gd name="T78" fmla="*/ 899 w 1368"/>
                <a:gd name="T79" fmla="*/ 380 h 1047"/>
                <a:gd name="T80" fmla="*/ 1108 w 1368"/>
                <a:gd name="T81" fmla="*/ 217 h 1047"/>
                <a:gd name="T82" fmla="*/ 1201 w 1368"/>
                <a:gd name="T83" fmla="*/ 199 h 1047"/>
                <a:gd name="T84" fmla="*/ 1347 w 1368"/>
                <a:gd name="T85" fmla="*/ 410 h 1047"/>
                <a:gd name="T86" fmla="*/ 1220 w 1368"/>
                <a:gd name="T87" fmla="*/ 407 h 1047"/>
                <a:gd name="T88" fmla="*/ 1051 w 1368"/>
                <a:gd name="T89" fmla="*/ 370 h 1047"/>
                <a:gd name="T90" fmla="*/ 1011 w 1368"/>
                <a:gd name="T91" fmla="*/ 387 h 1047"/>
                <a:gd name="T92" fmla="*/ 1058 w 1368"/>
                <a:gd name="T93" fmla="*/ 402 h 1047"/>
                <a:gd name="T94" fmla="*/ 1250 w 1368"/>
                <a:gd name="T95" fmla="*/ 454 h 1047"/>
                <a:gd name="T96" fmla="*/ 1362 w 1368"/>
                <a:gd name="T97" fmla="*/ 451 h 10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368" h="1047">
                  <a:moveTo>
                    <a:pt x="33" y="620"/>
                  </a:moveTo>
                  <a:lnTo>
                    <a:pt x="31" y="607"/>
                  </a:lnTo>
                  <a:lnTo>
                    <a:pt x="25" y="596"/>
                  </a:lnTo>
                  <a:lnTo>
                    <a:pt x="16" y="587"/>
                  </a:lnTo>
                  <a:lnTo>
                    <a:pt x="4" y="581"/>
                  </a:lnTo>
                  <a:lnTo>
                    <a:pt x="0" y="581"/>
                  </a:lnTo>
                  <a:lnTo>
                    <a:pt x="0" y="686"/>
                  </a:lnTo>
                  <a:lnTo>
                    <a:pt x="4" y="686"/>
                  </a:lnTo>
                  <a:lnTo>
                    <a:pt x="24" y="666"/>
                  </a:lnTo>
                  <a:lnTo>
                    <a:pt x="30" y="650"/>
                  </a:lnTo>
                  <a:lnTo>
                    <a:pt x="33" y="634"/>
                  </a:lnTo>
                  <a:lnTo>
                    <a:pt x="33" y="620"/>
                  </a:lnTo>
                  <a:moveTo>
                    <a:pt x="238" y="524"/>
                  </a:moveTo>
                  <a:lnTo>
                    <a:pt x="236" y="517"/>
                  </a:lnTo>
                  <a:lnTo>
                    <a:pt x="229" y="509"/>
                  </a:lnTo>
                  <a:lnTo>
                    <a:pt x="217" y="509"/>
                  </a:lnTo>
                  <a:lnTo>
                    <a:pt x="202" y="520"/>
                  </a:lnTo>
                  <a:lnTo>
                    <a:pt x="188" y="545"/>
                  </a:lnTo>
                  <a:lnTo>
                    <a:pt x="172" y="590"/>
                  </a:lnTo>
                  <a:lnTo>
                    <a:pt x="152" y="643"/>
                  </a:lnTo>
                  <a:lnTo>
                    <a:pt x="122" y="697"/>
                  </a:lnTo>
                  <a:lnTo>
                    <a:pt x="43" y="782"/>
                  </a:lnTo>
                  <a:lnTo>
                    <a:pt x="21" y="824"/>
                  </a:lnTo>
                  <a:lnTo>
                    <a:pt x="13" y="866"/>
                  </a:lnTo>
                  <a:lnTo>
                    <a:pt x="17" y="904"/>
                  </a:lnTo>
                  <a:lnTo>
                    <a:pt x="22" y="916"/>
                  </a:lnTo>
                  <a:lnTo>
                    <a:pt x="29" y="926"/>
                  </a:lnTo>
                  <a:lnTo>
                    <a:pt x="38" y="935"/>
                  </a:lnTo>
                  <a:lnTo>
                    <a:pt x="48" y="941"/>
                  </a:lnTo>
                  <a:lnTo>
                    <a:pt x="85" y="934"/>
                  </a:lnTo>
                  <a:lnTo>
                    <a:pt x="112" y="885"/>
                  </a:lnTo>
                  <a:lnTo>
                    <a:pt x="131" y="817"/>
                  </a:lnTo>
                  <a:lnTo>
                    <a:pt x="143" y="753"/>
                  </a:lnTo>
                  <a:lnTo>
                    <a:pt x="159" y="693"/>
                  </a:lnTo>
                  <a:lnTo>
                    <a:pt x="183" y="629"/>
                  </a:lnTo>
                  <a:lnTo>
                    <a:pt x="208" y="575"/>
                  </a:lnTo>
                  <a:lnTo>
                    <a:pt x="226" y="546"/>
                  </a:lnTo>
                  <a:lnTo>
                    <a:pt x="236" y="535"/>
                  </a:lnTo>
                  <a:lnTo>
                    <a:pt x="238" y="524"/>
                  </a:lnTo>
                  <a:moveTo>
                    <a:pt x="550" y="862"/>
                  </a:moveTo>
                  <a:lnTo>
                    <a:pt x="549" y="845"/>
                  </a:lnTo>
                  <a:lnTo>
                    <a:pt x="544" y="825"/>
                  </a:lnTo>
                  <a:lnTo>
                    <a:pt x="533" y="799"/>
                  </a:lnTo>
                  <a:lnTo>
                    <a:pt x="518" y="770"/>
                  </a:lnTo>
                  <a:lnTo>
                    <a:pt x="499" y="737"/>
                  </a:lnTo>
                  <a:lnTo>
                    <a:pt x="476" y="702"/>
                  </a:lnTo>
                  <a:lnTo>
                    <a:pt x="471" y="695"/>
                  </a:lnTo>
                  <a:lnTo>
                    <a:pt x="468" y="688"/>
                  </a:lnTo>
                  <a:lnTo>
                    <a:pt x="238" y="0"/>
                  </a:lnTo>
                  <a:lnTo>
                    <a:pt x="223" y="0"/>
                  </a:lnTo>
                  <a:lnTo>
                    <a:pt x="0" y="0"/>
                  </a:lnTo>
                  <a:lnTo>
                    <a:pt x="0" y="439"/>
                  </a:lnTo>
                  <a:lnTo>
                    <a:pt x="19" y="449"/>
                  </a:lnTo>
                  <a:lnTo>
                    <a:pt x="46" y="452"/>
                  </a:lnTo>
                  <a:lnTo>
                    <a:pt x="57" y="451"/>
                  </a:lnTo>
                  <a:lnTo>
                    <a:pt x="148" y="431"/>
                  </a:lnTo>
                  <a:lnTo>
                    <a:pt x="227" y="438"/>
                  </a:lnTo>
                  <a:lnTo>
                    <a:pt x="283" y="454"/>
                  </a:lnTo>
                  <a:lnTo>
                    <a:pt x="304" y="463"/>
                  </a:lnTo>
                  <a:lnTo>
                    <a:pt x="351" y="498"/>
                  </a:lnTo>
                  <a:lnTo>
                    <a:pt x="388" y="539"/>
                  </a:lnTo>
                  <a:lnTo>
                    <a:pt x="415" y="585"/>
                  </a:lnTo>
                  <a:lnTo>
                    <a:pt x="435" y="634"/>
                  </a:lnTo>
                  <a:lnTo>
                    <a:pt x="449" y="685"/>
                  </a:lnTo>
                  <a:lnTo>
                    <a:pt x="458" y="733"/>
                  </a:lnTo>
                  <a:lnTo>
                    <a:pt x="465" y="776"/>
                  </a:lnTo>
                  <a:lnTo>
                    <a:pt x="471" y="811"/>
                  </a:lnTo>
                  <a:lnTo>
                    <a:pt x="474" y="824"/>
                  </a:lnTo>
                  <a:lnTo>
                    <a:pt x="477" y="835"/>
                  </a:lnTo>
                  <a:lnTo>
                    <a:pt x="480" y="846"/>
                  </a:lnTo>
                  <a:lnTo>
                    <a:pt x="495" y="878"/>
                  </a:lnTo>
                  <a:lnTo>
                    <a:pt x="511" y="897"/>
                  </a:lnTo>
                  <a:lnTo>
                    <a:pt x="527" y="901"/>
                  </a:lnTo>
                  <a:lnTo>
                    <a:pt x="542" y="889"/>
                  </a:lnTo>
                  <a:lnTo>
                    <a:pt x="548" y="877"/>
                  </a:lnTo>
                  <a:lnTo>
                    <a:pt x="550" y="862"/>
                  </a:lnTo>
                  <a:moveTo>
                    <a:pt x="883" y="537"/>
                  </a:moveTo>
                  <a:lnTo>
                    <a:pt x="880" y="531"/>
                  </a:lnTo>
                  <a:lnTo>
                    <a:pt x="874" y="524"/>
                  </a:lnTo>
                  <a:lnTo>
                    <a:pt x="865" y="517"/>
                  </a:lnTo>
                  <a:lnTo>
                    <a:pt x="853" y="510"/>
                  </a:lnTo>
                  <a:lnTo>
                    <a:pt x="842" y="504"/>
                  </a:lnTo>
                  <a:lnTo>
                    <a:pt x="836" y="497"/>
                  </a:lnTo>
                  <a:lnTo>
                    <a:pt x="670" y="0"/>
                  </a:lnTo>
                  <a:lnTo>
                    <a:pt x="238" y="0"/>
                  </a:lnTo>
                  <a:lnTo>
                    <a:pt x="466" y="682"/>
                  </a:lnTo>
                  <a:lnTo>
                    <a:pt x="476" y="632"/>
                  </a:lnTo>
                  <a:lnTo>
                    <a:pt x="527" y="595"/>
                  </a:lnTo>
                  <a:lnTo>
                    <a:pt x="589" y="570"/>
                  </a:lnTo>
                  <a:lnTo>
                    <a:pt x="635" y="553"/>
                  </a:lnTo>
                  <a:lnTo>
                    <a:pt x="690" y="532"/>
                  </a:lnTo>
                  <a:lnTo>
                    <a:pt x="731" y="529"/>
                  </a:lnTo>
                  <a:lnTo>
                    <a:pt x="769" y="537"/>
                  </a:lnTo>
                  <a:lnTo>
                    <a:pt x="812" y="550"/>
                  </a:lnTo>
                  <a:lnTo>
                    <a:pt x="843" y="556"/>
                  </a:lnTo>
                  <a:lnTo>
                    <a:pt x="867" y="554"/>
                  </a:lnTo>
                  <a:lnTo>
                    <a:pt x="881" y="548"/>
                  </a:lnTo>
                  <a:lnTo>
                    <a:pt x="883" y="537"/>
                  </a:lnTo>
                  <a:moveTo>
                    <a:pt x="955" y="1010"/>
                  </a:moveTo>
                  <a:lnTo>
                    <a:pt x="952" y="998"/>
                  </a:lnTo>
                  <a:lnTo>
                    <a:pt x="933" y="962"/>
                  </a:lnTo>
                  <a:lnTo>
                    <a:pt x="901" y="924"/>
                  </a:lnTo>
                  <a:lnTo>
                    <a:pt x="865" y="888"/>
                  </a:lnTo>
                  <a:lnTo>
                    <a:pt x="832" y="858"/>
                  </a:lnTo>
                  <a:lnTo>
                    <a:pt x="790" y="814"/>
                  </a:lnTo>
                  <a:lnTo>
                    <a:pt x="749" y="761"/>
                  </a:lnTo>
                  <a:lnTo>
                    <a:pt x="741" y="749"/>
                  </a:lnTo>
                  <a:lnTo>
                    <a:pt x="716" y="712"/>
                  </a:lnTo>
                  <a:lnTo>
                    <a:pt x="700" y="680"/>
                  </a:lnTo>
                  <a:lnTo>
                    <a:pt x="699" y="679"/>
                  </a:lnTo>
                  <a:lnTo>
                    <a:pt x="699" y="676"/>
                  </a:lnTo>
                  <a:lnTo>
                    <a:pt x="693" y="658"/>
                  </a:lnTo>
                  <a:lnTo>
                    <a:pt x="692" y="658"/>
                  </a:lnTo>
                  <a:lnTo>
                    <a:pt x="681" y="652"/>
                  </a:lnTo>
                  <a:lnTo>
                    <a:pt x="674" y="654"/>
                  </a:lnTo>
                  <a:lnTo>
                    <a:pt x="665" y="657"/>
                  </a:lnTo>
                  <a:lnTo>
                    <a:pt x="659" y="668"/>
                  </a:lnTo>
                  <a:lnTo>
                    <a:pt x="668" y="693"/>
                  </a:lnTo>
                  <a:lnTo>
                    <a:pt x="672" y="701"/>
                  </a:lnTo>
                  <a:lnTo>
                    <a:pt x="678" y="710"/>
                  </a:lnTo>
                  <a:lnTo>
                    <a:pt x="731" y="776"/>
                  </a:lnTo>
                  <a:lnTo>
                    <a:pt x="758" y="818"/>
                  </a:lnTo>
                  <a:lnTo>
                    <a:pt x="780" y="865"/>
                  </a:lnTo>
                  <a:lnTo>
                    <a:pt x="783" y="876"/>
                  </a:lnTo>
                  <a:lnTo>
                    <a:pt x="786" y="887"/>
                  </a:lnTo>
                  <a:lnTo>
                    <a:pt x="788" y="899"/>
                  </a:lnTo>
                  <a:lnTo>
                    <a:pt x="790" y="911"/>
                  </a:lnTo>
                  <a:lnTo>
                    <a:pt x="791" y="922"/>
                  </a:lnTo>
                  <a:lnTo>
                    <a:pt x="794" y="934"/>
                  </a:lnTo>
                  <a:lnTo>
                    <a:pt x="797" y="945"/>
                  </a:lnTo>
                  <a:lnTo>
                    <a:pt x="824" y="995"/>
                  </a:lnTo>
                  <a:lnTo>
                    <a:pt x="861" y="1030"/>
                  </a:lnTo>
                  <a:lnTo>
                    <a:pt x="902" y="1046"/>
                  </a:lnTo>
                  <a:lnTo>
                    <a:pt x="941" y="1039"/>
                  </a:lnTo>
                  <a:lnTo>
                    <a:pt x="950" y="1031"/>
                  </a:lnTo>
                  <a:lnTo>
                    <a:pt x="954" y="1021"/>
                  </a:lnTo>
                  <a:lnTo>
                    <a:pt x="955" y="1010"/>
                  </a:lnTo>
                  <a:moveTo>
                    <a:pt x="1001" y="71"/>
                  </a:moveTo>
                  <a:lnTo>
                    <a:pt x="1000" y="65"/>
                  </a:lnTo>
                  <a:lnTo>
                    <a:pt x="998" y="58"/>
                  </a:lnTo>
                  <a:lnTo>
                    <a:pt x="998" y="0"/>
                  </a:lnTo>
                  <a:lnTo>
                    <a:pt x="978" y="0"/>
                  </a:lnTo>
                  <a:lnTo>
                    <a:pt x="1001" y="71"/>
                  </a:lnTo>
                  <a:moveTo>
                    <a:pt x="1201" y="199"/>
                  </a:moveTo>
                  <a:lnTo>
                    <a:pt x="1201" y="189"/>
                  </a:lnTo>
                  <a:lnTo>
                    <a:pt x="1198" y="181"/>
                  </a:lnTo>
                  <a:lnTo>
                    <a:pt x="1188" y="174"/>
                  </a:lnTo>
                  <a:lnTo>
                    <a:pt x="1174" y="178"/>
                  </a:lnTo>
                  <a:lnTo>
                    <a:pt x="1138" y="180"/>
                  </a:lnTo>
                  <a:lnTo>
                    <a:pt x="1089" y="167"/>
                  </a:lnTo>
                  <a:lnTo>
                    <a:pt x="1039" y="135"/>
                  </a:lnTo>
                  <a:lnTo>
                    <a:pt x="1003" y="77"/>
                  </a:lnTo>
                  <a:lnTo>
                    <a:pt x="978" y="0"/>
                  </a:lnTo>
                  <a:lnTo>
                    <a:pt x="670" y="0"/>
                  </a:lnTo>
                  <a:lnTo>
                    <a:pt x="833" y="490"/>
                  </a:lnTo>
                  <a:lnTo>
                    <a:pt x="838" y="461"/>
                  </a:lnTo>
                  <a:lnTo>
                    <a:pt x="864" y="425"/>
                  </a:lnTo>
                  <a:lnTo>
                    <a:pt x="899" y="380"/>
                  </a:lnTo>
                  <a:lnTo>
                    <a:pt x="935" y="326"/>
                  </a:lnTo>
                  <a:lnTo>
                    <a:pt x="984" y="267"/>
                  </a:lnTo>
                  <a:lnTo>
                    <a:pt x="1045" y="233"/>
                  </a:lnTo>
                  <a:lnTo>
                    <a:pt x="1108" y="217"/>
                  </a:lnTo>
                  <a:lnTo>
                    <a:pt x="1160" y="215"/>
                  </a:lnTo>
                  <a:lnTo>
                    <a:pt x="1182" y="214"/>
                  </a:lnTo>
                  <a:lnTo>
                    <a:pt x="1195" y="208"/>
                  </a:lnTo>
                  <a:lnTo>
                    <a:pt x="1201" y="199"/>
                  </a:lnTo>
                  <a:moveTo>
                    <a:pt x="1368" y="441"/>
                  </a:moveTo>
                  <a:lnTo>
                    <a:pt x="1367" y="430"/>
                  </a:lnTo>
                  <a:lnTo>
                    <a:pt x="1360" y="419"/>
                  </a:lnTo>
                  <a:lnTo>
                    <a:pt x="1347" y="410"/>
                  </a:lnTo>
                  <a:lnTo>
                    <a:pt x="1329" y="404"/>
                  </a:lnTo>
                  <a:lnTo>
                    <a:pt x="1307" y="404"/>
                  </a:lnTo>
                  <a:lnTo>
                    <a:pt x="1263" y="407"/>
                  </a:lnTo>
                  <a:lnTo>
                    <a:pt x="1220" y="407"/>
                  </a:lnTo>
                  <a:lnTo>
                    <a:pt x="1177" y="402"/>
                  </a:lnTo>
                  <a:lnTo>
                    <a:pt x="1133" y="392"/>
                  </a:lnTo>
                  <a:lnTo>
                    <a:pt x="1089" y="379"/>
                  </a:lnTo>
                  <a:lnTo>
                    <a:pt x="1051" y="370"/>
                  </a:lnTo>
                  <a:lnTo>
                    <a:pt x="1023" y="370"/>
                  </a:lnTo>
                  <a:lnTo>
                    <a:pt x="1011" y="383"/>
                  </a:lnTo>
                  <a:lnTo>
                    <a:pt x="1011" y="385"/>
                  </a:lnTo>
                  <a:lnTo>
                    <a:pt x="1011" y="387"/>
                  </a:lnTo>
                  <a:lnTo>
                    <a:pt x="1015" y="398"/>
                  </a:lnTo>
                  <a:lnTo>
                    <a:pt x="1029" y="400"/>
                  </a:lnTo>
                  <a:lnTo>
                    <a:pt x="1041" y="401"/>
                  </a:lnTo>
                  <a:lnTo>
                    <a:pt x="1058" y="402"/>
                  </a:lnTo>
                  <a:lnTo>
                    <a:pt x="1098" y="407"/>
                  </a:lnTo>
                  <a:lnTo>
                    <a:pt x="1147" y="415"/>
                  </a:lnTo>
                  <a:lnTo>
                    <a:pt x="1189" y="426"/>
                  </a:lnTo>
                  <a:lnTo>
                    <a:pt x="1250" y="454"/>
                  </a:lnTo>
                  <a:lnTo>
                    <a:pt x="1285" y="463"/>
                  </a:lnTo>
                  <a:lnTo>
                    <a:pt x="1329" y="463"/>
                  </a:lnTo>
                  <a:lnTo>
                    <a:pt x="1349" y="459"/>
                  </a:lnTo>
                  <a:lnTo>
                    <a:pt x="1362" y="451"/>
                  </a:lnTo>
                  <a:lnTo>
                    <a:pt x="1368" y="441"/>
                  </a:lnTo>
                </a:path>
              </a:pathLst>
            </a:custGeom>
            <a:solidFill>
              <a:srgbClr val="FFD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pic>
          <p:nvPicPr>
            <p:cNvPr id="6" name="Picture 4">
              <a:extLst>
                <a:ext uri="{FF2B5EF4-FFF2-40B4-BE49-F238E27FC236}">
                  <a16:creationId xmlns:a16="http://schemas.microsoft.com/office/drawing/2014/main" id="{007F564B-89EC-4621-9551-82B98651D8D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" y="732"/>
              <a:ext cx="107" cy="1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5">
              <a:extLst>
                <a:ext uri="{FF2B5EF4-FFF2-40B4-BE49-F238E27FC236}">
                  <a16:creationId xmlns:a16="http://schemas.microsoft.com/office/drawing/2014/main" id="{A817185F-A4C7-4785-B8E9-1591C13C78D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3" y="542"/>
              <a:ext cx="107" cy="1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AutoShape 6">
              <a:extLst>
                <a:ext uri="{FF2B5EF4-FFF2-40B4-BE49-F238E27FC236}">
                  <a16:creationId xmlns:a16="http://schemas.microsoft.com/office/drawing/2014/main" id="{9C3D72EA-2887-4D34-9DF3-2737DE2D556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" y="12"/>
              <a:ext cx="1280" cy="948"/>
            </a:xfrm>
            <a:custGeom>
              <a:avLst/>
              <a:gdLst>
                <a:gd name="T0" fmla="+- 0 112 61"/>
                <a:gd name="T1" fmla="*/ T0 w 1280"/>
                <a:gd name="T2" fmla="+- 0 544 12"/>
                <a:gd name="T3" fmla="*/ 544 h 948"/>
                <a:gd name="T4" fmla="+- 0 103 61"/>
                <a:gd name="T5" fmla="*/ T4 w 1280"/>
                <a:gd name="T6" fmla="+- 0 528 12"/>
                <a:gd name="T7" fmla="*/ 528 h 948"/>
                <a:gd name="T8" fmla="+- 0 79 61"/>
                <a:gd name="T9" fmla="*/ T8 w 1280"/>
                <a:gd name="T10" fmla="+- 0 514 12"/>
                <a:gd name="T11" fmla="*/ 514 h 948"/>
                <a:gd name="T12" fmla="+- 0 61 61"/>
                <a:gd name="T13" fmla="*/ T12 w 1280"/>
                <a:gd name="T14" fmla="+- 0 532 12"/>
                <a:gd name="T15" fmla="*/ 532 h 948"/>
                <a:gd name="T16" fmla="+- 0 65 61"/>
                <a:gd name="T17" fmla="*/ T16 w 1280"/>
                <a:gd name="T18" fmla="+- 0 554 12"/>
                <a:gd name="T19" fmla="*/ 554 h 948"/>
                <a:gd name="T20" fmla="+- 0 77 61"/>
                <a:gd name="T21" fmla="*/ T20 w 1280"/>
                <a:gd name="T22" fmla="+- 0 559 12"/>
                <a:gd name="T23" fmla="*/ 559 h 948"/>
                <a:gd name="T24" fmla="+- 0 94 61"/>
                <a:gd name="T25" fmla="*/ T24 w 1280"/>
                <a:gd name="T26" fmla="+- 0 561 12"/>
                <a:gd name="T27" fmla="*/ 561 h 948"/>
                <a:gd name="T28" fmla="+- 0 112 61"/>
                <a:gd name="T29" fmla="*/ T28 w 1280"/>
                <a:gd name="T30" fmla="+- 0 550 12"/>
                <a:gd name="T31" fmla="*/ 550 h 948"/>
                <a:gd name="T32" fmla="+- 0 709 61"/>
                <a:gd name="T33" fmla="*/ T32 w 1280"/>
                <a:gd name="T34" fmla="+- 0 960 12"/>
                <a:gd name="T35" fmla="*/ 960 h 948"/>
                <a:gd name="T36" fmla="+- 0 709 61"/>
                <a:gd name="T37" fmla="*/ T36 w 1280"/>
                <a:gd name="T38" fmla="+- 0 940 12"/>
                <a:gd name="T39" fmla="*/ 940 h 948"/>
                <a:gd name="T40" fmla="+- 0 697 61"/>
                <a:gd name="T41" fmla="*/ T40 w 1280"/>
                <a:gd name="T42" fmla="+- 0 938 12"/>
                <a:gd name="T43" fmla="*/ 938 h 948"/>
                <a:gd name="T44" fmla="+- 0 709 61"/>
                <a:gd name="T45" fmla="*/ T44 w 1280"/>
                <a:gd name="T46" fmla="+- 0 960 12"/>
                <a:gd name="T47" fmla="*/ 960 h 948"/>
                <a:gd name="T48" fmla="+- 0 1078 61"/>
                <a:gd name="T49" fmla="*/ T48 w 1280"/>
                <a:gd name="T50" fmla="+- 0 819 12"/>
                <a:gd name="T51" fmla="*/ 819 h 948"/>
                <a:gd name="T52" fmla="+- 0 1077 61"/>
                <a:gd name="T53" fmla="*/ T52 w 1280"/>
                <a:gd name="T54" fmla="+- 0 816 12"/>
                <a:gd name="T55" fmla="*/ 816 h 948"/>
                <a:gd name="T56" fmla="+- 0 1066 61"/>
                <a:gd name="T57" fmla="*/ T56 w 1280"/>
                <a:gd name="T58" fmla="+- 0 815 12"/>
                <a:gd name="T59" fmla="*/ 815 h 948"/>
                <a:gd name="T60" fmla="+- 0 1079 61"/>
                <a:gd name="T61" fmla="*/ T60 w 1280"/>
                <a:gd name="T62" fmla="+- 0 836 12"/>
                <a:gd name="T63" fmla="*/ 836 h 948"/>
                <a:gd name="T64" fmla="+- 0 1261 61"/>
                <a:gd name="T65" fmla="*/ T64 w 1280"/>
                <a:gd name="T66" fmla="+- 0 610 12"/>
                <a:gd name="T67" fmla="*/ 610 h 948"/>
                <a:gd name="T68" fmla="+- 0 1253 61"/>
                <a:gd name="T69" fmla="*/ T68 w 1280"/>
                <a:gd name="T70" fmla="+- 0 593 12"/>
                <a:gd name="T71" fmla="*/ 593 h 948"/>
                <a:gd name="T72" fmla="+- 0 1228 61"/>
                <a:gd name="T73" fmla="*/ T72 w 1280"/>
                <a:gd name="T74" fmla="+- 0 579 12"/>
                <a:gd name="T75" fmla="*/ 579 h 948"/>
                <a:gd name="T76" fmla="+- 0 1211 61"/>
                <a:gd name="T77" fmla="*/ T76 w 1280"/>
                <a:gd name="T78" fmla="+- 0 597 12"/>
                <a:gd name="T79" fmla="*/ 597 h 948"/>
                <a:gd name="T80" fmla="+- 0 1215 61"/>
                <a:gd name="T81" fmla="*/ T80 w 1280"/>
                <a:gd name="T82" fmla="+- 0 619 12"/>
                <a:gd name="T83" fmla="*/ 619 h 948"/>
                <a:gd name="T84" fmla="+- 0 1227 61"/>
                <a:gd name="T85" fmla="*/ T84 w 1280"/>
                <a:gd name="T86" fmla="+- 0 624 12"/>
                <a:gd name="T87" fmla="*/ 624 h 948"/>
                <a:gd name="T88" fmla="+- 0 1243 61"/>
                <a:gd name="T89" fmla="*/ T88 w 1280"/>
                <a:gd name="T90" fmla="+- 0 627 12"/>
                <a:gd name="T91" fmla="*/ 627 h 948"/>
                <a:gd name="T92" fmla="+- 0 1261 61"/>
                <a:gd name="T93" fmla="*/ T92 w 1280"/>
                <a:gd name="T94" fmla="+- 0 616 12"/>
                <a:gd name="T95" fmla="*/ 616 h 948"/>
                <a:gd name="T96" fmla="+- 0 1263 61"/>
                <a:gd name="T97" fmla="*/ T96 w 1280"/>
                <a:gd name="T98" fmla="+- 0 46 12"/>
                <a:gd name="T99" fmla="*/ 46 h 948"/>
                <a:gd name="T100" fmla="+- 0 1262 61"/>
                <a:gd name="T101" fmla="*/ T100 w 1280"/>
                <a:gd name="T102" fmla="+- 0 40 12"/>
                <a:gd name="T103" fmla="*/ 40 h 948"/>
                <a:gd name="T104" fmla="+- 0 1242 61"/>
                <a:gd name="T105" fmla="*/ T104 w 1280"/>
                <a:gd name="T106" fmla="+- 0 16 12"/>
                <a:gd name="T107" fmla="*/ 16 h 948"/>
                <a:gd name="T108" fmla="+- 0 1218 61"/>
                <a:gd name="T109" fmla="*/ T108 w 1280"/>
                <a:gd name="T110" fmla="+- 0 20 12"/>
                <a:gd name="T111" fmla="*/ 20 h 948"/>
                <a:gd name="T112" fmla="+- 0 1211 61"/>
                <a:gd name="T113" fmla="*/ T112 w 1280"/>
                <a:gd name="T114" fmla="+- 0 39 12"/>
                <a:gd name="T115" fmla="*/ 39 h 948"/>
                <a:gd name="T116" fmla="+- 0 1222 61"/>
                <a:gd name="T117" fmla="*/ T116 w 1280"/>
                <a:gd name="T118" fmla="+- 0 56 12"/>
                <a:gd name="T119" fmla="*/ 56 h 948"/>
                <a:gd name="T120" fmla="+- 0 1233 61"/>
                <a:gd name="T121" fmla="*/ T120 w 1280"/>
                <a:gd name="T122" fmla="+- 0 59 12"/>
                <a:gd name="T123" fmla="*/ 59 h 948"/>
                <a:gd name="T124" fmla="+- 0 1256 61"/>
                <a:gd name="T125" fmla="*/ T124 w 1280"/>
                <a:gd name="T126" fmla="+- 0 58 12"/>
                <a:gd name="T127" fmla="*/ 58 h 948"/>
                <a:gd name="T128" fmla="+- 0 1263 61"/>
                <a:gd name="T129" fmla="*/ T128 w 1280"/>
                <a:gd name="T130" fmla="+- 0 46 12"/>
                <a:gd name="T131" fmla="*/ 46 h 948"/>
                <a:gd name="T132" fmla="+- 0 1339 61"/>
                <a:gd name="T133" fmla="*/ T132 w 1280"/>
                <a:gd name="T134" fmla="+- 0 238 12"/>
                <a:gd name="T135" fmla="*/ 238 h 948"/>
                <a:gd name="T136" fmla="+- 0 1339 61"/>
                <a:gd name="T137" fmla="*/ T136 w 1280"/>
                <a:gd name="T138" fmla="+- 0 235 12"/>
                <a:gd name="T139" fmla="*/ 235 h 948"/>
                <a:gd name="T140" fmla="+- 0 1327 61"/>
                <a:gd name="T141" fmla="*/ T140 w 1280"/>
                <a:gd name="T142" fmla="+- 0 235 12"/>
                <a:gd name="T143" fmla="*/ 235 h 948"/>
                <a:gd name="T144" fmla="+- 0 1340 61"/>
                <a:gd name="T145" fmla="*/ T144 w 1280"/>
                <a:gd name="T146" fmla="+- 0 256 12"/>
                <a:gd name="T147" fmla="*/ 256 h 94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</a:cxnLst>
              <a:rect l="0" t="0" r="r" b="b"/>
              <a:pathLst>
                <a:path w="1280" h="948">
                  <a:moveTo>
                    <a:pt x="52" y="536"/>
                  </a:moveTo>
                  <a:lnTo>
                    <a:pt x="51" y="532"/>
                  </a:lnTo>
                  <a:lnTo>
                    <a:pt x="50" y="529"/>
                  </a:lnTo>
                  <a:lnTo>
                    <a:pt x="42" y="516"/>
                  </a:lnTo>
                  <a:lnTo>
                    <a:pt x="31" y="505"/>
                  </a:lnTo>
                  <a:lnTo>
                    <a:pt x="18" y="502"/>
                  </a:lnTo>
                  <a:lnTo>
                    <a:pt x="7" y="509"/>
                  </a:lnTo>
                  <a:lnTo>
                    <a:pt x="0" y="520"/>
                  </a:lnTo>
                  <a:lnTo>
                    <a:pt x="0" y="528"/>
                  </a:lnTo>
                  <a:lnTo>
                    <a:pt x="4" y="542"/>
                  </a:lnTo>
                  <a:lnTo>
                    <a:pt x="11" y="546"/>
                  </a:lnTo>
                  <a:lnTo>
                    <a:pt x="16" y="547"/>
                  </a:lnTo>
                  <a:lnTo>
                    <a:pt x="21" y="548"/>
                  </a:lnTo>
                  <a:lnTo>
                    <a:pt x="33" y="549"/>
                  </a:lnTo>
                  <a:lnTo>
                    <a:pt x="45" y="547"/>
                  </a:lnTo>
                  <a:lnTo>
                    <a:pt x="51" y="538"/>
                  </a:lnTo>
                  <a:lnTo>
                    <a:pt x="52" y="536"/>
                  </a:lnTo>
                  <a:moveTo>
                    <a:pt x="648" y="948"/>
                  </a:moveTo>
                  <a:lnTo>
                    <a:pt x="648" y="930"/>
                  </a:lnTo>
                  <a:lnTo>
                    <a:pt x="648" y="928"/>
                  </a:lnTo>
                  <a:lnTo>
                    <a:pt x="644" y="919"/>
                  </a:lnTo>
                  <a:lnTo>
                    <a:pt x="636" y="926"/>
                  </a:lnTo>
                  <a:lnTo>
                    <a:pt x="640" y="940"/>
                  </a:lnTo>
                  <a:lnTo>
                    <a:pt x="648" y="948"/>
                  </a:lnTo>
                  <a:moveTo>
                    <a:pt x="1018" y="824"/>
                  </a:moveTo>
                  <a:lnTo>
                    <a:pt x="1017" y="807"/>
                  </a:lnTo>
                  <a:lnTo>
                    <a:pt x="1017" y="805"/>
                  </a:lnTo>
                  <a:lnTo>
                    <a:pt x="1016" y="804"/>
                  </a:lnTo>
                  <a:lnTo>
                    <a:pt x="1014" y="796"/>
                  </a:lnTo>
                  <a:lnTo>
                    <a:pt x="1005" y="803"/>
                  </a:lnTo>
                  <a:lnTo>
                    <a:pt x="1009" y="817"/>
                  </a:lnTo>
                  <a:lnTo>
                    <a:pt x="1018" y="824"/>
                  </a:lnTo>
                  <a:moveTo>
                    <a:pt x="1201" y="601"/>
                  </a:moveTo>
                  <a:lnTo>
                    <a:pt x="1200" y="598"/>
                  </a:lnTo>
                  <a:lnTo>
                    <a:pt x="1199" y="594"/>
                  </a:lnTo>
                  <a:lnTo>
                    <a:pt x="1192" y="581"/>
                  </a:lnTo>
                  <a:lnTo>
                    <a:pt x="1180" y="571"/>
                  </a:lnTo>
                  <a:lnTo>
                    <a:pt x="1167" y="567"/>
                  </a:lnTo>
                  <a:lnTo>
                    <a:pt x="1156" y="575"/>
                  </a:lnTo>
                  <a:lnTo>
                    <a:pt x="1150" y="585"/>
                  </a:lnTo>
                  <a:lnTo>
                    <a:pt x="1149" y="593"/>
                  </a:lnTo>
                  <a:lnTo>
                    <a:pt x="1154" y="607"/>
                  </a:lnTo>
                  <a:lnTo>
                    <a:pt x="1160" y="611"/>
                  </a:lnTo>
                  <a:lnTo>
                    <a:pt x="1166" y="612"/>
                  </a:lnTo>
                  <a:lnTo>
                    <a:pt x="1171" y="613"/>
                  </a:lnTo>
                  <a:lnTo>
                    <a:pt x="1182" y="615"/>
                  </a:lnTo>
                  <a:lnTo>
                    <a:pt x="1194" y="612"/>
                  </a:lnTo>
                  <a:lnTo>
                    <a:pt x="1200" y="604"/>
                  </a:lnTo>
                  <a:lnTo>
                    <a:pt x="1201" y="601"/>
                  </a:lnTo>
                  <a:moveTo>
                    <a:pt x="1202" y="34"/>
                  </a:moveTo>
                  <a:lnTo>
                    <a:pt x="1202" y="31"/>
                  </a:lnTo>
                  <a:lnTo>
                    <a:pt x="1201" y="28"/>
                  </a:lnTo>
                  <a:lnTo>
                    <a:pt x="1193" y="14"/>
                  </a:lnTo>
                  <a:lnTo>
                    <a:pt x="1181" y="4"/>
                  </a:lnTo>
                  <a:lnTo>
                    <a:pt x="1168" y="0"/>
                  </a:lnTo>
                  <a:lnTo>
                    <a:pt x="1157" y="8"/>
                  </a:lnTo>
                  <a:lnTo>
                    <a:pt x="1151" y="18"/>
                  </a:lnTo>
                  <a:lnTo>
                    <a:pt x="1150" y="27"/>
                  </a:lnTo>
                  <a:lnTo>
                    <a:pt x="1155" y="40"/>
                  </a:lnTo>
                  <a:lnTo>
                    <a:pt x="1161" y="44"/>
                  </a:lnTo>
                  <a:lnTo>
                    <a:pt x="1167" y="46"/>
                  </a:lnTo>
                  <a:lnTo>
                    <a:pt x="1172" y="47"/>
                  </a:lnTo>
                  <a:lnTo>
                    <a:pt x="1183" y="48"/>
                  </a:lnTo>
                  <a:lnTo>
                    <a:pt x="1195" y="46"/>
                  </a:lnTo>
                  <a:lnTo>
                    <a:pt x="1202" y="37"/>
                  </a:lnTo>
                  <a:lnTo>
                    <a:pt x="1202" y="34"/>
                  </a:lnTo>
                  <a:moveTo>
                    <a:pt x="1279" y="244"/>
                  </a:moveTo>
                  <a:lnTo>
                    <a:pt x="1278" y="226"/>
                  </a:lnTo>
                  <a:lnTo>
                    <a:pt x="1278" y="225"/>
                  </a:lnTo>
                  <a:lnTo>
                    <a:pt x="1278" y="223"/>
                  </a:lnTo>
                  <a:lnTo>
                    <a:pt x="1275" y="215"/>
                  </a:lnTo>
                  <a:lnTo>
                    <a:pt x="1266" y="223"/>
                  </a:lnTo>
                  <a:lnTo>
                    <a:pt x="1270" y="236"/>
                  </a:lnTo>
                  <a:lnTo>
                    <a:pt x="1279" y="244"/>
                  </a:lnTo>
                </a:path>
              </a:pathLst>
            </a:custGeom>
            <a:solidFill>
              <a:srgbClr val="FFD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</p:grpSp>
      <p:grpSp>
        <p:nvGrpSpPr>
          <p:cNvPr id="9" name="Group 7">
            <a:extLst>
              <a:ext uri="{FF2B5EF4-FFF2-40B4-BE49-F238E27FC236}">
                <a16:creationId xmlns:a16="http://schemas.microsoft.com/office/drawing/2014/main" id="{CF09D6DE-781B-4F16-8E12-FBF7CFF67F3D}"/>
              </a:ext>
            </a:extLst>
          </p:cNvPr>
          <p:cNvGrpSpPr>
            <a:grpSpLocks/>
          </p:cNvGrpSpPr>
          <p:nvPr/>
        </p:nvGrpSpPr>
        <p:grpSpPr bwMode="auto">
          <a:xfrm>
            <a:off x="2373925" y="564485"/>
            <a:ext cx="866165" cy="1296393"/>
            <a:chOff x="3903" y="482"/>
            <a:chExt cx="1137" cy="1704"/>
          </a:xfrm>
        </p:grpSpPr>
        <p:sp>
          <p:nvSpPr>
            <p:cNvPr id="10" name="AutoShape 8">
              <a:extLst>
                <a:ext uri="{FF2B5EF4-FFF2-40B4-BE49-F238E27FC236}">
                  <a16:creationId xmlns:a16="http://schemas.microsoft.com/office/drawing/2014/main" id="{A49750AF-F957-47F1-A171-386843BE844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3" y="481"/>
              <a:ext cx="1137" cy="1704"/>
            </a:xfrm>
            <a:custGeom>
              <a:avLst/>
              <a:gdLst>
                <a:gd name="T0" fmla="+- 0 4228 3903"/>
                <a:gd name="T1" fmla="*/ T0 w 1137"/>
                <a:gd name="T2" fmla="+- 0 942 482"/>
                <a:gd name="T3" fmla="*/ 942 h 1704"/>
                <a:gd name="T4" fmla="+- 0 4116 3903"/>
                <a:gd name="T5" fmla="*/ T4 w 1137"/>
                <a:gd name="T6" fmla="+- 0 905 482"/>
                <a:gd name="T7" fmla="*/ 905 h 1704"/>
                <a:gd name="T8" fmla="+- 0 3947 3903"/>
                <a:gd name="T9" fmla="*/ T8 w 1137"/>
                <a:gd name="T10" fmla="+- 0 823 482"/>
                <a:gd name="T11" fmla="*/ 823 h 1704"/>
                <a:gd name="T12" fmla="+- 0 3904 3903"/>
                <a:gd name="T13" fmla="*/ T12 w 1137"/>
                <a:gd name="T14" fmla="+- 0 853 482"/>
                <a:gd name="T15" fmla="*/ 853 h 1704"/>
                <a:gd name="T16" fmla="+- 0 3956 3903"/>
                <a:gd name="T17" fmla="*/ T16 w 1137"/>
                <a:gd name="T18" fmla="+- 0 885 482"/>
                <a:gd name="T19" fmla="*/ 885 h 1704"/>
                <a:gd name="T20" fmla="+- 0 4125 3903"/>
                <a:gd name="T21" fmla="*/ T20 w 1137"/>
                <a:gd name="T22" fmla="+- 0 930 482"/>
                <a:gd name="T23" fmla="*/ 930 h 1704"/>
                <a:gd name="T24" fmla="+- 0 4243 3903"/>
                <a:gd name="T25" fmla="*/ T24 w 1137"/>
                <a:gd name="T26" fmla="+- 0 962 482"/>
                <a:gd name="T27" fmla="*/ 962 h 1704"/>
                <a:gd name="T28" fmla="+- 0 4485 3903"/>
                <a:gd name="T29" fmla="*/ T28 w 1137"/>
                <a:gd name="T30" fmla="+- 0 1839 482"/>
                <a:gd name="T31" fmla="*/ 1839 h 1704"/>
                <a:gd name="T32" fmla="+- 0 4419 3903"/>
                <a:gd name="T33" fmla="*/ T32 w 1137"/>
                <a:gd name="T34" fmla="+- 0 1825 482"/>
                <a:gd name="T35" fmla="*/ 1825 h 1704"/>
                <a:gd name="T36" fmla="+- 0 4390 3903"/>
                <a:gd name="T37" fmla="*/ T36 w 1137"/>
                <a:gd name="T38" fmla="+- 0 1880 482"/>
                <a:gd name="T39" fmla="*/ 1880 h 1704"/>
                <a:gd name="T40" fmla="+- 0 4400 3903"/>
                <a:gd name="T41" fmla="*/ T40 w 1137"/>
                <a:gd name="T42" fmla="+- 0 1911 482"/>
                <a:gd name="T43" fmla="*/ 1911 h 1704"/>
                <a:gd name="T44" fmla="+- 0 4464 3903"/>
                <a:gd name="T45" fmla="*/ T44 w 1137"/>
                <a:gd name="T46" fmla="+- 0 1929 482"/>
                <a:gd name="T47" fmla="*/ 1929 h 1704"/>
                <a:gd name="T48" fmla="+- 0 4493 3903"/>
                <a:gd name="T49" fmla="*/ T48 w 1137"/>
                <a:gd name="T50" fmla="+- 0 1863 482"/>
                <a:gd name="T51" fmla="*/ 1863 h 1704"/>
                <a:gd name="T52" fmla="+- 0 4676 3903"/>
                <a:gd name="T53" fmla="*/ T52 w 1137"/>
                <a:gd name="T54" fmla="+- 0 1752 482"/>
                <a:gd name="T55" fmla="*/ 1752 h 1704"/>
                <a:gd name="T56" fmla="+- 0 4611 3903"/>
                <a:gd name="T57" fmla="*/ T56 w 1137"/>
                <a:gd name="T58" fmla="+- 0 1886 482"/>
                <a:gd name="T59" fmla="*/ 1886 h 1704"/>
                <a:gd name="T60" fmla="+- 0 4472 3903"/>
                <a:gd name="T61" fmla="*/ T60 w 1137"/>
                <a:gd name="T62" fmla="+- 0 2110 482"/>
                <a:gd name="T63" fmla="*/ 2110 h 1704"/>
                <a:gd name="T64" fmla="+- 0 4497 3903"/>
                <a:gd name="T65" fmla="*/ T64 w 1137"/>
                <a:gd name="T66" fmla="+- 0 2178 482"/>
                <a:gd name="T67" fmla="*/ 2178 h 1704"/>
                <a:gd name="T68" fmla="+- 0 4591 3903"/>
                <a:gd name="T69" fmla="*/ T68 w 1137"/>
                <a:gd name="T70" fmla="+- 0 2060 482"/>
                <a:gd name="T71" fmla="*/ 2060 h 1704"/>
                <a:gd name="T72" fmla="+- 0 4667 3903"/>
                <a:gd name="T73" fmla="*/ T72 w 1137"/>
                <a:gd name="T74" fmla="+- 0 1819 482"/>
                <a:gd name="T75" fmla="*/ 1819 h 1704"/>
                <a:gd name="T76" fmla="+- 0 5010 3903"/>
                <a:gd name="T77" fmla="*/ T76 w 1137"/>
                <a:gd name="T78" fmla="+- 0 2105 482"/>
                <a:gd name="T79" fmla="*/ 2105 h 1704"/>
                <a:gd name="T80" fmla="+- 0 4978 3903"/>
                <a:gd name="T81" fmla="*/ T80 w 1137"/>
                <a:gd name="T82" fmla="+- 0 2013 482"/>
                <a:gd name="T83" fmla="*/ 2013 h 1704"/>
                <a:gd name="T84" fmla="+- 0 4928 3903"/>
                <a:gd name="T85" fmla="*/ T84 w 1137"/>
                <a:gd name="T86" fmla="+- 0 1932 482"/>
                <a:gd name="T87" fmla="*/ 1932 h 1704"/>
                <a:gd name="T88" fmla="+- 0 4471 3903"/>
                <a:gd name="T89" fmla="*/ T88 w 1137"/>
                <a:gd name="T90" fmla="+- 0 758 482"/>
                <a:gd name="T91" fmla="*/ 758 h 1704"/>
                <a:gd name="T92" fmla="+- 0 4403 3903"/>
                <a:gd name="T93" fmla="*/ T92 w 1137"/>
                <a:gd name="T94" fmla="+- 0 763 482"/>
                <a:gd name="T95" fmla="*/ 763 h 1704"/>
                <a:gd name="T96" fmla="+- 0 4420 3903"/>
                <a:gd name="T97" fmla="*/ T96 w 1137"/>
                <a:gd name="T98" fmla="+- 0 793 482"/>
                <a:gd name="T99" fmla="*/ 793 h 1704"/>
                <a:gd name="T100" fmla="+- 0 4453 3903"/>
                <a:gd name="T101" fmla="*/ T100 w 1137"/>
                <a:gd name="T102" fmla="+- 0 820 482"/>
                <a:gd name="T103" fmla="*/ 820 h 1704"/>
                <a:gd name="T104" fmla="+- 0 4360 3903"/>
                <a:gd name="T105" fmla="*/ T104 w 1137"/>
                <a:gd name="T106" fmla="+- 0 988 482"/>
                <a:gd name="T107" fmla="*/ 988 h 1704"/>
                <a:gd name="T108" fmla="+- 0 4194 3903"/>
                <a:gd name="T109" fmla="*/ T108 w 1137"/>
                <a:gd name="T110" fmla="+- 0 1106 482"/>
                <a:gd name="T111" fmla="*/ 1106 h 1704"/>
                <a:gd name="T112" fmla="+- 0 4101 3903"/>
                <a:gd name="T113" fmla="*/ T112 w 1137"/>
                <a:gd name="T114" fmla="+- 0 1129 482"/>
                <a:gd name="T115" fmla="*/ 1129 h 1704"/>
                <a:gd name="T116" fmla="+- 0 4130 3903"/>
                <a:gd name="T117" fmla="*/ T116 w 1137"/>
                <a:gd name="T118" fmla="+- 0 1148 482"/>
                <a:gd name="T119" fmla="*/ 1148 h 1704"/>
                <a:gd name="T120" fmla="+- 0 4308 3903"/>
                <a:gd name="T121" fmla="*/ T120 w 1137"/>
                <a:gd name="T122" fmla="+- 0 1248 482"/>
                <a:gd name="T123" fmla="*/ 1248 h 1704"/>
                <a:gd name="T124" fmla="+- 0 4312 3903"/>
                <a:gd name="T125" fmla="*/ T124 w 1137"/>
                <a:gd name="T126" fmla="+- 0 1274 482"/>
                <a:gd name="T127" fmla="*/ 1274 h 1704"/>
                <a:gd name="T128" fmla="+- 0 4258 3903"/>
                <a:gd name="T129" fmla="*/ T128 w 1137"/>
                <a:gd name="T130" fmla="+- 0 1436 482"/>
                <a:gd name="T131" fmla="*/ 1436 h 1704"/>
                <a:gd name="T132" fmla="+- 0 4182 3903"/>
                <a:gd name="T133" fmla="*/ T132 w 1137"/>
                <a:gd name="T134" fmla="+- 0 1500 482"/>
                <a:gd name="T135" fmla="*/ 1500 h 1704"/>
                <a:gd name="T136" fmla="+- 0 4245 3903"/>
                <a:gd name="T137" fmla="*/ T136 w 1137"/>
                <a:gd name="T138" fmla="+- 0 1537 482"/>
                <a:gd name="T139" fmla="*/ 1537 h 1704"/>
                <a:gd name="T140" fmla="+- 0 4345 3903"/>
                <a:gd name="T141" fmla="*/ T140 w 1137"/>
                <a:gd name="T142" fmla="+- 0 1469 482"/>
                <a:gd name="T143" fmla="*/ 1469 h 1704"/>
                <a:gd name="T144" fmla="+- 0 4399 3903"/>
                <a:gd name="T145" fmla="*/ T144 w 1137"/>
                <a:gd name="T146" fmla="+- 0 1537 482"/>
                <a:gd name="T147" fmla="*/ 1537 h 1704"/>
                <a:gd name="T148" fmla="+- 0 4414 3903"/>
                <a:gd name="T149" fmla="*/ T148 w 1137"/>
                <a:gd name="T150" fmla="+- 0 1611 482"/>
                <a:gd name="T151" fmla="*/ 1611 h 1704"/>
                <a:gd name="T152" fmla="+- 0 4478 3903"/>
                <a:gd name="T153" fmla="*/ T152 w 1137"/>
                <a:gd name="T154" fmla="+- 0 1693 482"/>
                <a:gd name="T155" fmla="*/ 1693 h 1704"/>
                <a:gd name="T156" fmla="+- 0 4687 3903"/>
                <a:gd name="T157" fmla="*/ T156 w 1137"/>
                <a:gd name="T158" fmla="+- 0 1681 482"/>
                <a:gd name="T159" fmla="*/ 1681 h 1704"/>
                <a:gd name="T160" fmla="+- 0 4847 3903"/>
                <a:gd name="T161" fmla="*/ T160 w 1137"/>
                <a:gd name="T162" fmla="+- 0 1783 482"/>
                <a:gd name="T163" fmla="*/ 1783 h 1704"/>
                <a:gd name="T164" fmla="+- 0 4918 3903"/>
                <a:gd name="T165" fmla="*/ T164 w 1137"/>
                <a:gd name="T166" fmla="+- 0 1977 482"/>
                <a:gd name="T167" fmla="*/ 1977 h 1704"/>
                <a:gd name="T168" fmla="+- 0 4937 3903"/>
                <a:gd name="T169" fmla="*/ T168 w 1137"/>
                <a:gd name="T170" fmla="+- 0 2079 482"/>
                <a:gd name="T171" fmla="*/ 2079 h 1704"/>
                <a:gd name="T172" fmla="+- 0 4987 3903"/>
                <a:gd name="T173" fmla="*/ T172 w 1137"/>
                <a:gd name="T174" fmla="+- 0 2144 482"/>
                <a:gd name="T175" fmla="*/ 2144 h 1704"/>
                <a:gd name="T176" fmla="+- 0 5040 3903"/>
                <a:gd name="T177" fmla="*/ T176 w 1137"/>
                <a:gd name="T178" fmla="+- 0 786 482"/>
                <a:gd name="T179" fmla="*/ 786 h 1704"/>
                <a:gd name="T180" fmla="+- 0 4971 3903"/>
                <a:gd name="T181" fmla="*/ T180 w 1137"/>
                <a:gd name="T182" fmla="+- 0 688 482"/>
                <a:gd name="T183" fmla="*/ 688 h 1704"/>
                <a:gd name="T184" fmla="+- 0 4866 3903"/>
                <a:gd name="T185" fmla="*/ T184 w 1137"/>
                <a:gd name="T186" fmla="+- 0 684 482"/>
                <a:gd name="T187" fmla="*/ 684 h 1704"/>
                <a:gd name="T188" fmla="+- 0 4846 3903"/>
                <a:gd name="T189" fmla="*/ T188 w 1137"/>
                <a:gd name="T190" fmla="+- 0 612 482"/>
                <a:gd name="T191" fmla="*/ 612 h 1704"/>
                <a:gd name="T192" fmla="+- 0 4905 3903"/>
                <a:gd name="T193" fmla="*/ T192 w 1137"/>
                <a:gd name="T194" fmla="+- 0 533 482"/>
                <a:gd name="T195" fmla="*/ 533 h 1704"/>
                <a:gd name="T196" fmla="+- 0 4883 3903"/>
                <a:gd name="T197" fmla="*/ T196 w 1137"/>
                <a:gd name="T198" fmla="+- 0 482 482"/>
                <a:gd name="T199" fmla="*/ 482 h 1704"/>
                <a:gd name="T200" fmla="+- 0 4811 3903"/>
                <a:gd name="T201" fmla="*/ T200 w 1137"/>
                <a:gd name="T202" fmla="+- 0 599 482"/>
                <a:gd name="T203" fmla="*/ 599 h 1704"/>
                <a:gd name="T204" fmla="+- 0 4648 3903"/>
                <a:gd name="T205" fmla="*/ T204 w 1137"/>
                <a:gd name="T206" fmla="+- 0 746 482"/>
                <a:gd name="T207" fmla="*/ 746 h 1704"/>
                <a:gd name="T208" fmla="+- 0 4926 3903"/>
                <a:gd name="T209" fmla="*/ T208 w 1137"/>
                <a:gd name="T210" fmla="+- 0 1925 482"/>
                <a:gd name="T211" fmla="*/ 1925 h 1704"/>
                <a:gd name="T212" fmla="+- 0 5040 3903"/>
                <a:gd name="T213" fmla="*/ T212 w 1137"/>
                <a:gd name="T214" fmla="+- 0 786 482"/>
                <a:gd name="T215" fmla="*/ 786 h 1704"/>
                <a:gd name="T216" fmla="+- 0 4972 3903"/>
                <a:gd name="T217" fmla="*/ T216 w 1137"/>
                <a:gd name="T218" fmla="+- 0 686 482"/>
                <a:gd name="T219" fmla="*/ 686 h 1704"/>
                <a:gd name="T220" fmla="+- 0 5029 3903"/>
                <a:gd name="T221" fmla="*/ T220 w 1137"/>
                <a:gd name="T222" fmla="+- 0 701 482"/>
                <a:gd name="T223" fmla="*/ 701 h 1704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  <a:cxn ang="0">
                  <a:pos x="T165" y="T167"/>
                </a:cxn>
                <a:cxn ang="0">
                  <a:pos x="T169" y="T171"/>
                </a:cxn>
                <a:cxn ang="0">
                  <a:pos x="T173" y="T175"/>
                </a:cxn>
                <a:cxn ang="0">
                  <a:pos x="T177" y="T179"/>
                </a:cxn>
                <a:cxn ang="0">
                  <a:pos x="T181" y="T183"/>
                </a:cxn>
                <a:cxn ang="0">
                  <a:pos x="T185" y="T187"/>
                </a:cxn>
                <a:cxn ang="0">
                  <a:pos x="T189" y="T191"/>
                </a:cxn>
                <a:cxn ang="0">
                  <a:pos x="T193" y="T195"/>
                </a:cxn>
                <a:cxn ang="0">
                  <a:pos x="T197" y="T199"/>
                </a:cxn>
                <a:cxn ang="0">
                  <a:pos x="T201" y="T203"/>
                </a:cxn>
                <a:cxn ang="0">
                  <a:pos x="T205" y="T207"/>
                </a:cxn>
                <a:cxn ang="0">
                  <a:pos x="T209" y="T211"/>
                </a:cxn>
                <a:cxn ang="0">
                  <a:pos x="T213" y="T215"/>
                </a:cxn>
                <a:cxn ang="0">
                  <a:pos x="T217" y="T219"/>
                </a:cxn>
                <a:cxn ang="0">
                  <a:pos x="T221" y="T223"/>
                </a:cxn>
              </a:cxnLst>
              <a:rect l="0" t="0" r="r" b="b"/>
              <a:pathLst>
                <a:path w="1137" h="1704">
                  <a:moveTo>
                    <a:pt x="341" y="477"/>
                  </a:moveTo>
                  <a:lnTo>
                    <a:pt x="341" y="474"/>
                  </a:lnTo>
                  <a:lnTo>
                    <a:pt x="338" y="464"/>
                  </a:lnTo>
                  <a:lnTo>
                    <a:pt x="325" y="460"/>
                  </a:lnTo>
                  <a:lnTo>
                    <a:pt x="314" y="457"/>
                  </a:lnTo>
                  <a:lnTo>
                    <a:pt x="298" y="452"/>
                  </a:lnTo>
                  <a:lnTo>
                    <a:pt x="259" y="440"/>
                  </a:lnTo>
                  <a:lnTo>
                    <a:pt x="213" y="423"/>
                  </a:lnTo>
                  <a:lnTo>
                    <a:pt x="174" y="404"/>
                  </a:lnTo>
                  <a:lnTo>
                    <a:pt x="119" y="365"/>
                  </a:lnTo>
                  <a:lnTo>
                    <a:pt x="87" y="349"/>
                  </a:lnTo>
                  <a:lnTo>
                    <a:pt x="44" y="341"/>
                  </a:lnTo>
                  <a:lnTo>
                    <a:pt x="21" y="342"/>
                  </a:lnTo>
                  <a:lnTo>
                    <a:pt x="7" y="348"/>
                  </a:lnTo>
                  <a:lnTo>
                    <a:pt x="0" y="359"/>
                  </a:lnTo>
                  <a:lnTo>
                    <a:pt x="1" y="371"/>
                  </a:lnTo>
                  <a:lnTo>
                    <a:pt x="7" y="381"/>
                  </a:lnTo>
                  <a:lnTo>
                    <a:pt x="18" y="391"/>
                  </a:lnTo>
                  <a:lnTo>
                    <a:pt x="34" y="399"/>
                  </a:lnTo>
                  <a:lnTo>
                    <a:pt x="53" y="403"/>
                  </a:lnTo>
                  <a:lnTo>
                    <a:pt x="98" y="409"/>
                  </a:lnTo>
                  <a:lnTo>
                    <a:pt x="140" y="417"/>
                  </a:lnTo>
                  <a:lnTo>
                    <a:pt x="181" y="430"/>
                  </a:lnTo>
                  <a:lnTo>
                    <a:pt x="222" y="448"/>
                  </a:lnTo>
                  <a:lnTo>
                    <a:pt x="263" y="469"/>
                  </a:lnTo>
                  <a:lnTo>
                    <a:pt x="299" y="485"/>
                  </a:lnTo>
                  <a:lnTo>
                    <a:pt x="326" y="490"/>
                  </a:lnTo>
                  <a:lnTo>
                    <a:pt x="340" y="480"/>
                  </a:lnTo>
                  <a:lnTo>
                    <a:pt x="341" y="477"/>
                  </a:lnTo>
                  <a:moveTo>
                    <a:pt x="590" y="1381"/>
                  </a:moveTo>
                  <a:lnTo>
                    <a:pt x="587" y="1368"/>
                  </a:lnTo>
                  <a:lnTo>
                    <a:pt x="582" y="1357"/>
                  </a:lnTo>
                  <a:lnTo>
                    <a:pt x="573" y="1348"/>
                  </a:lnTo>
                  <a:lnTo>
                    <a:pt x="561" y="1343"/>
                  </a:lnTo>
                  <a:lnTo>
                    <a:pt x="545" y="1341"/>
                  </a:lnTo>
                  <a:lnTo>
                    <a:pt x="516" y="1343"/>
                  </a:lnTo>
                  <a:lnTo>
                    <a:pt x="496" y="1350"/>
                  </a:lnTo>
                  <a:lnTo>
                    <a:pt x="485" y="1361"/>
                  </a:lnTo>
                  <a:lnTo>
                    <a:pt x="483" y="1377"/>
                  </a:lnTo>
                  <a:lnTo>
                    <a:pt x="487" y="1398"/>
                  </a:lnTo>
                  <a:lnTo>
                    <a:pt x="488" y="1407"/>
                  </a:lnTo>
                  <a:lnTo>
                    <a:pt x="491" y="1416"/>
                  </a:lnTo>
                  <a:lnTo>
                    <a:pt x="493" y="1424"/>
                  </a:lnTo>
                  <a:lnTo>
                    <a:pt x="497" y="1429"/>
                  </a:lnTo>
                  <a:lnTo>
                    <a:pt x="502" y="1432"/>
                  </a:lnTo>
                  <a:lnTo>
                    <a:pt x="512" y="1438"/>
                  </a:lnTo>
                  <a:lnTo>
                    <a:pt x="534" y="1447"/>
                  </a:lnTo>
                  <a:lnTo>
                    <a:pt x="561" y="1447"/>
                  </a:lnTo>
                  <a:lnTo>
                    <a:pt x="581" y="1427"/>
                  </a:lnTo>
                  <a:lnTo>
                    <a:pt x="587" y="1411"/>
                  </a:lnTo>
                  <a:lnTo>
                    <a:pt x="590" y="1395"/>
                  </a:lnTo>
                  <a:lnTo>
                    <a:pt x="590" y="1381"/>
                  </a:lnTo>
                  <a:moveTo>
                    <a:pt x="795" y="1286"/>
                  </a:moveTo>
                  <a:lnTo>
                    <a:pt x="792" y="1278"/>
                  </a:lnTo>
                  <a:lnTo>
                    <a:pt x="785" y="1270"/>
                  </a:lnTo>
                  <a:lnTo>
                    <a:pt x="773" y="1270"/>
                  </a:lnTo>
                  <a:lnTo>
                    <a:pt x="759" y="1281"/>
                  </a:lnTo>
                  <a:lnTo>
                    <a:pt x="745" y="1306"/>
                  </a:lnTo>
                  <a:lnTo>
                    <a:pt x="729" y="1352"/>
                  </a:lnTo>
                  <a:lnTo>
                    <a:pt x="708" y="1404"/>
                  </a:lnTo>
                  <a:lnTo>
                    <a:pt x="678" y="1458"/>
                  </a:lnTo>
                  <a:lnTo>
                    <a:pt x="599" y="1543"/>
                  </a:lnTo>
                  <a:lnTo>
                    <a:pt x="578" y="1585"/>
                  </a:lnTo>
                  <a:lnTo>
                    <a:pt x="569" y="1628"/>
                  </a:lnTo>
                  <a:lnTo>
                    <a:pt x="574" y="1666"/>
                  </a:lnTo>
                  <a:lnTo>
                    <a:pt x="579" y="1677"/>
                  </a:lnTo>
                  <a:lnTo>
                    <a:pt x="586" y="1687"/>
                  </a:lnTo>
                  <a:lnTo>
                    <a:pt x="594" y="1696"/>
                  </a:lnTo>
                  <a:lnTo>
                    <a:pt x="605" y="1703"/>
                  </a:lnTo>
                  <a:lnTo>
                    <a:pt x="642" y="1695"/>
                  </a:lnTo>
                  <a:lnTo>
                    <a:pt x="669" y="1646"/>
                  </a:lnTo>
                  <a:lnTo>
                    <a:pt x="688" y="1578"/>
                  </a:lnTo>
                  <a:lnTo>
                    <a:pt x="700" y="1515"/>
                  </a:lnTo>
                  <a:lnTo>
                    <a:pt x="715" y="1454"/>
                  </a:lnTo>
                  <a:lnTo>
                    <a:pt x="740" y="1390"/>
                  </a:lnTo>
                  <a:lnTo>
                    <a:pt x="764" y="1337"/>
                  </a:lnTo>
                  <a:lnTo>
                    <a:pt x="782" y="1307"/>
                  </a:lnTo>
                  <a:lnTo>
                    <a:pt x="793" y="1296"/>
                  </a:lnTo>
                  <a:lnTo>
                    <a:pt x="795" y="1286"/>
                  </a:lnTo>
                  <a:moveTo>
                    <a:pt x="1107" y="1623"/>
                  </a:moveTo>
                  <a:lnTo>
                    <a:pt x="1105" y="1606"/>
                  </a:lnTo>
                  <a:lnTo>
                    <a:pt x="1100" y="1586"/>
                  </a:lnTo>
                  <a:lnTo>
                    <a:pt x="1090" y="1560"/>
                  </a:lnTo>
                  <a:lnTo>
                    <a:pt x="1075" y="1531"/>
                  </a:lnTo>
                  <a:lnTo>
                    <a:pt x="1056" y="1499"/>
                  </a:lnTo>
                  <a:lnTo>
                    <a:pt x="1032" y="1463"/>
                  </a:lnTo>
                  <a:lnTo>
                    <a:pt x="1028" y="1456"/>
                  </a:lnTo>
                  <a:lnTo>
                    <a:pt x="1025" y="1450"/>
                  </a:lnTo>
                  <a:lnTo>
                    <a:pt x="638" y="291"/>
                  </a:lnTo>
                  <a:lnTo>
                    <a:pt x="621" y="288"/>
                  </a:lnTo>
                  <a:lnTo>
                    <a:pt x="612" y="286"/>
                  </a:lnTo>
                  <a:lnTo>
                    <a:pt x="568" y="276"/>
                  </a:lnTo>
                  <a:lnTo>
                    <a:pt x="537" y="272"/>
                  </a:lnTo>
                  <a:lnTo>
                    <a:pt x="529" y="273"/>
                  </a:lnTo>
                  <a:lnTo>
                    <a:pt x="514" y="274"/>
                  </a:lnTo>
                  <a:lnTo>
                    <a:pt x="500" y="281"/>
                  </a:lnTo>
                  <a:lnTo>
                    <a:pt x="498" y="292"/>
                  </a:lnTo>
                  <a:lnTo>
                    <a:pt x="501" y="298"/>
                  </a:lnTo>
                  <a:lnTo>
                    <a:pt x="507" y="305"/>
                  </a:lnTo>
                  <a:lnTo>
                    <a:pt x="517" y="311"/>
                  </a:lnTo>
                  <a:lnTo>
                    <a:pt x="530" y="318"/>
                  </a:lnTo>
                  <a:lnTo>
                    <a:pt x="541" y="324"/>
                  </a:lnTo>
                  <a:lnTo>
                    <a:pt x="548" y="330"/>
                  </a:lnTo>
                  <a:lnTo>
                    <a:pt x="550" y="338"/>
                  </a:lnTo>
                  <a:lnTo>
                    <a:pt x="546" y="367"/>
                  </a:lnTo>
                  <a:lnTo>
                    <a:pt x="523" y="405"/>
                  </a:lnTo>
                  <a:lnTo>
                    <a:pt x="490" y="451"/>
                  </a:lnTo>
                  <a:lnTo>
                    <a:pt x="457" y="506"/>
                  </a:lnTo>
                  <a:lnTo>
                    <a:pt x="411" y="567"/>
                  </a:lnTo>
                  <a:lnTo>
                    <a:pt x="352" y="605"/>
                  </a:lnTo>
                  <a:lnTo>
                    <a:pt x="351" y="605"/>
                  </a:lnTo>
                  <a:lnTo>
                    <a:pt x="291" y="624"/>
                  </a:lnTo>
                  <a:lnTo>
                    <a:pt x="238" y="628"/>
                  </a:lnTo>
                  <a:lnTo>
                    <a:pt x="217" y="631"/>
                  </a:lnTo>
                  <a:lnTo>
                    <a:pt x="204" y="637"/>
                  </a:lnTo>
                  <a:lnTo>
                    <a:pt x="198" y="647"/>
                  </a:lnTo>
                  <a:lnTo>
                    <a:pt x="199" y="656"/>
                  </a:lnTo>
                  <a:lnTo>
                    <a:pt x="201" y="665"/>
                  </a:lnTo>
                  <a:lnTo>
                    <a:pt x="212" y="671"/>
                  </a:lnTo>
                  <a:lnTo>
                    <a:pt x="227" y="666"/>
                  </a:lnTo>
                  <a:lnTo>
                    <a:pt x="263" y="663"/>
                  </a:lnTo>
                  <a:lnTo>
                    <a:pt x="315" y="674"/>
                  </a:lnTo>
                  <a:lnTo>
                    <a:pt x="367" y="706"/>
                  </a:lnTo>
                  <a:lnTo>
                    <a:pt x="405" y="766"/>
                  </a:lnTo>
                  <a:lnTo>
                    <a:pt x="406" y="770"/>
                  </a:lnTo>
                  <a:lnTo>
                    <a:pt x="407" y="773"/>
                  </a:lnTo>
                  <a:lnTo>
                    <a:pt x="408" y="777"/>
                  </a:lnTo>
                  <a:lnTo>
                    <a:pt x="409" y="792"/>
                  </a:lnTo>
                  <a:lnTo>
                    <a:pt x="413" y="852"/>
                  </a:lnTo>
                  <a:lnTo>
                    <a:pt x="393" y="908"/>
                  </a:lnTo>
                  <a:lnTo>
                    <a:pt x="367" y="943"/>
                  </a:lnTo>
                  <a:lnTo>
                    <a:pt x="355" y="954"/>
                  </a:lnTo>
                  <a:lnTo>
                    <a:pt x="325" y="960"/>
                  </a:lnTo>
                  <a:lnTo>
                    <a:pt x="299" y="975"/>
                  </a:lnTo>
                  <a:lnTo>
                    <a:pt x="281" y="995"/>
                  </a:lnTo>
                  <a:lnTo>
                    <a:pt x="279" y="1018"/>
                  </a:lnTo>
                  <a:lnTo>
                    <a:pt x="282" y="1027"/>
                  </a:lnTo>
                  <a:lnTo>
                    <a:pt x="290" y="1036"/>
                  </a:lnTo>
                  <a:lnTo>
                    <a:pt x="304" y="1045"/>
                  </a:lnTo>
                  <a:lnTo>
                    <a:pt x="342" y="1055"/>
                  </a:lnTo>
                  <a:lnTo>
                    <a:pt x="367" y="1040"/>
                  </a:lnTo>
                  <a:lnTo>
                    <a:pt x="389" y="1013"/>
                  </a:lnTo>
                  <a:lnTo>
                    <a:pt x="418" y="992"/>
                  </a:lnTo>
                  <a:lnTo>
                    <a:pt x="442" y="987"/>
                  </a:lnTo>
                  <a:lnTo>
                    <a:pt x="462" y="992"/>
                  </a:lnTo>
                  <a:lnTo>
                    <a:pt x="478" y="1009"/>
                  </a:lnTo>
                  <a:lnTo>
                    <a:pt x="491" y="1039"/>
                  </a:lnTo>
                  <a:lnTo>
                    <a:pt x="496" y="1055"/>
                  </a:lnTo>
                  <a:lnTo>
                    <a:pt x="501" y="1073"/>
                  </a:lnTo>
                  <a:lnTo>
                    <a:pt x="505" y="1094"/>
                  </a:lnTo>
                  <a:lnTo>
                    <a:pt x="509" y="1117"/>
                  </a:lnTo>
                  <a:lnTo>
                    <a:pt x="511" y="1129"/>
                  </a:lnTo>
                  <a:lnTo>
                    <a:pt x="513" y="1139"/>
                  </a:lnTo>
                  <a:lnTo>
                    <a:pt x="516" y="1148"/>
                  </a:lnTo>
                  <a:lnTo>
                    <a:pt x="543" y="1193"/>
                  </a:lnTo>
                  <a:lnTo>
                    <a:pt x="575" y="1211"/>
                  </a:lnTo>
                  <a:lnTo>
                    <a:pt x="602" y="1214"/>
                  </a:lnTo>
                  <a:lnTo>
                    <a:pt x="614" y="1212"/>
                  </a:lnTo>
                  <a:lnTo>
                    <a:pt x="705" y="1193"/>
                  </a:lnTo>
                  <a:lnTo>
                    <a:pt x="784" y="1199"/>
                  </a:lnTo>
                  <a:lnTo>
                    <a:pt x="839" y="1215"/>
                  </a:lnTo>
                  <a:lnTo>
                    <a:pt x="861" y="1224"/>
                  </a:lnTo>
                  <a:lnTo>
                    <a:pt x="908" y="1259"/>
                  </a:lnTo>
                  <a:lnTo>
                    <a:pt x="944" y="1301"/>
                  </a:lnTo>
                  <a:lnTo>
                    <a:pt x="972" y="1347"/>
                  </a:lnTo>
                  <a:lnTo>
                    <a:pt x="991" y="1395"/>
                  </a:lnTo>
                  <a:lnTo>
                    <a:pt x="1005" y="1446"/>
                  </a:lnTo>
                  <a:lnTo>
                    <a:pt x="1015" y="1495"/>
                  </a:lnTo>
                  <a:lnTo>
                    <a:pt x="1022" y="1538"/>
                  </a:lnTo>
                  <a:lnTo>
                    <a:pt x="1028" y="1573"/>
                  </a:lnTo>
                  <a:lnTo>
                    <a:pt x="1030" y="1585"/>
                  </a:lnTo>
                  <a:lnTo>
                    <a:pt x="1034" y="1597"/>
                  </a:lnTo>
                  <a:lnTo>
                    <a:pt x="1037" y="1607"/>
                  </a:lnTo>
                  <a:lnTo>
                    <a:pt x="1051" y="1639"/>
                  </a:lnTo>
                  <a:lnTo>
                    <a:pt x="1067" y="1658"/>
                  </a:lnTo>
                  <a:lnTo>
                    <a:pt x="1084" y="1662"/>
                  </a:lnTo>
                  <a:lnTo>
                    <a:pt x="1099" y="1650"/>
                  </a:lnTo>
                  <a:lnTo>
                    <a:pt x="1105" y="1638"/>
                  </a:lnTo>
                  <a:lnTo>
                    <a:pt x="1107" y="1623"/>
                  </a:lnTo>
                  <a:moveTo>
                    <a:pt x="1137" y="304"/>
                  </a:moveTo>
                  <a:lnTo>
                    <a:pt x="1120" y="302"/>
                  </a:lnTo>
                  <a:lnTo>
                    <a:pt x="1096" y="287"/>
                  </a:lnTo>
                  <a:lnTo>
                    <a:pt x="1069" y="204"/>
                  </a:lnTo>
                  <a:lnTo>
                    <a:pt x="1068" y="206"/>
                  </a:lnTo>
                  <a:lnTo>
                    <a:pt x="1030" y="234"/>
                  </a:lnTo>
                  <a:lnTo>
                    <a:pt x="1003" y="234"/>
                  </a:lnTo>
                  <a:lnTo>
                    <a:pt x="981" y="223"/>
                  </a:lnTo>
                  <a:lnTo>
                    <a:pt x="963" y="202"/>
                  </a:lnTo>
                  <a:lnTo>
                    <a:pt x="951" y="175"/>
                  </a:lnTo>
                  <a:lnTo>
                    <a:pt x="947" y="160"/>
                  </a:lnTo>
                  <a:lnTo>
                    <a:pt x="944" y="145"/>
                  </a:lnTo>
                  <a:lnTo>
                    <a:pt x="943" y="130"/>
                  </a:lnTo>
                  <a:lnTo>
                    <a:pt x="943" y="114"/>
                  </a:lnTo>
                  <a:lnTo>
                    <a:pt x="957" y="83"/>
                  </a:lnTo>
                  <a:lnTo>
                    <a:pt x="981" y="66"/>
                  </a:lnTo>
                  <a:lnTo>
                    <a:pt x="1002" y="51"/>
                  </a:lnTo>
                  <a:lnTo>
                    <a:pt x="1005" y="24"/>
                  </a:lnTo>
                  <a:lnTo>
                    <a:pt x="1005" y="23"/>
                  </a:lnTo>
                  <a:lnTo>
                    <a:pt x="1005" y="22"/>
                  </a:lnTo>
                  <a:lnTo>
                    <a:pt x="980" y="0"/>
                  </a:lnTo>
                  <a:lnTo>
                    <a:pt x="943" y="5"/>
                  </a:lnTo>
                  <a:lnTo>
                    <a:pt x="913" y="42"/>
                  </a:lnTo>
                  <a:lnTo>
                    <a:pt x="912" y="59"/>
                  </a:lnTo>
                  <a:lnTo>
                    <a:pt x="908" y="117"/>
                  </a:lnTo>
                  <a:lnTo>
                    <a:pt x="903" y="187"/>
                  </a:lnTo>
                  <a:lnTo>
                    <a:pt x="866" y="220"/>
                  </a:lnTo>
                  <a:lnTo>
                    <a:pt x="809" y="238"/>
                  </a:lnTo>
                  <a:lnTo>
                    <a:pt x="745" y="264"/>
                  </a:lnTo>
                  <a:lnTo>
                    <a:pt x="691" y="288"/>
                  </a:lnTo>
                  <a:lnTo>
                    <a:pt x="650" y="293"/>
                  </a:lnTo>
                  <a:lnTo>
                    <a:pt x="638" y="291"/>
                  </a:lnTo>
                  <a:lnTo>
                    <a:pt x="1023" y="1443"/>
                  </a:lnTo>
                  <a:lnTo>
                    <a:pt x="1033" y="1393"/>
                  </a:lnTo>
                  <a:lnTo>
                    <a:pt x="1083" y="1357"/>
                  </a:lnTo>
                  <a:lnTo>
                    <a:pt x="1137" y="1335"/>
                  </a:lnTo>
                  <a:lnTo>
                    <a:pt x="1137" y="304"/>
                  </a:lnTo>
                  <a:moveTo>
                    <a:pt x="1137" y="101"/>
                  </a:moveTo>
                  <a:lnTo>
                    <a:pt x="1120" y="113"/>
                  </a:lnTo>
                  <a:lnTo>
                    <a:pt x="1095" y="158"/>
                  </a:lnTo>
                  <a:lnTo>
                    <a:pt x="1069" y="204"/>
                  </a:lnTo>
                  <a:lnTo>
                    <a:pt x="1094" y="281"/>
                  </a:lnTo>
                  <a:lnTo>
                    <a:pt x="1096" y="273"/>
                  </a:lnTo>
                  <a:lnTo>
                    <a:pt x="1102" y="263"/>
                  </a:lnTo>
                  <a:lnTo>
                    <a:pt x="1126" y="219"/>
                  </a:lnTo>
                  <a:lnTo>
                    <a:pt x="1137" y="196"/>
                  </a:lnTo>
                  <a:lnTo>
                    <a:pt x="1137" y="101"/>
                  </a:lnTo>
                </a:path>
              </a:pathLst>
            </a:custGeom>
            <a:solidFill>
              <a:srgbClr val="FFD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pic>
          <p:nvPicPr>
            <p:cNvPr id="11" name="Picture 9">
              <a:extLst>
                <a:ext uri="{FF2B5EF4-FFF2-40B4-BE49-F238E27FC236}">
                  <a16:creationId xmlns:a16="http://schemas.microsoft.com/office/drawing/2014/main" id="{24388CC2-2223-4E85-A362-F561A3D85F0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34" y="1975"/>
              <a:ext cx="107" cy="1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AutoShape 10">
              <a:extLst>
                <a:ext uri="{FF2B5EF4-FFF2-40B4-BE49-F238E27FC236}">
                  <a16:creationId xmlns:a16="http://schemas.microsoft.com/office/drawing/2014/main" id="{C6A68DB5-E56D-4A45-8870-94D1672950F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75" y="622"/>
              <a:ext cx="597" cy="1459"/>
            </a:xfrm>
            <a:custGeom>
              <a:avLst/>
              <a:gdLst>
                <a:gd name="T0" fmla="+- 0 3988 3976"/>
                <a:gd name="T1" fmla="*/ T0 w 597"/>
                <a:gd name="T2" fmla="+- 0 1069 622"/>
                <a:gd name="T3" fmla="*/ 1069 h 1459"/>
                <a:gd name="T4" fmla="+- 0 3984 3976"/>
                <a:gd name="T5" fmla="*/ T4 w 597"/>
                <a:gd name="T6" fmla="+- 0 1058 622"/>
                <a:gd name="T7" fmla="*/ 1058 h 1459"/>
                <a:gd name="T8" fmla="+- 0 3980 3976"/>
                <a:gd name="T9" fmla="*/ T8 w 597"/>
                <a:gd name="T10" fmla="+- 0 1079 622"/>
                <a:gd name="T11" fmla="*/ 1079 h 1459"/>
                <a:gd name="T12" fmla="+- 0 4010 3976"/>
                <a:gd name="T13" fmla="*/ T12 w 597"/>
                <a:gd name="T14" fmla="+- 0 1435 622"/>
                <a:gd name="T15" fmla="*/ 1435 h 1459"/>
                <a:gd name="T16" fmla="+- 0 4009 3976"/>
                <a:gd name="T17" fmla="*/ T16 w 597"/>
                <a:gd name="T18" fmla="+- 0 1416 622"/>
                <a:gd name="T19" fmla="*/ 1416 h 1459"/>
                <a:gd name="T20" fmla="+- 0 3997 3976"/>
                <a:gd name="T21" fmla="*/ T20 w 597"/>
                <a:gd name="T22" fmla="+- 0 1414 622"/>
                <a:gd name="T23" fmla="*/ 1414 h 1459"/>
                <a:gd name="T24" fmla="+- 0 4010 3976"/>
                <a:gd name="T25" fmla="*/ T24 w 597"/>
                <a:gd name="T26" fmla="+- 0 1435 622"/>
                <a:gd name="T27" fmla="*/ 1435 h 1459"/>
                <a:gd name="T28" fmla="+- 0 4218 3976"/>
                <a:gd name="T29" fmla="*/ T28 w 597"/>
                <a:gd name="T30" fmla="+- 0 1864 622"/>
                <a:gd name="T31" fmla="*/ 1864 h 1459"/>
                <a:gd name="T32" fmla="+- 0 4218 3976"/>
                <a:gd name="T33" fmla="*/ T32 w 597"/>
                <a:gd name="T34" fmla="+- 0 1861 622"/>
                <a:gd name="T35" fmla="*/ 1861 h 1459"/>
                <a:gd name="T36" fmla="+- 0 4215 3976"/>
                <a:gd name="T37" fmla="*/ T36 w 597"/>
                <a:gd name="T38" fmla="+- 0 1851 622"/>
                <a:gd name="T39" fmla="*/ 1851 h 1459"/>
                <a:gd name="T40" fmla="+- 0 4210 3976"/>
                <a:gd name="T41" fmla="*/ T40 w 597"/>
                <a:gd name="T42" fmla="+- 0 1872 622"/>
                <a:gd name="T43" fmla="*/ 1872 h 1459"/>
                <a:gd name="T44" fmla="+- 0 4250 3976"/>
                <a:gd name="T45" fmla="*/ T44 w 597"/>
                <a:gd name="T46" fmla="+- 0 1619 622"/>
                <a:gd name="T47" fmla="*/ 1619 h 1459"/>
                <a:gd name="T48" fmla="+- 0 4249 3976"/>
                <a:gd name="T49" fmla="*/ T48 w 597"/>
                <a:gd name="T50" fmla="+- 0 1599 622"/>
                <a:gd name="T51" fmla="*/ 1599 h 1459"/>
                <a:gd name="T52" fmla="+- 0 4238 3976"/>
                <a:gd name="T53" fmla="*/ T52 w 597"/>
                <a:gd name="T54" fmla="+- 0 1597 622"/>
                <a:gd name="T55" fmla="*/ 1597 h 1459"/>
                <a:gd name="T56" fmla="+- 0 4250 3976"/>
                <a:gd name="T57" fmla="*/ T56 w 597"/>
                <a:gd name="T58" fmla="+- 0 1619 622"/>
                <a:gd name="T59" fmla="*/ 1619 h 1459"/>
                <a:gd name="T60" fmla="+- 0 4273 3976"/>
                <a:gd name="T61" fmla="*/ T60 w 597"/>
                <a:gd name="T62" fmla="+- 0 820 622"/>
                <a:gd name="T63" fmla="*/ 820 h 1459"/>
                <a:gd name="T64" fmla="+- 0 4265 3976"/>
                <a:gd name="T65" fmla="*/ T64 w 597"/>
                <a:gd name="T66" fmla="+- 0 803 622"/>
                <a:gd name="T67" fmla="*/ 803 h 1459"/>
                <a:gd name="T68" fmla="+- 0 4240 3976"/>
                <a:gd name="T69" fmla="*/ T68 w 597"/>
                <a:gd name="T70" fmla="+- 0 789 622"/>
                <a:gd name="T71" fmla="*/ 789 h 1459"/>
                <a:gd name="T72" fmla="+- 0 4223 3976"/>
                <a:gd name="T73" fmla="*/ T72 w 597"/>
                <a:gd name="T74" fmla="+- 0 807 622"/>
                <a:gd name="T75" fmla="*/ 807 h 1459"/>
                <a:gd name="T76" fmla="+- 0 4227 3976"/>
                <a:gd name="T77" fmla="*/ T76 w 597"/>
                <a:gd name="T78" fmla="+- 0 829 622"/>
                <a:gd name="T79" fmla="*/ 829 h 1459"/>
                <a:gd name="T80" fmla="+- 0 4239 3976"/>
                <a:gd name="T81" fmla="*/ T80 w 597"/>
                <a:gd name="T82" fmla="+- 0 834 622"/>
                <a:gd name="T83" fmla="*/ 834 h 1459"/>
                <a:gd name="T84" fmla="+- 0 4255 3976"/>
                <a:gd name="T85" fmla="*/ T84 w 597"/>
                <a:gd name="T86" fmla="+- 0 837 622"/>
                <a:gd name="T87" fmla="*/ 837 h 1459"/>
                <a:gd name="T88" fmla="+- 0 4273 3976"/>
                <a:gd name="T89" fmla="*/ T88 w 597"/>
                <a:gd name="T90" fmla="+- 0 826 622"/>
                <a:gd name="T91" fmla="*/ 826 h 1459"/>
                <a:gd name="T92" fmla="+- 0 4325 3976"/>
                <a:gd name="T93" fmla="*/ T92 w 597"/>
                <a:gd name="T94" fmla="+- 0 651 622"/>
                <a:gd name="T95" fmla="*/ 651 h 1459"/>
                <a:gd name="T96" fmla="+- 0 4324 3976"/>
                <a:gd name="T97" fmla="*/ T96 w 597"/>
                <a:gd name="T98" fmla="+- 0 631 622"/>
                <a:gd name="T99" fmla="*/ 631 h 1459"/>
                <a:gd name="T100" fmla="+- 0 4313 3976"/>
                <a:gd name="T101" fmla="*/ T100 w 597"/>
                <a:gd name="T102" fmla="+- 0 629 622"/>
                <a:gd name="T103" fmla="*/ 629 h 1459"/>
                <a:gd name="T104" fmla="+- 0 4325 3976"/>
                <a:gd name="T105" fmla="*/ T104 w 597"/>
                <a:gd name="T106" fmla="+- 0 651 622"/>
                <a:gd name="T107" fmla="*/ 651 h 1459"/>
                <a:gd name="T108" fmla="+- 0 4398 3976"/>
                <a:gd name="T109" fmla="*/ T108 w 597"/>
                <a:gd name="T110" fmla="+- 0 2064 622"/>
                <a:gd name="T111" fmla="*/ 2064 h 1459"/>
                <a:gd name="T112" fmla="+- 0 4395 3976"/>
                <a:gd name="T113" fmla="*/ T112 w 597"/>
                <a:gd name="T114" fmla="+- 0 2053 622"/>
                <a:gd name="T115" fmla="*/ 2053 h 1459"/>
                <a:gd name="T116" fmla="+- 0 4390 3976"/>
                <a:gd name="T117" fmla="*/ T116 w 597"/>
                <a:gd name="T118" fmla="+- 0 2074 622"/>
                <a:gd name="T119" fmla="*/ 2074 h 1459"/>
                <a:gd name="T120" fmla="+- 0 4572 3976"/>
                <a:gd name="T121" fmla="*/ T120 w 597"/>
                <a:gd name="T122" fmla="+- 0 1791 622"/>
                <a:gd name="T123" fmla="*/ 1791 h 1459"/>
                <a:gd name="T124" fmla="+- 0 4571 3976"/>
                <a:gd name="T125" fmla="*/ T124 w 597"/>
                <a:gd name="T126" fmla="+- 0 1785 622"/>
                <a:gd name="T127" fmla="*/ 1785 h 1459"/>
                <a:gd name="T128" fmla="+- 0 4551 3976"/>
                <a:gd name="T129" fmla="*/ T128 w 597"/>
                <a:gd name="T130" fmla="+- 0 1761 622"/>
                <a:gd name="T131" fmla="*/ 1761 h 1459"/>
                <a:gd name="T132" fmla="+- 0 4527 3976"/>
                <a:gd name="T133" fmla="*/ T132 w 597"/>
                <a:gd name="T134" fmla="+- 0 1765 622"/>
                <a:gd name="T135" fmla="*/ 1765 h 1459"/>
                <a:gd name="T136" fmla="+- 0 4520 3976"/>
                <a:gd name="T137" fmla="*/ T136 w 597"/>
                <a:gd name="T138" fmla="+- 0 1783 622"/>
                <a:gd name="T139" fmla="*/ 1783 h 1459"/>
                <a:gd name="T140" fmla="+- 0 4531 3976"/>
                <a:gd name="T141" fmla="*/ T140 w 597"/>
                <a:gd name="T142" fmla="+- 0 1801 622"/>
                <a:gd name="T143" fmla="*/ 1801 h 1459"/>
                <a:gd name="T144" fmla="+- 0 4542 3976"/>
                <a:gd name="T145" fmla="*/ T144 w 597"/>
                <a:gd name="T146" fmla="+- 0 1803 622"/>
                <a:gd name="T147" fmla="*/ 1803 h 1459"/>
                <a:gd name="T148" fmla="+- 0 4565 3976"/>
                <a:gd name="T149" fmla="*/ T148 w 597"/>
                <a:gd name="T150" fmla="+- 0 1803 622"/>
                <a:gd name="T151" fmla="*/ 1803 h 1459"/>
                <a:gd name="T152" fmla="+- 0 4572 3976"/>
                <a:gd name="T153" fmla="*/ T152 w 597"/>
                <a:gd name="T154" fmla="+- 0 1791 622"/>
                <a:gd name="T155" fmla="*/ 1791 h 145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</a:cxnLst>
              <a:rect l="0" t="0" r="r" b="b"/>
              <a:pathLst>
                <a:path w="597" h="1459">
                  <a:moveTo>
                    <a:pt x="12" y="465"/>
                  </a:moveTo>
                  <a:lnTo>
                    <a:pt x="12" y="447"/>
                  </a:lnTo>
                  <a:lnTo>
                    <a:pt x="11" y="446"/>
                  </a:lnTo>
                  <a:lnTo>
                    <a:pt x="8" y="436"/>
                  </a:lnTo>
                  <a:lnTo>
                    <a:pt x="0" y="444"/>
                  </a:lnTo>
                  <a:lnTo>
                    <a:pt x="4" y="457"/>
                  </a:lnTo>
                  <a:lnTo>
                    <a:pt x="12" y="465"/>
                  </a:lnTo>
                  <a:moveTo>
                    <a:pt x="34" y="813"/>
                  </a:moveTo>
                  <a:lnTo>
                    <a:pt x="33" y="795"/>
                  </a:lnTo>
                  <a:lnTo>
                    <a:pt x="33" y="794"/>
                  </a:lnTo>
                  <a:lnTo>
                    <a:pt x="30" y="784"/>
                  </a:lnTo>
                  <a:lnTo>
                    <a:pt x="21" y="792"/>
                  </a:lnTo>
                  <a:lnTo>
                    <a:pt x="25" y="806"/>
                  </a:lnTo>
                  <a:lnTo>
                    <a:pt x="34" y="813"/>
                  </a:lnTo>
                  <a:moveTo>
                    <a:pt x="243" y="1258"/>
                  </a:moveTo>
                  <a:lnTo>
                    <a:pt x="242" y="1242"/>
                  </a:lnTo>
                  <a:lnTo>
                    <a:pt x="242" y="1240"/>
                  </a:lnTo>
                  <a:lnTo>
                    <a:pt x="242" y="1239"/>
                  </a:lnTo>
                  <a:lnTo>
                    <a:pt x="241" y="1237"/>
                  </a:lnTo>
                  <a:lnTo>
                    <a:pt x="239" y="1229"/>
                  </a:lnTo>
                  <a:lnTo>
                    <a:pt x="230" y="1237"/>
                  </a:lnTo>
                  <a:lnTo>
                    <a:pt x="234" y="1250"/>
                  </a:lnTo>
                  <a:lnTo>
                    <a:pt x="243" y="1258"/>
                  </a:lnTo>
                  <a:moveTo>
                    <a:pt x="274" y="997"/>
                  </a:moveTo>
                  <a:lnTo>
                    <a:pt x="274" y="979"/>
                  </a:lnTo>
                  <a:lnTo>
                    <a:pt x="273" y="977"/>
                  </a:lnTo>
                  <a:lnTo>
                    <a:pt x="270" y="968"/>
                  </a:lnTo>
                  <a:lnTo>
                    <a:pt x="262" y="975"/>
                  </a:lnTo>
                  <a:lnTo>
                    <a:pt x="266" y="989"/>
                  </a:lnTo>
                  <a:lnTo>
                    <a:pt x="274" y="997"/>
                  </a:lnTo>
                  <a:moveTo>
                    <a:pt x="298" y="201"/>
                  </a:moveTo>
                  <a:lnTo>
                    <a:pt x="297" y="198"/>
                  </a:lnTo>
                  <a:lnTo>
                    <a:pt x="296" y="195"/>
                  </a:lnTo>
                  <a:lnTo>
                    <a:pt x="289" y="181"/>
                  </a:lnTo>
                  <a:lnTo>
                    <a:pt x="277" y="171"/>
                  </a:lnTo>
                  <a:lnTo>
                    <a:pt x="264" y="167"/>
                  </a:lnTo>
                  <a:lnTo>
                    <a:pt x="253" y="175"/>
                  </a:lnTo>
                  <a:lnTo>
                    <a:pt x="247" y="185"/>
                  </a:lnTo>
                  <a:lnTo>
                    <a:pt x="246" y="193"/>
                  </a:lnTo>
                  <a:lnTo>
                    <a:pt x="251" y="207"/>
                  </a:lnTo>
                  <a:lnTo>
                    <a:pt x="257" y="211"/>
                  </a:lnTo>
                  <a:lnTo>
                    <a:pt x="263" y="212"/>
                  </a:lnTo>
                  <a:lnTo>
                    <a:pt x="268" y="213"/>
                  </a:lnTo>
                  <a:lnTo>
                    <a:pt x="279" y="215"/>
                  </a:lnTo>
                  <a:lnTo>
                    <a:pt x="291" y="213"/>
                  </a:lnTo>
                  <a:lnTo>
                    <a:pt x="297" y="204"/>
                  </a:lnTo>
                  <a:lnTo>
                    <a:pt x="298" y="201"/>
                  </a:lnTo>
                  <a:moveTo>
                    <a:pt x="349" y="29"/>
                  </a:moveTo>
                  <a:lnTo>
                    <a:pt x="349" y="11"/>
                  </a:lnTo>
                  <a:lnTo>
                    <a:pt x="348" y="9"/>
                  </a:lnTo>
                  <a:lnTo>
                    <a:pt x="345" y="0"/>
                  </a:lnTo>
                  <a:lnTo>
                    <a:pt x="337" y="7"/>
                  </a:lnTo>
                  <a:lnTo>
                    <a:pt x="341" y="21"/>
                  </a:lnTo>
                  <a:lnTo>
                    <a:pt x="349" y="29"/>
                  </a:lnTo>
                  <a:moveTo>
                    <a:pt x="423" y="1459"/>
                  </a:moveTo>
                  <a:lnTo>
                    <a:pt x="422" y="1442"/>
                  </a:lnTo>
                  <a:lnTo>
                    <a:pt x="422" y="1440"/>
                  </a:lnTo>
                  <a:lnTo>
                    <a:pt x="419" y="1431"/>
                  </a:lnTo>
                  <a:lnTo>
                    <a:pt x="410" y="1438"/>
                  </a:lnTo>
                  <a:lnTo>
                    <a:pt x="414" y="1452"/>
                  </a:lnTo>
                  <a:lnTo>
                    <a:pt x="423" y="1459"/>
                  </a:lnTo>
                  <a:moveTo>
                    <a:pt x="596" y="1169"/>
                  </a:moveTo>
                  <a:lnTo>
                    <a:pt x="596" y="1166"/>
                  </a:lnTo>
                  <a:lnTo>
                    <a:pt x="595" y="1163"/>
                  </a:lnTo>
                  <a:lnTo>
                    <a:pt x="587" y="1149"/>
                  </a:lnTo>
                  <a:lnTo>
                    <a:pt x="575" y="1139"/>
                  </a:lnTo>
                  <a:lnTo>
                    <a:pt x="562" y="1135"/>
                  </a:lnTo>
                  <a:lnTo>
                    <a:pt x="551" y="1143"/>
                  </a:lnTo>
                  <a:lnTo>
                    <a:pt x="545" y="1153"/>
                  </a:lnTo>
                  <a:lnTo>
                    <a:pt x="544" y="1161"/>
                  </a:lnTo>
                  <a:lnTo>
                    <a:pt x="549" y="1175"/>
                  </a:lnTo>
                  <a:lnTo>
                    <a:pt x="555" y="1179"/>
                  </a:lnTo>
                  <a:lnTo>
                    <a:pt x="561" y="1180"/>
                  </a:lnTo>
                  <a:lnTo>
                    <a:pt x="566" y="1181"/>
                  </a:lnTo>
                  <a:lnTo>
                    <a:pt x="577" y="1183"/>
                  </a:lnTo>
                  <a:lnTo>
                    <a:pt x="589" y="1181"/>
                  </a:lnTo>
                  <a:lnTo>
                    <a:pt x="596" y="1172"/>
                  </a:lnTo>
                  <a:lnTo>
                    <a:pt x="596" y="1169"/>
                  </a:lnTo>
                </a:path>
              </a:pathLst>
            </a:custGeom>
            <a:solidFill>
              <a:srgbClr val="FFD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</p:grpSp>
      <p:sp>
        <p:nvSpPr>
          <p:cNvPr id="13" name="AutoShape 11">
            <a:extLst>
              <a:ext uri="{FF2B5EF4-FFF2-40B4-BE49-F238E27FC236}">
                <a16:creationId xmlns:a16="http://schemas.microsoft.com/office/drawing/2014/main" id="{1A7D62D3-50A0-41C7-BAF0-3B0D8079D06D}"/>
              </a:ext>
            </a:extLst>
          </p:cNvPr>
          <p:cNvSpPr>
            <a:spLocks/>
          </p:cNvSpPr>
          <p:nvPr/>
        </p:nvSpPr>
        <p:spPr bwMode="auto">
          <a:xfrm>
            <a:off x="0" y="1382224"/>
            <a:ext cx="1184320" cy="903776"/>
          </a:xfrm>
          <a:custGeom>
            <a:avLst/>
            <a:gdLst>
              <a:gd name="T0" fmla="*/ 210080225 w 1231"/>
              <a:gd name="T1" fmla="*/ 819756425 h 941"/>
              <a:gd name="T2" fmla="*/ 185886725 w 1231"/>
              <a:gd name="T3" fmla="*/ 845966050 h 941"/>
              <a:gd name="T4" fmla="*/ 185886725 w 1231"/>
              <a:gd name="T5" fmla="*/ 892336925 h 941"/>
              <a:gd name="T6" fmla="*/ 206854425 w 1231"/>
              <a:gd name="T7" fmla="*/ 852014425 h 941"/>
              <a:gd name="T8" fmla="*/ 242741450 w 1231"/>
              <a:gd name="T9" fmla="*/ 879030500 h 941"/>
              <a:gd name="T10" fmla="*/ 239112425 w 1231"/>
              <a:gd name="T11" fmla="*/ 870966000 h 941"/>
              <a:gd name="T12" fmla="*/ 224999550 w 1231"/>
              <a:gd name="T13" fmla="*/ 868546650 h 941"/>
              <a:gd name="T14" fmla="*/ 223789875 w 1231"/>
              <a:gd name="T15" fmla="*/ 881449850 h 941"/>
              <a:gd name="T16" fmla="*/ 230644700 w 1231"/>
              <a:gd name="T17" fmla="*/ 884272425 h 941"/>
              <a:gd name="T18" fmla="*/ 242741450 w 1231"/>
              <a:gd name="T19" fmla="*/ 880240175 h 941"/>
              <a:gd name="T20" fmla="*/ 245160800 w 1231"/>
              <a:gd name="T21" fmla="*/ 794353250 h 941"/>
              <a:gd name="T22" fmla="*/ 243547900 w 1231"/>
              <a:gd name="T23" fmla="*/ 789917775 h 941"/>
              <a:gd name="T24" fmla="*/ 245160800 w 1231"/>
              <a:gd name="T25" fmla="*/ 801611300 h 941"/>
              <a:gd name="T26" fmla="*/ 283063950 w 1231"/>
              <a:gd name="T27" fmla="*/ 820159650 h 941"/>
              <a:gd name="T28" fmla="*/ 274596225 w 1231"/>
              <a:gd name="T29" fmla="*/ 826611250 h 941"/>
              <a:gd name="T30" fmla="*/ 277418800 w 1231"/>
              <a:gd name="T31" fmla="*/ 832659625 h 941"/>
              <a:gd name="T32" fmla="*/ 387499225 w 1231"/>
              <a:gd name="T33" fmla="*/ 947175525 h 941"/>
              <a:gd name="T34" fmla="*/ 387096000 w 1231"/>
              <a:gd name="T35" fmla="*/ 938707800 h 941"/>
              <a:gd name="T36" fmla="*/ 384273425 w 1231"/>
              <a:gd name="T37" fmla="*/ 943949725 h 941"/>
              <a:gd name="T38" fmla="*/ 427015275 w 1231"/>
              <a:gd name="T39" fmla="*/ 1014110875 h 941"/>
              <a:gd name="T40" fmla="*/ 403628225 w 1231"/>
              <a:gd name="T41" fmla="*/ 1001610900 h 941"/>
              <a:gd name="T42" fmla="*/ 371773450 w 1231"/>
              <a:gd name="T43" fmla="*/ 1025804400 h 941"/>
              <a:gd name="T44" fmla="*/ 349192850 w 1231"/>
              <a:gd name="T45" fmla="*/ 1019756025 h 941"/>
              <a:gd name="T46" fmla="*/ 340725125 w 1231"/>
              <a:gd name="T47" fmla="*/ 994352850 h 941"/>
              <a:gd name="T48" fmla="*/ 337096100 w 1231"/>
              <a:gd name="T49" fmla="*/ 967336775 h 941"/>
              <a:gd name="T50" fmla="*/ 324596125 w 1231"/>
              <a:gd name="T51" fmla="*/ 941127150 h 941"/>
              <a:gd name="T52" fmla="*/ 310886475 w 1231"/>
              <a:gd name="T53" fmla="*/ 933869100 h 941"/>
              <a:gd name="T54" fmla="*/ 281451050 w 1231"/>
              <a:gd name="T55" fmla="*/ 937094900 h 941"/>
              <a:gd name="T56" fmla="*/ 237902750 w 1231"/>
              <a:gd name="T57" fmla="*/ 936691675 h 941"/>
              <a:gd name="T58" fmla="*/ 237499525 w 1231"/>
              <a:gd name="T59" fmla="*/ 934675550 h 941"/>
              <a:gd name="T60" fmla="*/ 241531775 w 1231"/>
              <a:gd name="T61" fmla="*/ 922175575 h 941"/>
              <a:gd name="T62" fmla="*/ 244354350 w 1231"/>
              <a:gd name="T63" fmla="*/ 918949775 h 941"/>
              <a:gd name="T64" fmla="*/ 228628575 w 1231"/>
              <a:gd name="T65" fmla="*/ 908465925 h 941"/>
              <a:gd name="T66" fmla="*/ 186289950 w 1231"/>
              <a:gd name="T67" fmla="*/ 897982075 h 941"/>
              <a:gd name="T68" fmla="*/ 159677100 w 1231"/>
              <a:gd name="T69" fmla="*/ 876611150 h 941"/>
              <a:gd name="T70" fmla="*/ 132661025 w 1231"/>
              <a:gd name="T71" fmla="*/ 863707950 h 941"/>
              <a:gd name="T72" fmla="*/ 124999750 w 1231"/>
              <a:gd name="T73" fmla="*/ 840724125 h 941"/>
              <a:gd name="T74" fmla="*/ 130241675 w 1231"/>
              <a:gd name="T75" fmla="*/ 815320950 h 941"/>
              <a:gd name="T76" fmla="*/ 149596475 w 1231"/>
              <a:gd name="T77" fmla="*/ 791933900 h 941"/>
              <a:gd name="T78" fmla="*/ 139515850 w 1231"/>
              <a:gd name="T79" fmla="*/ 781853275 h 941"/>
              <a:gd name="T80" fmla="*/ 111693325 w 1231"/>
              <a:gd name="T81" fmla="*/ 805643550 h 941"/>
              <a:gd name="T82" fmla="*/ 93144975 w 1231"/>
              <a:gd name="T83" fmla="*/ 870966000 h 941"/>
              <a:gd name="T84" fmla="*/ 22983825 w 1231"/>
              <a:gd name="T85" fmla="*/ 897982075 h 941"/>
              <a:gd name="T86" fmla="*/ 0 w 1231"/>
              <a:gd name="T87" fmla="*/ 1161288000 h 941"/>
              <a:gd name="T88" fmla="*/ 387499225 w 1231"/>
              <a:gd name="T89" fmla="*/ 1143546100 h 941"/>
              <a:gd name="T90" fmla="*/ 372176675 w 1231"/>
              <a:gd name="T91" fmla="*/ 1117739700 h 941"/>
              <a:gd name="T92" fmla="*/ 370967000 w 1231"/>
              <a:gd name="T93" fmla="*/ 1082255900 h 941"/>
              <a:gd name="T94" fmla="*/ 396370175 w 1231"/>
              <a:gd name="T95" fmla="*/ 1042336625 h 941"/>
              <a:gd name="T96" fmla="*/ 427015275 w 1231"/>
              <a:gd name="T97" fmla="*/ 1027014075 h 941"/>
              <a:gd name="T98" fmla="*/ 447579750 w 1231"/>
              <a:gd name="T99" fmla="*/ 1159271875 h 941"/>
              <a:gd name="T100" fmla="*/ 450805550 w 1231"/>
              <a:gd name="T101" fmla="*/ 1161288000 h 941"/>
              <a:gd name="T102" fmla="*/ 452418450 w 1231"/>
              <a:gd name="T103" fmla="*/ 819353200 h 941"/>
              <a:gd name="T104" fmla="*/ 447982975 w 1231"/>
              <a:gd name="T105" fmla="*/ 818546750 h 941"/>
              <a:gd name="T106" fmla="*/ 477821625 w 1231"/>
              <a:gd name="T107" fmla="*/ 1107659075 h 941"/>
              <a:gd name="T108" fmla="*/ 474192600 w 1231"/>
              <a:gd name="T109" fmla="*/ 1099594575 h 941"/>
              <a:gd name="T110" fmla="*/ 460079725 w 1231"/>
              <a:gd name="T111" fmla="*/ 1097175225 h 941"/>
              <a:gd name="T112" fmla="*/ 458870050 w 1231"/>
              <a:gd name="T113" fmla="*/ 1110078425 h 941"/>
              <a:gd name="T114" fmla="*/ 465724875 w 1231"/>
              <a:gd name="T115" fmla="*/ 1112901000 h 941"/>
              <a:gd name="T116" fmla="*/ 477821625 w 1231"/>
              <a:gd name="T117" fmla="*/ 1108868750 h 941"/>
              <a:gd name="T118" fmla="*/ 495966750 w 1231"/>
              <a:gd name="T119" fmla="*/ 1049594675 h 941"/>
              <a:gd name="T120" fmla="*/ 494757075 w 1231"/>
              <a:gd name="T121" fmla="*/ 1045159200 h 941"/>
              <a:gd name="T122" fmla="*/ 496369975 w 1231"/>
              <a:gd name="T123" fmla="*/ 1056449500 h 941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231" h="941">
                <a:moveTo>
                  <a:pt x="527" y="105"/>
                </a:moveTo>
                <a:lnTo>
                  <a:pt x="525" y="98"/>
                </a:lnTo>
                <a:lnTo>
                  <a:pt x="521" y="94"/>
                </a:lnTo>
                <a:lnTo>
                  <a:pt x="513" y="94"/>
                </a:lnTo>
                <a:lnTo>
                  <a:pt x="485" y="114"/>
                </a:lnTo>
                <a:lnTo>
                  <a:pt x="461" y="159"/>
                </a:lnTo>
                <a:lnTo>
                  <a:pt x="434" y="205"/>
                </a:lnTo>
                <a:lnTo>
                  <a:pt x="460" y="282"/>
                </a:lnTo>
                <a:lnTo>
                  <a:pt x="461" y="274"/>
                </a:lnTo>
                <a:lnTo>
                  <a:pt x="468" y="263"/>
                </a:lnTo>
                <a:lnTo>
                  <a:pt x="492" y="219"/>
                </a:lnTo>
                <a:lnTo>
                  <a:pt x="513" y="174"/>
                </a:lnTo>
                <a:lnTo>
                  <a:pt x="526" y="133"/>
                </a:lnTo>
                <a:lnTo>
                  <a:pt x="527" y="105"/>
                </a:lnTo>
                <a:moveTo>
                  <a:pt x="602" y="241"/>
                </a:moveTo>
                <a:lnTo>
                  <a:pt x="602" y="238"/>
                </a:lnTo>
                <a:lnTo>
                  <a:pt x="601" y="235"/>
                </a:lnTo>
                <a:lnTo>
                  <a:pt x="593" y="221"/>
                </a:lnTo>
                <a:lnTo>
                  <a:pt x="581" y="211"/>
                </a:lnTo>
                <a:lnTo>
                  <a:pt x="569" y="207"/>
                </a:lnTo>
                <a:lnTo>
                  <a:pt x="558" y="215"/>
                </a:lnTo>
                <a:lnTo>
                  <a:pt x="551" y="225"/>
                </a:lnTo>
                <a:lnTo>
                  <a:pt x="551" y="233"/>
                </a:lnTo>
                <a:lnTo>
                  <a:pt x="555" y="247"/>
                </a:lnTo>
                <a:lnTo>
                  <a:pt x="562" y="251"/>
                </a:lnTo>
                <a:lnTo>
                  <a:pt x="567" y="252"/>
                </a:lnTo>
                <a:lnTo>
                  <a:pt x="572" y="254"/>
                </a:lnTo>
                <a:lnTo>
                  <a:pt x="584" y="255"/>
                </a:lnTo>
                <a:lnTo>
                  <a:pt x="595" y="253"/>
                </a:lnTo>
                <a:lnTo>
                  <a:pt x="602" y="244"/>
                </a:lnTo>
                <a:lnTo>
                  <a:pt x="602" y="241"/>
                </a:lnTo>
                <a:moveTo>
                  <a:pt x="608" y="49"/>
                </a:moveTo>
                <a:lnTo>
                  <a:pt x="608" y="31"/>
                </a:lnTo>
                <a:lnTo>
                  <a:pt x="607" y="30"/>
                </a:lnTo>
                <a:lnTo>
                  <a:pt x="607" y="28"/>
                </a:lnTo>
                <a:lnTo>
                  <a:pt x="604" y="20"/>
                </a:lnTo>
                <a:lnTo>
                  <a:pt x="596" y="28"/>
                </a:lnTo>
                <a:lnTo>
                  <a:pt x="599" y="41"/>
                </a:lnTo>
                <a:lnTo>
                  <a:pt x="608" y="49"/>
                </a:lnTo>
                <a:moveTo>
                  <a:pt x="707" y="108"/>
                </a:moveTo>
                <a:lnTo>
                  <a:pt x="704" y="98"/>
                </a:lnTo>
                <a:lnTo>
                  <a:pt x="702" y="95"/>
                </a:lnTo>
                <a:lnTo>
                  <a:pt x="694" y="90"/>
                </a:lnTo>
                <a:lnTo>
                  <a:pt x="674" y="91"/>
                </a:lnTo>
                <a:lnTo>
                  <a:pt x="681" y="111"/>
                </a:lnTo>
                <a:lnTo>
                  <a:pt x="681" y="112"/>
                </a:lnTo>
                <a:lnTo>
                  <a:pt x="682" y="114"/>
                </a:lnTo>
                <a:lnTo>
                  <a:pt x="688" y="126"/>
                </a:lnTo>
                <a:lnTo>
                  <a:pt x="698" y="118"/>
                </a:lnTo>
                <a:lnTo>
                  <a:pt x="707" y="108"/>
                </a:lnTo>
                <a:moveTo>
                  <a:pt x="961" y="410"/>
                </a:moveTo>
                <a:lnTo>
                  <a:pt x="961" y="392"/>
                </a:lnTo>
                <a:lnTo>
                  <a:pt x="961" y="391"/>
                </a:lnTo>
                <a:lnTo>
                  <a:pt x="960" y="389"/>
                </a:lnTo>
                <a:lnTo>
                  <a:pt x="958" y="381"/>
                </a:lnTo>
                <a:lnTo>
                  <a:pt x="949" y="388"/>
                </a:lnTo>
                <a:lnTo>
                  <a:pt x="953" y="402"/>
                </a:lnTo>
                <a:lnTo>
                  <a:pt x="961" y="410"/>
                </a:lnTo>
                <a:moveTo>
                  <a:pt x="1061" y="585"/>
                </a:moveTo>
                <a:lnTo>
                  <a:pt x="1059" y="576"/>
                </a:lnTo>
                <a:lnTo>
                  <a:pt x="1051" y="567"/>
                </a:lnTo>
                <a:lnTo>
                  <a:pt x="1038" y="558"/>
                </a:lnTo>
                <a:lnTo>
                  <a:pt x="1001" y="545"/>
                </a:lnTo>
                <a:lnTo>
                  <a:pt x="976" y="560"/>
                </a:lnTo>
                <a:lnTo>
                  <a:pt x="952" y="585"/>
                </a:lnTo>
                <a:lnTo>
                  <a:pt x="922" y="605"/>
                </a:lnTo>
                <a:lnTo>
                  <a:pt x="899" y="609"/>
                </a:lnTo>
                <a:lnTo>
                  <a:pt x="881" y="604"/>
                </a:lnTo>
                <a:lnTo>
                  <a:pt x="866" y="590"/>
                </a:lnTo>
                <a:lnTo>
                  <a:pt x="854" y="564"/>
                </a:lnTo>
                <a:lnTo>
                  <a:pt x="849" y="547"/>
                </a:lnTo>
                <a:lnTo>
                  <a:pt x="845" y="527"/>
                </a:lnTo>
                <a:lnTo>
                  <a:pt x="841" y="502"/>
                </a:lnTo>
                <a:lnTo>
                  <a:pt x="838" y="475"/>
                </a:lnTo>
                <a:lnTo>
                  <a:pt x="836" y="460"/>
                </a:lnTo>
                <a:lnTo>
                  <a:pt x="833" y="447"/>
                </a:lnTo>
                <a:lnTo>
                  <a:pt x="830" y="436"/>
                </a:lnTo>
                <a:lnTo>
                  <a:pt x="805" y="395"/>
                </a:lnTo>
                <a:lnTo>
                  <a:pt x="796" y="390"/>
                </a:lnTo>
                <a:lnTo>
                  <a:pt x="775" y="377"/>
                </a:lnTo>
                <a:lnTo>
                  <a:pt x="771" y="377"/>
                </a:lnTo>
                <a:lnTo>
                  <a:pt x="749" y="374"/>
                </a:lnTo>
                <a:lnTo>
                  <a:pt x="738" y="375"/>
                </a:lnTo>
                <a:lnTo>
                  <a:pt x="698" y="385"/>
                </a:lnTo>
                <a:lnTo>
                  <a:pt x="660" y="389"/>
                </a:lnTo>
                <a:lnTo>
                  <a:pt x="623" y="388"/>
                </a:lnTo>
                <a:lnTo>
                  <a:pt x="590" y="384"/>
                </a:lnTo>
                <a:lnTo>
                  <a:pt x="590" y="382"/>
                </a:lnTo>
                <a:lnTo>
                  <a:pt x="589" y="381"/>
                </a:lnTo>
                <a:lnTo>
                  <a:pt x="589" y="379"/>
                </a:lnTo>
                <a:lnTo>
                  <a:pt x="589" y="367"/>
                </a:lnTo>
                <a:lnTo>
                  <a:pt x="593" y="356"/>
                </a:lnTo>
                <a:lnTo>
                  <a:pt x="599" y="348"/>
                </a:lnTo>
                <a:lnTo>
                  <a:pt x="607" y="342"/>
                </a:lnTo>
                <a:lnTo>
                  <a:pt x="607" y="341"/>
                </a:lnTo>
                <a:lnTo>
                  <a:pt x="606" y="340"/>
                </a:lnTo>
                <a:lnTo>
                  <a:pt x="575" y="316"/>
                </a:lnTo>
                <a:lnTo>
                  <a:pt x="567" y="314"/>
                </a:lnTo>
                <a:lnTo>
                  <a:pt x="529" y="308"/>
                </a:lnTo>
                <a:lnTo>
                  <a:pt x="485" y="302"/>
                </a:lnTo>
                <a:lnTo>
                  <a:pt x="462" y="288"/>
                </a:lnTo>
                <a:lnTo>
                  <a:pt x="434" y="205"/>
                </a:lnTo>
                <a:lnTo>
                  <a:pt x="433" y="207"/>
                </a:lnTo>
                <a:lnTo>
                  <a:pt x="396" y="235"/>
                </a:lnTo>
                <a:lnTo>
                  <a:pt x="369" y="235"/>
                </a:lnTo>
                <a:lnTo>
                  <a:pt x="346" y="223"/>
                </a:lnTo>
                <a:lnTo>
                  <a:pt x="329" y="203"/>
                </a:lnTo>
                <a:lnTo>
                  <a:pt x="316" y="176"/>
                </a:lnTo>
                <a:lnTo>
                  <a:pt x="312" y="161"/>
                </a:lnTo>
                <a:lnTo>
                  <a:pt x="310" y="146"/>
                </a:lnTo>
                <a:lnTo>
                  <a:pt x="308" y="130"/>
                </a:lnTo>
                <a:lnTo>
                  <a:pt x="309" y="115"/>
                </a:lnTo>
                <a:lnTo>
                  <a:pt x="323" y="83"/>
                </a:lnTo>
                <a:lnTo>
                  <a:pt x="347" y="66"/>
                </a:lnTo>
                <a:lnTo>
                  <a:pt x="367" y="51"/>
                </a:lnTo>
                <a:lnTo>
                  <a:pt x="371" y="25"/>
                </a:lnTo>
                <a:lnTo>
                  <a:pt x="371" y="23"/>
                </a:lnTo>
                <a:lnTo>
                  <a:pt x="370" y="22"/>
                </a:lnTo>
                <a:lnTo>
                  <a:pt x="346" y="0"/>
                </a:lnTo>
                <a:lnTo>
                  <a:pt x="309" y="5"/>
                </a:lnTo>
                <a:lnTo>
                  <a:pt x="278" y="43"/>
                </a:lnTo>
                <a:lnTo>
                  <a:pt x="277" y="59"/>
                </a:lnTo>
                <a:lnTo>
                  <a:pt x="274" y="117"/>
                </a:lnTo>
                <a:lnTo>
                  <a:pt x="269" y="188"/>
                </a:lnTo>
                <a:lnTo>
                  <a:pt x="231" y="221"/>
                </a:lnTo>
                <a:lnTo>
                  <a:pt x="174" y="239"/>
                </a:lnTo>
                <a:lnTo>
                  <a:pt x="110" y="264"/>
                </a:lnTo>
                <a:lnTo>
                  <a:pt x="57" y="288"/>
                </a:lnTo>
                <a:lnTo>
                  <a:pt x="16" y="293"/>
                </a:lnTo>
                <a:lnTo>
                  <a:pt x="0" y="291"/>
                </a:lnTo>
                <a:lnTo>
                  <a:pt x="0" y="941"/>
                </a:lnTo>
                <a:lnTo>
                  <a:pt x="1057" y="941"/>
                </a:lnTo>
                <a:lnTo>
                  <a:pt x="1011" y="929"/>
                </a:lnTo>
                <a:lnTo>
                  <a:pt x="961" y="897"/>
                </a:lnTo>
                <a:lnTo>
                  <a:pt x="925" y="839"/>
                </a:lnTo>
                <a:lnTo>
                  <a:pt x="923" y="833"/>
                </a:lnTo>
                <a:lnTo>
                  <a:pt x="922" y="827"/>
                </a:lnTo>
                <a:lnTo>
                  <a:pt x="920" y="820"/>
                </a:lnTo>
                <a:lnTo>
                  <a:pt x="920" y="745"/>
                </a:lnTo>
                <a:lnTo>
                  <a:pt x="943" y="690"/>
                </a:lnTo>
                <a:lnTo>
                  <a:pt x="970" y="657"/>
                </a:lnTo>
                <a:lnTo>
                  <a:pt x="983" y="646"/>
                </a:lnTo>
                <a:lnTo>
                  <a:pt x="1013" y="641"/>
                </a:lnTo>
                <a:lnTo>
                  <a:pt x="1041" y="628"/>
                </a:lnTo>
                <a:lnTo>
                  <a:pt x="1059" y="608"/>
                </a:lnTo>
                <a:lnTo>
                  <a:pt x="1061" y="585"/>
                </a:lnTo>
                <a:moveTo>
                  <a:pt x="1118" y="941"/>
                </a:moveTo>
                <a:lnTo>
                  <a:pt x="1110" y="936"/>
                </a:lnTo>
                <a:lnTo>
                  <a:pt x="1096" y="940"/>
                </a:lnTo>
                <a:lnTo>
                  <a:pt x="1079" y="941"/>
                </a:lnTo>
                <a:lnTo>
                  <a:pt x="1118" y="941"/>
                </a:lnTo>
                <a:moveTo>
                  <a:pt x="1123" y="112"/>
                </a:moveTo>
                <a:lnTo>
                  <a:pt x="1122" y="95"/>
                </a:lnTo>
                <a:lnTo>
                  <a:pt x="1122" y="93"/>
                </a:lnTo>
                <a:lnTo>
                  <a:pt x="1122" y="92"/>
                </a:lnTo>
                <a:lnTo>
                  <a:pt x="1119" y="84"/>
                </a:lnTo>
                <a:lnTo>
                  <a:pt x="1111" y="91"/>
                </a:lnTo>
                <a:lnTo>
                  <a:pt x="1114" y="105"/>
                </a:lnTo>
                <a:lnTo>
                  <a:pt x="1123" y="112"/>
                </a:lnTo>
                <a:moveTo>
                  <a:pt x="1185" y="808"/>
                </a:moveTo>
                <a:lnTo>
                  <a:pt x="1185" y="805"/>
                </a:lnTo>
                <a:lnTo>
                  <a:pt x="1184" y="802"/>
                </a:lnTo>
                <a:lnTo>
                  <a:pt x="1176" y="788"/>
                </a:lnTo>
                <a:lnTo>
                  <a:pt x="1164" y="778"/>
                </a:lnTo>
                <a:lnTo>
                  <a:pt x="1152" y="774"/>
                </a:lnTo>
                <a:lnTo>
                  <a:pt x="1141" y="782"/>
                </a:lnTo>
                <a:lnTo>
                  <a:pt x="1134" y="792"/>
                </a:lnTo>
                <a:lnTo>
                  <a:pt x="1133" y="801"/>
                </a:lnTo>
                <a:lnTo>
                  <a:pt x="1138" y="814"/>
                </a:lnTo>
                <a:lnTo>
                  <a:pt x="1145" y="818"/>
                </a:lnTo>
                <a:lnTo>
                  <a:pt x="1150" y="820"/>
                </a:lnTo>
                <a:lnTo>
                  <a:pt x="1155" y="821"/>
                </a:lnTo>
                <a:lnTo>
                  <a:pt x="1166" y="822"/>
                </a:lnTo>
                <a:lnTo>
                  <a:pt x="1178" y="820"/>
                </a:lnTo>
                <a:lnTo>
                  <a:pt x="1185" y="811"/>
                </a:lnTo>
                <a:lnTo>
                  <a:pt x="1185" y="808"/>
                </a:lnTo>
                <a:moveTo>
                  <a:pt x="1231" y="681"/>
                </a:moveTo>
                <a:lnTo>
                  <a:pt x="1230" y="664"/>
                </a:lnTo>
                <a:lnTo>
                  <a:pt x="1230" y="662"/>
                </a:lnTo>
                <a:lnTo>
                  <a:pt x="1229" y="661"/>
                </a:lnTo>
                <a:lnTo>
                  <a:pt x="1227" y="653"/>
                </a:lnTo>
                <a:lnTo>
                  <a:pt x="1218" y="660"/>
                </a:lnTo>
                <a:lnTo>
                  <a:pt x="1222" y="674"/>
                </a:lnTo>
                <a:lnTo>
                  <a:pt x="1231" y="681"/>
                </a:lnTo>
              </a:path>
            </a:pathLst>
          </a:custGeom>
          <a:solidFill>
            <a:srgbClr val="FFD23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0480" tIns="15240" rIns="30480" bIns="15240" numCol="1" anchor="t" anchorCtr="0" compatLnSpc="1">
            <a:prstTxWarp prst="textNoShape">
              <a:avLst/>
            </a:prstTxWarp>
          </a:bodyPr>
          <a:lstStyle/>
          <a:p>
            <a:endParaRPr lang="fr-FR" sz="207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4BF9BE16-831A-48F8-B6A4-AAC779B14611}"/>
              </a:ext>
            </a:extLst>
          </p:cNvPr>
          <p:cNvSpPr txBox="1">
            <a:spLocks/>
          </p:cNvSpPr>
          <p:nvPr/>
        </p:nvSpPr>
        <p:spPr>
          <a:xfrm>
            <a:off x="629553" y="958334"/>
            <a:ext cx="1980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 dirty="0">
                <a:solidFill>
                  <a:srgbClr val="215868"/>
                </a:solidFill>
                <a:latin typeface="Gotham Bold" pitchFamily="50" charset="0"/>
                <a:cs typeface="Gotham Bold" pitchFamily="50" charset="0"/>
              </a:rPr>
              <a:t>CELLULE D’ÉCOUTE</a:t>
            </a:r>
          </a:p>
        </p:txBody>
      </p:sp>
      <p:pic>
        <p:nvPicPr>
          <p:cNvPr id="14" name="image4.png">
            <a:extLst>
              <a:ext uri="{FF2B5EF4-FFF2-40B4-BE49-F238E27FC236}">
                <a16:creationId xmlns:a16="http://schemas.microsoft.com/office/drawing/2014/main" id="{B9353E3C-DEF9-457F-9D69-FEAD62B4678F}"/>
              </a:ext>
            </a:extLst>
          </p:cNvPr>
          <p:cNvPicPr>
            <a:picLocks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491651" y="514571"/>
            <a:ext cx="256786" cy="305551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18A51853-4A5A-48A4-9A91-F31F89033FC7}"/>
              </a:ext>
            </a:extLst>
          </p:cNvPr>
          <p:cNvSpPr txBox="1">
            <a:spLocks/>
          </p:cNvSpPr>
          <p:nvPr/>
        </p:nvSpPr>
        <p:spPr>
          <a:xfrm>
            <a:off x="1231957" y="1303911"/>
            <a:ext cx="7761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 dirty="0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Téléphone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E990B36B-C163-418F-A254-68A22134B630}"/>
              </a:ext>
            </a:extLst>
          </p:cNvPr>
          <p:cNvSpPr txBox="1">
            <a:spLocks/>
          </p:cNvSpPr>
          <p:nvPr/>
        </p:nvSpPr>
        <p:spPr>
          <a:xfrm>
            <a:off x="1261615" y="1547012"/>
            <a:ext cx="71686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 dirty="0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Echanger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E22EB5C5-6E4D-4214-8F1C-9F8C81352F11}"/>
              </a:ext>
            </a:extLst>
          </p:cNvPr>
          <p:cNvSpPr txBox="1">
            <a:spLocks/>
          </p:cNvSpPr>
          <p:nvPr/>
        </p:nvSpPr>
        <p:spPr>
          <a:xfrm>
            <a:off x="1401074" y="1790114"/>
            <a:ext cx="4379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 dirty="0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Aide</a:t>
            </a:r>
          </a:p>
        </p:txBody>
      </p:sp>
    </p:spTree>
    <p:extLst>
      <p:ext uri="{BB962C8B-B14F-4D97-AF65-F5344CB8AC3E}">
        <p14:creationId xmlns:p14="http://schemas.microsoft.com/office/powerpoint/2010/main" val="17492235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F1409238-5CCF-410B-BDA9-73B48B0CCB50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1223094" cy="1132124"/>
            <a:chOff x="0" y="0"/>
            <a:chExt cx="1368" cy="1047"/>
          </a:xfrm>
        </p:grpSpPr>
        <p:sp>
          <p:nvSpPr>
            <p:cNvPr id="5" name="AutoShape 3">
              <a:extLst>
                <a:ext uri="{FF2B5EF4-FFF2-40B4-BE49-F238E27FC236}">
                  <a16:creationId xmlns:a16="http://schemas.microsoft.com/office/drawing/2014/main" id="{CAE4FC14-795A-43E4-B542-F8C0416FD17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1368" cy="1047"/>
            </a:xfrm>
            <a:custGeom>
              <a:avLst/>
              <a:gdLst>
                <a:gd name="T0" fmla="*/ 16 w 1368"/>
                <a:gd name="T1" fmla="*/ 587 h 1047"/>
                <a:gd name="T2" fmla="*/ 4 w 1368"/>
                <a:gd name="T3" fmla="*/ 686 h 1047"/>
                <a:gd name="T4" fmla="*/ 33 w 1368"/>
                <a:gd name="T5" fmla="*/ 620 h 1047"/>
                <a:gd name="T6" fmla="*/ 217 w 1368"/>
                <a:gd name="T7" fmla="*/ 509 h 1047"/>
                <a:gd name="T8" fmla="*/ 152 w 1368"/>
                <a:gd name="T9" fmla="*/ 643 h 1047"/>
                <a:gd name="T10" fmla="*/ 13 w 1368"/>
                <a:gd name="T11" fmla="*/ 866 h 1047"/>
                <a:gd name="T12" fmla="*/ 38 w 1368"/>
                <a:gd name="T13" fmla="*/ 935 h 1047"/>
                <a:gd name="T14" fmla="*/ 131 w 1368"/>
                <a:gd name="T15" fmla="*/ 817 h 1047"/>
                <a:gd name="T16" fmla="*/ 208 w 1368"/>
                <a:gd name="T17" fmla="*/ 575 h 1047"/>
                <a:gd name="T18" fmla="*/ 550 w 1368"/>
                <a:gd name="T19" fmla="*/ 862 h 1047"/>
                <a:gd name="T20" fmla="*/ 518 w 1368"/>
                <a:gd name="T21" fmla="*/ 770 h 1047"/>
                <a:gd name="T22" fmla="*/ 468 w 1368"/>
                <a:gd name="T23" fmla="*/ 688 h 1047"/>
                <a:gd name="T24" fmla="*/ 0 w 1368"/>
                <a:gd name="T25" fmla="*/ 439 h 1047"/>
                <a:gd name="T26" fmla="*/ 148 w 1368"/>
                <a:gd name="T27" fmla="*/ 431 h 1047"/>
                <a:gd name="T28" fmla="*/ 351 w 1368"/>
                <a:gd name="T29" fmla="*/ 498 h 1047"/>
                <a:gd name="T30" fmla="*/ 449 w 1368"/>
                <a:gd name="T31" fmla="*/ 685 h 1047"/>
                <a:gd name="T32" fmla="*/ 474 w 1368"/>
                <a:gd name="T33" fmla="*/ 824 h 1047"/>
                <a:gd name="T34" fmla="*/ 511 w 1368"/>
                <a:gd name="T35" fmla="*/ 897 h 1047"/>
                <a:gd name="T36" fmla="*/ 550 w 1368"/>
                <a:gd name="T37" fmla="*/ 862 h 1047"/>
                <a:gd name="T38" fmla="*/ 865 w 1368"/>
                <a:gd name="T39" fmla="*/ 517 h 1047"/>
                <a:gd name="T40" fmla="*/ 670 w 1368"/>
                <a:gd name="T41" fmla="*/ 0 h 1047"/>
                <a:gd name="T42" fmla="*/ 527 w 1368"/>
                <a:gd name="T43" fmla="*/ 595 h 1047"/>
                <a:gd name="T44" fmla="*/ 731 w 1368"/>
                <a:gd name="T45" fmla="*/ 529 h 1047"/>
                <a:gd name="T46" fmla="*/ 867 w 1368"/>
                <a:gd name="T47" fmla="*/ 554 h 1047"/>
                <a:gd name="T48" fmla="*/ 952 w 1368"/>
                <a:gd name="T49" fmla="*/ 998 h 1047"/>
                <a:gd name="T50" fmla="*/ 832 w 1368"/>
                <a:gd name="T51" fmla="*/ 858 h 1047"/>
                <a:gd name="T52" fmla="*/ 716 w 1368"/>
                <a:gd name="T53" fmla="*/ 712 h 1047"/>
                <a:gd name="T54" fmla="*/ 699 w 1368"/>
                <a:gd name="T55" fmla="*/ 679 h 1047"/>
                <a:gd name="T56" fmla="*/ 681 w 1368"/>
                <a:gd name="T57" fmla="*/ 652 h 1047"/>
                <a:gd name="T58" fmla="*/ 668 w 1368"/>
                <a:gd name="T59" fmla="*/ 693 h 1047"/>
                <a:gd name="T60" fmla="*/ 758 w 1368"/>
                <a:gd name="T61" fmla="*/ 818 h 1047"/>
                <a:gd name="T62" fmla="*/ 788 w 1368"/>
                <a:gd name="T63" fmla="*/ 899 h 1047"/>
                <a:gd name="T64" fmla="*/ 797 w 1368"/>
                <a:gd name="T65" fmla="*/ 945 h 1047"/>
                <a:gd name="T66" fmla="*/ 941 w 1368"/>
                <a:gd name="T67" fmla="*/ 1039 h 1047"/>
                <a:gd name="T68" fmla="*/ 1001 w 1368"/>
                <a:gd name="T69" fmla="*/ 71 h 1047"/>
                <a:gd name="T70" fmla="*/ 978 w 1368"/>
                <a:gd name="T71" fmla="*/ 0 h 1047"/>
                <a:gd name="T72" fmla="*/ 1198 w 1368"/>
                <a:gd name="T73" fmla="*/ 181 h 1047"/>
                <a:gd name="T74" fmla="*/ 1089 w 1368"/>
                <a:gd name="T75" fmla="*/ 167 h 1047"/>
                <a:gd name="T76" fmla="*/ 670 w 1368"/>
                <a:gd name="T77" fmla="*/ 0 h 1047"/>
                <a:gd name="T78" fmla="*/ 899 w 1368"/>
                <a:gd name="T79" fmla="*/ 380 h 1047"/>
                <a:gd name="T80" fmla="*/ 1108 w 1368"/>
                <a:gd name="T81" fmla="*/ 217 h 1047"/>
                <a:gd name="T82" fmla="*/ 1201 w 1368"/>
                <a:gd name="T83" fmla="*/ 199 h 1047"/>
                <a:gd name="T84" fmla="*/ 1347 w 1368"/>
                <a:gd name="T85" fmla="*/ 410 h 1047"/>
                <a:gd name="T86" fmla="*/ 1220 w 1368"/>
                <a:gd name="T87" fmla="*/ 407 h 1047"/>
                <a:gd name="T88" fmla="*/ 1051 w 1368"/>
                <a:gd name="T89" fmla="*/ 370 h 1047"/>
                <a:gd name="T90" fmla="*/ 1011 w 1368"/>
                <a:gd name="T91" fmla="*/ 387 h 1047"/>
                <a:gd name="T92" fmla="*/ 1058 w 1368"/>
                <a:gd name="T93" fmla="*/ 402 h 1047"/>
                <a:gd name="T94" fmla="*/ 1250 w 1368"/>
                <a:gd name="T95" fmla="*/ 454 h 1047"/>
                <a:gd name="T96" fmla="*/ 1362 w 1368"/>
                <a:gd name="T97" fmla="*/ 451 h 10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368" h="1047">
                  <a:moveTo>
                    <a:pt x="33" y="620"/>
                  </a:moveTo>
                  <a:lnTo>
                    <a:pt x="31" y="607"/>
                  </a:lnTo>
                  <a:lnTo>
                    <a:pt x="25" y="596"/>
                  </a:lnTo>
                  <a:lnTo>
                    <a:pt x="16" y="587"/>
                  </a:lnTo>
                  <a:lnTo>
                    <a:pt x="4" y="581"/>
                  </a:lnTo>
                  <a:lnTo>
                    <a:pt x="0" y="581"/>
                  </a:lnTo>
                  <a:lnTo>
                    <a:pt x="0" y="686"/>
                  </a:lnTo>
                  <a:lnTo>
                    <a:pt x="4" y="686"/>
                  </a:lnTo>
                  <a:lnTo>
                    <a:pt x="24" y="666"/>
                  </a:lnTo>
                  <a:lnTo>
                    <a:pt x="30" y="650"/>
                  </a:lnTo>
                  <a:lnTo>
                    <a:pt x="33" y="634"/>
                  </a:lnTo>
                  <a:lnTo>
                    <a:pt x="33" y="620"/>
                  </a:lnTo>
                  <a:moveTo>
                    <a:pt x="238" y="524"/>
                  </a:moveTo>
                  <a:lnTo>
                    <a:pt x="236" y="517"/>
                  </a:lnTo>
                  <a:lnTo>
                    <a:pt x="229" y="509"/>
                  </a:lnTo>
                  <a:lnTo>
                    <a:pt x="217" y="509"/>
                  </a:lnTo>
                  <a:lnTo>
                    <a:pt x="202" y="520"/>
                  </a:lnTo>
                  <a:lnTo>
                    <a:pt x="188" y="545"/>
                  </a:lnTo>
                  <a:lnTo>
                    <a:pt x="172" y="590"/>
                  </a:lnTo>
                  <a:lnTo>
                    <a:pt x="152" y="643"/>
                  </a:lnTo>
                  <a:lnTo>
                    <a:pt x="122" y="697"/>
                  </a:lnTo>
                  <a:lnTo>
                    <a:pt x="43" y="782"/>
                  </a:lnTo>
                  <a:lnTo>
                    <a:pt x="21" y="824"/>
                  </a:lnTo>
                  <a:lnTo>
                    <a:pt x="13" y="866"/>
                  </a:lnTo>
                  <a:lnTo>
                    <a:pt x="17" y="904"/>
                  </a:lnTo>
                  <a:lnTo>
                    <a:pt x="22" y="916"/>
                  </a:lnTo>
                  <a:lnTo>
                    <a:pt x="29" y="926"/>
                  </a:lnTo>
                  <a:lnTo>
                    <a:pt x="38" y="935"/>
                  </a:lnTo>
                  <a:lnTo>
                    <a:pt x="48" y="941"/>
                  </a:lnTo>
                  <a:lnTo>
                    <a:pt x="85" y="934"/>
                  </a:lnTo>
                  <a:lnTo>
                    <a:pt x="112" y="885"/>
                  </a:lnTo>
                  <a:lnTo>
                    <a:pt x="131" y="817"/>
                  </a:lnTo>
                  <a:lnTo>
                    <a:pt x="143" y="753"/>
                  </a:lnTo>
                  <a:lnTo>
                    <a:pt x="159" y="693"/>
                  </a:lnTo>
                  <a:lnTo>
                    <a:pt x="183" y="629"/>
                  </a:lnTo>
                  <a:lnTo>
                    <a:pt x="208" y="575"/>
                  </a:lnTo>
                  <a:lnTo>
                    <a:pt x="226" y="546"/>
                  </a:lnTo>
                  <a:lnTo>
                    <a:pt x="236" y="535"/>
                  </a:lnTo>
                  <a:lnTo>
                    <a:pt x="238" y="524"/>
                  </a:lnTo>
                  <a:moveTo>
                    <a:pt x="550" y="862"/>
                  </a:moveTo>
                  <a:lnTo>
                    <a:pt x="549" y="845"/>
                  </a:lnTo>
                  <a:lnTo>
                    <a:pt x="544" y="825"/>
                  </a:lnTo>
                  <a:lnTo>
                    <a:pt x="533" y="799"/>
                  </a:lnTo>
                  <a:lnTo>
                    <a:pt x="518" y="770"/>
                  </a:lnTo>
                  <a:lnTo>
                    <a:pt x="499" y="737"/>
                  </a:lnTo>
                  <a:lnTo>
                    <a:pt x="476" y="702"/>
                  </a:lnTo>
                  <a:lnTo>
                    <a:pt x="471" y="695"/>
                  </a:lnTo>
                  <a:lnTo>
                    <a:pt x="468" y="688"/>
                  </a:lnTo>
                  <a:lnTo>
                    <a:pt x="238" y="0"/>
                  </a:lnTo>
                  <a:lnTo>
                    <a:pt x="223" y="0"/>
                  </a:lnTo>
                  <a:lnTo>
                    <a:pt x="0" y="0"/>
                  </a:lnTo>
                  <a:lnTo>
                    <a:pt x="0" y="439"/>
                  </a:lnTo>
                  <a:lnTo>
                    <a:pt x="19" y="449"/>
                  </a:lnTo>
                  <a:lnTo>
                    <a:pt x="46" y="452"/>
                  </a:lnTo>
                  <a:lnTo>
                    <a:pt x="57" y="451"/>
                  </a:lnTo>
                  <a:lnTo>
                    <a:pt x="148" y="431"/>
                  </a:lnTo>
                  <a:lnTo>
                    <a:pt x="227" y="438"/>
                  </a:lnTo>
                  <a:lnTo>
                    <a:pt x="283" y="454"/>
                  </a:lnTo>
                  <a:lnTo>
                    <a:pt x="304" y="463"/>
                  </a:lnTo>
                  <a:lnTo>
                    <a:pt x="351" y="498"/>
                  </a:lnTo>
                  <a:lnTo>
                    <a:pt x="388" y="539"/>
                  </a:lnTo>
                  <a:lnTo>
                    <a:pt x="415" y="585"/>
                  </a:lnTo>
                  <a:lnTo>
                    <a:pt x="435" y="634"/>
                  </a:lnTo>
                  <a:lnTo>
                    <a:pt x="449" y="685"/>
                  </a:lnTo>
                  <a:lnTo>
                    <a:pt x="458" y="733"/>
                  </a:lnTo>
                  <a:lnTo>
                    <a:pt x="465" y="776"/>
                  </a:lnTo>
                  <a:lnTo>
                    <a:pt x="471" y="811"/>
                  </a:lnTo>
                  <a:lnTo>
                    <a:pt x="474" y="824"/>
                  </a:lnTo>
                  <a:lnTo>
                    <a:pt x="477" y="835"/>
                  </a:lnTo>
                  <a:lnTo>
                    <a:pt x="480" y="846"/>
                  </a:lnTo>
                  <a:lnTo>
                    <a:pt x="495" y="878"/>
                  </a:lnTo>
                  <a:lnTo>
                    <a:pt x="511" y="897"/>
                  </a:lnTo>
                  <a:lnTo>
                    <a:pt x="527" y="901"/>
                  </a:lnTo>
                  <a:lnTo>
                    <a:pt x="542" y="889"/>
                  </a:lnTo>
                  <a:lnTo>
                    <a:pt x="548" y="877"/>
                  </a:lnTo>
                  <a:lnTo>
                    <a:pt x="550" y="862"/>
                  </a:lnTo>
                  <a:moveTo>
                    <a:pt x="883" y="537"/>
                  </a:moveTo>
                  <a:lnTo>
                    <a:pt x="880" y="531"/>
                  </a:lnTo>
                  <a:lnTo>
                    <a:pt x="874" y="524"/>
                  </a:lnTo>
                  <a:lnTo>
                    <a:pt x="865" y="517"/>
                  </a:lnTo>
                  <a:lnTo>
                    <a:pt x="853" y="510"/>
                  </a:lnTo>
                  <a:lnTo>
                    <a:pt x="842" y="504"/>
                  </a:lnTo>
                  <a:lnTo>
                    <a:pt x="836" y="497"/>
                  </a:lnTo>
                  <a:lnTo>
                    <a:pt x="670" y="0"/>
                  </a:lnTo>
                  <a:lnTo>
                    <a:pt x="238" y="0"/>
                  </a:lnTo>
                  <a:lnTo>
                    <a:pt x="466" y="682"/>
                  </a:lnTo>
                  <a:lnTo>
                    <a:pt x="476" y="632"/>
                  </a:lnTo>
                  <a:lnTo>
                    <a:pt x="527" y="595"/>
                  </a:lnTo>
                  <a:lnTo>
                    <a:pt x="589" y="570"/>
                  </a:lnTo>
                  <a:lnTo>
                    <a:pt x="635" y="553"/>
                  </a:lnTo>
                  <a:lnTo>
                    <a:pt x="690" y="532"/>
                  </a:lnTo>
                  <a:lnTo>
                    <a:pt x="731" y="529"/>
                  </a:lnTo>
                  <a:lnTo>
                    <a:pt x="769" y="537"/>
                  </a:lnTo>
                  <a:lnTo>
                    <a:pt x="812" y="550"/>
                  </a:lnTo>
                  <a:lnTo>
                    <a:pt x="843" y="556"/>
                  </a:lnTo>
                  <a:lnTo>
                    <a:pt x="867" y="554"/>
                  </a:lnTo>
                  <a:lnTo>
                    <a:pt x="881" y="548"/>
                  </a:lnTo>
                  <a:lnTo>
                    <a:pt x="883" y="537"/>
                  </a:lnTo>
                  <a:moveTo>
                    <a:pt x="955" y="1010"/>
                  </a:moveTo>
                  <a:lnTo>
                    <a:pt x="952" y="998"/>
                  </a:lnTo>
                  <a:lnTo>
                    <a:pt x="933" y="962"/>
                  </a:lnTo>
                  <a:lnTo>
                    <a:pt x="901" y="924"/>
                  </a:lnTo>
                  <a:lnTo>
                    <a:pt x="865" y="888"/>
                  </a:lnTo>
                  <a:lnTo>
                    <a:pt x="832" y="858"/>
                  </a:lnTo>
                  <a:lnTo>
                    <a:pt x="790" y="814"/>
                  </a:lnTo>
                  <a:lnTo>
                    <a:pt x="749" y="761"/>
                  </a:lnTo>
                  <a:lnTo>
                    <a:pt x="741" y="749"/>
                  </a:lnTo>
                  <a:lnTo>
                    <a:pt x="716" y="712"/>
                  </a:lnTo>
                  <a:lnTo>
                    <a:pt x="700" y="680"/>
                  </a:lnTo>
                  <a:lnTo>
                    <a:pt x="699" y="679"/>
                  </a:lnTo>
                  <a:lnTo>
                    <a:pt x="699" y="676"/>
                  </a:lnTo>
                  <a:lnTo>
                    <a:pt x="693" y="658"/>
                  </a:lnTo>
                  <a:lnTo>
                    <a:pt x="692" y="658"/>
                  </a:lnTo>
                  <a:lnTo>
                    <a:pt x="681" y="652"/>
                  </a:lnTo>
                  <a:lnTo>
                    <a:pt x="674" y="654"/>
                  </a:lnTo>
                  <a:lnTo>
                    <a:pt x="665" y="657"/>
                  </a:lnTo>
                  <a:lnTo>
                    <a:pt x="659" y="668"/>
                  </a:lnTo>
                  <a:lnTo>
                    <a:pt x="668" y="693"/>
                  </a:lnTo>
                  <a:lnTo>
                    <a:pt x="672" y="701"/>
                  </a:lnTo>
                  <a:lnTo>
                    <a:pt x="678" y="710"/>
                  </a:lnTo>
                  <a:lnTo>
                    <a:pt x="731" y="776"/>
                  </a:lnTo>
                  <a:lnTo>
                    <a:pt x="758" y="818"/>
                  </a:lnTo>
                  <a:lnTo>
                    <a:pt x="780" y="865"/>
                  </a:lnTo>
                  <a:lnTo>
                    <a:pt x="783" y="876"/>
                  </a:lnTo>
                  <a:lnTo>
                    <a:pt x="786" y="887"/>
                  </a:lnTo>
                  <a:lnTo>
                    <a:pt x="788" y="899"/>
                  </a:lnTo>
                  <a:lnTo>
                    <a:pt x="790" y="911"/>
                  </a:lnTo>
                  <a:lnTo>
                    <a:pt x="791" y="922"/>
                  </a:lnTo>
                  <a:lnTo>
                    <a:pt x="794" y="934"/>
                  </a:lnTo>
                  <a:lnTo>
                    <a:pt x="797" y="945"/>
                  </a:lnTo>
                  <a:lnTo>
                    <a:pt x="824" y="995"/>
                  </a:lnTo>
                  <a:lnTo>
                    <a:pt x="861" y="1030"/>
                  </a:lnTo>
                  <a:lnTo>
                    <a:pt x="902" y="1046"/>
                  </a:lnTo>
                  <a:lnTo>
                    <a:pt x="941" y="1039"/>
                  </a:lnTo>
                  <a:lnTo>
                    <a:pt x="950" y="1031"/>
                  </a:lnTo>
                  <a:lnTo>
                    <a:pt x="954" y="1021"/>
                  </a:lnTo>
                  <a:lnTo>
                    <a:pt x="955" y="1010"/>
                  </a:lnTo>
                  <a:moveTo>
                    <a:pt x="1001" y="71"/>
                  </a:moveTo>
                  <a:lnTo>
                    <a:pt x="1000" y="65"/>
                  </a:lnTo>
                  <a:lnTo>
                    <a:pt x="998" y="58"/>
                  </a:lnTo>
                  <a:lnTo>
                    <a:pt x="998" y="0"/>
                  </a:lnTo>
                  <a:lnTo>
                    <a:pt x="978" y="0"/>
                  </a:lnTo>
                  <a:lnTo>
                    <a:pt x="1001" y="71"/>
                  </a:lnTo>
                  <a:moveTo>
                    <a:pt x="1201" y="199"/>
                  </a:moveTo>
                  <a:lnTo>
                    <a:pt x="1201" y="189"/>
                  </a:lnTo>
                  <a:lnTo>
                    <a:pt x="1198" y="181"/>
                  </a:lnTo>
                  <a:lnTo>
                    <a:pt x="1188" y="174"/>
                  </a:lnTo>
                  <a:lnTo>
                    <a:pt x="1174" y="178"/>
                  </a:lnTo>
                  <a:lnTo>
                    <a:pt x="1138" y="180"/>
                  </a:lnTo>
                  <a:lnTo>
                    <a:pt x="1089" y="167"/>
                  </a:lnTo>
                  <a:lnTo>
                    <a:pt x="1039" y="135"/>
                  </a:lnTo>
                  <a:lnTo>
                    <a:pt x="1003" y="77"/>
                  </a:lnTo>
                  <a:lnTo>
                    <a:pt x="978" y="0"/>
                  </a:lnTo>
                  <a:lnTo>
                    <a:pt x="670" y="0"/>
                  </a:lnTo>
                  <a:lnTo>
                    <a:pt x="833" y="490"/>
                  </a:lnTo>
                  <a:lnTo>
                    <a:pt x="838" y="461"/>
                  </a:lnTo>
                  <a:lnTo>
                    <a:pt x="864" y="425"/>
                  </a:lnTo>
                  <a:lnTo>
                    <a:pt x="899" y="380"/>
                  </a:lnTo>
                  <a:lnTo>
                    <a:pt x="935" y="326"/>
                  </a:lnTo>
                  <a:lnTo>
                    <a:pt x="984" y="267"/>
                  </a:lnTo>
                  <a:lnTo>
                    <a:pt x="1045" y="233"/>
                  </a:lnTo>
                  <a:lnTo>
                    <a:pt x="1108" y="217"/>
                  </a:lnTo>
                  <a:lnTo>
                    <a:pt x="1160" y="215"/>
                  </a:lnTo>
                  <a:lnTo>
                    <a:pt x="1182" y="214"/>
                  </a:lnTo>
                  <a:lnTo>
                    <a:pt x="1195" y="208"/>
                  </a:lnTo>
                  <a:lnTo>
                    <a:pt x="1201" y="199"/>
                  </a:lnTo>
                  <a:moveTo>
                    <a:pt x="1368" y="441"/>
                  </a:moveTo>
                  <a:lnTo>
                    <a:pt x="1367" y="430"/>
                  </a:lnTo>
                  <a:lnTo>
                    <a:pt x="1360" y="419"/>
                  </a:lnTo>
                  <a:lnTo>
                    <a:pt x="1347" y="410"/>
                  </a:lnTo>
                  <a:lnTo>
                    <a:pt x="1329" y="404"/>
                  </a:lnTo>
                  <a:lnTo>
                    <a:pt x="1307" y="404"/>
                  </a:lnTo>
                  <a:lnTo>
                    <a:pt x="1263" y="407"/>
                  </a:lnTo>
                  <a:lnTo>
                    <a:pt x="1220" y="407"/>
                  </a:lnTo>
                  <a:lnTo>
                    <a:pt x="1177" y="402"/>
                  </a:lnTo>
                  <a:lnTo>
                    <a:pt x="1133" y="392"/>
                  </a:lnTo>
                  <a:lnTo>
                    <a:pt x="1089" y="379"/>
                  </a:lnTo>
                  <a:lnTo>
                    <a:pt x="1051" y="370"/>
                  </a:lnTo>
                  <a:lnTo>
                    <a:pt x="1023" y="370"/>
                  </a:lnTo>
                  <a:lnTo>
                    <a:pt x="1011" y="383"/>
                  </a:lnTo>
                  <a:lnTo>
                    <a:pt x="1011" y="385"/>
                  </a:lnTo>
                  <a:lnTo>
                    <a:pt x="1011" y="387"/>
                  </a:lnTo>
                  <a:lnTo>
                    <a:pt x="1015" y="398"/>
                  </a:lnTo>
                  <a:lnTo>
                    <a:pt x="1029" y="400"/>
                  </a:lnTo>
                  <a:lnTo>
                    <a:pt x="1041" y="401"/>
                  </a:lnTo>
                  <a:lnTo>
                    <a:pt x="1058" y="402"/>
                  </a:lnTo>
                  <a:lnTo>
                    <a:pt x="1098" y="407"/>
                  </a:lnTo>
                  <a:lnTo>
                    <a:pt x="1147" y="415"/>
                  </a:lnTo>
                  <a:lnTo>
                    <a:pt x="1189" y="426"/>
                  </a:lnTo>
                  <a:lnTo>
                    <a:pt x="1250" y="454"/>
                  </a:lnTo>
                  <a:lnTo>
                    <a:pt x="1285" y="463"/>
                  </a:lnTo>
                  <a:lnTo>
                    <a:pt x="1329" y="463"/>
                  </a:lnTo>
                  <a:lnTo>
                    <a:pt x="1349" y="459"/>
                  </a:lnTo>
                  <a:lnTo>
                    <a:pt x="1362" y="451"/>
                  </a:lnTo>
                  <a:lnTo>
                    <a:pt x="1368" y="441"/>
                  </a:lnTo>
                </a:path>
              </a:pathLst>
            </a:custGeom>
            <a:solidFill>
              <a:srgbClr val="FFD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pic>
          <p:nvPicPr>
            <p:cNvPr id="6" name="Picture 4">
              <a:extLst>
                <a:ext uri="{FF2B5EF4-FFF2-40B4-BE49-F238E27FC236}">
                  <a16:creationId xmlns:a16="http://schemas.microsoft.com/office/drawing/2014/main" id="{007F564B-89EC-4621-9551-82B98651D8D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" y="732"/>
              <a:ext cx="107" cy="1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5">
              <a:extLst>
                <a:ext uri="{FF2B5EF4-FFF2-40B4-BE49-F238E27FC236}">
                  <a16:creationId xmlns:a16="http://schemas.microsoft.com/office/drawing/2014/main" id="{A817185F-A4C7-4785-B8E9-1591C13C78D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3" y="542"/>
              <a:ext cx="107" cy="1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AutoShape 6">
              <a:extLst>
                <a:ext uri="{FF2B5EF4-FFF2-40B4-BE49-F238E27FC236}">
                  <a16:creationId xmlns:a16="http://schemas.microsoft.com/office/drawing/2014/main" id="{9C3D72EA-2887-4D34-9DF3-2737DE2D556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" y="12"/>
              <a:ext cx="1280" cy="948"/>
            </a:xfrm>
            <a:custGeom>
              <a:avLst/>
              <a:gdLst>
                <a:gd name="T0" fmla="+- 0 112 61"/>
                <a:gd name="T1" fmla="*/ T0 w 1280"/>
                <a:gd name="T2" fmla="+- 0 544 12"/>
                <a:gd name="T3" fmla="*/ 544 h 948"/>
                <a:gd name="T4" fmla="+- 0 103 61"/>
                <a:gd name="T5" fmla="*/ T4 w 1280"/>
                <a:gd name="T6" fmla="+- 0 528 12"/>
                <a:gd name="T7" fmla="*/ 528 h 948"/>
                <a:gd name="T8" fmla="+- 0 79 61"/>
                <a:gd name="T9" fmla="*/ T8 w 1280"/>
                <a:gd name="T10" fmla="+- 0 514 12"/>
                <a:gd name="T11" fmla="*/ 514 h 948"/>
                <a:gd name="T12" fmla="+- 0 61 61"/>
                <a:gd name="T13" fmla="*/ T12 w 1280"/>
                <a:gd name="T14" fmla="+- 0 532 12"/>
                <a:gd name="T15" fmla="*/ 532 h 948"/>
                <a:gd name="T16" fmla="+- 0 65 61"/>
                <a:gd name="T17" fmla="*/ T16 w 1280"/>
                <a:gd name="T18" fmla="+- 0 554 12"/>
                <a:gd name="T19" fmla="*/ 554 h 948"/>
                <a:gd name="T20" fmla="+- 0 77 61"/>
                <a:gd name="T21" fmla="*/ T20 w 1280"/>
                <a:gd name="T22" fmla="+- 0 559 12"/>
                <a:gd name="T23" fmla="*/ 559 h 948"/>
                <a:gd name="T24" fmla="+- 0 94 61"/>
                <a:gd name="T25" fmla="*/ T24 w 1280"/>
                <a:gd name="T26" fmla="+- 0 561 12"/>
                <a:gd name="T27" fmla="*/ 561 h 948"/>
                <a:gd name="T28" fmla="+- 0 112 61"/>
                <a:gd name="T29" fmla="*/ T28 w 1280"/>
                <a:gd name="T30" fmla="+- 0 550 12"/>
                <a:gd name="T31" fmla="*/ 550 h 948"/>
                <a:gd name="T32" fmla="+- 0 709 61"/>
                <a:gd name="T33" fmla="*/ T32 w 1280"/>
                <a:gd name="T34" fmla="+- 0 960 12"/>
                <a:gd name="T35" fmla="*/ 960 h 948"/>
                <a:gd name="T36" fmla="+- 0 709 61"/>
                <a:gd name="T37" fmla="*/ T36 w 1280"/>
                <a:gd name="T38" fmla="+- 0 940 12"/>
                <a:gd name="T39" fmla="*/ 940 h 948"/>
                <a:gd name="T40" fmla="+- 0 697 61"/>
                <a:gd name="T41" fmla="*/ T40 w 1280"/>
                <a:gd name="T42" fmla="+- 0 938 12"/>
                <a:gd name="T43" fmla="*/ 938 h 948"/>
                <a:gd name="T44" fmla="+- 0 709 61"/>
                <a:gd name="T45" fmla="*/ T44 w 1280"/>
                <a:gd name="T46" fmla="+- 0 960 12"/>
                <a:gd name="T47" fmla="*/ 960 h 948"/>
                <a:gd name="T48" fmla="+- 0 1078 61"/>
                <a:gd name="T49" fmla="*/ T48 w 1280"/>
                <a:gd name="T50" fmla="+- 0 819 12"/>
                <a:gd name="T51" fmla="*/ 819 h 948"/>
                <a:gd name="T52" fmla="+- 0 1077 61"/>
                <a:gd name="T53" fmla="*/ T52 w 1280"/>
                <a:gd name="T54" fmla="+- 0 816 12"/>
                <a:gd name="T55" fmla="*/ 816 h 948"/>
                <a:gd name="T56" fmla="+- 0 1066 61"/>
                <a:gd name="T57" fmla="*/ T56 w 1280"/>
                <a:gd name="T58" fmla="+- 0 815 12"/>
                <a:gd name="T59" fmla="*/ 815 h 948"/>
                <a:gd name="T60" fmla="+- 0 1079 61"/>
                <a:gd name="T61" fmla="*/ T60 w 1280"/>
                <a:gd name="T62" fmla="+- 0 836 12"/>
                <a:gd name="T63" fmla="*/ 836 h 948"/>
                <a:gd name="T64" fmla="+- 0 1261 61"/>
                <a:gd name="T65" fmla="*/ T64 w 1280"/>
                <a:gd name="T66" fmla="+- 0 610 12"/>
                <a:gd name="T67" fmla="*/ 610 h 948"/>
                <a:gd name="T68" fmla="+- 0 1253 61"/>
                <a:gd name="T69" fmla="*/ T68 w 1280"/>
                <a:gd name="T70" fmla="+- 0 593 12"/>
                <a:gd name="T71" fmla="*/ 593 h 948"/>
                <a:gd name="T72" fmla="+- 0 1228 61"/>
                <a:gd name="T73" fmla="*/ T72 w 1280"/>
                <a:gd name="T74" fmla="+- 0 579 12"/>
                <a:gd name="T75" fmla="*/ 579 h 948"/>
                <a:gd name="T76" fmla="+- 0 1211 61"/>
                <a:gd name="T77" fmla="*/ T76 w 1280"/>
                <a:gd name="T78" fmla="+- 0 597 12"/>
                <a:gd name="T79" fmla="*/ 597 h 948"/>
                <a:gd name="T80" fmla="+- 0 1215 61"/>
                <a:gd name="T81" fmla="*/ T80 w 1280"/>
                <a:gd name="T82" fmla="+- 0 619 12"/>
                <a:gd name="T83" fmla="*/ 619 h 948"/>
                <a:gd name="T84" fmla="+- 0 1227 61"/>
                <a:gd name="T85" fmla="*/ T84 w 1280"/>
                <a:gd name="T86" fmla="+- 0 624 12"/>
                <a:gd name="T87" fmla="*/ 624 h 948"/>
                <a:gd name="T88" fmla="+- 0 1243 61"/>
                <a:gd name="T89" fmla="*/ T88 w 1280"/>
                <a:gd name="T90" fmla="+- 0 627 12"/>
                <a:gd name="T91" fmla="*/ 627 h 948"/>
                <a:gd name="T92" fmla="+- 0 1261 61"/>
                <a:gd name="T93" fmla="*/ T92 w 1280"/>
                <a:gd name="T94" fmla="+- 0 616 12"/>
                <a:gd name="T95" fmla="*/ 616 h 948"/>
                <a:gd name="T96" fmla="+- 0 1263 61"/>
                <a:gd name="T97" fmla="*/ T96 w 1280"/>
                <a:gd name="T98" fmla="+- 0 46 12"/>
                <a:gd name="T99" fmla="*/ 46 h 948"/>
                <a:gd name="T100" fmla="+- 0 1262 61"/>
                <a:gd name="T101" fmla="*/ T100 w 1280"/>
                <a:gd name="T102" fmla="+- 0 40 12"/>
                <a:gd name="T103" fmla="*/ 40 h 948"/>
                <a:gd name="T104" fmla="+- 0 1242 61"/>
                <a:gd name="T105" fmla="*/ T104 w 1280"/>
                <a:gd name="T106" fmla="+- 0 16 12"/>
                <a:gd name="T107" fmla="*/ 16 h 948"/>
                <a:gd name="T108" fmla="+- 0 1218 61"/>
                <a:gd name="T109" fmla="*/ T108 w 1280"/>
                <a:gd name="T110" fmla="+- 0 20 12"/>
                <a:gd name="T111" fmla="*/ 20 h 948"/>
                <a:gd name="T112" fmla="+- 0 1211 61"/>
                <a:gd name="T113" fmla="*/ T112 w 1280"/>
                <a:gd name="T114" fmla="+- 0 39 12"/>
                <a:gd name="T115" fmla="*/ 39 h 948"/>
                <a:gd name="T116" fmla="+- 0 1222 61"/>
                <a:gd name="T117" fmla="*/ T116 w 1280"/>
                <a:gd name="T118" fmla="+- 0 56 12"/>
                <a:gd name="T119" fmla="*/ 56 h 948"/>
                <a:gd name="T120" fmla="+- 0 1233 61"/>
                <a:gd name="T121" fmla="*/ T120 w 1280"/>
                <a:gd name="T122" fmla="+- 0 59 12"/>
                <a:gd name="T123" fmla="*/ 59 h 948"/>
                <a:gd name="T124" fmla="+- 0 1256 61"/>
                <a:gd name="T125" fmla="*/ T124 w 1280"/>
                <a:gd name="T126" fmla="+- 0 58 12"/>
                <a:gd name="T127" fmla="*/ 58 h 948"/>
                <a:gd name="T128" fmla="+- 0 1263 61"/>
                <a:gd name="T129" fmla="*/ T128 w 1280"/>
                <a:gd name="T130" fmla="+- 0 46 12"/>
                <a:gd name="T131" fmla="*/ 46 h 948"/>
                <a:gd name="T132" fmla="+- 0 1339 61"/>
                <a:gd name="T133" fmla="*/ T132 w 1280"/>
                <a:gd name="T134" fmla="+- 0 238 12"/>
                <a:gd name="T135" fmla="*/ 238 h 948"/>
                <a:gd name="T136" fmla="+- 0 1339 61"/>
                <a:gd name="T137" fmla="*/ T136 w 1280"/>
                <a:gd name="T138" fmla="+- 0 235 12"/>
                <a:gd name="T139" fmla="*/ 235 h 948"/>
                <a:gd name="T140" fmla="+- 0 1327 61"/>
                <a:gd name="T141" fmla="*/ T140 w 1280"/>
                <a:gd name="T142" fmla="+- 0 235 12"/>
                <a:gd name="T143" fmla="*/ 235 h 948"/>
                <a:gd name="T144" fmla="+- 0 1340 61"/>
                <a:gd name="T145" fmla="*/ T144 w 1280"/>
                <a:gd name="T146" fmla="+- 0 256 12"/>
                <a:gd name="T147" fmla="*/ 256 h 94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</a:cxnLst>
              <a:rect l="0" t="0" r="r" b="b"/>
              <a:pathLst>
                <a:path w="1280" h="948">
                  <a:moveTo>
                    <a:pt x="52" y="536"/>
                  </a:moveTo>
                  <a:lnTo>
                    <a:pt x="51" y="532"/>
                  </a:lnTo>
                  <a:lnTo>
                    <a:pt x="50" y="529"/>
                  </a:lnTo>
                  <a:lnTo>
                    <a:pt x="42" y="516"/>
                  </a:lnTo>
                  <a:lnTo>
                    <a:pt x="31" y="505"/>
                  </a:lnTo>
                  <a:lnTo>
                    <a:pt x="18" y="502"/>
                  </a:lnTo>
                  <a:lnTo>
                    <a:pt x="7" y="509"/>
                  </a:lnTo>
                  <a:lnTo>
                    <a:pt x="0" y="520"/>
                  </a:lnTo>
                  <a:lnTo>
                    <a:pt x="0" y="528"/>
                  </a:lnTo>
                  <a:lnTo>
                    <a:pt x="4" y="542"/>
                  </a:lnTo>
                  <a:lnTo>
                    <a:pt x="11" y="546"/>
                  </a:lnTo>
                  <a:lnTo>
                    <a:pt x="16" y="547"/>
                  </a:lnTo>
                  <a:lnTo>
                    <a:pt x="21" y="548"/>
                  </a:lnTo>
                  <a:lnTo>
                    <a:pt x="33" y="549"/>
                  </a:lnTo>
                  <a:lnTo>
                    <a:pt x="45" y="547"/>
                  </a:lnTo>
                  <a:lnTo>
                    <a:pt x="51" y="538"/>
                  </a:lnTo>
                  <a:lnTo>
                    <a:pt x="52" y="536"/>
                  </a:lnTo>
                  <a:moveTo>
                    <a:pt x="648" y="948"/>
                  </a:moveTo>
                  <a:lnTo>
                    <a:pt x="648" y="930"/>
                  </a:lnTo>
                  <a:lnTo>
                    <a:pt x="648" y="928"/>
                  </a:lnTo>
                  <a:lnTo>
                    <a:pt x="644" y="919"/>
                  </a:lnTo>
                  <a:lnTo>
                    <a:pt x="636" y="926"/>
                  </a:lnTo>
                  <a:lnTo>
                    <a:pt x="640" y="940"/>
                  </a:lnTo>
                  <a:lnTo>
                    <a:pt x="648" y="948"/>
                  </a:lnTo>
                  <a:moveTo>
                    <a:pt x="1018" y="824"/>
                  </a:moveTo>
                  <a:lnTo>
                    <a:pt x="1017" y="807"/>
                  </a:lnTo>
                  <a:lnTo>
                    <a:pt x="1017" y="805"/>
                  </a:lnTo>
                  <a:lnTo>
                    <a:pt x="1016" y="804"/>
                  </a:lnTo>
                  <a:lnTo>
                    <a:pt x="1014" y="796"/>
                  </a:lnTo>
                  <a:lnTo>
                    <a:pt x="1005" y="803"/>
                  </a:lnTo>
                  <a:lnTo>
                    <a:pt x="1009" y="817"/>
                  </a:lnTo>
                  <a:lnTo>
                    <a:pt x="1018" y="824"/>
                  </a:lnTo>
                  <a:moveTo>
                    <a:pt x="1201" y="601"/>
                  </a:moveTo>
                  <a:lnTo>
                    <a:pt x="1200" y="598"/>
                  </a:lnTo>
                  <a:lnTo>
                    <a:pt x="1199" y="594"/>
                  </a:lnTo>
                  <a:lnTo>
                    <a:pt x="1192" y="581"/>
                  </a:lnTo>
                  <a:lnTo>
                    <a:pt x="1180" y="571"/>
                  </a:lnTo>
                  <a:lnTo>
                    <a:pt x="1167" y="567"/>
                  </a:lnTo>
                  <a:lnTo>
                    <a:pt x="1156" y="575"/>
                  </a:lnTo>
                  <a:lnTo>
                    <a:pt x="1150" y="585"/>
                  </a:lnTo>
                  <a:lnTo>
                    <a:pt x="1149" y="593"/>
                  </a:lnTo>
                  <a:lnTo>
                    <a:pt x="1154" y="607"/>
                  </a:lnTo>
                  <a:lnTo>
                    <a:pt x="1160" y="611"/>
                  </a:lnTo>
                  <a:lnTo>
                    <a:pt x="1166" y="612"/>
                  </a:lnTo>
                  <a:lnTo>
                    <a:pt x="1171" y="613"/>
                  </a:lnTo>
                  <a:lnTo>
                    <a:pt x="1182" y="615"/>
                  </a:lnTo>
                  <a:lnTo>
                    <a:pt x="1194" y="612"/>
                  </a:lnTo>
                  <a:lnTo>
                    <a:pt x="1200" y="604"/>
                  </a:lnTo>
                  <a:lnTo>
                    <a:pt x="1201" y="601"/>
                  </a:lnTo>
                  <a:moveTo>
                    <a:pt x="1202" y="34"/>
                  </a:moveTo>
                  <a:lnTo>
                    <a:pt x="1202" y="31"/>
                  </a:lnTo>
                  <a:lnTo>
                    <a:pt x="1201" y="28"/>
                  </a:lnTo>
                  <a:lnTo>
                    <a:pt x="1193" y="14"/>
                  </a:lnTo>
                  <a:lnTo>
                    <a:pt x="1181" y="4"/>
                  </a:lnTo>
                  <a:lnTo>
                    <a:pt x="1168" y="0"/>
                  </a:lnTo>
                  <a:lnTo>
                    <a:pt x="1157" y="8"/>
                  </a:lnTo>
                  <a:lnTo>
                    <a:pt x="1151" y="18"/>
                  </a:lnTo>
                  <a:lnTo>
                    <a:pt x="1150" y="27"/>
                  </a:lnTo>
                  <a:lnTo>
                    <a:pt x="1155" y="40"/>
                  </a:lnTo>
                  <a:lnTo>
                    <a:pt x="1161" y="44"/>
                  </a:lnTo>
                  <a:lnTo>
                    <a:pt x="1167" y="46"/>
                  </a:lnTo>
                  <a:lnTo>
                    <a:pt x="1172" y="47"/>
                  </a:lnTo>
                  <a:lnTo>
                    <a:pt x="1183" y="48"/>
                  </a:lnTo>
                  <a:lnTo>
                    <a:pt x="1195" y="46"/>
                  </a:lnTo>
                  <a:lnTo>
                    <a:pt x="1202" y="37"/>
                  </a:lnTo>
                  <a:lnTo>
                    <a:pt x="1202" y="34"/>
                  </a:lnTo>
                  <a:moveTo>
                    <a:pt x="1279" y="244"/>
                  </a:moveTo>
                  <a:lnTo>
                    <a:pt x="1278" y="226"/>
                  </a:lnTo>
                  <a:lnTo>
                    <a:pt x="1278" y="225"/>
                  </a:lnTo>
                  <a:lnTo>
                    <a:pt x="1278" y="223"/>
                  </a:lnTo>
                  <a:lnTo>
                    <a:pt x="1275" y="215"/>
                  </a:lnTo>
                  <a:lnTo>
                    <a:pt x="1266" y="223"/>
                  </a:lnTo>
                  <a:lnTo>
                    <a:pt x="1270" y="236"/>
                  </a:lnTo>
                  <a:lnTo>
                    <a:pt x="1279" y="244"/>
                  </a:lnTo>
                </a:path>
              </a:pathLst>
            </a:custGeom>
            <a:solidFill>
              <a:srgbClr val="FFD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</p:grpSp>
      <p:grpSp>
        <p:nvGrpSpPr>
          <p:cNvPr id="9" name="Group 7">
            <a:extLst>
              <a:ext uri="{FF2B5EF4-FFF2-40B4-BE49-F238E27FC236}">
                <a16:creationId xmlns:a16="http://schemas.microsoft.com/office/drawing/2014/main" id="{CF09D6DE-781B-4F16-8E12-FBF7CFF67F3D}"/>
              </a:ext>
            </a:extLst>
          </p:cNvPr>
          <p:cNvGrpSpPr>
            <a:grpSpLocks/>
          </p:cNvGrpSpPr>
          <p:nvPr/>
        </p:nvGrpSpPr>
        <p:grpSpPr bwMode="auto">
          <a:xfrm>
            <a:off x="2373925" y="564485"/>
            <a:ext cx="866165" cy="1296393"/>
            <a:chOff x="3903" y="482"/>
            <a:chExt cx="1137" cy="1704"/>
          </a:xfrm>
        </p:grpSpPr>
        <p:sp>
          <p:nvSpPr>
            <p:cNvPr id="10" name="AutoShape 8">
              <a:extLst>
                <a:ext uri="{FF2B5EF4-FFF2-40B4-BE49-F238E27FC236}">
                  <a16:creationId xmlns:a16="http://schemas.microsoft.com/office/drawing/2014/main" id="{A49750AF-F957-47F1-A171-386843BE844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3" y="481"/>
              <a:ext cx="1137" cy="1704"/>
            </a:xfrm>
            <a:custGeom>
              <a:avLst/>
              <a:gdLst>
                <a:gd name="T0" fmla="+- 0 4228 3903"/>
                <a:gd name="T1" fmla="*/ T0 w 1137"/>
                <a:gd name="T2" fmla="+- 0 942 482"/>
                <a:gd name="T3" fmla="*/ 942 h 1704"/>
                <a:gd name="T4" fmla="+- 0 4116 3903"/>
                <a:gd name="T5" fmla="*/ T4 w 1137"/>
                <a:gd name="T6" fmla="+- 0 905 482"/>
                <a:gd name="T7" fmla="*/ 905 h 1704"/>
                <a:gd name="T8" fmla="+- 0 3947 3903"/>
                <a:gd name="T9" fmla="*/ T8 w 1137"/>
                <a:gd name="T10" fmla="+- 0 823 482"/>
                <a:gd name="T11" fmla="*/ 823 h 1704"/>
                <a:gd name="T12" fmla="+- 0 3904 3903"/>
                <a:gd name="T13" fmla="*/ T12 w 1137"/>
                <a:gd name="T14" fmla="+- 0 853 482"/>
                <a:gd name="T15" fmla="*/ 853 h 1704"/>
                <a:gd name="T16" fmla="+- 0 3956 3903"/>
                <a:gd name="T17" fmla="*/ T16 w 1137"/>
                <a:gd name="T18" fmla="+- 0 885 482"/>
                <a:gd name="T19" fmla="*/ 885 h 1704"/>
                <a:gd name="T20" fmla="+- 0 4125 3903"/>
                <a:gd name="T21" fmla="*/ T20 w 1137"/>
                <a:gd name="T22" fmla="+- 0 930 482"/>
                <a:gd name="T23" fmla="*/ 930 h 1704"/>
                <a:gd name="T24" fmla="+- 0 4243 3903"/>
                <a:gd name="T25" fmla="*/ T24 w 1137"/>
                <a:gd name="T26" fmla="+- 0 962 482"/>
                <a:gd name="T27" fmla="*/ 962 h 1704"/>
                <a:gd name="T28" fmla="+- 0 4485 3903"/>
                <a:gd name="T29" fmla="*/ T28 w 1137"/>
                <a:gd name="T30" fmla="+- 0 1839 482"/>
                <a:gd name="T31" fmla="*/ 1839 h 1704"/>
                <a:gd name="T32" fmla="+- 0 4419 3903"/>
                <a:gd name="T33" fmla="*/ T32 w 1137"/>
                <a:gd name="T34" fmla="+- 0 1825 482"/>
                <a:gd name="T35" fmla="*/ 1825 h 1704"/>
                <a:gd name="T36" fmla="+- 0 4390 3903"/>
                <a:gd name="T37" fmla="*/ T36 w 1137"/>
                <a:gd name="T38" fmla="+- 0 1880 482"/>
                <a:gd name="T39" fmla="*/ 1880 h 1704"/>
                <a:gd name="T40" fmla="+- 0 4400 3903"/>
                <a:gd name="T41" fmla="*/ T40 w 1137"/>
                <a:gd name="T42" fmla="+- 0 1911 482"/>
                <a:gd name="T43" fmla="*/ 1911 h 1704"/>
                <a:gd name="T44" fmla="+- 0 4464 3903"/>
                <a:gd name="T45" fmla="*/ T44 w 1137"/>
                <a:gd name="T46" fmla="+- 0 1929 482"/>
                <a:gd name="T47" fmla="*/ 1929 h 1704"/>
                <a:gd name="T48" fmla="+- 0 4493 3903"/>
                <a:gd name="T49" fmla="*/ T48 w 1137"/>
                <a:gd name="T50" fmla="+- 0 1863 482"/>
                <a:gd name="T51" fmla="*/ 1863 h 1704"/>
                <a:gd name="T52" fmla="+- 0 4676 3903"/>
                <a:gd name="T53" fmla="*/ T52 w 1137"/>
                <a:gd name="T54" fmla="+- 0 1752 482"/>
                <a:gd name="T55" fmla="*/ 1752 h 1704"/>
                <a:gd name="T56" fmla="+- 0 4611 3903"/>
                <a:gd name="T57" fmla="*/ T56 w 1137"/>
                <a:gd name="T58" fmla="+- 0 1886 482"/>
                <a:gd name="T59" fmla="*/ 1886 h 1704"/>
                <a:gd name="T60" fmla="+- 0 4472 3903"/>
                <a:gd name="T61" fmla="*/ T60 w 1137"/>
                <a:gd name="T62" fmla="+- 0 2110 482"/>
                <a:gd name="T63" fmla="*/ 2110 h 1704"/>
                <a:gd name="T64" fmla="+- 0 4497 3903"/>
                <a:gd name="T65" fmla="*/ T64 w 1137"/>
                <a:gd name="T66" fmla="+- 0 2178 482"/>
                <a:gd name="T67" fmla="*/ 2178 h 1704"/>
                <a:gd name="T68" fmla="+- 0 4591 3903"/>
                <a:gd name="T69" fmla="*/ T68 w 1137"/>
                <a:gd name="T70" fmla="+- 0 2060 482"/>
                <a:gd name="T71" fmla="*/ 2060 h 1704"/>
                <a:gd name="T72" fmla="+- 0 4667 3903"/>
                <a:gd name="T73" fmla="*/ T72 w 1137"/>
                <a:gd name="T74" fmla="+- 0 1819 482"/>
                <a:gd name="T75" fmla="*/ 1819 h 1704"/>
                <a:gd name="T76" fmla="+- 0 5010 3903"/>
                <a:gd name="T77" fmla="*/ T76 w 1137"/>
                <a:gd name="T78" fmla="+- 0 2105 482"/>
                <a:gd name="T79" fmla="*/ 2105 h 1704"/>
                <a:gd name="T80" fmla="+- 0 4978 3903"/>
                <a:gd name="T81" fmla="*/ T80 w 1137"/>
                <a:gd name="T82" fmla="+- 0 2013 482"/>
                <a:gd name="T83" fmla="*/ 2013 h 1704"/>
                <a:gd name="T84" fmla="+- 0 4928 3903"/>
                <a:gd name="T85" fmla="*/ T84 w 1137"/>
                <a:gd name="T86" fmla="+- 0 1932 482"/>
                <a:gd name="T87" fmla="*/ 1932 h 1704"/>
                <a:gd name="T88" fmla="+- 0 4471 3903"/>
                <a:gd name="T89" fmla="*/ T88 w 1137"/>
                <a:gd name="T90" fmla="+- 0 758 482"/>
                <a:gd name="T91" fmla="*/ 758 h 1704"/>
                <a:gd name="T92" fmla="+- 0 4403 3903"/>
                <a:gd name="T93" fmla="*/ T92 w 1137"/>
                <a:gd name="T94" fmla="+- 0 763 482"/>
                <a:gd name="T95" fmla="*/ 763 h 1704"/>
                <a:gd name="T96" fmla="+- 0 4420 3903"/>
                <a:gd name="T97" fmla="*/ T96 w 1137"/>
                <a:gd name="T98" fmla="+- 0 793 482"/>
                <a:gd name="T99" fmla="*/ 793 h 1704"/>
                <a:gd name="T100" fmla="+- 0 4453 3903"/>
                <a:gd name="T101" fmla="*/ T100 w 1137"/>
                <a:gd name="T102" fmla="+- 0 820 482"/>
                <a:gd name="T103" fmla="*/ 820 h 1704"/>
                <a:gd name="T104" fmla="+- 0 4360 3903"/>
                <a:gd name="T105" fmla="*/ T104 w 1137"/>
                <a:gd name="T106" fmla="+- 0 988 482"/>
                <a:gd name="T107" fmla="*/ 988 h 1704"/>
                <a:gd name="T108" fmla="+- 0 4194 3903"/>
                <a:gd name="T109" fmla="*/ T108 w 1137"/>
                <a:gd name="T110" fmla="+- 0 1106 482"/>
                <a:gd name="T111" fmla="*/ 1106 h 1704"/>
                <a:gd name="T112" fmla="+- 0 4101 3903"/>
                <a:gd name="T113" fmla="*/ T112 w 1137"/>
                <a:gd name="T114" fmla="+- 0 1129 482"/>
                <a:gd name="T115" fmla="*/ 1129 h 1704"/>
                <a:gd name="T116" fmla="+- 0 4130 3903"/>
                <a:gd name="T117" fmla="*/ T116 w 1137"/>
                <a:gd name="T118" fmla="+- 0 1148 482"/>
                <a:gd name="T119" fmla="*/ 1148 h 1704"/>
                <a:gd name="T120" fmla="+- 0 4308 3903"/>
                <a:gd name="T121" fmla="*/ T120 w 1137"/>
                <a:gd name="T122" fmla="+- 0 1248 482"/>
                <a:gd name="T123" fmla="*/ 1248 h 1704"/>
                <a:gd name="T124" fmla="+- 0 4312 3903"/>
                <a:gd name="T125" fmla="*/ T124 w 1137"/>
                <a:gd name="T126" fmla="+- 0 1274 482"/>
                <a:gd name="T127" fmla="*/ 1274 h 1704"/>
                <a:gd name="T128" fmla="+- 0 4258 3903"/>
                <a:gd name="T129" fmla="*/ T128 w 1137"/>
                <a:gd name="T130" fmla="+- 0 1436 482"/>
                <a:gd name="T131" fmla="*/ 1436 h 1704"/>
                <a:gd name="T132" fmla="+- 0 4182 3903"/>
                <a:gd name="T133" fmla="*/ T132 w 1137"/>
                <a:gd name="T134" fmla="+- 0 1500 482"/>
                <a:gd name="T135" fmla="*/ 1500 h 1704"/>
                <a:gd name="T136" fmla="+- 0 4245 3903"/>
                <a:gd name="T137" fmla="*/ T136 w 1137"/>
                <a:gd name="T138" fmla="+- 0 1537 482"/>
                <a:gd name="T139" fmla="*/ 1537 h 1704"/>
                <a:gd name="T140" fmla="+- 0 4345 3903"/>
                <a:gd name="T141" fmla="*/ T140 w 1137"/>
                <a:gd name="T142" fmla="+- 0 1469 482"/>
                <a:gd name="T143" fmla="*/ 1469 h 1704"/>
                <a:gd name="T144" fmla="+- 0 4399 3903"/>
                <a:gd name="T145" fmla="*/ T144 w 1137"/>
                <a:gd name="T146" fmla="+- 0 1537 482"/>
                <a:gd name="T147" fmla="*/ 1537 h 1704"/>
                <a:gd name="T148" fmla="+- 0 4414 3903"/>
                <a:gd name="T149" fmla="*/ T148 w 1137"/>
                <a:gd name="T150" fmla="+- 0 1611 482"/>
                <a:gd name="T151" fmla="*/ 1611 h 1704"/>
                <a:gd name="T152" fmla="+- 0 4478 3903"/>
                <a:gd name="T153" fmla="*/ T152 w 1137"/>
                <a:gd name="T154" fmla="+- 0 1693 482"/>
                <a:gd name="T155" fmla="*/ 1693 h 1704"/>
                <a:gd name="T156" fmla="+- 0 4687 3903"/>
                <a:gd name="T157" fmla="*/ T156 w 1137"/>
                <a:gd name="T158" fmla="+- 0 1681 482"/>
                <a:gd name="T159" fmla="*/ 1681 h 1704"/>
                <a:gd name="T160" fmla="+- 0 4847 3903"/>
                <a:gd name="T161" fmla="*/ T160 w 1137"/>
                <a:gd name="T162" fmla="+- 0 1783 482"/>
                <a:gd name="T163" fmla="*/ 1783 h 1704"/>
                <a:gd name="T164" fmla="+- 0 4918 3903"/>
                <a:gd name="T165" fmla="*/ T164 w 1137"/>
                <a:gd name="T166" fmla="+- 0 1977 482"/>
                <a:gd name="T167" fmla="*/ 1977 h 1704"/>
                <a:gd name="T168" fmla="+- 0 4937 3903"/>
                <a:gd name="T169" fmla="*/ T168 w 1137"/>
                <a:gd name="T170" fmla="+- 0 2079 482"/>
                <a:gd name="T171" fmla="*/ 2079 h 1704"/>
                <a:gd name="T172" fmla="+- 0 4987 3903"/>
                <a:gd name="T173" fmla="*/ T172 w 1137"/>
                <a:gd name="T174" fmla="+- 0 2144 482"/>
                <a:gd name="T175" fmla="*/ 2144 h 1704"/>
                <a:gd name="T176" fmla="+- 0 5040 3903"/>
                <a:gd name="T177" fmla="*/ T176 w 1137"/>
                <a:gd name="T178" fmla="+- 0 786 482"/>
                <a:gd name="T179" fmla="*/ 786 h 1704"/>
                <a:gd name="T180" fmla="+- 0 4971 3903"/>
                <a:gd name="T181" fmla="*/ T180 w 1137"/>
                <a:gd name="T182" fmla="+- 0 688 482"/>
                <a:gd name="T183" fmla="*/ 688 h 1704"/>
                <a:gd name="T184" fmla="+- 0 4866 3903"/>
                <a:gd name="T185" fmla="*/ T184 w 1137"/>
                <a:gd name="T186" fmla="+- 0 684 482"/>
                <a:gd name="T187" fmla="*/ 684 h 1704"/>
                <a:gd name="T188" fmla="+- 0 4846 3903"/>
                <a:gd name="T189" fmla="*/ T188 w 1137"/>
                <a:gd name="T190" fmla="+- 0 612 482"/>
                <a:gd name="T191" fmla="*/ 612 h 1704"/>
                <a:gd name="T192" fmla="+- 0 4905 3903"/>
                <a:gd name="T193" fmla="*/ T192 w 1137"/>
                <a:gd name="T194" fmla="+- 0 533 482"/>
                <a:gd name="T195" fmla="*/ 533 h 1704"/>
                <a:gd name="T196" fmla="+- 0 4883 3903"/>
                <a:gd name="T197" fmla="*/ T196 w 1137"/>
                <a:gd name="T198" fmla="+- 0 482 482"/>
                <a:gd name="T199" fmla="*/ 482 h 1704"/>
                <a:gd name="T200" fmla="+- 0 4811 3903"/>
                <a:gd name="T201" fmla="*/ T200 w 1137"/>
                <a:gd name="T202" fmla="+- 0 599 482"/>
                <a:gd name="T203" fmla="*/ 599 h 1704"/>
                <a:gd name="T204" fmla="+- 0 4648 3903"/>
                <a:gd name="T205" fmla="*/ T204 w 1137"/>
                <a:gd name="T206" fmla="+- 0 746 482"/>
                <a:gd name="T207" fmla="*/ 746 h 1704"/>
                <a:gd name="T208" fmla="+- 0 4926 3903"/>
                <a:gd name="T209" fmla="*/ T208 w 1137"/>
                <a:gd name="T210" fmla="+- 0 1925 482"/>
                <a:gd name="T211" fmla="*/ 1925 h 1704"/>
                <a:gd name="T212" fmla="+- 0 5040 3903"/>
                <a:gd name="T213" fmla="*/ T212 w 1137"/>
                <a:gd name="T214" fmla="+- 0 786 482"/>
                <a:gd name="T215" fmla="*/ 786 h 1704"/>
                <a:gd name="T216" fmla="+- 0 4972 3903"/>
                <a:gd name="T217" fmla="*/ T216 w 1137"/>
                <a:gd name="T218" fmla="+- 0 686 482"/>
                <a:gd name="T219" fmla="*/ 686 h 1704"/>
                <a:gd name="T220" fmla="+- 0 5029 3903"/>
                <a:gd name="T221" fmla="*/ T220 w 1137"/>
                <a:gd name="T222" fmla="+- 0 701 482"/>
                <a:gd name="T223" fmla="*/ 701 h 1704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  <a:cxn ang="0">
                  <a:pos x="T165" y="T167"/>
                </a:cxn>
                <a:cxn ang="0">
                  <a:pos x="T169" y="T171"/>
                </a:cxn>
                <a:cxn ang="0">
                  <a:pos x="T173" y="T175"/>
                </a:cxn>
                <a:cxn ang="0">
                  <a:pos x="T177" y="T179"/>
                </a:cxn>
                <a:cxn ang="0">
                  <a:pos x="T181" y="T183"/>
                </a:cxn>
                <a:cxn ang="0">
                  <a:pos x="T185" y="T187"/>
                </a:cxn>
                <a:cxn ang="0">
                  <a:pos x="T189" y="T191"/>
                </a:cxn>
                <a:cxn ang="0">
                  <a:pos x="T193" y="T195"/>
                </a:cxn>
                <a:cxn ang="0">
                  <a:pos x="T197" y="T199"/>
                </a:cxn>
                <a:cxn ang="0">
                  <a:pos x="T201" y="T203"/>
                </a:cxn>
                <a:cxn ang="0">
                  <a:pos x="T205" y="T207"/>
                </a:cxn>
                <a:cxn ang="0">
                  <a:pos x="T209" y="T211"/>
                </a:cxn>
                <a:cxn ang="0">
                  <a:pos x="T213" y="T215"/>
                </a:cxn>
                <a:cxn ang="0">
                  <a:pos x="T217" y="T219"/>
                </a:cxn>
                <a:cxn ang="0">
                  <a:pos x="T221" y="T223"/>
                </a:cxn>
              </a:cxnLst>
              <a:rect l="0" t="0" r="r" b="b"/>
              <a:pathLst>
                <a:path w="1137" h="1704">
                  <a:moveTo>
                    <a:pt x="341" y="477"/>
                  </a:moveTo>
                  <a:lnTo>
                    <a:pt x="341" y="474"/>
                  </a:lnTo>
                  <a:lnTo>
                    <a:pt x="338" y="464"/>
                  </a:lnTo>
                  <a:lnTo>
                    <a:pt x="325" y="460"/>
                  </a:lnTo>
                  <a:lnTo>
                    <a:pt x="314" y="457"/>
                  </a:lnTo>
                  <a:lnTo>
                    <a:pt x="298" y="452"/>
                  </a:lnTo>
                  <a:lnTo>
                    <a:pt x="259" y="440"/>
                  </a:lnTo>
                  <a:lnTo>
                    <a:pt x="213" y="423"/>
                  </a:lnTo>
                  <a:lnTo>
                    <a:pt x="174" y="404"/>
                  </a:lnTo>
                  <a:lnTo>
                    <a:pt x="119" y="365"/>
                  </a:lnTo>
                  <a:lnTo>
                    <a:pt x="87" y="349"/>
                  </a:lnTo>
                  <a:lnTo>
                    <a:pt x="44" y="341"/>
                  </a:lnTo>
                  <a:lnTo>
                    <a:pt x="21" y="342"/>
                  </a:lnTo>
                  <a:lnTo>
                    <a:pt x="7" y="348"/>
                  </a:lnTo>
                  <a:lnTo>
                    <a:pt x="0" y="359"/>
                  </a:lnTo>
                  <a:lnTo>
                    <a:pt x="1" y="371"/>
                  </a:lnTo>
                  <a:lnTo>
                    <a:pt x="7" y="381"/>
                  </a:lnTo>
                  <a:lnTo>
                    <a:pt x="18" y="391"/>
                  </a:lnTo>
                  <a:lnTo>
                    <a:pt x="34" y="399"/>
                  </a:lnTo>
                  <a:lnTo>
                    <a:pt x="53" y="403"/>
                  </a:lnTo>
                  <a:lnTo>
                    <a:pt x="98" y="409"/>
                  </a:lnTo>
                  <a:lnTo>
                    <a:pt x="140" y="417"/>
                  </a:lnTo>
                  <a:lnTo>
                    <a:pt x="181" y="430"/>
                  </a:lnTo>
                  <a:lnTo>
                    <a:pt x="222" y="448"/>
                  </a:lnTo>
                  <a:lnTo>
                    <a:pt x="263" y="469"/>
                  </a:lnTo>
                  <a:lnTo>
                    <a:pt x="299" y="485"/>
                  </a:lnTo>
                  <a:lnTo>
                    <a:pt x="326" y="490"/>
                  </a:lnTo>
                  <a:lnTo>
                    <a:pt x="340" y="480"/>
                  </a:lnTo>
                  <a:lnTo>
                    <a:pt x="341" y="477"/>
                  </a:lnTo>
                  <a:moveTo>
                    <a:pt x="590" y="1381"/>
                  </a:moveTo>
                  <a:lnTo>
                    <a:pt x="587" y="1368"/>
                  </a:lnTo>
                  <a:lnTo>
                    <a:pt x="582" y="1357"/>
                  </a:lnTo>
                  <a:lnTo>
                    <a:pt x="573" y="1348"/>
                  </a:lnTo>
                  <a:lnTo>
                    <a:pt x="561" y="1343"/>
                  </a:lnTo>
                  <a:lnTo>
                    <a:pt x="545" y="1341"/>
                  </a:lnTo>
                  <a:lnTo>
                    <a:pt x="516" y="1343"/>
                  </a:lnTo>
                  <a:lnTo>
                    <a:pt x="496" y="1350"/>
                  </a:lnTo>
                  <a:lnTo>
                    <a:pt x="485" y="1361"/>
                  </a:lnTo>
                  <a:lnTo>
                    <a:pt x="483" y="1377"/>
                  </a:lnTo>
                  <a:lnTo>
                    <a:pt x="487" y="1398"/>
                  </a:lnTo>
                  <a:lnTo>
                    <a:pt x="488" y="1407"/>
                  </a:lnTo>
                  <a:lnTo>
                    <a:pt x="491" y="1416"/>
                  </a:lnTo>
                  <a:lnTo>
                    <a:pt x="493" y="1424"/>
                  </a:lnTo>
                  <a:lnTo>
                    <a:pt x="497" y="1429"/>
                  </a:lnTo>
                  <a:lnTo>
                    <a:pt x="502" y="1432"/>
                  </a:lnTo>
                  <a:lnTo>
                    <a:pt x="512" y="1438"/>
                  </a:lnTo>
                  <a:lnTo>
                    <a:pt x="534" y="1447"/>
                  </a:lnTo>
                  <a:lnTo>
                    <a:pt x="561" y="1447"/>
                  </a:lnTo>
                  <a:lnTo>
                    <a:pt x="581" y="1427"/>
                  </a:lnTo>
                  <a:lnTo>
                    <a:pt x="587" y="1411"/>
                  </a:lnTo>
                  <a:lnTo>
                    <a:pt x="590" y="1395"/>
                  </a:lnTo>
                  <a:lnTo>
                    <a:pt x="590" y="1381"/>
                  </a:lnTo>
                  <a:moveTo>
                    <a:pt x="795" y="1286"/>
                  </a:moveTo>
                  <a:lnTo>
                    <a:pt x="792" y="1278"/>
                  </a:lnTo>
                  <a:lnTo>
                    <a:pt x="785" y="1270"/>
                  </a:lnTo>
                  <a:lnTo>
                    <a:pt x="773" y="1270"/>
                  </a:lnTo>
                  <a:lnTo>
                    <a:pt x="759" y="1281"/>
                  </a:lnTo>
                  <a:lnTo>
                    <a:pt x="745" y="1306"/>
                  </a:lnTo>
                  <a:lnTo>
                    <a:pt x="729" y="1352"/>
                  </a:lnTo>
                  <a:lnTo>
                    <a:pt x="708" y="1404"/>
                  </a:lnTo>
                  <a:lnTo>
                    <a:pt x="678" y="1458"/>
                  </a:lnTo>
                  <a:lnTo>
                    <a:pt x="599" y="1543"/>
                  </a:lnTo>
                  <a:lnTo>
                    <a:pt x="578" y="1585"/>
                  </a:lnTo>
                  <a:lnTo>
                    <a:pt x="569" y="1628"/>
                  </a:lnTo>
                  <a:lnTo>
                    <a:pt x="574" y="1666"/>
                  </a:lnTo>
                  <a:lnTo>
                    <a:pt x="579" y="1677"/>
                  </a:lnTo>
                  <a:lnTo>
                    <a:pt x="586" y="1687"/>
                  </a:lnTo>
                  <a:lnTo>
                    <a:pt x="594" y="1696"/>
                  </a:lnTo>
                  <a:lnTo>
                    <a:pt x="605" y="1703"/>
                  </a:lnTo>
                  <a:lnTo>
                    <a:pt x="642" y="1695"/>
                  </a:lnTo>
                  <a:lnTo>
                    <a:pt x="669" y="1646"/>
                  </a:lnTo>
                  <a:lnTo>
                    <a:pt x="688" y="1578"/>
                  </a:lnTo>
                  <a:lnTo>
                    <a:pt x="700" y="1515"/>
                  </a:lnTo>
                  <a:lnTo>
                    <a:pt x="715" y="1454"/>
                  </a:lnTo>
                  <a:lnTo>
                    <a:pt x="740" y="1390"/>
                  </a:lnTo>
                  <a:lnTo>
                    <a:pt x="764" y="1337"/>
                  </a:lnTo>
                  <a:lnTo>
                    <a:pt x="782" y="1307"/>
                  </a:lnTo>
                  <a:lnTo>
                    <a:pt x="793" y="1296"/>
                  </a:lnTo>
                  <a:lnTo>
                    <a:pt x="795" y="1286"/>
                  </a:lnTo>
                  <a:moveTo>
                    <a:pt x="1107" y="1623"/>
                  </a:moveTo>
                  <a:lnTo>
                    <a:pt x="1105" y="1606"/>
                  </a:lnTo>
                  <a:lnTo>
                    <a:pt x="1100" y="1586"/>
                  </a:lnTo>
                  <a:lnTo>
                    <a:pt x="1090" y="1560"/>
                  </a:lnTo>
                  <a:lnTo>
                    <a:pt x="1075" y="1531"/>
                  </a:lnTo>
                  <a:lnTo>
                    <a:pt x="1056" y="1499"/>
                  </a:lnTo>
                  <a:lnTo>
                    <a:pt x="1032" y="1463"/>
                  </a:lnTo>
                  <a:lnTo>
                    <a:pt x="1028" y="1456"/>
                  </a:lnTo>
                  <a:lnTo>
                    <a:pt x="1025" y="1450"/>
                  </a:lnTo>
                  <a:lnTo>
                    <a:pt x="638" y="291"/>
                  </a:lnTo>
                  <a:lnTo>
                    <a:pt x="621" y="288"/>
                  </a:lnTo>
                  <a:lnTo>
                    <a:pt x="612" y="286"/>
                  </a:lnTo>
                  <a:lnTo>
                    <a:pt x="568" y="276"/>
                  </a:lnTo>
                  <a:lnTo>
                    <a:pt x="537" y="272"/>
                  </a:lnTo>
                  <a:lnTo>
                    <a:pt x="529" y="273"/>
                  </a:lnTo>
                  <a:lnTo>
                    <a:pt x="514" y="274"/>
                  </a:lnTo>
                  <a:lnTo>
                    <a:pt x="500" y="281"/>
                  </a:lnTo>
                  <a:lnTo>
                    <a:pt x="498" y="292"/>
                  </a:lnTo>
                  <a:lnTo>
                    <a:pt x="501" y="298"/>
                  </a:lnTo>
                  <a:lnTo>
                    <a:pt x="507" y="305"/>
                  </a:lnTo>
                  <a:lnTo>
                    <a:pt x="517" y="311"/>
                  </a:lnTo>
                  <a:lnTo>
                    <a:pt x="530" y="318"/>
                  </a:lnTo>
                  <a:lnTo>
                    <a:pt x="541" y="324"/>
                  </a:lnTo>
                  <a:lnTo>
                    <a:pt x="548" y="330"/>
                  </a:lnTo>
                  <a:lnTo>
                    <a:pt x="550" y="338"/>
                  </a:lnTo>
                  <a:lnTo>
                    <a:pt x="546" y="367"/>
                  </a:lnTo>
                  <a:lnTo>
                    <a:pt x="523" y="405"/>
                  </a:lnTo>
                  <a:lnTo>
                    <a:pt x="490" y="451"/>
                  </a:lnTo>
                  <a:lnTo>
                    <a:pt x="457" y="506"/>
                  </a:lnTo>
                  <a:lnTo>
                    <a:pt x="411" y="567"/>
                  </a:lnTo>
                  <a:lnTo>
                    <a:pt x="352" y="605"/>
                  </a:lnTo>
                  <a:lnTo>
                    <a:pt x="351" y="605"/>
                  </a:lnTo>
                  <a:lnTo>
                    <a:pt x="291" y="624"/>
                  </a:lnTo>
                  <a:lnTo>
                    <a:pt x="238" y="628"/>
                  </a:lnTo>
                  <a:lnTo>
                    <a:pt x="217" y="631"/>
                  </a:lnTo>
                  <a:lnTo>
                    <a:pt x="204" y="637"/>
                  </a:lnTo>
                  <a:lnTo>
                    <a:pt x="198" y="647"/>
                  </a:lnTo>
                  <a:lnTo>
                    <a:pt x="199" y="656"/>
                  </a:lnTo>
                  <a:lnTo>
                    <a:pt x="201" y="665"/>
                  </a:lnTo>
                  <a:lnTo>
                    <a:pt x="212" y="671"/>
                  </a:lnTo>
                  <a:lnTo>
                    <a:pt x="227" y="666"/>
                  </a:lnTo>
                  <a:lnTo>
                    <a:pt x="263" y="663"/>
                  </a:lnTo>
                  <a:lnTo>
                    <a:pt x="315" y="674"/>
                  </a:lnTo>
                  <a:lnTo>
                    <a:pt x="367" y="706"/>
                  </a:lnTo>
                  <a:lnTo>
                    <a:pt x="405" y="766"/>
                  </a:lnTo>
                  <a:lnTo>
                    <a:pt x="406" y="770"/>
                  </a:lnTo>
                  <a:lnTo>
                    <a:pt x="407" y="773"/>
                  </a:lnTo>
                  <a:lnTo>
                    <a:pt x="408" y="777"/>
                  </a:lnTo>
                  <a:lnTo>
                    <a:pt x="409" y="792"/>
                  </a:lnTo>
                  <a:lnTo>
                    <a:pt x="413" y="852"/>
                  </a:lnTo>
                  <a:lnTo>
                    <a:pt x="393" y="908"/>
                  </a:lnTo>
                  <a:lnTo>
                    <a:pt x="367" y="943"/>
                  </a:lnTo>
                  <a:lnTo>
                    <a:pt x="355" y="954"/>
                  </a:lnTo>
                  <a:lnTo>
                    <a:pt x="325" y="960"/>
                  </a:lnTo>
                  <a:lnTo>
                    <a:pt x="299" y="975"/>
                  </a:lnTo>
                  <a:lnTo>
                    <a:pt x="281" y="995"/>
                  </a:lnTo>
                  <a:lnTo>
                    <a:pt x="279" y="1018"/>
                  </a:lnTo>
                  <a:lnTo>
                    <a:pt x="282" y="1027"/>
                  </a:lnTo>
                  <a:lnTo>
                    <a:pt x="290" y="1036"/>
                  </a:lnTo>
                  <a:lnTo>
                    <a:pt x="304" y="1045"/>
                  </a:lnTo>
                  <a:lnTo>
                    <a:pt x="342" y="1055"/>
                  </a:lnTo>
                  <a:lnTo>
                    <a:pt x="367" y="1040"/>
                  </a:lnTo>
                  <a:lnTo>
                    <a:pt x="389" y="1013"/>
                  </a:lnTo>
                  <a:lnTo>
                    <a:pt x="418" y="992"/>
                  </a:lnTo>
                  <a:lnTo>
                    <a:pt x="442" y="987"/>
                  </a:lnTo>
                  <a:lnTo>
                    <a:pt x="462" y="992"/>
                  </a:lnTo>
                  <a:lnTo>
                    <a:pt x="478" y="1009"/>
                  </a:lnTo>
                  <a:lnTo>
                    <a:pt x="491" y="1039"/>
                  </a:lnTo>
                  <a:lnTo>
                    <a:pt x="496" y="1055"/>
                  </a:lnTo>
                  <a:lnTo>
                    <a:pt x="501" y="1073"/>
                  </a:lnTo>
                  <a:lnTo>
                    <a:pt x="505" y="1094"/>
                  </a:lnTo>
                  <a:lnTo>
                    <a:pt x="509" y="1117"/>
                  </a:lnTo>
                  <a:lnTo>
                    <a:pt x="511" y="1129"/>
                  </a:lnTo>
                  <a:lnTo>
                    <a:pt x="513" y="1139"/>
                  </a:lnTo>
                  <a:lnTo>
                    <a:pt x="516" y="1148"/>
                  </a:lnTo>
                  <a:lnTo>
                    <a:pt x="543" y="1193"/>
                  </a:lnTo>
                  <a:lnTo>
                    <a:pt x="575" y="1211"/>
                  </a:lnTo>
                  <a:lnTo>
                    <a:pt x="602" y="1214"/>
                  </a:lnTo>
                  <a:lnTo>
                    <a:pt x="614" y="1212"/>
                  </a:lnTo>
                  <a:lnTo>
                    <a:pt x="705" y="1193"/>
                  </a:lnTo>
                  <a:lnTo>
                    <a:pt x="784" y="1199"/>
                  </a:lnTo>
                  <a:lnTo>
                    <a:pt x="839" y="1215"/>
                  </a:lnTo>
                  <a:lnTo>
                    <a:pt x="861" y="1224"/>
                  </a:lnTo>
                  <a:lnTo>
                    <a:pt x="908" y="1259"/>
                  </a:lnTo>
                  <a:lnTo>
                    <a:pt x="944" y="1301"/>
                  </a:lnTo>
                  <a:lnTo>
                    <a:pt x="972" y="1347"/>
                  </a:lnTo>
                  <a:lnTo>
                    <a:pt x="991" y="1395"/>
                  </a:lnTo>
                  <a:lnTo>
                    <a:pt x="1005" y="1446"/>
                  </a:lnTo>
                  <a:lnTo>
                    <a:pt x="1015" y="1495"/>
                  </a:lnTo>
                  <a:lnTo>
                    <a:pt x="1022" y="1538"/>
                  </a:lnTo>
                  <a:lnTo>
                    <a:pt x="1028" y="1573"/>
                  </a:lnTo>
                  <a:lnTo>
                    <a:pt x="1030" y="1585"/>
                  </a:lnTo>
                  <a:lnTo>
                    <a:pt x="1034" y="1597"/>
                  </a:lnTo>
                  <a:lnTo>
                    <a:pt x="1037" y="1607"/>
                  </a:lnTo>
                  <a:lnTo>
                    <a:pt x="1051" y="1639"/>
                  </a:lnTo>
                  <a:lnTo>
                    <a:pt x="1067" y="1658"/>
                  </a:lnTo>
                  <a:lnTo>
                    <a:pt x="1084" y="1662"/>
                  </a:lnTo>
                  <a:lnTo>
                    <a:pt x="1099" y="1650"/>
                  </a:lnTo>
                  <a:lnTo>
                    <a:pt x="1105" y="1638"/>
                  </a:lnTo>
                  <a:lnTo>
                    <a:pt x="1107" y="1623"/>
                  </a:lnTo>
                  <a:moveTo>
                    <a:pt x="1137" y="304"/>
                  </a:moveTo>
                  <a:lnTo>
                    <a:pt x="1120" y="302"/>
                  </a:lnTo>
                  <a:lnTo>
                    <a:pt x="1096" y="287"/>
                  </a:lnTo>
                  <a:lnTo>
                    <a:pt x="1069" y="204"/>
                  </a:lnTo>
                  <a:lnTo>
                    <a:pt x="1068" y="206"/>
                  </a:lnTo>
                  <a:lnTo>
                    <a:pt x="1030" y="234"/>
                  </a:lnTo>
                  <a:lnTo>
                    <a:pt x="1003" y="234"/>
                  </a:lnTo>
                  <a:lnTo>
                    <a:pt x="981" y="223"/>
                  </a:lnTo>
                  <a:lnTo>
                    <a:pt x="963" y="202"/>
                  </a:lnTo>
                  <a:lnTo>
                    <a:pt x="951" y="175"/>
                  </a:lnTo>
                  <a:lnTo>
                    <a:pt x="947" y="160"/>
                  </a:lnTo>
                  <a:lnTo>
                    <a:pt x="944" y="145"/>
                  </a:lnTo>
                  <a:lnTo>
                    <a:pt x="943" y="130"/>
                  </a:lnTo>
                  <a:lnTo>
                    <a:pt x="943" y="114"/>
                  </a:lnTo>
                  <a:lnTo>
                    <a:pt x="957" y="83"/>
                  </a:lnTo>
                  <a:lnTo>
                    <a:pt x="981" y="66"/>
                  </a:lnTo>
                  <a:lnTo>
                    <a:pt x="1002" y="51"/>
                  </a:lnTo>
                  <a:lnTo>
                    <a:pt x="1005" y="24"/>
                  </a:lnTo>
                  <a:lnTo>
                    <a:pt x="1005" y="23"/>
                  </a:lnTo>
                  <a:lnTo>
                    <a:pt x="1005" y="22"/>
                  </a:lnTo>
                  <a:lnTo>
                    <a:pt x="980" y="0"/>
                  </a:lnTo>
                  <a:lnTo>
                    <a:pt x="943" y="5"/>
                  </a:lnTo>
                  <a:lnTo>
                    <a:pt x="913" y="42"/>
                  </a:lnTo>
                  <a:lnTo>
                    <a:pt x="912" y="59"/>
                  </a:lnTo>
                  <a:lnTo>
                    <a:pt x="908" y="117"/>
                  </a:lnTo>
                  <a:lnTo>
                    <a:pt x="903" y="187"/>
                  </a:lnTo>
                  <a:lnTo>
                    <a:pt x="866" y="220"/>
                  </a:lnTo>
                  <a:lnTo>
                    <a:pt x="809" y="238"/>
                  </a:lnTo>
                  <a:lnTo>
                    <a:pt x="745" y="264"/>
                  </a:lnTo>
                  <a:lnTo>
                    <a:pt x="691" y="288"/>
                  </a:lnTo>
                  <a:lnTo>
                    <a:pt x="650" y="293"/>
                  </a:lnTo>
                  <a:lnTo>
                    <a:pt x="638" y="291"/>
                  </a:lnTo>
                  <a:lnTo>
                    <a:pt x="1023" y="1443"/>
                  </a:lnTo>
                  <a:lnTo>
                    <a:pt x="1033" y="1393"/>
                  </a:lnTo>
                  <a:lnTo>
                    <a:pt x="1083" y="1357"/>
                  </a:lnTo>
                  <a:lnTo>
                    <a:pt x="1137" y="1335"/>
                  </a:lnTo>
                  <a:lnTo>
                    <a:pt x="1137" y="304"/>
                  </a:lnTo>
                  <a:moveTo>
                    <a:pt x="1137" y="101"/>
                  </a:moveTo>
                  <a:lnTo>
                    <a:pt x="1120" y="113"/>
                  </a:lnTo>
                  <a:lnTo>
                    <a:pt x="1095" y="158"/>
                  </a:lnTo>
                  <a:lnTo>
                    <a:pt x="1069" y="204"/>
                  </a:lnTo>
                  <a:lnTo>
                    <a:pt x="1094" y="281"/>
                  </a:lnTo>
                  <a:lnTo>
                    <a:pt x="1096" y="273"/>
                  </a:lnTo>
                  <a:lnTo>
                    <a:pt x="1102" y="263"/>
                  </a:lnTo>
                  <a:lnTo>
                    <a:pt x="1126" y="219"/>
                  </a:lnTo>
                  <a:lnTo>
                    <a:pt x="1137" y="196"/>
                  </a:lnTo>
                  <a:lnTo>
                    <a:pt x="1137" y="101"/>
                  </a:lnTo>
                </a:path>
              </a:pathLst>
            </a:custGeom>
            <a:solidFill>
              <a:srgbClr val="FFD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pic>
          <p:nvPicPr>
            <p:cNvPr id="11" name="Picture 9">
              <a:extLst>
                <a:ext uri="{FF2B5EF4-FFF2-40B4-BE49-F238E27FC236}">
                  <a16:creationId xmlns:a16="http://schemas.microsoft.com/office/drawing/2014/main" id="{24388CC2-2223-4E85-A362-F561A3D85F0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34" y="1975"/>
              <a:ext cx="107" cy="1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AutoShape 10">
              <a:extLst>
                <a:ext uri="{FF2B5EF4-FFF2-40B4-BE49-F238E27FC236}">
                  <a16:creationId xmlns:a16="http://schemas.microsoft.com/office/drawing/2014/main" id="{C6A68DB5-E56D-4A45-8870-94D1672950F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75" y="622"/>
              <a:ext cx="597" cy="1459"/>
            </a:xfrm>
            <a:custGeom>
              <a:avLst/>
              <a:gdLst>
                <a:gd name="T0" fmla="+- 0 3988 3976"/>
                <a:gd name="T1" fmla="*/ T0 w 597"/>
                <a:gd name="T2" fmla="+- 0 1069 622"/>
                <a:gd name="T3" fmla="*/ 1069 h 1459"/>
                <a:gd name="T4" fmla="+- 0 3984 3976"/>
                <a:gd name="T5" fmla="*/ T4 w 597"/>
                <a:gd name="T6" fmla="+- 0 1058 622"/>
                <a:gd name="T7" fmla="*/ 1058 h 1459"/>
                <a:gd name="T8" fmla="+- 0 3980 3976"/>
                <a:gd name="T9" fmla="*/ T8 w 597"/>
                <a:gd name="T10" fmla="+- 0 1079 622"/>
                <a:gd name="T11" fmla="*/ 1079 h 1459"/>
                <a:gd name="T12" fmla="+- 0 4010 3976"/>
                <a:gd name="T13" fmla="*/ T12 w 597"/>
                <a:gd name="T14" fmla="+- 0 1435 622"/>
                <a:gd name="T15" fmla="*/ 1435 h 1459"/>
                <a:gd name="T16" fmla="+- 0 4009 3976"/>
                <a:gd name="T17" fmla="*/ T16 w 597"/>
                <a:gd name="T18" fmla="+- 0 1416 622"/>
                <a:gd name="T19" fmla="*/ 1416 h 1459"/>
                <a:gd name="T20" fmla="+- 0 3997 3976"/>
                <a:gd name="T21" fmla="*/ T20 w 597"/>
                <a:gd name="T22" fmla="+- 0 1414 622"/>
                <a:gd name="T23" fmla="*/ 1414 h 1459"/>
                <a:gd name="T24" fmla="+- 0 4010 3976"/>
                <a:gd name="T25" fmla="*/ T24 w 597"/>
                <a:gd name="T26" fmla="+- 0 1435 622"/>
                <a:gd name="T27" fmla="*/ 1435 h 1459"/>
                <a:gd name="T28" fmla="+- 0 4218 3976"/>
                <a:gd name="T29" fmla="*/ T28 w 597"/>
                <a:gd name="T30" fmla="+- 0 1864 622"/>
                <a:gd name="T31" fmla="*/ 1864 h 1459"/>
                <a:gd name="T32" fmla="+- 0 4218 3976"/>
                <a:gd name="T33" fmla="*/ T32 w 597"/>
                <a:gd name="T34" fmla="+- 0 1861 622"/>
                <a:gd name="T35" fmla="*/ 1861 h 1459"/>
                <a:gd name="T36" fmla="+- 0 4215 3976"/>
                <a:gd name="T37" fmla="*/ T36 w 597"/>
                <a:gd name="T38" fmla="+- 0 1851 622"/>
                <a:gd name="T39" fmla="*/ 1851 h 1459"/>
                <a:gd name="T40" fmla="+- 0 4210 3976"/>
                <a:gd name="T41" fmla="*/ T40 w 597"/>
                <a:gd name="T42" fmla="+- 0 1872 622"/>
                <a:gd name="T43" fmla="*/ 1872 h 1459"/>
                <a:gd name="T44" fmla="+- 0 4250 3976"/>
                <a:gd name="T45" fmla="*/ T44 w 597"/>
                <a:gd name="T46" fmla="+- 0 1619 622"/>
                <a:gd name="T47" fmla="*/ 1619 h 1459"/>
                <a:gd name="T48" fmla="+- 0 4249 3976"/>
                <a:gd name="T49" fmla="*/ T48 w 597"/>
                <a:gd name="T50" fmla="+- 0 1599 622"/>
                <a:gd name="T51" fmla="*/ 1599 h 1459"/>
                <a:gd name="T52" fmla="+- 0 4238 3976"/>
                <a:gd name="T53" fmla="*/ T52 w 597"/>
                <a:gd name="T54" fmla="+- 0 1597 622"/>
                <a:gd name="T55" fmla="*/ 1597 h 1459"/>
                <a:gd name="T56" fmla="+- 0 4250 3976"/>
                <a:gd name="T57" fmla="*/ T56 w 597"/>
                <a:gd name="T58" fmla="+- 0 1619 622"/>
                <a:gd name="T59" fmla="*/ 1619 h 1459"/>
                <a:gd name="T60" fmla="+- 0 4273 3976"/>
                <a:gd name="T61" fmla="*/ T60 w 597"/>
                <a:gd name="T62" fmla="+- 0 820 622"/>
                <a:gd name="T63" fmla="*/ 820 h 1459"/>
                <a:gd name="T64" fmla="+- 0 4265 3976"/>
                <a:gd name="T65" fmla="*/ T64 w 597"/>
                <a:gd name="T66" fmla="+- 0 803 622"/>
                <a:gd name="T67" fmla="*/ 803 h 1459"/>
                <a:gd name="T68" fmla="+- 0 4240 3976"/>
                <a:gd name="T69" fmla="*/ T68 w 597"/>
                <a:gd name="T70" fmla="+- 0 789 622"/>
                <a:gd name="T71" fmla="*/ 789 h 1459"/>
                <a:gd name="T72" fmla="+- 0 4223 3976"/>
                <a:gd name="T73" fmla="*/ T72 w 597"/>
                <a:gd name="T74" fmla="+- 0 807 622"/>
                <a:gd name="T75" fmla="*/ 807 h 1459"/>
                <a:gd name="T76" fmla="+- 0 4227 3976"/>
                <a:gd name="T77" fmla="*/ T76 w 597"/>
                <a:gd name="T78" fmla="+- 0 829 622"/>
                <a:gd name="T79" fmla="*/ 829 h 1459"/>
                <a:gd name="T80" fmla="+- 0 4239 3976"/>
                <a:gd name="T81" fmla="*/ T80 w 597"/>
                <a:gd name="T82" fmla="+- 0 834 622"/>
                <a:gd name="T83" fmla="*/ 834 h 1459"/>
                <a:gd name="T84" fmla="+- 0 4255 3976"/>
                <a:gd name="T85" fmla="*/ T84 w 597"/>
                <a:gd name="T86" fmla="+- 0 837 622"/>
                <a:gd name="T87" fmla="*/ 837 h 1459"/>
                <a:gd name="T88" fmla="+- 0 4273 3976"/>
                <a:gd name="T89" fmla="*/ T88 w 597"/>
                <a:gd name="T90" fmla="+- 0 826 622"/>
                <a:gd name="T91" fmla="*/ 826 h 1459"/>
                <a:gd name="T92" fmla="+- 0 4325 3976"/>
                <a:gd name="T93" fmla="*/ T92 w 597"/>
                <a:gd name="T94" fmla="+- 0 651 622"/>
                <a:gd name="T95" fmla="*/ 651 h 1459"/>
                <a:gd name="T96" fmla="+- 0 4324 3976"/>
                <a:gd name="T97" fmla="*/ T96 w 597"/>
                <a:gd name="T98" fmla="+- 0 631 622"/>
                <a:gd name="T99" fmla="*/ 631 h 1459"/>
                <a:gd name="T100" fmla="+- 0 4313 3976"/>
                <a:gd name="T101" fmla="*/ T100 w 597"/>
                <a:gd name="T102" fmla="+- 0 629 622"/>
                <a:gd name="T103" fmla="*/ 629 h 1459"/>
                <a:gd name="T104" fmla="+- 0 4325 3976"/>
                <a:gd name="T105" fmla="*/ T104 w 597"/>
                <a:gd name="T106" fmla="+- 0 651 622"/>
                <a:gd name="T107" fmla="*/ 651 h 1459"/>
                <a:gd name="T108" fmla="+- 0 4398 3976"/>
                <a:gd name="T109" fmla="*/ T108 w 597"/>
                <a:gd name="T110" fmla="+- 0 2064 622"/>
                <a:gd name="T111" fmla="*/ 2064 h 1459"/>
                <a:gd name="T112" fmla="+- 0 4395 3976"/>
                <a:gd name="T113" fmla="*/ T112 w 597"/>
                <a:gd name="T114" fmla="+- 0 2053 622"/>
                <a:gd name="T115" fmla="*/ 2053 h 1459"/>
                <a:gd name="T116" fmla="+- 0 4390 3976"/>
                <a:gd name="T117" fmla="*/ T116 w 597"/>
                <a:gd name="T118" fmla="+- 0 2074 622"/>
                <a:gd name="T119" fmla="*/ 2074 h 1459"/>
                <a:gd name="T120" fmla="+- 0 4572 3976"/>
                <a:gd name="T121" fmla="*/ T120 w 597"/>
                <a:gd name="T122" fmla="+- 0 1791 622"/>
                <a:gd name="T123" fmla="*/ 1791 h 1459"/>
                <a:gd name="T124" fmla="+- 0 4571 3976"/>
                <a:gd name="T125" fmla="*/ T124 w 597"/>
                <a:gd name="T126" fmla="+- 0 1785 622"/>
                <a:gd name="T127" fmla="*/ 1785 h 1459"/>
                <a:gd name="T128" fmla="+- 0 4551 3976"/>
                <a:gd name="T129" fmla="*/ T128 w 597"/>
                <a:gd name="T130" fmla="+- 0 1761 622"/>
                <a:gd name="T131" fmla="*/ 1761 h 1459"/>
                <a:gd name="T132" fmla="+- 0 4527 3976"/>
                <a:gd name="T133" fmla="*/ T132 w 597"/>
                <a:gd name="T134" fmla="+- 0 1765 622"/>
                <a:gd name="T135" fmla="*/ 1765 h 1459"/>
                <a:gd name="T136" fmla="+- 0 4520 3976"/>
                <a:gd name="T137" fmla="*/ T136 w 597"/>
                <a:gd name="T138" fmla="+- 0 1783 622"/>
                <a:gd name="T139" fmla="*/ 1783 h 1459"/>
                <a:gd name="T140" fmla="+- 0 4531 3976"/>
                <a:gd name="T141" fmla="*/ T140 w 597"/>
                <a:gd name="T142" fmla="+- 0 1801 622"/>
                <a:gd name="T143" fmla="*/ 1801 h 1459"/>
                <a:gd name="T144" fmla="+- 0 4542 3976"/>
                <a:gd name="T145" fmla="*/ T144 w 597"/>
                <a:gd name="T146" fmla="+- 0 1803 622"/>
                <a:gd name="T147" fmla="*/ 1803 h 1459"/>
                <a:gd name="T148" fmla="+- 0 4565 3976"/>
                <a:gd name="T149" fmla="*/ T148 w 597"/>
                <a:gd name="T150" fmla="+- 0 1803 622"/>
                <a:gd name="T151" fmla="*/ 1803 h 1459"/>
                <a:gd name="T152" fmla="+- 0 4572 3976"/>
                <a:gd name="T153" fmla="*/ T152 w 597"/>
                <a:gd name="T154" fmla="+- 0 1791 622"/>
                <a:gd name="T155" fmla="*/ 1791 h 145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</a:cxnLst>
              <a:rect l="0" t="0" r="r" b="b"/>
              <a:pathLst>
                <a:path w="597" h="1459">
                  <a:moveTo>
                    <a:pt x="12" y="465"/>
                  </a:moveTo>
                  <a:lnTo>
                    <a:pt x="12" y="447"/>
                  </a:lnTo>
                  <a:lnTo>
                    <a:pt x="11" y="446"/>
                  </a:lnTo>
                  <a:lnTo>
                    <a:pt x="8" y="436"/>
                  </a:lnTo>
                  <a:lnTo>
                    <a:pt x="0" y="444"/>
                  </a:lnTo>
                  <a:lnTo>
                    <a:pt x="4" y="457"/>
                  </a:lnTo>
                  <a:lnTo>
                    <a:pt x="12" y="465"/>
                  </a:lnTo>
                  <a:moveTo>
                    <a:pt x="34" y="813"/>
                  </a:moveTo>
                  <a:lnTo>
                    <a:pt x="33" y="795"/>
                  </a:lnTo>
                  <a:lnTo>
                    <a:pt x="33" y="794"/>
                  </a:lnTo>
                  <a:lnTo>
                    <a:pt x="30" y="784"/>
                  </a:lnTo>
                  <a:lnTo>
                    <a:pt x="21" y="792"/>
                  </a:lnTo>
                  <a:lnTo>
                    <a:pt x="25" y="806"/>
                  </a:lnTo>
                  <a:lnTo>
                    <a:pt x="34" y="813"/>
                  </a:lnTo>
                  <a:moveTo>
                    <a:pt x="243" y="1258"/>
                  </a:moveTo>
                  <a:lnTo>
                    <a:pt x="242" y="1242"/>
                  </a:lnTo>
                  <a:lnTo>
                    <a:pt x="242" y="1240"/>
                  </a:lnTo>
                  <a:lnTo>
                    <a:pt x="242" y="1239"/>
                  </a:lnTo>
                  <a:lnTo>
                    <a:pt x="241" y="1237"/>
                  </a:lnTo>
                  <a:lnTo>
                    <a:pt x="239" y="1229"/>
                  </a:lnTo>
                  <a:lnTo>
                    <a:pt x="230" y="1237"/>
                  </a:lnTo>
                  <a:lnTo>
                    <a:pt x="234" y="1250"/>
                  </a:lnTo>
                  <a:lnTo>
                    <a:pt x="243" y="1258"/>
                  </a:lnTo>
                  <a:moveTo>
                    <a:pt x="274" y="997"/>
                  </a:moveTo>
                  <a:lnTo>
                    <a:pt x="274" y="979"/>
                  </a:lnTo>
                  <a:lnTo>
                    <a:pt x="273" y="977"/>
                  </a:lnTo>
                  <a:lnTo>
                    <a:pt x="270" y="968"/>
                  </a:lnTo>
                  <a:lnTo>
                    <a:pt x="262" y="975"/>
                  </a:lnTo>
                  <a:lnTo>
                    <a:pt x="266" y="989"/>
                  </a:lnTo>
                  <a:lnTo>
                    <a:pt x="274" y="997"/>
                  </a:lnTo>
                  <a:moveTo>
                    <a:pt x="298" y="201"/>
                  </a:moveTo>
                  <a:lnTo>
                    <a:pt x="297" y="198"/>
                  </a:lnTo>
                  <a:lnTo>
                    <a:pt x="296" y="195"/>
                  </a:lnTo>
                  <a:lnTo>
                    <a:pt x="289" y="181"/>
                  </a:lnTo>
                  <a:lnTo>
                    <a:pt x="277" y="171"/>
                  </a:lnTo>
                  <a:lnTo>
                    <a:pt x="264" y="167"/>
                  </a:lnTo>
                  <a:lnTo>
                    <a:pt x="253" y="175"/>
                  </a:lnTo>
                  <a:lnTo>
                    <a:pt x="247" y="185"/>
                  </a:lnTo>
                  <a:lnTo>
                    <a:pt x="246" y="193"/>
                  </a:lnTo>
                  <a:lnTo>
                    <a:pt x="251" y="207"/>
                  </a:lnTo>
                  <a:lnTo>
                    <a:pt x="257" y="211"/>
                  </a:lnTo>
                  <a:lnTo>
                    <a:pt x="263" y="212"/>
                  </a:lnTo>
                  <a:lnTo>
                    <a:pt x="268" y="213"/>
                  </a:lnTo>
                  <a:lnTo>
                    <a:pt x="279" y="215"/>
                  </a:lnTo>
                  <a:lnTo>
                    <a:pt x="291" y="213"/>
                  </a:lnTo>
                  <a:lnTo>
                    <a:pt x="297" y="204"/>
                  </a:lnTo>
                  <a:lnTo>
                    <a:pt x="298" y="201"/>
                  </a:lnTo>
                  <a:moveTo>
                    <a:pt x="349" y="29"/>
                  </a:moveTo>
                  <a:lnTo>
                    <a:pt x="349" y="11"/>
                  </a:lnTo>
                  <a:lnTo>
                    <a:pt x="348" y="9"/>
                  </a:lnTo>
                  <a:lnTo>
                    <a:pt x="345" y="0"/>
                  </a:lnTo>
                  <a:lnTo>
                    <a:pt x="337" y="7"/>
                  </a:lnTo>
                  <a:lnTo>
                    <a:pt x="341" y="21"/>
                  </a:lnTo>
                  <a:lnTo>
                    <a:pt x="349" y="29"/>
                  </a:lnTo>
                  <a:moveTo>
                    <a:pt x="423" y="1459"/>
                  </a:moveTo>
                  <a:lnTo>
                    <a:pt x="422" y="1442"/>
                  </a:lnTo>
                  <a:lnTo>
                    <a:pt x="422" y="1440"/>
                  </a:lnTo>
                  <a:lnTo>
                    <a:pt x="419" y="1431"/>
                  </a:lnTo>
                  <a:lnTo>
                    <a:pt x="410" y="1438"/>
                  </a:lnTo>
                  <a:lnTo>
                    <a:pt x="414" y="1452"/>
                  </a:lnTo>
                  <a:lnTo>
                    <a:pt x="423" y="1459"/>
                  </a:lnTo>
                  <a:moveTo>
                    <a:pt x="596" y="1169"/>
                  </a:moveTo>
                  <a:lnTo>
                    <a:pt x="596" y="1166"/>
                  </a:lnTo>
                  <a:lnTo>
                    <a:pt x="595" y="1163"/>
                  </a:lnTo>
                  <a:lnTo>
                    <a:pt x="587" y="1149"/>
                  </a:lnTo>
                  <a:lnTo>
                    <a:pt x="575" y="1139"/>
                  </a:lnTo>
                  <a:lnTo>
                    <a:pt x="562" y="1135"/>
                  </a:lnTo>
                  <a:lnTo>
                    <a:pt x="551" y="1143"/>
                  </a:lnTo>
                  <a:lnTo>
                    <a:pt x="545" y="1153"/>
                  </a:lnTo>
                  <a:lnTo>
                    <a:pt x="544" y="1161"/>
                  </a:lnTo>
                  <a:lnTo>
                    <a:pt x="549" y="1175"/>
                  </a:lnTo>
                  <a:lnTo>
                    <a:pt x="555" y="1179"/>
                  </a:lnTo>
                  <a:lnTo>
                    <a:pt x="561" y="1180"/>
                  </a:lnTo>
                  <a:lnTo>
                    <a:pt x="566" y="1181"/>
                  </a:lnTo>
                  <a:lnTo>
                    <a:pt x="577" y="1183"/>
                  </a:lnTo>
                  <a:lnTo>
                    <a:pt x="589" y="1181"/>
                  </a:lnTo>
                  <a:lnTo>
                    <a:pt x="596" y="1172"/>
                  </a:lnTo>
                  <a:lnTo>
                    <a:pt x="596" y="1169"/>
                  </a:lnTo>
                </a:path>
              </a:pathLst>
            </a:custGeom>
            <a:solidFill>
              <a:srgbClr val="FFD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</p:grpSp>
      <p:sp>
        <p:nvSpPr>
          <p:cNvPr id="13" name="AutoShape 11">
            <a:extLst>
              <a:ext uri="{FF2B5EF4-FFF2-40B4-BE49-F238E27FC236}">
                <a16:creationId xmlns:a16="http://schemas.microsoft.com/office/drawing/2014/main" id="{1A7D62D3-50A0-41C7-BAF0-3B0D8079D06D}"/>
              </a:ext>
            </a:extLst>
          </p:cNvPr>
          <p:cNvSpPr>
            <a:spLocks/>
          </p:cNvSpPr>
          <p:nvPr/>
        </p:nvSpPr>
        <p:spPr bwMode="auto">
          <a:xfrm>
            <a:off x="0" y="1382224"/>
            <a:ext cx="1184320" cy="903776"/>
          </a:xfrm>
          <a:custGeom>
            <a:avLst/>
            <a:gdLst>
              <a:gd name="T0" fmla="*/ 210080225 w 1231"/>
              <a:gd name="T1" fmla="*/ 819756425 h 941"/>
              <a:gd name="T2" fmla="*/ 185886725 w 1231"/>
              <a:gd name="T3" fmla="*/ 845966050 h 941"/>
              <a:gd name="T4" fmla="*/ 185886725 w 1231"/>
              <a:gd name="T5" fmla="*/ 892336925 h 941"/>
              <a:gd name="T6" fmla="*/ 206854425 w 1231"/>
              <a:gd name="T7" fmla="*/ 852014425 h 941"/>
              <a:gd name="T8" fmla="*/ 242741450 w 1231"/>
              <a:gd name="T9" fmla="*/ 879030500 h 941"/>
              <a:gd name="T10" fmla="*/ 239112425 w 1231"/>
              <a:gd name="T11" fmla="*/ 870966000 h 941"/>
              <a:gd name="T12" fmla="*/ 224999550 w 1231"/>
              <a:gd name="T13" fmla="*/ 868546650 h 941"/>
              <a:gd name="T14" fmla="*/ 223789875 w 1231"/>
              <a:gd name="T15" fmla="*/ 881449850 h 941"/>
              <a:gd name="T16" fmla="*/ 230644700 w 1231"/>
              <a:gd name="T17" fmla="*/ 884272425 h 941"/>
              <a:gd name="T18" fmla="*/ 242741450 w 1231"/>
              <a:gd name="T19" fmla="*/ 880240175 h 941"/>
              <a:gd name="T20" fmla="*/ 245160800 w 1231"/>
              <a:gd name="T21" fmla="*/ 794353250 h 941"/>
              <a:gd name="T22" fmla="*/ 243547900 w 1231"/>
              <a:gd name="T23" fmla="*/ 789917775 h 941"/>
              <a:gd name="T24" fmla="*/ 245160800 w 1231"/>
              <a:gd name="T25" fmla="*/ 801611300 h 941"/>
              <a:gd name="T26" fmla="*/ 283063950 w 1231"/>
              <a:gd name="T27" fmla="*/ 820159650 h 941"/>
              <a:gd name="T28" fmla="*/ 274596225 w 1231"/>
              <a:gd name="T29" fmla="*/ 826611250 h 941"/>
              <a:gd name="T30" fmla="*/ 277418800 w 1231"/>
              <a:gd name="T31" fmla="*/ 832659625 h 941"/>
              <a:gd name="T32" fmla="*/ 387499225 w 1231"/>
              <a:gd name="T33" fmla="*/ 947175525 h 941"/>
              <a:gd name="T34" fmla="*/ 387096000 w 1231"/>
              <a:gd name="T35" fmla="*/ 938707800 h 941"/>
              <a:gd name="T36" fmla="*/ 384273425 w 1231"/>
              <a:gd name="T37" fmla="*/ 943949725 h 941"/>
              <a:gd name="T38" fmla="*/ 427015275 w 1231"/>
              <a:gd name="T39" fmla="*/ 1014110875 h 941"/>
              <a:gd name="T40" fmla="*/ 403628225 w 1231"/>
              <a:gd name="T41" fmla="*/ 1001610900 h 941"/>
              <a:gd name="T42" fmla="*/ 371773450 w 1231"/>
              <a:gd name="T43" fmla="*/ 1025804400 h 941"/>
              <a:gd name="T44" fmla="*/ 349192850 w 1231"/>
              <a:gd name="T45" fmla="*/ 1019756025 h 941"/>
              <a:gd name="T46" fmla="*/ 340725125 w 1231"/>
              <a:gd name="T47" fmla="*/ 994352850 h 941"/>
              <a:gd name="T48" fmla="*/ 337096100 w 1231"/>
              <a:gd name="T49" fmla="*/ 967336775 h 941"/>
              <a:gd name="T50" fmla="*/ 324596125 w 1231"/>
              <a:gd name="T51" fmla="*/ 941127150 h 941"/>
              <a:gd name="T52" fmla="*/ 310886475 w 1231"/>
              <a:gd name="T53" fmla="*/ 933869100 h 941"/>
              <a:gd name="T54" fmla="*/ 281451050 w 1231"/>
              <a:gd name="T55" fmla="*/ 937094900 h 941"/>
              <a:gd name="T56" fmla="*/ 237902750 w 1231"/>
              <a:gd name="T57" fmla="*/ 936691675 h 941"/>
              <a:gd name="T58" fmla="*/ 237499525 w 1231"/>
              <a:gd name="T59" fmla="*/ 934675550 h 941"/>
              <a:gd name="T60" fmla="*/ 241531775 w 1231"/>
              <a:gd name="T61" fmla="*/ 922175575 h 941"/>
              <a:gd name="T62" fmla="*/ 244354350 w 1231"/>
              <a:gd name="T63" fmla="*/ 918949775 h 941"/>
              <a:gd name="T64" fmla="*/ 228628575 w 1231"/>
              <a:gd name="T65" fmla="*/ 908465925 h 941"/>
              <a:gd name="T66" fmla="*/ 186289950 w 1231"/>
              <a:gd name="T67" fmla="*/ 897982075 h 941"/>
              <a:gd name="T68" fmla="*/ 159677100 w 1231"/>
              <a:gd name="T69" fmla="*/ 876611150 h 941"/>
              <a:gd name="T70" fmla="*/ 132661025 w 1231"/>
              <a:gd name="T71" fmla="*/ 863707950 h 941"/>
              <a:gd name="T72" fmla="*/ 124999750 w 1231"/>
              <a:gd name="T73" fmla="*/ 840724125 h 941"/>
              <a:gd name="T74" fmla="*/ 130241675 w 1231"/>
              <a:gd name="T75" fmla="*/ 815320950 h 941"/>
              <a:gd name="T76" fmla="*/ 149596475 w 1231"/>
              <a:gd name="T77" fmla="*/ 791933900 h 941"/>
              <a:gd name="T78" fmla="*/ 139515850 w 1231"/>
              <a:gd name="T79" fmla="*/ 781853275 h 941"/>
              <a:gd name="T80" fmla="*/ 111693325 w 1231"/>
              <a:gd name="T81" fmla="*/ 805643550 h 941"/>
              <a:gd name="T82" fmla="*/ 93144975 w 1231"/>
              <a:gd name="T83" fmla="*/ 870966000 h 941"/>
              <a:gd name="T84" fmla="*/ 22983825 w 1231"/>
              <a:gd name="T85" fmla="*/ 897982075 h 941"/>
              <a:gd name="T86" fmla="*/ 0 w 1231"/>
              <a:gd name="T87" fmla="*/ 1161288000 h 941"/>
              <a:gd name="T88" fmla="*/ 387499225 w 1231"/>
              <a:gd name="T89" fmla="*/ 1143546100 h 941"/>
              <a:gd name="T90" fmla="*/ 372176675 w 1231"/>
              <a:gd name="T91" fmla="*/ 1117739700 h 941"/>
              <a:gd name="T92" fmla="*/ 370967000 w 1231"/>
              <a:gd name="T93" fmla="*/ 1082255900 h 941"/>
              <a:gd name="T94" fmla="*/ 396370175 w 1231"/>
              <a:gd name="T95" fmla="*/ 1042336625 h 941"/>
              <a:gd name="T96" fmla="*/ 427015275 w 1231"/>
              <a:gd name="T97" fmla="*/ 1027014075 h 941"/>
              <a:gd name="T98" fmla="*/ 447579750 w 1231"/>
              <a:gd name="T99" fmla="*/ 1159271875 h 941"/>
              <a:gd name="T100" fmla="*/ 450805550 w 1231"/>
              <a:gd name="T101" fmla="*/ 1161288000 h 941"/>
              <a:gd name="T102" fmla="*/ 452418450 w 1231"/>
              <a:gd name="T103" fmla="*/ 819353200 h 941"/>
              <a:gd name="T104" fmla="*/ 447982975 w 1231"/>
              <a:gd name="T105" fmla="*/ 818546750 h 941"/>
              <a:gd name="T106" fmla="*/ 477821625 w 1231"/>
              <a:gd name="T107" fmla="*/ 1107659075 h 941"/>
              <a:gd name="T108" fmla="*/ 474192600 w 1231"/>
              <a:gd name="T109" fmla="*/ 1099594575 h 941"/>
              <a:gd name="T110" fmla="*/ 460079725 w 1231"/>
              <a:gd name="T111" fmla="*/ 1097175225 h 941"/>
              <a:gd name="T112" fmla="*/ 458870050 w 1231"/>
              <a:gd name="T113" fmla="*/ 1110078425 h 941"/>
              <a:gd name="T114" fmla="*/ 465724875 w 1231"/>
              <a:gd name="T115" fmla="*/ 1112901000 h 941"/>
              <a:gd name="T116" fmla="*/ 477821625 w 1231"/>
              <a:gd name="T117" fmla="*/ 1108868750 h 941"/>
              <a:gd name="T118" fmla="*/ 495966750 w 1231"/>
              <a:gd name="T119" fmla="*/ 1049594675 h 941"/>
              <a:gd name="T120" fmla="*/ 494757075 w 1231"/>
              <a:gd name="T121" fmla="*/ 1045159200 h 941"/>
              <a:gd name="T122" fmla="*/ 496369975 w 1231"/>
              <a:gd name="T123" fmla="*/ 1056449500 h 941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231" h="941">
                <a:moveTo>
                  <a:pt x="527" y="105"/>
                </a:moveTo>
                <a:lnTo>
                  <a:pt x="525" y="98"/>
                </a:lnTo>
                <a:lnTo>
                  <a:pt x="521" y="94"/>
                </a:lnTo>
                <a:lnTo>
                  <a:pt x="513" y="94"/>
                </a:lnTo>
                <a:lnTo>
                  <a:pt x="485" y="114"/>
                </a:lnTo>
                <a:lnTo>
                  <a:pt x="461" y="159"/>
                </a:lnTo>
                <a:lnTo>
                  <a:pt x="434" y="205"/>
                </a:lnTo>
                <a:lnTo>
                  <a:pt x="460" y="282"/>
                </a:lnTo>
                <a:lnTo>
                  <a:pt x="461" y="274"/>
                </a:lnTo>
                <a:lnTo>
                  <a:pt x="468" y="263"/>
                </a:lnTo>
                <a:lnTo>
                  <a:pt x="492" y="219"/>
                </a:lnTo>
                <a:lnTo>
                  <a:pt x="513" y="174"/>
                </a:lnTo>
                <a:lnTo>
                  <a:pt x="526" y="133"/>
                </a:lnTo>
                <a:lnTo>
                  <a:pt x="527" y="105"/>
                </a:lnTo>
                <a:moveTo>
                  <a:pt x="602" y="241"/>
                </a:moveTo>
                <a:lnTo>
                  <a:pt x="602" y="238"/>
                </a:lnTo>
                <a:lnTo>
                  <a:pt x="601" y="235"/>
                </a:lnTo>
                <a:lnTo>
                  <a:pt x="593" y="221"/>
                </a:lnTo>
                <a:lnTo>
                  <a:pt x="581" y="211"/>
                </a:lnTo>
                <a:lnTo>
                  <a:pt x="569" y="207"/>
                </a:lnTo>
                <a:lnTo>
                  <a:pt x="558" y="215"/>
                </a:lnTo>
                <a:lnTo>
                  <a:pt x="551" y="225"/>
                </a:lnTo>
                <a:lnTo>
                  <a:pt x="551" y="233"/>
                </a:lnTo>
                <a:lnTo>
                  <a:pt x="555" y="247"/>
                </a:lnTo>
                <a:lnTo>
                  <a:pt x="562" y="251"/>
                </a:lnTo>
                <a:lnTo>
                  <a:pt x="567" y="252"/>
                </a:lnTo>
                <a:lnTo>
                  <a:pt x="572" y="254"/>
                </a:lnTo>
                <a:lnTo>
                  <a:pt x="584" y="255"/>
                </a:lnTo>
                <a:lnTo>
                  <a:pt x="595" y="253"/>
                </a:lnTo>
                <a:lnTo>
                  <a:pt x="602" y="244"/>
                </a:lnTo>
                <a:lnTo>
                  <a:pt x="602" y="241"/>
                </a:lnTo>
                <a:moveTo>
                  <a:pt x="608" y="49"/>
                </a:moveTo>
                <a:lnTo>
                  <a:pt x="608" y="31"/>
                </a:lnTo>
                <a:lnTo>
                  <a:pt x="607" y="30"/>
                </a:lnTo>
                <a:lnTo>
                  <a:pt x="607" y="28"/>
                </a:lnTo>
                <a:lnTo>
                  <a:pt x="604" y="20"/>
                </a:lnTo>
                <a:lnTo>
                  <a:pt x="596" y="28"/>
                </a:lnTo>
                <a:lnTo>
                  <a:pt x="599" y="41"/>
                </a:lnTo>
                <a:lnTo>
                  <a:pt x="608" y="49"/>
                </a:lnTo>
                <a:moveTo>
                  <a:pt x="707" y="108"/>
                </a:moveTo>
                <a:lnTo>
                  <a:pt x="704" y="98"/>
                </a:lnTo>
                <a:lnTo>
                  <a:pt x="702" y="95"/>
                </a:lnTo>
                <a:lnTo>
                  <a:pt x="694" y="90"/>
                </a:lnTo>
                <a:lnTo>
                  <a:pt x="674" y="91"/>
                </a:lnTo>
                <a:lnTo>
                  <a:pt x="681" y="111"/>
                </a:lnTo>
                <a:lnTo>
                  <a:pt x="681" y="112"/>
                </a:lnTo>
                <a:lnTo>
                  <a:pt x="682" y="114"/>
                </a:lnTo>
                <a:lnTo>
                  <a:pt x="688" y="126"/>
                </a:lnTo>
                <a:lnTo>
                  <a:pt x="698" y="118"/>
                </a:lnTo>
                <a:lnTo>
                  <a:pt x="707" y="108"/>
                </a:lnTo>
                <a:moveTo>
                  <a:pt x="961" y="410"/>
                </a:moveTo>
                <a:lnTo>
                  <a:pt x="961" y="392"/>
                </a:lnTo>
                <a:lnTo>
                  <a:pt x="961" y="391"/>
                </a:lnTo>
                <a:lnTo>
                  <a:pt x="960" y="389"/>
                </a:lnTo>
                <a:lnTo>
                  <a:pt x="958" y="381"/>
                </a:lnTo>
                <a:lnTo>
                  <a:pt x="949" y="388"/>
                </a:lnTo>
                <a:lnTo>
                  <a:pt x="953" y="402"/>
                </a:lnTo>
                <a:lnTo>
                  <a:pt x="961" y="410"/>
                </a:lnTo>
                <a:moveTo>
                  <a:pt x="1061" y="585"/>
                </a:moveTo>
                <a:lnTo>
                  <a:pt x="1059" y="576"/>
                </a:lnTo>
                <a:lnTo>
                  <a:pt x="1051" y="567"/>
                </a:lnTo>
                <a:lnTo>
                  <a:pt x="1038" y="558"/>
                </a:lnTo>
                <a:lnTo>
                  <a:pt x="1001" y="545"/>
                </a:lnTo>
                <a:lnTo>
                  <a:pt x="976" y="560"/>
                </a:lnTo>
                <a:lnTo>
                  <a:pt x="952" y="585"/>
                </a:lnTo>
                <a:lnTo>
                  <a:pt x="922" y="605"/>
                </a:lnTo>
                <a:lnTo>
                  <a:pt x="899" y="609"/>
                </a:lnTo>
                <a:lnTo>
                  <a:pt x="881" y="604"/>
                </a:lnTo>
                <a:lnTo>
                  <a:pt x="866" y="590"/>
                </a:lnTo>
                <a:lnTo>
                  <a:pt x="854" y="564"/>
                </a:lnTo>
                <a:lnTo>
                  <a:pt x="849" y="547"/>
                </a:lnTo>
                <a:lnTo>
                  <a:pt x="845" y="527"/>
                </a:lnTo>
                <a:lnTo>
                  <a:pt x="841" y="502"/>
                </a:lnTo>
                <a:lnTo>
                  <a:pt x="838" y="475"/>
                </a:lnTo>
                <a:lnTo>
                  <a:pt x="836" y="460"/>
                </a:lnTo>
                <a:lnTo>
                  <a:pt x="833" y="447"/>
                </a:lnTo>
                <a:lnTo>
                  <a:pt x="830" y="436"/>
                </a:lnTo>
                <a:lnTo>
                  <a:pt x="805" y="395"/>
                </a:lnTo>
                <a:lnTo>
                  <a:pt x="796" y="390"/>
                </a:lnTo>
                <a:lnTo>
                  <a:pt x="775" y="377"/>
                </a:lnTo>
                <a:lnTo>
                  <a:pt x="771" y="377"/>
                </a:lnTo>
                <a:lnTo>
                  <a:pt x="749" y="374"/>
                </a:lnTo>
                <a:lnTo>
                  <a:pt x="738" y="375"/>
                </a:lnTo>
                <a:lnTo>
                  <a:pt x="698" y="385"/>
                </a:lnTo>
                <a:lnTo>
                  <a:pt x="660" y="389"/>
                </a:lnTo>
                <a:lnTo>
                  <a:pt x="623" y="388"/>
                </a:lnTo>
                <a:lnTo>
                  <a:pt x="590" y="384"/>
                </a:lnTo>
                <a:lnTo>
                  <a:pt x="590" y="382"/>
                </a:lnTo>
                <a:lnTo>
                  <a:pt x="589" y="381"/>
                </a:lnTo>
                <a:lnTo>
                  <a:pt x="589" y="379"/>
                </a:lnTo>
                <a:lnTo>
                  <a:pt x="589" y="367"/>
                </a:lnTo>
                <a:lnTo>
                  <a:pt x="593" y="356"/>
                </a:lnTo>
                <a:lnTo>
                  <a:pt x="599" y="348"/>
                </a:lnTo>
                <a:lnTo>
                  <a:pt x="607" y="342"/>
                </a:lnTo>
                <a:lnTo>
                  <a:pt x="607" y="341"/>
                </a:lnTo>
                <a:lnTo>
                  <a:pt x="606" y="340"/>
                </a:lnTo>
                <a:lnTo>
                  <a:pt x="575" y="316"/>
                </a:lnTo>
                <a:lnTo>
                  <a:pt x="567" y="314"/>
                </a:lnTo>
                <a:lnTo>
                  <a:pt x="529" y="308"/>
                </a:lnTo>
                <a:lnTo>
                  <a:pt x="485" y="302"/>
                </a:lnTo>
                <a:lnTo>
                  <a:pt x="462" y="288"/>
                </a:lnTo>
                <a:lnTo>
                  <a:pt x="434" y="205"/>
                </a:lnTo>
                <a:lnTo>
                  <a:pt x="433" y="207"/>
                </a:lnTo>
                <a:lnTo>
                  <a:pt x="396" y="235"/>
                </a:lnTo>
                <a:lnTo>
                  <a:pt x="369" y="235"/>
                </a:lnTo>
                <a:lnTo>
                  <a:pt x="346" y="223"/>
                </a:lnTo>
                <a:lnTo>
                  <a:pt x="329" y="203"/>
                </a:lnTo>
                <a:lnTo>
                  <a:pt x="316" y="176"/>
                </a:lnTo>
                <a:lnTo>
                  <a:pt x="312" y="161"/>
                </a:lnTo>
                <a:lnTo>
                  <a:pt x="310" y="146"/>
                </a:lnTo>
                <a:lnTo>
                  <a:pt x="308" y="130"/>
                </a:lnTo>
                <a:lnTo>
                  <a:pt x="309" y="115"/>
                </a:lnTo>
                <a:lnTo>
                  <a:pt x="323" y="83"/>
                </a:lnTo>
                <a:lnTo>
                  <a:pt x="347" y="66"/>
                </a:lnTo>
                <a:lnTo>
                  <a:pt x="367" y="51"/>
                </a:lnTo>
                <a:lnTo>
                  <a:pt x="371" y="25"/>
                </a:lnTo>
                <a:lnTo>
                  <a:pt x="371" y="23"/>
                </a:lnTo>
                <a:lnTo>
                  <a:pt x="370" y="22"/>
                </a:lnTo>
                <a:lnTo>
                  <a:pt x="346" y="0"/>
                </a:lnTo>
                <a:lnTo>
                  <a:pt x="309" y="5"/>
                </a:lnTo>
                <a:lnTo>
                  <a:pt x="278" y="43"/>
                </a:lnTo>
                <a:lnTo>
                  <a:pt x="277" y="59"/>
                </a:lnTo>
                <a:lnTo>
                  <a:pt x="274" y="117"/>
                </a:lnTo>
                <a:lnTo>
                  <a:pt x="269" y="188"/>
                </a:lnTo>
                <a:lnTo>
                  <a:pt x="231" y="221"/>
                </a:lnTo>
                <a:lnTo>
                  <a:pt x="174" y="239"/>
                </a:lnTo>
                <a:lnTo>
                  <a:pt x="110" y="264"/>
                </a:lnTo>
                <a:lnTo>
                  <a:pt x="57" y="288"/>
                </a:lnTo>
                <a:lnTo>
                  <a:pt x="16" y="293"/>
                </a:lnTo>
                <a:lnTo>
                  <a:pt x="0" y="291"/>
                </a:lnTo>
                <a:lnTo>
                  <a:pt x="0" y="941"/>
                </a:lnTo>
                <a:lnTo>
                  <a:pt x="1057" y="941"/>
                </a:lnTo>
                <a:lnTo>
                  <a:pt x="1011" y="929"/>
                </a:lnTo>
                <a:lnTo>
                  <a:pt x="961" y="897"/>
                </a:lnTo>
                <a:lnTo>
                  <a:pt x="925" y="839"/>
                </a:lnTo>
                <a:lnTo>
                  <a:pt x="923" y="833"/>
                </a:lnTo>
                <a:lnTo>
                  <a:pt x="922" y="827"/>
                </a:lnTo>
                <a:lnTo>
                  <a:pt x="920" y="820"/>
                </a:lnTo>
                <a:lnTo>
                  <a:pt x="920" y="745"/>
                </a:lnTo>
                <a:lnTo>
                  <a:pt x="943" y="690"/>
                </a:lnTo>
                <a:lnTo>
                  <a:pt x="970" y="657"/>
                </a:lnTo>
                <a:lnTo>
                  <a:pt x="983" y="646"/>
                </a:lnTo>
                <a:lnTo>
                  <a:pt x="1013" y="641"/>
                </a:lnTo>
                <a:lnTo>
                  <a:pt x="1041" y="628"/>
                </a:lnTo>
                <a:lnTo>
                  <a:pt x="1059" y="608"/>
                </a:lnTo>
                <a:lnTo>
                  <a:pt x="1061" y="585"/>
                </a:lnTo>
                <a:moveTo>
                  <a:pt x="1118" y="941"/>
                </a:moveTo>
                <a:lnTo>
                  <a:pt x="1110" y="936"/>
                </a:lnTo>
                <a:lnTo>
                  <a:pt x="1096" y="940"/>
                </a:lnTo>
                <a:lnTo>
                  <a:pt x="1079" y="941"/>
                </a:lnTo>
                <a:lnTo>
                  <a:pt x="1118" y="941"/>
                </a:lnTo>
                <a:moveTo>
                  <a:pt x="1123" y="112"/>
                </a:moveTo>
                <a:lnTo>
                  <a:pt x="1122" y="95"/>
                </a:lnTo>
                <a:lnTo>
                  <a:pt x="1122" y="93"/>
                </a:lnTo>
                <a:lnTo>
                  <a:pt x="1122" y="92"/>
                </a:lnTo>
                <a:lnTo>
                  <a:pt x="1119" y="84"/>
                </a:lnTo>
                <a:lnTo>
                  <a:pt x="1111" y="91"/>
                </a:lnTo>
                <a:lnTo>
                  <a:pt x="1114" y="105"/>
                </a:lnTo>
                <a:lnTo>
                  <a:pt x="1123" y="112"/>
                </a:lnTo>
                <a:moveTo>
                  <a:pt x="1185" y="808"/>
                </a:moveTo>
                <a:lnTo>
                  <a:pt x="1185" y="805"/>
                </a:lnTo>
                <a:lnTo>
                  <a:pt x="1184" y="802"/>
                </a:lnTo>
                <a:lnTo>
                  <a:pt x="1176" y="788"/>
                </a:lnTo>
                <a:lnTo>
                  <a:pt x="1164" y="778"/>
                </a:lnTo>
                <a:lnTo>
                  <a:pt x="1152" y="774"/>
                </a:lnTo>
                <a:lnTo>
                  <a:pt x="1141" y="782"/>
                </a:lnTo>
                <a:lnTo>
                  <a:pt x="1134" y="792"/>
                </a:lnTo>
                <a:lnTo>
                  <a:pt x="1133" y="801"/>
                </a:lnTo>
                <a:lnTo>
                  <a:pt x="1138" y="814"/>
                </a:lnTo>
                <a:lnTo>
                  <a:pt x="1145" y="818"/>
                </a:lnTo>
                <a:lnTo>
                  <a:pt x="1150" y="820"/>
                </a:lnTo>
                <a:lnTo>
                  <a:pt x="1155" y="821"/>
                </a:lnTo>
                <a:lnTo>
                  <a:pt x="1166" y="822"/>
                </a:lnTo>
                <a:lnTo>
                  <a:pt x="1178" y="820"/>
                </a:lnTo>
                <a:lnTo>
                  <a:pt x="1185" y="811"/>
                </a:lnTo>
                <a:lnTo>
                  <a:pt x="1185" y="808"/>
                </a:lnTo>
                <a:moveTo>
                  <a:pt x="1231" y="681"/>
                </a:moveTo>
                <a:lnTo>
                  <a:pt x="1230" y="664"/>
                </a:lnTo>
                <a:lnTo>
                  <a:pt x="1230" y="662"/>
                </a:lnTo>
                <a:lnTo>
                  <a:pt x="1229" y="661"/>
                </a:lnTo>
                <a:lnTo>
                  <a:pt x="1227" y="653"/>
                </a:lnTo>
                <a:lnTo>
                  <a:pt x="1218" y="660"/>
                </a:lnTo>
                <a:lnTo>
                  <a:pt x="1222" y="674"/>
                </a:lnTo>
                <a:lnTo>
                  <a:pt x="1231" y="681"/>
                </a:lnTo>
              </a:path>
            </a:pathLst>
          </a:custGeom>
          <a:solidFill>
            <a:srgbClr val="FFD23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0480" tIns="15240" rIns="30480" bIns="15240" numCol="1" anchor="t" anchorCtr="0" compatLnSpc="1">
            <a:prstTxWarp prst="textNoShape">
              <a:avLst/>
            </a:prstTxWarp>
          </a:bodyPr>
          <a:lstStyle/>
          <a:p>
            <a:endParaRPr lang="fr-FR" sz="207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4BF9BE16-831A-48F8-B6A4-AAC779B14611}"/>
              </a:ext>
            </a:extLst>
          </p:cNvPr>
          <p:cNvSpPr txBox="1">
            <a:spLocks/>
          </p:cNvSpPr>
          <p:nvPr/>
        </p:nvSpPr>
        <p:spPr>
          <a:xfrm>
            <a:off x="1221860" y="958334"/>
            <a:ext cx="796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 dirty="0">
                <a:solidFill>
                  <a:srgbClr val="215868"/>
                </a:solidFill>
                <a:latin typeface="Gotham Bold" pitchFamily="50" charset="0"/>
                <a:cs typeface="Gotham Bold" pitchFamily="50" charset="0"/>
              </a:rPr>
              <a:t>TCHAT</a:t>
            </a:r>
          </a:p>
        </p:txBody>
      </p:sp>
      <p:pic>
        <p:nvPicPr>
          <p:cNvPr id="14" name="image4.png">
            <a:extLst>
              <a:ext uri="{FF2B5EF4-FFF2-40B4-BE49-F238E27FC236}">
                <a16:creationId xmlns:a16="http://schemas.microsoft.com/office/drawing/2014/main" id="{B9353E3C-DEF9-457F-9D69-FEAD62B4678F}"/>
              </a:ext>
            </a:extLst>
          </p:cNvPr>
          <p:cNvPicPr>
            <a:picLocks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491651" y="514571"/>
            <a:ext cx="256786" cy="305551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18A51853-4A5A-48A4-9A91-F31F89033FC7}"/>
              </a:ext>
            </a:extLst>
          </p:cNvPr>
          <p:cNvSpPr txBox="1">
            <a:spLocks/>
          </p:cNvSpPr>
          <p:nvPr/>
        </p:nvSpPr>
        <p:spPr>
          <a:xfrm>
            <a:off x="1294475" y="1303911"/>
            <a:ext cx="6511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 dirty="0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Discuter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E990B36B-C163-418F-A254-68A22134B630}"/>
              </a:ext>
            </a:extLst>
          </p:cNvPr>
          <p:cNvSpPr txBox="1">
            <a:spLocks/>
          </p:cNvSpPr>
          <p:nvPr/>
        </p:nvSpPr>
        <p:spPr>
          <a:xfrm>
            <a:off x="1195892" y="1547012"/>
            <a:ext cx="8483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 dirty="0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Jeu en ligne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E22EB5C5-6E4D-4214-8F1C-9F8C81352F11}"/>
              </a:ext>
            </a:extLst>
          </p:cNvPr>
          <p:cNvSpPr txBox="1">
            <a:spLocks/>
          </p:cNvSpPr>
          <p:nvPr/>
        </p:nvSpPr>
        <p:spPr>
          <a:xfrm>
            <a:off x="1343366" y="1790114"/>
            <a:ext cx="5533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 dirty="0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Forum</a:t>
            </a:r>
          </a:p>
        </p:txBody>
      </p:sp>
    </p:spTree>
    <p:extLst>
      <p:ext uri="{BB962C8B-B14F-4D97-AF65-F5344CB8AC3E}">
        <p14:creationId xmlns:p14="http://schemas.microsoft.com/office/powerpoint/2010/main" val="10511300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F1409238-5CCF-410B-BDA9-73B48B0CCB50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1223094" cy="1132124"/>
            <a:chOff x="0" y="0"/>
            <a:chExt cx="1368" cy="1047"/>
          </a:xfrm>
        </p:grpSpPr>
        <p:sp>
          <p:nvSpPr>
            <p:cNvPr id="5" name="AutoShape 3">
              <a:extLst>
                <a:ext uri="{FF2B5EF4-FFF2-40B4-BE49-F238E27FC236}">
                  <a16:creationId xmlns:a16="http://schemas.microsoft.com/office/drawing/2014/main" id="{CAE4FC14-795A-43E4-B542-F8C0416FD17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1368" cy="1047"/>
            </a:xfrm>
            <a:custGeom>
              <a:avLst/>
              <a:gdLst>
                <a:gd name="T0" fmla="*/ 16 w 1368"/>
                <a:gd name="T1" fmla="*/ 587 h 1047"/>
                <a:gd name="T2" fmla="*/ 4 w 1368"/>
                <a:gd name="T3" fmla="*/ 686 h 1047"/>
                <a:gd name="T4" fmla="*/ 33 w 1368"/>
                <a:gd name="T5" fmla="*/ 620 h 1047"/>
                <a:gd name="T6" fmla="*/ 217 w 1368"/>
                <a:gd name="T7" fmla="*/ 509 h 1047"/>
                <a:gd name="T8" fmla="*/ 152 w 1368"/>
                <a:gd name="T9" fmla="*/ 643 h 1047"/>
                <a:gd name="T10" fmla="*/ 13 w 1368"/>
                <a:gd name="T11" fmla="*/ 866 h 1047"/>
                <a:gd name="T12" fmla="*/ 38 w 1368"/>
                <a:gd name="T13" fmla="*/ 935 h 1047"/>
                <a:gd name="T14" fmla="*/ 131 w 1368"/>
                <a:gd name="T15" fmla="*/ 817 h 1047"/>
                <a:gd name="T16" fmla="*/ 208 w 1368"/>
                <a:gd name="T17" fmla="*/ 575 h 1047"/>
                <a:gd name="T18" fmla="*/ 550 w 1368"/>
                <a:gd name="T19" fmla="*/ 862 h 1047"/>
                <a:gd name="T20" fmla="*/ 518 w 1368"/>
                <a:gd name="T21" fmla="*/ 770 h 1047"/>
                <a:gd name="T22" fmla="*/ 468 w 1368"/>
                <a:gd name="T23" fmla="*/ 688 h 1047"/>
                <a:gd name="T24" fmla="*/ 0 w 1368"/>
                <a:gd name="T25" fmla="*/ 439 h 1047"/>
                <a:gd name="T26" fmla="*/ 148 w 1368"/>
                <a:gd name="T27" fmla="*/ 431 h 1047"/>
                <a:gd name="T28" fmla="*/ 351 w 1368"/>
                <a:gd name="T29" fmla="*/ 498 h 1047"/>
                <a:gd name="T30" fmla="*/ 449 w 1368"/>
                <a:gd name="T31" fmla="*/ 685 h 1047"/>
                <a:gd name="T32" fmla="*/ 474 w 1368"/>
                <a:gd name="T33" fmla="*/ 824 h 1047"/>
                <a:gd name="T34" fmla="*/ 511 w 1368"/>
                <a:gd name="T35" fmla="*/ 897 h 1047"/>
                <a:gd name="T36" fmla="*/ 550 w 1368"/>
                <a:gd name="T37" fmla="*/ 862 h 1047"/>
                <a:gd name="T38" fmla="*/ 865 w 1368"/>
                <a:gd name="T39" fmla="*/ 517 h 1047"/>
                <a:gd name="T40" fmla="*/ 670 w 1368"/>
                <a:gd name="T41" fmla="*/ 0 h 1047"/>
                <a:gd name="T42" fmla="*/ 527 w 1368"/>
                <a:gd name="T43" fmla="*/ 595 h 1047"/>
                <a:gd name="T44" fmla="*/ 731 w 1368"/>
                <a:gd name="T45" fmla="*/ 529 h 1047"/>
                <a:gd name="T46" fmla="*/ 867 w 1368"/>
                <a:gd name="T47" fmla="*/ 554 h 1047"/>
                <a:gd name="T48" fmla="*/ 952 w 1368"/>
                <a:gd name="T49" fmla="*/ 998 h 1047"/>
                <a:gd name="T50" fmla="*/ 832 w 1368"/>
                <a:gd name="T51" fmla="*/ 858 h 1047"/>
                <a:gd name="T52" fmla="*/ 716 w 1368"/>
                <a:gd name="T53" fmla="*/ 712 h 1047"/>
                <a:gd name="T54" fmla="*/ 699 w 1368"/>
                <a:gd name="T55" fmla="*/ 679 h 1047"/>
                <a:gd name="T56" fmla="*/ 681 w 1368"/>
                <a:gd name="T57" fmla="*/ 652 h 1047"/>
                <a:gd name="T58" fmla="*/ 668 w 1368"/>
                <a:gd name="T59" fmla="*/ 693 h 1047"/>
                <a:gd name="T60" fmla="*/ 758 w 1368"/>
                <a:gd name="T61" fmla="*/ 818 h 1047"/>
                <a:gd name="T62" fmla="*/ 788 w 1368"/>
                <a:gd name="T63" fmla="*/ 899 h 1047"/>
                <a:gd name="T64" fmla="*/ 797 w 1368"/>
                <a:gd name="T65" fmla="*/ 945 h 1047"/>
                <a:gd name="T66" fmla="*/ 941 w 1368"/>
                <a:gd name="T67" fmla="*/ 1039 h 1047"/>
                <a:gd name="T68" fmla="*/ 1001 w 1368"/>
                <a:gd name="T69" fmla="*/ 71 h 1047"/>
                <a:gd name="T70" fmla="*/ 978 w 1368"/>
                <a:gd name="T71" fmla="*/ 0 h 1047"/>
                <a:gd name="T72" fmla="*/ 1198 w 1368"/>
                <a:gd name="T73" fmla="*/ 181 h 1047"/>
                <a:gd name="T74" fmla="*/ 1089 w 1368"/>
                <a:gd name="T75" fmla="*/ 167 h 1047"/>
                <a:gd name="T76" fmla="*/ 670 w 1368"/>
                <a:gd name="T77" fmla="*/ 0 h 1047"/>
                <a:gd name="T78" fmla="*/ 899 w 1368"/>
                <a:gd name="T79" fmla="*/ 380 h 1047"/>
                <a:gd name="T80" fmla="*/ 1108 w 1368"/>
                <a:gd name="T81" fmla="*/ 217 h 1047"/>
                <a:gd name="T82" fmla="*/ 1201 w 1368"/>
                <a:gd name="T83" fmla="*/ 199 h 1047"/>
                <a:gd name="T84" fmla="*/ 1347 w 1368"/>
                <a:gd name="T85" fmla="*/ 410 h 1047"/>
                <a:gd name="T86" fmla="*/ 1220 w 1368"/>
                <a:gd name="T87" fmla="*/ 407 h 1047"/>
                <a:gd name="T88" fmla="*/ 1051 w 1368"/>
                <a:gd name="T89" fmla="*/ 370 h 1047"/>
                <a:gd name="T90" fmla="*/ 1011 w 1368"/>
                <a:gd name="T91" fmla="*/ 387 h 1047"/>
                <a:gd name="T92" fmla="*/ 1058 w 1368"/>
                <a:gd name="T93" fmla="*/ 402 h 1047"/>
                <a:gd name="T94" fmla="*/ 1250 w 1368"/>
                <a:gd name="T95" fmla="*/ 454 h 1047"/>
                <a:gd name="T96" fmla="*/ 1362 w 1368"/>
                <a:gd name="T97" fmla="*/ 451 h 10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368" h="1047">
                  <a:moveTo>
                    <a:pt x="33" y="620"/>
                  </a:moveTo>
                  <a:lnTo>
                    <a:pt x="31" y="607"/>
                  </a:lnTo>
                  <a:lnTo>
                    <a:pt x="25" y="596"/>
                  </a:lnTo>
                  <a:lnTo>
                    <a:pt x="16" y="587"/>
                  </a:lnTo>
                  <a:lnTo>
                    <a:pt x="4" y="581"/>
                  </a:lnTo>
                  <a:lnTo>
                    <a:pt x="0" y="581"/>
                  </a:lnTo>
                  <a:lnTo>
                    <a:pt x="0" y="686"/>
                  </a:lnTo>
                  <a:lnTo>
                    <a:pt x="4" y="686"/>
                  </a:lnTo>
                  <a:lnTo>
                    <a:pt x="24" y="666"/>
                  </a:lnTo>
                  <a:lnTo>
                    <a:pt x="30" y="650"/>
                  </a:lnTo>
                  <a:lnTo>
                    <a:pt x="33" y="634"/>
                  </a:lnTo>
                  <a:lnTo>
                    <a:pt x="33" y="620"/>
                  </a:lnTo>
                  <a:moveTo>
                    <a:pt x="238" y="524"/>
                  </a:moveTo>
                  <a:lnTo>
                    <a:pt x="236" y="517"/>
                  </a:lnTo>
                  <a:lnTo>
                    <a:pt x="229" y="509"/>
                  </a:lnTo>
                  <a:lnTo>
                    <a:pt x="217" y="509"/>
                  </a:lnTo>
                  <a:lnTo>
                    <a:pt x="202" y="520"/>
                  </a:lnTo>
                  <a:lnTo>
                    <a:pt x="188" y="545"/>
                  </a:lnTo>
                  <a:lnTo>
                    <a:pt x="172" y="590"/>
                  </a:lnTo>
                  <a:lnTo>
                    <a:pt x="152" y="643"/>
                  </a:lnTo>
                  <a:lnTo>
                    <a:pt x="122" y="697"/>
                  </a:lnTo>
                  <a:lnTo>
                    <a:pt x="43" y="782"/>
                  </a:lnTo>
                  <a:lnTo>
                    <a:pt x="21" y="824"/>
                  </a:lnTo>
                  <a:lnTo>
                    <a:pt x="13" y="866"/>
                  </a:lnTo>
                  <a:lnTo>
                    <a:pt x="17" y="904"/>
                  </a:lnTo>
                  <a:lnTo>
                    <a:pt x="22" y="916"/>
                  </a:lnTo>
                  <a:lnTo>
                    <a:pt x="29" y="926"/>
                  </a:lnTo>
                  <a:lnTo>
                    <a:pt x="38" y="935"/>
                  </a:lnTo>
                  <a:lnTo>
                    <a:pt x="48" y="941"/>
                  </a:lnTo>
                  <a:lnTo>
                    <a:pt x="85" y="934"/>
                  </a:lnTo>
                  <a:lnTo>
                    <a:pt x="112" y="885"/>
                  </a:lnTo>
                  <a:lnTo>
                    <a:pt x="131" y="817"/>
                  </a:lnTo>
                  <a:lnTo>
                    <a:pt x="143" y="753"/>
                  </a:lnTo>
                  <a:lnTo>
                    <a:pt x="159" y="693"/>
                  </a:lnTo>
                  <a:lnTo>
                    <a:pt x="183" y="629"/>
                  </a:lnTo>
                  <a:lnTo>
                    <a:pt x="208" y="575"/>
                  </a:lnTo>
                  <a:lnTo>
                    <a:pt x="226" y="546"/>
                  </a:lnTo>
                  <a:lnTo>
                    <a:pt x="236" y="535"/>
                  </a:lnTo>
                  <a:lnTo>
                    <a:pt x="238" y="524"/>
                  </a:lnTo>
                  <a:moveTo>
                    <a:pt x="550" y="862"/>
                  </a:moveTo>
                  <a:lnTo>
                    <a:pt x="549" y="845"/>
                  </a:lnTo>
                  <a:lnTo>
                    <a:pt x="544" y="825"/>
                  </a:lnTo>
                  <a:lnTo>
                    <a:pt x="533" y="799"/>
                  </a:lnTo>
                  <a:lnTo>
                    <a:pt x="518" y="770"/>
                  </a:lnTo>
                  <a:lnTo>
                    <a:pt x="499" y="737"/>
                  </a:lnTo>
                  <a:lnTo>
                    <a:pt x="476" y="702"/>
                  </a:lnTo>
                  <a:lnTo>
                    <a:pt x="471" y="695"/>
                  </a:lnTo>
                  <a:lnTo>
                    <a:pt x="468" y="688"/>
                  </a:lnTo>
                  <a:lnTo>
                    <a:pt x="238" y="0"/>
                  </a:lnTo>
                  <a:lnTo>
                    <a:pt x="223" y="0"/>
                  </a:lnTo>
                  <a:lnTo>
                    <a:pt x="0" y="0"/>
                  </a:lnTo>
                  <a:lnTo>
                    <a:pt x="0" y="439"/>
                  </a:lnTo>
                  <a:lnTo>
                    <a:pt x="19" y="449"/>
                  </a:lnTo>
                  <a:lnTo>
                    <a:pt x="46" y="452"/>
                  </a:lnTo>
                  <a:lnTo>
                    <a:pt x="57" y="451"/>
                  </a:lnTo>
                  <a:lnTo>
                    <a:pt x="148" y="431"/>
                  </a:lnTo>
                  <a:lnTo>
                    <a:pt x="227" y="438"/>
                  </a:lnTo>
                  <a:lnTo>
                    <a:pt x="283" y="454"/>
                  </a:lnTo>
                  <a:lnTo>
                    <a:pt x="304" y="463"/>
                  </a:lnTo>
                  <a:lnTo>
                    <a:pt x="351" y="498"/>
                  </a:lnTo>
                  <a:lnTo>
                    <a:pt x="388" y="539"/>
                  </a:lnTo>
                  <a:lnTo>
                    <a:pt x="415" y="585"/>
                  </a:lnTo>
                  <a:lnTo>
                    <a:pt x="435" y="634"/>
                  </a:lnTo>
                  <a:lnTo>
                    <a:pt x="449" y="685"/>
                  </a:lnTo>
                  <a:lnTo>
                    <a:pt x="458" y="733"/>
                  </a:lnTo>
                  <a:lnTo>
                    <a:pt x="465" y="776"/>
                  </a:lnTo>
                  <a:lnTo>
                    <a:pt x="471" y="811"/>
                  </a:lnTo>
                  <a:lnTo>
                    <a:pt x="474" y="824"/>
                  </a:lnTo>
                  <a:lnTo>
                    <a:pt x="477" y="835"/>
                  </a:lnTo>
                  <a:lnTo>
                    <a:pt x="480" y="846"/>
                  </a:lnTo>
                  <a:lnTo>
                    <a:pt x="495" y="878"/>
                  </a:lnTo>
                  <a:lnTo>
                    <a:pt x="511" y="897"/>
                  </a:lnTo>
                  <a:lnTo>
                    <a:pt x="527" y="901"/>
                  </a:lnTo>
                  <a:lnTo>
                    <a:pt x="542" y="889"/>
                  </a:lnTo>
                  <a:lnTo>
                    <a:pt x="548" y="877"/>
                  </a:lnTo>
                  <a:lnTo>
                    <a:pt x="550" y="862"/>
                  </a:lnTo>
                  <a:moveTo>
                    <a:pt x="883" y="537"/>
                  </a:moveTo>
                  <a:lnTo>
                    <a:pt x="880" y="531"/>
                  </a:lnTo>
                  <a:lnTo>
                    <a:pt x="874" y="524"/>
                  </a:lnTo>
                  <a:lnTo>
                    <a:pt x="865" y="517"/>
                  </a:lnTo>
                  <a:lnTo>
                    <a:pt x="853" y="510"/>
                  </a:lnTo>
                  <a:lnTo>
                    <a:pt x="842" y="504"/>
                  </a:lnTo>
                  <a:lnTo>
                    <a:pt x="836" y="497"/>
                  </a:lnTo>
                  <a:lnTo>
                    <a:pt x="670" y="0"/>
                  </a:lnTo>
                  <a:lnTo>
                    <a:pt x="238" y="0"/>
                  </a:lnTo>
                  <a:lnTo>
                    <a:pt x="466" y="682"/>
                  </a:lnTo>
                  <a:lnTo>
                    <a:pt x="476" y="632"/>
                  </a:lnTo>
                  <a:lnTo>
                    <a:pt x="527" y="595"/>
                  </a:lnTo>
                  <a:lnTo>
                    <a:pt x="589" y="570"/>
                  </a:lnTo>
                  <a:lnTo>
                    <a:pt x="635" y="553"/>
                  </a:lnTo>
                  <a:lnTo>
                    <a:pt x="690" y="532"/>
                  </a:lnTo>
                  <a:lnTo>
                    <a:pt x="731" y="529"/>
                  </a:lnTo>
                  <a:lnTo>
                    <a:pt x="769" y="537"/>
                  </a:lnTo>
                  <a:lnTo>
                    <a:pt x="812" y="550"/>
                  </a:lnTo>
                  <a:lnTo>
                    <a:pt x="843" y="556"/>
                  </a:lnTo>
                  <a:lnTo>
                    <a:pt x="867" y="554"/>
                  </a:lnTo>
                  <a:lnTo>
                    <a:pt x="881" y="548"/>
                  </a:lnTo>
                  <a:lnTo>
                    <a:pt x="883" y="537"/>
                  </a:lnTo>
                  <a:moveTo>
                    <a:pt x="955" y="1010"/>
                  </a:moveTo>
                  <a:lnTo>
                    <a:pt x="952" y="998"/>
                  </a:lnTo>
                  <a:lnTo>
                    <a:pt x="933" y="962"/>
                  </a:lnTo>
                  <a:lnTo>
                    <a:pt x="901" y="924"/>
                  </a:lnTo>
                  <a:lnTo>
                    <a:pt x="865" y="888"/>
                  </a:lnTo>
                  <a:lnTo>
                    <a:pt x="832" y="858"/>
                  </a:lnTo>
                  <a:lnTo>
                    <a:pt x="790" y="814"/>
                  </a:lnTo>
                  <a:lnTo>
                    <a:pt x="749" y="761"/>
                  </a:lnTo>
                  <a:lnTo>
                    <a:pt x="741" y="749"/>
                  </a:lnTo>
                  <a:lnTo>
                    <a:pt x="716" y="712"/>
                  </a:lnTo>
                  <a:lnTo>
                    <a:pt x="700" y="680"/>
                  </a:lnTo>
                  <a:lnTo>
                    <a:pt x="699" y="679"/>
                  </a:lnTo>
                  <a:lnTo>
                    <a:pt x="699" y="676"/>
                  </a:lnTo>
                  <a:lnTo>
                    <a:pt x="693" y="658"/>
                  </a:lnTo>
                  <a:lnTo>
                    <a:pt x="692" y="658"/>
                  </a:lnTo>
                  <a:lnTo>
                    <a:pt x="681" y="652"/>
                  </a:lnTo>
                  <a:lnTo>
                    <a:pt x="674" y="654"/>
                  </a:lnTo>
                  <a:lnTo>
                    <a:pt x="665" y="657"/>
                  </a:lnTo>
                  <a:lnTo>
                    <a:pt x="659" y="668"/>
                  </a:lnTo>
                  <a:lnTo>
                    <a:pt x="668" y="693"/>
                  </a:lnTo>
                  <a:lnTo>
                    <a:pt x="672" y="701"/>
                  </a:lnTo>
                  <a:lnTo>
                    <a:pt x="678" y="710"/>
                  </a:lnTo>
                  <a:lnTo>
                    <a:pt x="731" y="776"/>
                  </a:lnTo>
                  <a:lnTo>
                    <a:pt x="758" y="818"/>
                  </a:lnTo>
                  <a:lnTo>
                    <a:pt x="780" y="865"/>
                  </a:lnTo>
                  <a:lnTo>
                    <a:pt x="783" y="876"/>
                  </a:lnTo>
                  <a:lnTo>
                    <a:pt x="786" y="887"/>
                  </a:lnTo>
                  <a:lnTo>
                    <a:pt x="788" y="899"/>
                  </a:lnTo>
                  <a:lnTo>
                    <a:pt x="790" y="911"/>
                  </a:lnTo>
                  <a:lnTo>
                    <a:pt x="791" y="922"/>
                  </a:lnTo>
                  <a:lnTo>
                    <a:pt x="794" y="934"/>
                  </a:lnTo>
                  <a:lnTo>
                    <a:pt x="797" y="945"/>
                  </a:lnTo>
                  <a:lnTo>
                    <a:pt x="824" y="995"/>
                  </a:lnTo>
                  <a:lnTo>
                    <a:pt x="861" y="1030"/>
                  </a:lnTo>
                  <a:lnTo>
                    <a:pt x="902" y="1046"/>
                  </a:lnTo>
                  <a:lnTo>
                    <a:pt x="941" y="1039"/>
                  </a:lnTo>
                  <a:lnTo>
                    <a:pt x="950" y="1031"/>
                  </a:lnTo>
                  <a:lnTo>
                    <a:pt x="954" y="1021"/>
                  </a:lnTo>
                  <a:lnTo>
                    <a:pt x="955" y="1010"/>
                  </a:lnTo>
                  <a:moveTo>
                    <a:pt x="1001" y="71"/>
                  </a:moveTo>
                  <a:lnTo>
                    <a:pt x="1000" y="65"/>
                  </a:lnTo>
                  <a:lnTo>
                    <a:pt x="998" y="58"/>
                  </a:lnTo>
                  <a:lnTo>
                    <a:pt x="998" y="0"/>
                  </a:lnTo>
                  <a:lnTo>
                    <a:pt x="978" y="0"/>
                  </a:lnTo>
                  <a:lnTo>
                    <a:pt x="1001" y="71"/>
                  </a:lnTo>
                  <a:moveTo>
                    <a:pt x="1201" y="199"/>
                  </a:moveTo>
                  <a:lnTo>
                    <a:pt x="1201" y="189"/>
                  </a:lnTo>
                  <a:lnTo>
                    <a:pt x="1198" y="181"/>
                  </a:lnTo>
                  <a:lnTo>
                    <a:pt x="1188" y="174"/>
                  </a:lnTo>
                  <a:lnTo>
                    <a:pt x="1174" y="178"/>
                  </a:lnTo>
                  <a:lnTo>
                    <a:pt x="1138" y="180"/>
                  </a:lnTo>
                  <a:lnTo>
                    <a:pt x="1089" y="167"/>
                  </a:lnTo>
                  <a:lnTo>
                    <a:pt x="1039" y="135"/>
                  </a:lnTo>
                  <a:lnTo>
                    <a:pt x="1003" y="77"/>
                  </a:lnTo>
                  <a:lnTo>
                    <a:pt x="978" y="0"/>
                  </a:lnTo>
                  <a:lnTo>
                    <a:pt x="670" y="0"/>
                  </a:lnTo>
                  <a:lnTo>
                    <a:pt x="833" y="490"/>
                  </a:lnTo>
                  <a:lnTo>
                    <a:pt x="838" y="461"/>
                  </a:lnTo>
                  <a:lnTo>
                    <a:pt x="864" y="425"/>
                  </a:lnTo>
                  <a:lnTo>
                    <a:pt x="899" y="380"/>
                  </a:lnTo>
                  <a:lnTo>
                    <a:pt x="935" y="326"/>
                  </a:lnTo>
                  <a:lnTo>
                    <a:pt x="984" y="267"/>
                  </a:lnTo>
                  <a:lnTo>
                    <a:pt x="1045" y="233"/>
                  </a:lnTo>
                  <a:lnTo>
                    <a:pt x="1108" y="217"/>
                  </a:lnTo>
                  <a:lnTo>
                    <a:pt x="1160" y="215"/>
                  </a:lnTo>
                  <a:lnTo>
                    <a:pt x="1182" y="214"/>
                  </a:lnTo>
                  <a:lnTo>
                    <a:pt x="1195" y="208"/>
                  </a:lnTo>
                  <a:lnTo>
                    <a:pt x="1201" y="199"/>
                  </a:lnTo>
                  <a:moveTo>
                    <a:pt x="1368" y="441"/>
                  </a:moveTo>
                  <a:lnTo>
                    <a:pt x="1367" y="430"/>
                  </a:lnTo>
                  <a:lnTo>
                    <a:pt x="1360" y="419"/>
                  </a:lnTo>
                  <a:lnTo>
                    <a:pt x="1347" y="410"/>
                  </a:lnTo>
                  <a:lnTo>
                    <a:pt x="1329" y="404"/>
                  </a:lnTo>
                  <a:lnTo>
                    <a:pt x="1307" y="404"/>
                  </a:lnTo>
                  <a:lnTo>
                    <a:pt x="1263" y="407"/>
                  </a:lnTo>
                  <a:lnTo>
                    <a:pt x="1220" y="407"/>
                  </a:lnTo>
                  <a:lnTo>
                    <a:pt x="1177" y="402"/>
                  </a:lnTo>
                  <a:lnTo>
                    <a:pt x="1133" y="392"/>
                  </a:lnTo>
                  <a:lnTo>
                    <a:pt x="1089" y="379"/>
                  </a:lnTo>
                  <a:lnTo>
                    <a:pt x="1051" y="370"/>
                  </a:lnTo>
                  <a:lnTo>
                    <a:pt x="1023" y="370"/>
                  </a:lnTo>
                  <a:lnTo>
                    <a:pt x="1011" y="383"/>
                  </a:lnTo>
                  <a:lnTo>
                    <a:pt x="1011" y="385"/>
                  </a:lnTo>
                  <a:lnTo>
                    <a:pt x="1011" y="387"/>
                  </a:lnTo>
                  <a:lnTo>
                    <a:pt x="1015" y="398"/>
                  </a:lnTo>
                  <a:lnTo>
                    <a:pt x="1029" y="400"/>
                  </a:lnTo>
                  <a:lnTo>
                    <a:pt x="1041" y="401"/>
                  </a:lnTo>
                  <a:lnTo>
                    <a:pt x="1058" y="402"/>
                  </a:lnTo>
                  <a:lnTo>
                    <a:pt x="1098" y="407"/>
                  </a:lnTo>
                  <a:lnTo>
                    <a:pt x="1147" y="415"/>
                  </a:lnTo>
                  <a:lnTo>
                    <a:pt x="1189" y="426"/>
                  </a:lnTo>
                  <a:lnTo>
                    <a:pt x="1250" y="454"/>
                  </a:lnTo>
                  <a:lnTo>
                    <a:pt x="1285" y="463"/>
                  </a:lnTo>
                  <a:lnTo>
                    <a:pt x="1329" y="463"/>
                  </a:lnTo>
                  <a:lnTo>
                    <a:pt x="1349" y="459"/>
                  </a:lnTo>
                  <a:lnTo>
                    <a:pt x="1362" y="451"/>
                  </a:lnTo>
                  <a:lnTo>
                    <a:pt x="1368" y="441"/>
                  </a:lnTo>
                </a:path>
              </a:pathLst>
            </a:custGeom>
            <a:solidFill>
              <a:srgbClr val="FFD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pic>
          <p:nvPicPr>
            <p:cNvPr id="6" name="Picture 4">
              <a:extLst>
                <a:ext uri="{FF2B5EF4-FFF2-40B4-BE49-F238E27FC236}">
                  <a16:creationId xmlns:a16="http://schemas.microsoft.com/office/drawing/2014/main" id="{007F564B-89EC-4621-9551-82B98651D8D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" y="732"/>
              <a:ext cx="107" cy="1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5">
              <a:extLst>
                <a:ext uri="{FF2B5EF4-FFF2-40B4-BE49-F238E27FC236}">
                  <a16:creationId xmlns:a16="http://schemas.microsoft.com/office/drawing/2014/main" id="{A817185F-A4C7-4785-B8E9-1591C13C78D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3" y="542"/>
              <a:ext cx="107" cy="1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AutoShape 6">
              <a:extLst>
                <a:ext uri="{FF2B5EF4-FFF2-40B4-BE49-F238E27FC236}">
                  <a16:creationId xmlns:a16="http://schemas.microsoft.com/office/drawing/2014/main" id="{9C3D72EA-2887-4D34-9DF3-2737DE2D556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" y="12"/>
              <a:ext cx="1280" cy="948"/>
            </a:xfrm>
            <a:custGeom>
              <a:avLst/>
              <a:gdLst>
                <a:gd name="T0" fmla="+- 0 112 61"/>
                <a:gd name="T1" fmla="*/ T0 w 1280"/>
                <a:gd name="T2" fmla="+- 0 544 12"/>
                <a:gd name="T3" fmla="*/ 544 h 948"/>
                <a:gd name="T4" fmla="+- 0 103 61"/>
                <a:gd name="T5" fmla="*/ T4 w 1280"/>
                <a:gd name="T6" fmla="+- 0 528 12"/>
                <a:gd name="T7" fmla="*/ 528 h 948"/>
                <a:gd name="T8" fmla="+- 0 79 61"/>
                <a:gd name="T9" fmla="*/ T8 w 1280"/>
                <a:gd name="T10" fmla="+- 0 514 12"/>
                <a:gd name="T11" fmla="*/ 514 h 948"/>
                <a:gd name="T12" fmla="+- 0 61 61"/>
                <a:gd name="T13" fmla="*/ T12 w 1280"/>
                <a:gd name="T14" fmla="+- 0 532 12"/>
                <a:gd name="T15" fmla="*/ 532 h 948"/>
                <a:gd name="T16" fmla="+- 0 65 61"/>
                <a:gd name="T17" fmla="*/ T16 w 1280"/>
                <a:gd name="T18" fmla="+- 0 554 12"/>
                <a:gd name="T19" fmla="*/ 554 h 948"/>
                <a:gd name="T20" fmla="+- 0 77 61"/>
                <a:gd name="T21" fmla="*/ T20 w 1280"/>
                <a:gd name="T22" fmla="+- 0 559 12"/>
                <a:gd name="T23" fmla="*/ 559 h 948"/>
                <a:gd name="T24" fmla="+- 0 94 61"/>
                <a:gd name="T25" fmla="*/ T24 w 1280"/>
                <a:gd name="T26" fmla="+- 0 561 12"/>
                <a:gd name="T27" fmla="*/ 561 h 948"/>
                <a:gd name="T28" fmla="+- 0 112 61"/>
                <a:gd name="T29" fmla="*/ T28 w 1280"/>
                <a:gd name="T30" fmla="+- 0 550 12"/>
                <a:gd name="T31" fmla="*/ 550 h 948"/>
                <a:gd name="T32" fmla="+- 0 709 61"/>
                <a:gd name="T33" fmla="*/ T32 w 1280"/>
                <a:gd name="T34" fmla="+- 0 960 12"/>
                <a:gd name="T35" fmla="*/ 960 h 948"/>
                <a:gd name="T36" fmla="+- 0 709 61"/>
                <a:gd name="T37" fmla="*/ T36 w 1280"/>
                <a:gd name="T38" fmla="+- 0 940 12"/>
                <a:gd name="T39" fmla="*/ 940 h 948"/>
                <a:gd name="T40" fmla="+- 0 697 61"/>
                <a:gd name="T41" fmla="*/ T40 w 1280"/>
                <a:gd name="T42" fmla="+- 0 938 12"/>
                <a:gd name="T43" fmla="*/ 938 h 948"/>
                <a:gd name="T44" fmla="+- 0 709 61"/>
                <a:gd name="T45" fmla="*/ T44 w 1280"/>
                <a:gd name="T46" fmla="+- 0 960 12"/>
                <a:gd name="T47" fmla="*/ 960 h 948"/>
                <a:gd name="T48" fmla="+- 0 1078 61"/>
                <a:gd name="T49" fmla="*/ T48 w 1280"/>
                <a:gd name="T50" fmla="+- 0 819 12"/>
                <a:gd name="T51" fmla="*/ 819 h 948"/>
                <a:gd name="T52" fmla="+- 0 1077 61"/>
                <a:gd name="T53" fmla="*/ T52 w 1280"/>
                <a:gd name="T54" fmla="+- 0 816 12"/>
                <a:gd name="T55" fmla="*/ 816 h 948"/>
                <a:gd name="T56" fmla="+- 0 1066 61"/>
                <a:gd name="T57" fmla="*/ T56 w 1280"/>
                <a:gd name="T58" fmla="+- 0 815 12"/>
                <a:gd name="T59" fmla="*/ 815 h 948"/>
                <a:gd name="T60" fmla="+- 0 1079 61"/>
                <a:gd name="T61" fmla="*/ T60 w 1280"/>
                <a:gd name="T62" fmla="+- 0 836 12"/>
                <a:gd name="T63" fmla="*/ 836 h 948"/>
                <a:gd name="T64" fmla="+- 0 1261 61"/>
                <a:gd name="T65" fmla="*/ T64 w 1280"/>
                <a:gd name="T66" fmla="+- 0 610 12"/>
                <a:gd name="T67" fmla="*/ 610 h 948"/>
                <a:gd name="T68" fmla="+- 0 1253 61"/>
                <a:gd name="T69" fmla="*/ T68 w 1280"/>
                <a:gd name="T70" fmla="+- 0 593 12"/>
                <a:gd name="T71" fmla="*/ 593 h 948"/>
                <a:gd name="T72" fmla="+- 0 1228 61"/>
                <a:gd name="T73" fmla="*/ T72 w 1280"/>
                <a:gd name="T74" fmla="+- 0 579 12"/>
                <a:gd name="T75" fmla="*/ 579 h 948"/>
                <a:gd name="T76" fmla="+- 0 1211 61"/>
                <a:gd name="T77" fmla="*/ T76 w 1280"/>
                <a:gd name="T78" fmla="+- 0 597 12"/>
                <a:gd name="T79" fmla="*/ 597 h 948"/>
                <a:gd name="T80" fmla="+- 0 1215 61"/>
                <a:gd name="T81" fmla="*/ T80 w 1280"/>
                <a:gd name="T82" fmla="+- 0 619 12"/>
                <a:gd name="T83" fmla="*/ 619 h 948"/>
                <a:gd name="T84" fmla="+- 0 1227 61"/>
                <a:gd name="T85" fmla="*/ T84 w 1280"/>
                <a:gd name="T86" fmla="+- 0 624 12"/>
                <a:gd name="T87" fmla="*/ 624 h 948"/>
                <a:gd name="T88" fmla="+- 0 1243 61"/>
                <a:gd name="T89" fmla="*/ T88 w 1280"/>
                <a:gd name="T90" fmla="+- 0 627 12"/>
                <a:gd name="T91" fmla="*/ 627 h 948"/>
                <a:gd name="T92" fmla="+- 0 1261 61"/>
                <a:gd name="T93" fmla="*/ T92 w 1280"/>
                <a:gd name="T94" fmla="+- 0 616 12"/>
                <a:gd name="T95" fmla="*/ 616 h 948"/>
                <a:gd name="T96" fmla="+- 0 1263 61"/>
                <a:gd name="T97" fmla="*/ T96 w 1280"/>
                <a:gd name="T98" fmla="+- 0 46 12"/>
                <a:gd name="T99" fmla="*/ 46 h 948"/>
                <a:gd name="T100" fmla="+- 0 1262 61"/>
                <a:gd name="T101" fmla="*/ T100 w 1280"/>
                <a:gd name="T102" fmla="+- 0 40 12"/>
                <a:gd name="T103" fmla="*/ 40 h 948"/>
                <a:gd name="T104" fmla="+- 0 1242 61"/>
                <a:gd name="T105" fmla="*/ T104 w 1280"/>
                <a:gd name="T106" fmla="+- 0 16 12"/>
                <a:gd name="T107" fmla="*/ 16 h 948"/>
                <a:gd name="T108" fmla="+- 0 1218 61"/>
                <a:gd name="T109" fmla="*/ T108 w 1280"/>
                <a:gd name="T110" fmla="+- 0 20 12"/>
                <a:gd name="T111" fmla="*/ 20 h 948"/>
                <a:gd name="T112" fmla="+- 0 1211 61"/>
                <a:gd name="T113" fmla="*/ T112 w 1280"/>
                <a:gd name="T114" fmla="+- 0 39 12"/>
                <a:gd name="T115" fmla="*/ 39 h 948"/>
                <a:gd name="T116" fmla="+- 0 1222 61"/>
                <a:gd name="T117" fmla="*/ T116 w 1280"/>
                <a:gd name="T118" fmla="+- 0 56 12"/>
                <a:gd name="T119" fmla="*/ 56 h 948"/>
                <a:gd name="T120" fmla="+- 0 1233 61"/>
                <a:gd name="T121" fmla="*/ T120 w 1280"/>
                <a:gd name="T122" fmla="+- 0 59 12"/>
                <a:gd name="T123" fmla="*/ 59 h 948"/>
                <a:gd name="T124" fmla="+- 0 1256 61"/>
                <a:gd name="T125" fmla="*/ T124 w 1280"/>
                <a:gd name="T126" fmla="+- 0 58 12"/>
                <a:gd name="T127" fmla="*/ 58 h 948"/>
                <a:gd name="T128" fmla="+- 0 1263 61"/>
                <a:gd name="T129" fmla="*/ T128 w 1280"/>
                <a:gd name="T130" fmla="+- 0 46 12"/>
                <a:gd name="T131" fmla="*/ 46 h 948"/>
                <a:gd name="T132" fmla="+- 0 1339 61"/>
                <a:gd name="T133" fmla="*/ T132 w 1280"/>
                <a:gd name="T134" fmla="+- 0 238 12"/>
                <a:gd name="T135" fmla="*/ 238 h 948"/>
                <a:gd name="T136" fmla="+- 0 1339 61"/>
                <a:gd name="T137" fmla="*/ T136 w 1280"/>
                <a:gd name="T138" fmla="+- 0 235 12"/>
                <a:gd name="T139" fmla="*/ 235 h 948"/>
                <a:gd name="T140" fmla="+- 0 1327 61"/>
                <a:gd name="T141" fmla="*/ T140 w 1280"/>
                <a:gd name="T142" fmla="+- 0 235 12"/>
                <a:gd name="T143" fmla="*/ 235 h 948"/>
                <a:gd name="T144" fmla="+- 0 1340 61"/>
                <a:gd name="T145" fmla="*/ T144 w 1280"/>
                <a:gd name="T146" fmla="+- 0 256 12"/>
                <a:gd name="T147" fmla="*/ 256 h 94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</a:cxnLst>
              <a:rect l="0" t="0" r="r" b="b"/>
              <a:pathLst>
                <a:path w="1280" h="948">
                  <a:moveTo>
                    <a:pt x="52" y="536"/>
                  </a:moveTo>
                  <a:lnTo>
                    <a:pt x="51" y="532"/>
                  </a:lnTo>
                  <a:lnTo>
                    <a:pt x="50" y="529"/>
                  </a:lnTo>
                  <a:lnTo>
                    <a:pt x="42" y="516"/>
                  </a:lnTo>
                  <a:lnTo>
                    <a:pt x="31" y="505"/>
                  </a:lnTo>
                  <a:lnTo>
                    <a:pt x="18" y="502"/>
                  </a:lnTo>
                  <a:lnTo>
                    <a:pt x="7" y="509"/>
                  </a:lnTo>
                  <a:lnTo>
                    <a:pt x="0" y="520"/>
                  </a:lnTo>
                  <a:lnTo>
                    <a:pt x="0" y="528"/>
                  </a:lnTo>
                  <a:lnTo>
                    <a:pt x="4" y="542"/>
                  </a:lnTo>
                  <a:lnTo>
                    <a:pt x="11" y="546"/>
                  </a:lnTo>
                  <a:lnTo>
                    <a:pt x="16" y="547"/>
                  </a:lnTo>
                  <a:lnTo>
                    <a:pt x="21" y="548"/>
                  </a:lnTo>
                  <a:lnTo>
                    <a:pt x="33" y="549"/>
                  </a:lnTo>
                  <a:lnTo>
                    <a:pt x="45" y="547"/>
                  </a:lnTo>
                  <a:lnTo>
                    <a:pt x="51" y="538"/>
                  </a:lnTo>
                  <a:lnTo>
                    <a:pt x="52" y="536"/>
                  </a:lnTo>
                  <a:moveTo>
                    <a:pt x="648" y="948"/>
                  </a:moveTo>
                  <a:lnTo>
                    <a:pt x="648" y="930"/>
                  </a:lnTo>
                  <a:lnTo>
                    <a:pt x="648" y="928"/>
                  </a:lnTo>
                  <a:lnTo>
                    <a:pt x="644" y="919"/>
                  </a:lnTo>
                  <a:lnTo>
                    <a:pt x="636" y="926"/>
                  </a:lnTo>
                  <a:lnTo>
                    <a:pt x="640" y="940"/>
                  </a:lnTo>
                  <a:lnTo>
                    <a:pt x="648" y="948"/>
                  </a:lnTo>
                  <a:moveTo>
                    <a:pt x="1018" y="824"/>
                  </a:moveTo>
                  <a:lnTo>
                    <a:pt x="1017" y="807"/>
                  </a:lnTo>
                  <a:lnTo>
                    <a:pt x="1017" y="805"/>
                  </a:lnTo>
                  <a:lnTo>
                    <a:pt x="1016" y="804"/>
                  </a:lnTo>
                  <a:lnTo>
                    <a:pt x="1014" y="796"/>
                  </a:lnTo>
                  <a:lnTo>
                    <a:pt x="1005" y="803"/>
                  </a:lnTo>
                  <a:lnTo>
                    <a:pt x="1009" y="817"/>
                  </a:lnTo>
                  <a:lnTo>
                    <a:pt x="1018" y="824"/>
                  </a:lnTo>
                  <a:moveTo>
                    <a:pt x="1201" y="601"/>
                  </a:moveTo>
                  <a:lnTo>
                    <a:pt x="1200" y="598"/>
                  </a:lnTo>
                  <a:lnTo>
                    <a:pt x="1199" y="594"/>
                  </a:lnTo>
                  <a:lnTo>
                    <a:pt x="1192" y="581"/>
                  </a:lnTo>
                  <a:lnTo>
                    <a:pt x="1180" y="571"/>
                  </a:lnTo>
                  <a:lnTo>
                    <a:pt x="1167" y="567"/>
                  </a:lnTo>
                  <a:lnTo>
                    <a:pt x="1156" y="575"/>
                  </a:lnTo>
                  <a:lnTo>
                    <a:pt x="1150" y="585"/>
                  </a:lnTo>
                  <a:lnTo>
                    <a:pt x="1149" y="593"/>
                  </a:lnTo>
                  <a:lnTo>
                    <a:pt x="1154" y="607"/>
                  </a:lnTo>
                  <a:lnTo>
                    <a:pt x="1160" y="611"/>
                  </a:lnTo>
                  <a:lnTo>
                    <a:pt x="1166" y="612"/>
                  </a:lnTo>
                  <a:lnTo>
                    <a:pt x="1171" y="613"/>
                  </a:lnTo>
                  <a:lnTo>
                    <a:pt x="1182" y="615"/>
                  </a:lnTo>
                  <a:lnTo>
                    <a:pt x="1194" y="612"/>
                  </a:lnTo>
                  <a:lnTo>
                    <a:pt x="1200" y="604"/>
                  </a:lnTo>
                  <a:lnTo>
                    <a:pt x="1201" y="601"/>
                  </a:lnTo>
                  <a:moveTo>
                    <a:pt x="1202" y="34"/>
                  </a:moveTo>
                  <a:lnTo>
                    <a:pt x="1202" y="31"/>
                  </a:lnTo>
                  <a:lnTo>
                    <a:pt x="1201" y="28"/>
                  </a:lnTo>
                  <a:lnTo>
                    <a:pt x="1193" y="14"/>
                  </a:lnTo>
                  <a:lnTo>
                    <a:pt x="1181" y="4"/>
                  </a:lnTo>
                  <a:lnTo>
                    <a:pt x="1168" y="0"/>
                  </a:lnTo>
                  <a:lnTo>
                    <a:pt x="1157" y="8"/>
                  </a:lnTo>
                  <a:lnTo>
                    <a:pt x="1151" y="18"/>
                  </a:lnTo>
                  <a:lnTo>
                    <a:pt x="1150" y="27"/>
                  </a:lnTo>
                  <a:lnTo>
                    <a:pt x="1155" y="40"/>
                  </a:lnTo>
                  <a:lnTo>
                    <a:pt x="1161" y="44"/>
                  </a:lnTo>
                  <a:lnTo>
                    <a:pt x="1167" y="46"/>
                  </a:lnTo>
                  <a:lnTo>
                    <a:pt x="1172" y="47"/>
                  </a:lnTo>
                  <a:lnTo>
                    <a:pt x="1183" y="48"/>
                  </a:lnTo>
                  <a:lnTo>
                    <a:pt x="1195" y="46"/>
                  </a:lnTo>
                  <a:lnTo>
                    <a:pt x="1202" y="37"/>
                  </a:lnTo>
                  <a:lnTo>
                    <a:pt x="1202" y="34"/>
                  </a:lnTo>
                  <a:moveTo>
                    <a:pt x="1279" y="244"/>
                  </a:moveTo>
                  <a:lnTo>
                    <a:pt x="1278" y="226"/>
                  </a:lnTo>
                  <a:lnTo>
                    <a:pt x="1278" y="225"/>
                  </a:lnTo>
                  <a:lnTo>
                    <a:pt x="1278" y="223"/>
                  </a:lnTo>
                  <a:lnTo>
                    <a:pt x="1275" y="215"/>
                  </a:lnTo>
                  <a:lnTo>
                    <a:pt x="1266" y="223"/>
                  </a:lnTo>
                  <a:lnTo>
                    <a:pt x="1270" y="236"/>
                  </a:lnTo>
                  <a:lnTo>
                    <a:pt x="1279" y="244"/>
                  </a:lnTo>
                </a:path>
              </a:pathLst>
            </a:custGeom>
            <a:solidFill>
              <a:srgbClr val="FFD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</p:grpSp>
      <p:grpSp>
        <p:nvGrpSpPr>
          <p:cNvPr id="9" name="Group 7">
            <a:extLst>
              <a:ext uri="{FF2B5EF4-FFF2-40B4-BE49-F238E27FC236}">
                <a16:creationId xmlns:a16="http://schemas.microsoft.com/office/drawing/2014/main" id="{CF09D6DE-781B-4F16-8E12-FBF7CFF67F3D}"/>
              </a:ext>
            </a:extLst>
          </p:cNvPr>
          <p:cNvGrpSpPr>
            <a:grpSpLocks/>
          </p:cNvGrpSpPr>
          <p:nvPr/>
        </p:nvGrpSpPr>
        <p:grpSpPr bwMode="auto">
          <a:xfrm>
            <a:off x="2373925" y="564485"/>
            <a:ext cx="866165" cy="1296393"/>
            <a:chOff x="3903" y="482"/>
            <a:chExt cx="1137" cy="1704"/>
          </a:xfrm>
        </p:grpSpPr>
        <p:sp>
          <p:nvSpPr>
            <p:cNvPr id="10" name="AutoShape 8">
              <a:extLst>
                <a:ext uri="{FF2B5EF4-FFF2-40B4-BE49-F238E27FC236}">
                  <a16:creationId xmlns:a16="http://schemas.microsoft.com/office/drawing/2014/main" id="{A49750AF-F957-47F1-A171-386843BE844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3" y="481"/>
              <a:ext cx="1137" cy="1704"/>
            </a:xfrm>
            <a:custGeom>
              <a:avLst/>
              <a:gdLst>
                <a:gd name="T0" fmla="+- 0 4228 3903"/>
                <a:gd name="T1" fmla="*/ T0 w 1137"/>
                <a:gd name="T2" fmla="+- 0 942 482"/>
                <a:gd name="T3" fmla="*/ 942 h 1704"/>
                <a:gd name="T4" fmla="+- 0 4116 3903"/>
                <a:gd name="T5" fmla="*/ T4 w 1137"/>
                <a:gd name="T6" fmla="+- 0 905 482"/>
                <a:gd name="T7" fmla="*/ 905 h 1704"/>
                <a:gd name="T8" fmla="+- 0 3947 3903"/>
                <a:gd name="T9" fmla="*/ T8 w 1137"/>
                <a:gd name="T10" fmla="+- 0 823 482"/>
                <a:gd name="T11" fmla="*/ 823 h 1704"/>
                <a:gd name="T12" fmla="+- 0 3904 3903"/>
                <a:gd name="T13" fmla="*/ T12 w 1137"/>
                <a:gd name="T14" fmla="+- 0 853 482"/>
                <a:gd name="T15" fmla="*/ 853 h 1704"/>
                <a:gd name="T16" fmla="+- 0 3956 3903"/>
                <a:gd name="T17" fmla="*/ T16 w 1137"/>
                <a:gd name="T18" fmla="+- 0 885 482"/>
                <a:gd name="T19" fmla="*/ 885 h 1704"/>
                <a:gd name="T20" fmla="+- 0 4125 3903"/>
                <a:gd name="T21" fmla="*/ T20 w 1137"/>
                <a:gd name="T22" fmla="+- 0 930 482"/>
                <a:gd name="T23" fmla="*/ 930 h 1704"/>
                <a:gd name="T24" fmla="+- 0 4243 3903"/>
                <a:gd name="T25" fmla="*/ T24 w 1137"/>
                <a:gd name="T26" fmla="+- 0 962 482"/>
                <a:gd name="T27" fmla="*/ 962 h 1704"/>
                <a:gd name="T28" fmla="+- 0 4485 3903"/>
                <a:gd name="T29" fmla="*/ T28 w 1137"/>
                <a:gd name="T30" fmla="+- 0 1839 482"/>
                <a:gd name="T31" fmla="*/ 1839 h 1704"/>
                <a:gd name="T32" fmla="+- 0 4419 3903"/>
                <a:gd name="T33" fmla="*/ T32 w 1137"/>
                <a:gd name="T34" fmla="+- 0 1825 482"/>
                <a:gd name="T35" fmla="*/ 1825 h 1704"/>
                <a:gd name="T36" fmla="+- 0 4390 3903"/>
                <a:gd name="T37" fmla="*/ T36 w 1137"/>
                <a:gd name="T38" fmla="+- 0 1880 482"/>
                <a:gd name="T39" fmla="*/ 1880 h 1704"/>
                <a:gd name="T40" fmla="+- 0 4400 3903"/>
                <a:gd name="T41" fmla="*/ T40 w 1137"/>
                <a:gd name="T42" fmla="+- 0 1911 482"/>
                <a:gd name="T43" fmla="*/ 1911 h 1704"/>
                <a:gd name="T44" fmla="+- 0 4464 3903"/>
                <a:gd name="T45" fmla="*/ T44 w 1137"/>
                <a:gd name="T46" fmla="+- 0 1929 482"/>
                <a:gd name="T47" fmla="*/ 1929 h 1704"/>
                <a:gd name="T48" fmla="+- 0 4493 3903"/>
                <a:gd name="T49" fmla="*/ T48 w 1137"/>
                <a:gd name="T50" fmla="+- 0 1863 482"/>
                <a:gd name="T51" fmla="*/ 1863 h 1704"/>
                <a:gd name="T52" fmla="+- 0 4676 3903"/>
                <a:gd name="T53" fmla="*/ T52 w 1137"/>
                <a:gd name="T54" fmla="+- 0 1752 482"/>
                <a:gd name="T55" fmla="*/ 1752 h 1704"/>
                <a:gd name="T56" fmla="+- 0 4611 3903"/>
                <a:gd name="T57" fmla="*/ T56 w 1137"/>
                <a:gd name="T58" fmla="+- 0 1886 482"/>
                <a:gd name="T59" fmla="*/ 1886 h 1704"/>
                <a:gd name="T60" fmla="+- 0 4472 3903"/>
                <a:gd name="T61" fmla="*/ T60 w 1137"/>
                <a:gd name="T62" fmla="+- 0 2110 482"/>
                <a:gd name="T63" fmla="*/ 2110 h 1704"/>
                <a:gd name="T64" fmla="+- 0 4497 3903"/>
                <a:gd name="T65" fmla="*/ T64 w 1137"/>
                <a:gd name="T66" fmla="+- 0 2178 482"/>
                <a:gd name="T67" fmla="*/ 2178 h 1704"/>
                <a:gd name="T68" fmla="+- 0 4591 3903"/>
                <a:gd name="T69" fmla="*/ T68 w 1137"/>
                <a:gd name="T70" fmla="+- 0 2060 482"/>
                <a:gd name="T71" fmla="*/ 2060 h 1704"/>
                <a:gd name="T72" fmla="+- 0 4667 3903"/>
                <a:gd name="T73" fmla="*/ T72 w 1137"/>
                <a:gd name="T74" fmla="+- 0 1819 482"/>
                <a:gd name="T75" fmla="*/ 1819 h 1704"/>
                <a:gd name="T76" fmla="+- 0 5010 3903"/>
                <a:gd name="T77" fmla="*/ T76 w 1137"/>
                <a:gd name="T78" fmla="+- 0 2105 482"/>
                <a:gd name="T79" fmla="*/ 2105 h 1704"/>
                <a:gd name="T80" fmla="+- 0 4978 3903"/>
                <a:gd name="T81" fmla="*/ T80 w 1137"/>
                <a:gd name="T82" fmla="+- 0 2013 482"/>
                <a:gd name="T83" fmla="*/ 2013 h 1704"/>
                <a:gd name="T84" fmla="+- 0 4928 3903"/>
                <a:gd name="T85" fmla="*/ T84 w 1137"/>
                <a:gd name="T86" fmla="+- 0 1932 482"/>
                <a:gd name="T87" fmla="*/ 1932 h 1704"/>
                <a:gd name="T88" fmla="+- 0 4471 3903"/>
                <a:gd name="T89" fmla="*/ T88 w 1137"/>
                <a:gd name="T90" fmla="+- 0 758 482"/>
                <a:gd name="T91" fmla="*/ 758 h 1704"/>
                <a:gd name="T92" fmla="+- 0 4403 3903"/>
                <a:gd name="T93" fmla="*/ T92 w 1137"/>
                <a:gd name="T94" fmla="+- 0 763 482"/>
                <a:gd name="T95" fmla="*/ 763 h 1704"/>
                <a:gd name="T96" fmla="+- 0 4420 3903"/>
                <a:gd name="T97" fmla="*/ T96 w 1137"/>
                <a:gd name="T98" fmla="+- 0 793 482"/>
                <a:gd name="T99" fmla="*/ 793 h 1704"/>
                <a:gd name="T100" fmla="+- 0 4453 3903"/>
                <a:gd name="T101" fmla="*/ T100 w 1137"/>
                <a:gd name="T102" fmla="+- 0 820 482"/>
                <a:gd name="T103" fmla="*/ 820 h 1704"/>
                <a:gd name="T104" fmla="+- 0 4360 3903"/>
                <a:gd name="T105" fmla="*/ T104 w 1137"/>
                <a:gd name="T106" fmla="+- 0 988 482"/>
                <a:gd name="T107" fmla="*/ 988 h 1704"/>
                <a:gd name="T108" fmla="+- 0 4194 3903"/>
                <a:gd name="T109" fmla="*/ T108 w 1137"/>
                <a:gd name="T110" fmla="+- 0 1106 482"/>
                <a:gd name="T111" fmla="*/ 1106 h 1704"/>
                <a:gd name="T112" fmla="+- 0 4101 3903"/>
                <a:gd name="T113" fmla="*/ T112 w 1137"/>
                <a:gd name="T114" fmla="+- 0 1129 482"/>
                <a:gd name="T115" fmla="*/ 1129 h 1704"/>
                <a:gd name="T116" fmla="+- 0 4130 3903"/>
                <a:gd name="T117" fmla="*/ T116 w 1137"/>
                <a:gd name="T118" fmla="+- 0 1148 482"/>
                <a:gd name="T119" fmla="*/ 1148 h 1704"/>
                <a:gd name="T120" fmla="+- 0 4308 3903"/>
                <a:gd name="T121" fmla="*/ T120 w 1137"/>
                <a:gd name="T122" fmla="+- 0 1248 482"/>
                <a:gd name="T123" fmla="*/ 1248 h 1704"/>
                <a:gd name="T124" fmla="+- 0 4312 3903"/>
                <a:gd name="T125" fmla="*/ T124 w 1137"/>
                <a:gd name="T126" fmla="+- 0 1274 482"/>
                <a:gd name="T127" fmla="*/ 1274 h 1704"/>
                <a:gd name="T128" fmla="+- 0 4258 3903"/>
                <a:gd name="T129" fmla="*/ T128 w 1137"/>
                <a:gd name="T130" fmla="+- 0 1436 482"/>
                <a:gd name="T131" fmla="*/ 1436 h 1704"/>
                <a:gd name="T132" fmla="+- 0 4182 3903"/>
                <a:gd name="T133" fmla="*/ T132 w 1137"/>
                <a:gd name="T134" fmla="+- 0 1500 482"/>
                <a:gd name="T135" fmla="*/ 1500 h 1704"/>
                <a:gd name="T136" fmla="+- 0 4245 3903"/>
                <a:gd name="T137" fmla="*/ T136 w 1137"/>
                <a:gd name="T138" fmla="+- 0 1537 482"/>
                <a:gd name="T139" fmla="*/ 1537 h 1704"/>
                <a:gd name="T140" fmla="+- 0 4345 3903"/>
                <a:gd name="T141" fmla="*/ T140 w 1137"/>
                <a:gd name="T142" fmla="+- 0 1469 482"/>
                <a:gd name="T143" fmla="*/ 1469 h 1704"/>
                <a:gd name="T144" fmla="+- 0 4399 3903"/>
                <a:gd name="T145" fmla="*/ T144 w 1137"/>
                <a:gd name="T146" fmla="+- 0 1537 482"/>
                <a:gd name="T147" fmla="*/ 1537 h 1704"/>
                <a:gd name="T148" fmla="+- 0 4414 3903"/>
                <a:gd name="T149" fmla="*/ T148 w 1137"/>
                <a:gd name="T150" fmla="+- 0 1611 482"/>
                <a:gd name="T151" fmla="*/ 1611 h 1704"/>
                <a:gd name="T152" fmla="+- 0 4478 3903"/>
                <a:gd name="T153" fmla="*/ T152 w 1137"/>
                <a:gd name="T154" fmla="+- 0 1693 482"/>
                <a:gd name="T155" fmla="*/ 1693 h 1704"/>
                <a:gd name="T156" fmla="+- 0 4687 3903"/>
                <a:gd name="T157" fmla="*/ T156 w 1137"/>
                <a:gd name="T158" fmla="+- 0 1681 482"/>
                <a:gd name="T159" fmla="*/ 1681 h 1704"/>
                <a:gd name="T160" fmla="+- 0 4847 3903"/>
                <a:gd name="T161" fmla="*/ T160 w 1137"/>
                <a:gd name="T162" fmla="+- 0 1783 482"/>
                <a:gd name="T163" fmla="*/ 1783 h 1704"/>
                <a:gd name="T164" fmla="+- 0 4918 3903"/>
                <a:gd name="T165" fmla="*/ T164 w 1137"/>
                <a:gd name="T166" fmla="+- 0 1977 482"/>
                <a:gd name="T167" fmla="*/ 1977 h 1704"/>
                <a:gd name="T168" fmla="+- 0 4937 3903"/>
                <a:gd name="T169" fmla="*/ T168 w 1137"/>
                <a:gd name="T170" fmla="+- 0 2079 482"/>
                <a:gd name="T171" fmla="*/ 2079 h 1704"/>
                <a:gd name="T172" fmla="+- 0 4987 3903"/>
                <a:gd name="T173" fmla="*/ T172 w 1137"/>
                <a:gd name="T174" fmla="+- 0 2144 482"/>
                <a:gd name="T175" fmla="*/ 2144 h 1704"/>
                <a:gd name="T176" fmla="+- 0 5040 3903"/>
                <a:gd name="T177" fmla="*/ T176 w 1137"/>
                <a:gd name="T178" fmla="+- 0 786 482"/>
                <a:gd name="T179" fmla="*/ 786 h 1704"/>
                <a:gd name="T180" fmla="+- 0 4971 3903"/>
                <a:gd name="T181" fmla="*/ T180 w 1137"/>
                <a:gd name="T182" fmla="+- 0 688 482"/>
                <a:gd name="T183" fmla="*/ 688 h 1704"/>
                <a:gd name="T184" fmla="+- 0 4866 3903"/>
                <a:gd name="T185" fmla="*/ T184 w 1137"/>
                <a:gd name="T186" fmla="+- 0 684 482"/>
                <a:gd name="T187" fmla="*/ 684 h 1704"/>
                <a:gd name="T188" fmla="+- 0 4846 3903"/>
                <a:gd name="T189" fmla="*/ T188 w 1137"/>
                <a:gd name="T190" fmla="+- 0 612 482"/>
                <a:gd name="T191" fmla="*/ 612 h 1704"/>
                <a:gd name="T192" fmla="+- 0 4905 3903"/>
                <a:gd name="T193" fmla="*/ T192 w 1137"/>
                <a:gd name="T194" fmla="+- 0 533 482"/>
                <a:gd name="T195" fmla="*/ 533 h 1704"/>
                <a:gd name="T196" fmla="+- 0 4883 3903"/>
                <a:gd name="T197" fmla="*/ T196 w 1137"/>
                <a:gd name="T198" fmla="+- 0 482 482"/>
                <a:gd name="T199" fmla="*/ 482 h 1704"/>
                <a:gd name="T200" fmla="+- 0 4811 3903"/>
                <a:gd name="T201" fmla="*/ T200 w 1137"/>
                <a:gd name="T202" fmla="+- 0 599 482"/>
                <a:gd name="T203" fmla="*/ 599 h 1704"/>
                <a:gd name="T204" fmla="+- 0 4648 3903"/>
                <a:gd name="T205" fmla="*/ T204 w 1137"/>
                <a:gd name="T206" fmla="+- 0 746 482"/>
                <a:gd name="T207" fmla="*/ 746 h 1704"/>
                <a:gd name="T208" fmla="+- 0 4926 3903"/>
                <a:gd name="T209" fmla="*/ T208 w 1137"/>
                <a:gd name="T210" fmla="+- 0 1925 482"/>
                <a:gd name="T211" fmla="*/ 1925 h 1704"/>
                <a:gd name="T212" fmla="+- 0 5040 3903"/>
                <a:gd name="T213" fmla="*/ T212 w 1137"/>
                <a:gd name="T214" fmla="+- 0 786 482"/>
                <a:gd name="T215" fmla="*/ 786 h 1704"/>
                <a:gd name="T216" fmla="+- 0 4972 3903"/>
                <a:gd name="T217" fmla="*/ T216 w 1137"/>
                <a:gd name="T218" fmla="+- 0 686 482"/>
                <a:gd name="T219" fmla="*/ 686 h 1704"/>
                <a:gd name="T220" fmla="+- 0 5029 3903"/>
                <a:gd name="T221" fmla="*/ T220 w 1137"/>
                <a:gd name="T222" fmla="+- 0 701 482"/>
                <a:gd name="T223" fmla="*/ 701 h 1704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  <a:cxn ang="0">
                  <a:pos x="T165" y="T167"/>
                </a:cxn>
                <a:cxn ang="0">
                  <a:pos x="T169" y="T171"/>
                </a:cxn>
                <a:cxn ang="0">
                  <a:pos x="T173" y="T175"/>
                </a:cxn>
                <a:cxn ang="0">
                  <a:pos x="T177" y="T179"/>
                </a:cxn>
                <a:cxn ang="0">
                  <a:pos x="T181" y="T183"/>
                </a:cxn>
                <a:cxn ang="0">
                  <a:pos x="T185" y="T187"/>
                </a:cxn>
                <a:cxn ang="0">
                  <a:pos x="T189" y="T191"/>
                </a:cxn>
                <a:cxn ang="0">
                  <a:pos x="T193" y="T195"/>
                </a:cxn>
                <a:cxn ang="0">
                  <a:pos x="T197" y="T199"/>
                </a:cxn>
                <a:cxn ang="0">
                  <a:pos x="T201" y="T203"/>
                </a:cxn>
                <a:cxn ang="0">
                  <a:pos x="T205" y="T207"/>
                </a:cxn>
                <a:cxn ang="0">
                  <a:pos x="T209" y="T211"/>
                </a:cxn>
                <a:cxn ang="0">
                  <a:pos x="T213" y="T215"/>
                </a:cxn>
                <a:cxn ang="0">
                  <a:pos x="T217" y="T219"/>
                </a:cxn>
                <a:cxn ang="0">
                  <a:pos x="T221" y="T223"/>
                </a:cxn>
              </a:cxnLst>
              <a:rect l="0" t="0" r="r" b="b"/>
              <a:pathLst>
                <a:path w="1137" h="1704">
                  <a:moveTo>
                    <a:pt x="341" y="477"/>
                  </a:moveTo>
                  <a:lnTo>
                    <a:pt x="341" y="474"/>
                  </a:lnTo>
                  <a:lnTo>
                    <a:pt x="338" y="464"/>
                  </a:lnTo>
                  <a:lnTo>
                    <a:pt x="325" y="460"/>
                  </a:lnTo>
                  <a:lnTo>
                    <a:pt x="314" y="457"/>
                  </a:lnTo>
                  <a:lnTo>
                    <a:pt x="298" y="452"/>
                  </a:lnTo>
                  <a:lnTo>
                    <a:pt x="259" y="440"/>
                  </a:lnTo>
                  <a:lnTo>
                    <a:pt x="213" y="423"/>
                  </a:lnTo>
                  <a:lnTo>
                    <a:pt x="174" y="404"/>
                  </a:lnTo>
                  <a:lnTo>
                    <a:pt x="119" y="365"/>
                  </a:lnTo>
                  <a:lnTo>
                    <a:pt x="87" y="349"/>
                  </a:lnTo>
                  <a:lnTo>
                    <a:pt x="44" y="341"/>
                  </a:lnTo>
                  <a:lnTo>
                    <a:pt x="21" y="342"/>
                  </a:lnTo>
                  <a:lnTo>
                    <a:pt x="7" y="348"/>
                  </a:lnTo>
                  <a:lnTo>
                    <a:pt x="0" y="359"/>
                  </a:lnTo>
                  <a:lnTo>
                    <a:pt x="1" y="371"/>
                  </a:lnTo>
                  <a:lnTo>
                    <a:pt x="7" y="381"/>
                  </a:lnTo>
                  <a:lnTo>
                    <a:pt x="18" y="391"/>
                  </a:lnTo>
                  <a:lnTo>
                    <a:pt x="34" y="399"/>
                  </a:lnTo>
                  <a:lnTo>
                    <a:pt x="53" y="403"/>
                  </a:lnTo>
                  <a:lnTo>
                    <a:pt x="98" y="409"/>
                  </a:lnTo>
                  <a:lnTo>
                    <a:pt x="140" y="417"/>
                  </a:lnTo>
                  <a:lnTo>
                    <a:pt x="181" y="430"/>
                  </a:lnTo>
                  <a:lnTo>
                    <a:pt x="222" y="448"/>
                  </a:lnTo>
                  <a:lnTo>
                    <a:pt x="263" y="469"/>
                  </a:lnTo>
                  <a:lnTo>
                    <a:pt x="299" y="485"/>
                  </a:lnTo>
                  <a:lnTo>
                    <a:pt x="326" y="490"/>
                  </a:lnTo>
                  <a:lnTo>
                    <a:pt x="340" y="480"/>
                  </a:lnTo>
                  <a:lnTo>
                    <a:pt x="341" y="477"/>
                  </a:lnTo>
                  <a:moveTo>
                    <a:pt x="590" y="1381"/>
                  </a:moveTo>
                  <a:lnTo>
                    <a:pt x="587" y="1368"/>
                  </a:lnTo>
                  <a:lnTo>
                    <a:pt x="582" y="1357"/>
                  </a:lnTo>
                  <a:lnTo>
                    <a:pt x="573" y="1348"/>
                  </a:lnTo>
                  <a:lnTo>
                    <a:pt x="561" y="1343"/>
                  </a:lnTo>
                  <a:lnTo>
                    <a:pt x="545" y="1341"/>
                  </a:lnTo>
                  <a:lnTo>
                    <a:pt x="516" y="1343"/>
                  </a:lnTo>
                  <a:lnTo>
                    <a:pt x="496" y="1350"/>
                  </a:lnTo>
                  <a:lnTo>
                    <a:pt x="485" y="1361"/>
                  </a:lnTo>
                  <a:lnTo>
                    <a:pt x="483" y="1377"/>
                  </a:lnTo>
                  <a:lnTo>
                    <a:pt x="487" y="1398"/>
                  </a:lnTo>
                  <a:lnTo>
                    <a:pt x="488" y="1407"/>
                  </a:lnTo>
                  <a:lnTo>
                    <a:pt x="491" y="1416"/>
                  </a:lnTo>
                  <a:lnTo>
                    <a:pt x="493" y="1424"/>
                  </a:lnTo>
                  <a:lnTo>
                    <a:pt x="497" y="1429"/>
                  </a:lnTo>
                  <a:lnTo>
                    <a:pt x="502" y="1432"/>
                  </a:lnTo>
                  <a:lnTo>
                    <a:pt x="512" y="1438"/>
                  </a:lnTo>
                  <a:lnTo>
                    <a:pt x="534" y="1447"/>
                  </a:lnTo>
                  <a:lnTo>
                    <a:pt x="561" y="1447"/>
                  </a:lnTo>
                  <a:lnTo>
                    <a:pt x="581" y="1427"/>
                  </a:lnTo>
                  <a:lnTo>
                    <a:pt x="587" y="1411"/>
                  </a:lnTo>
                  <a:lnTo>
                    <a:pt x="590" y="1395"/>
                  </a:lnTo>
                  <a:lnTo>
                    <a:pt x="590" y="1381"/>
                  </a:lnTo>
                  <a:moveTo>
                    <a:pt x="795" y="1286"/>
                  </a:moveTo>
                  <a:lnTo>
                    <a:pt x="792" y="1278"/>
                  </a:lnTo>
                  <a:lnTo>
                    <a:pt x="785" y="1270"/>
                  </a:lnTo>
                  <a:lnTo>
                    <a:pt x="773" y="1270"/>
                  </a:lnTo>
                  <a:lnTo>
                    <a:pt x="759" y="1281"/>
                  </a:lnTo>
                  <a:lnTo>
                    <a:pt x="745" y="1306"/>
                  </a:lnTo>
                  <a:lnTo>
                    <a:pt x="729" y="1352"/>
                  </a:lnTo>
                  <a:lnTo>
                    <a:pt x="708" y="1404"/>
                  </a:lnTo>
                  <a:lnTo>
                    <a:pt x="678" y="1458"/>
                  </a:lnTo>
                  <a:lnTo>
                    <a:pt x="599" y="1543"/>
                  </a:lnTo>
                  <a:lnTo>
                    <a:pt x="578" y="1585"/>
                  </a:lnTo>
                  <a:lnTo>
                    <a:pt x="569" y="1628"/>
                  </a:lnTo>
                  <a:lnTo>
                    <a:pt x="574" y="1666"/>
                  </a:lnTo>
                  <a:lnTo>
                    <a:pt x="579" y="1677"/>
                  </a:lnTo>
                  <a:lnTo>
                    <a:pt x="586" y="1687"/>
                  </a:lnTo>
                  <a:lnTo>
                    <a:pt x="594" y="1696"/>
                  </a:lnTo>
                  <a:lnTo>
                    <a:pt x="605" y="1703"/>
                  </a:lnTo>
                  <a:lnTo>
                    <a:pt x="642" y="1695"/>
                  </a:lnTo>
                  <a:lnTo>
                    <a:pt x="669" y="1646"/>
                  </a:lnTo>
                  <a:lnTo>
                    <a:pt x="688" y="1578"/>
                  </a:lnTo>
                  <a:lnTo>
                    <a:pt x="700" y="1515"/>
                  </a:lnTo>
                  <a:lnTo>
                    <a:pt x="715" y="1454"/>
                  </a:lnTo>
                  <a:lnTo>
                    <a:pt x="740" y="1390"/>
                  </a:lnTo>
                  <a:lnTo>
                    <a:pt x="764" y="1337"/>
                  </a:lnTo>
                  <a:lnTo>
                    <a:pt x="782" y="1307"/>
                  </a:lnTo>
                  <a:lnTo>
                    <a:pt x="793" y="1296"/>
                  </a:lnTo>
                  <a:lnTo>
                    <a:pt x="795" y="1286"/>
                  </a:lnTo>
                  <a:moveTo>
                    <a:pt x="1107" y="1623"/>
                  </a:moveTo>
                  <a:lnTo>
                    <a:pt x="1105" y="1606"/>
                  </a:lnTo>
                  <a:lnTo>
                    <a:pt x="1100" y="1586"/>
                  </a:lnTo>
                  <a:lnTo>
                    <a:pt x="1090" y="1560"/>
                  </a:lnTo>
                  <a:lnTo>
                    <a:pt x="1075" y="1531"/>
                  </a:lnTo>
                  <a:lnTo>
                    <a:pt x="1056" y="1499"/>
                  </a:lnTo>
                  <a:lnTo>
                    <a:pt x="1032" y="1463"/>
                  </a:lnTo>
                  <a:lnTo>
                    <a:pt x="1028" y="1456"/>
                  </a:lnTo>
                  <a:lnTo>
                    <a:pt x="1025" y="1450"/>
                  </a:lnTo>
                  <a:lnTo>
                    <a:pt x="638" y="291"/>
                  </a:lnTo>
                  <a:lnTo>
                    <a:pt x="621" y="288"/>
                  </a:lnTo>
                  <a:lnTo>
                    <a:pt x="612" y="286"/>
                  </a:lnTo>
                  <a:lnTo>
                    <a:pt x="568" y="276"/>
                  </a:lnTo>
                  <a:lnTo>
                    <a:pt x="537" y="272"/>
                  </a:lnTo>
                  <a:lnTo>
                    <a:pt x="529" y="273"/>
                  </a:lnTo>
                  <a:lnTo>
                    <a:pt x="514" y="274"/>
                  </a:lnTo>
                  <a:lnTo>
                    <a:pt x="500" y="281"/>
                  </a:lnTo>
                  <a:lnTo>
                    <a:pt x="498" y="292"/>
                  </a:lnTo>
                  <a:lnTo>
                    <a:pt x="501" y="298"/>
                  </a:lnTo>
                  <a:lnTo>
                    <a:pt x="507" y="305"/>
                  </a:lnTo>
                  <a:lnTo>
                    <a:pt x="517" y="311"/>
                  </a:lnTo>
                  <a:lnTo>
                    <a:pt x="530" y="318"/>
                  </a:lnTo>
                  <a:lnTo>
                    <a:pt x="541" y="324"/>
                  </a:lnTo>
                  <a:lnTo>
                    <a:pt x="548" y="330"/>
                  </a:lnTo>
                  <a:lnTo>
                    <a:pt x="550" y="338"/>
                  </a:lnTo>
                  <a:lnTo>
                    <a:pt x="546" y="367"/>
                  </a:lnTo>
                  <a:lnTo>
                    <a:pt x="523" y="405"/>
                  </a:lnTo>
                  <a:lnTo>
                    <a:pt x="490" y="451"/>
                  </a:lnTo>
                  <a:lnTo>
                    <a:pt x="457" y="506"/>
                  </a:lnTo>
                  <a:lnTo>
                    <a:pt x="411" y="567"/>
                  </a:lnTo>
                  <a:lnTo>
                    <a:pt x="352" y="605"/>
                  </a:lnTo>
                  <a:lnTo>
                    <a:pt x="351" y="605"/>
                  </a:lnTo>
                  <a:lnTo>
                    <a:pt x="291" y="624"/>
                  </a:lnTo>
                  <a:lnTo>
                    <a:pt x="238" y="628"/>
                  </a:lnTo>
                  <a:lnTo>
                    <a:pt x="217" y="631"/>
                  </a:lnTo>
                  <a:lnTo>
                    <a:pt x="204" y="637"/>
                  </a:lnTo>
                  <a:lnTo>
                    <a:pt x="198" y="647"/>
                  </a:lnTo>
                  <a:lnTo>
                    <a:pt x="199" y="656"/>
                  </a:lnTo>
                  <a:lnTo>
                    <a:pt x="201" y="665"/>
                  </a:lnTo>
                  <a:lnTo>
                    <a:pt x="212" y="671"/>
                  </a:lnTo>
                  <a:lnTo>
                    <a:pt x="227" y="666"/>
                  </a:lnTo>
                  <a:lnTo>
                    <a:pt x="263" y="663"/>
                  </a:lnTo>
                  <a:lnTo>
                    <a:pt x="315" y="674"/>
                  </a:lnTo>
                  <a:lnTo>
                    <a:pt x="367" y="706"/>
                  </a:lnTo>
                  <a:lnTo>
                    <a:pt x="405" y="766"/>
                  </a:lnTo>
                  <a:lnTo>
                    <a:pt x="406" y="770"/>
                  </a:lnTo>
                  <a:lnTo>
                    <a:pt x="407" y="773"/>
                  </a:lnTo>
                  <a:lnTo>
                    <a:pt x="408" y="777"/>
                  </a:lnTo>
                  <a:lnTo>
                    <a:pt x="409" y="792"/>
                  </a:lnTo>
                  <a:lnTo>
                    <a:pt x="413" y="852"/>
                  </a:lnTo>
                  <a:lnTo>
                    <a:pt x="393" y="908"/>
                  </a:lnTo>
                  <a:lnTo>
                    <a:pt x="367" y="943"/>
                  </a:lnTo>
                  <a:lnTo>
                    <a:pt x="355" y="954"/>
                  </a:lnTo>
                  <a:lnTo>
                    <a:pt x="325" y="960"/>
                  </a:lnTo>
                  <a:lnTo>
                    <a:pt x="299" y="975"/>
                  </a:lnTo>
                  <a:lnTo>
                    <a:pt x="281" y="995"/>
                  </a:lnTo>
                  <a:lnTo>
                    <a:pt x="279" y="1018"/>
                  </a:lnTo>
                  <a:lnTo>
                    <a:pt x="282" y="1027"/>
                  </a:lnTo>
                  <a:lnTo>
                    <a:pt x="290" y="1036"/>
                  </a:lnTo>
                  <a:lnTo>
                    <a:pt x="304" y="1045"/>
                  </a:lnTo>
                  <a:lnTo>
                    <a:pt x="342" y="1055"/>
                  </a:lnTo>
                  <a:lnTo>
                    <a:pt x="367" y="1040"/>
                  </a:lnTo>
                  <a:lnTo>
                    <a:pt x="389" y="1013"/>
                  </a:lnTo>
                  <a:lnTo>
                    <a:pt x="418" y="992"/>
                  </a:lnTo>
                  <a:lnTo>
                    <a:pt x="442" y="987"/>
                  </a:lnTo>
                  <a:lnTo>
                    <a:pt x="462" y="992"/>
                  </a:lnTo>
                  <a:lnTo>
                    <a:pt x="478" y="1009"/>
                  </a:lnTo>
                  <a:lnTo>
                    <a:pt x="491" y="1039"/>
                  </a:lnTo>
                  <a:lnTo>
                    <a:pt x="496" y="1055"/>
                  </a:lnTo>
                  <a:lnTo>
                    <a:pt x="501" y="1073"/>
                  </a:lnTo>
                  <a:lnTo>
                    <a:pt x="505" y="1094"/>
                  </a:lnTo>
                  <a:lnTo>
                    <a:pt x="509" y="1117"/>
                  </a:lnTo>
                  <a:lnTo>
                    <a:pt x="511" y="1129"/>
                  </a:lnTo>
                  <a:lnTo>
                    <a:pt x="513" y="1139"/>
                  </a:lnTo>
                  <a:lnTo>
                    <a:pt x="516" y="1148"/>
                  </a:lnTo>
                  <a:lnTo>
                    <a:pt x="543" y="1193"/>
                  </a:lnTo>
                  <a:lnTo>
                    <a:pt x="575" y="1211"/>
                  </a:lnTo>
                  <a:lnTo>
                    <a:pt x="602" y="1214"/>
                  </a:lnTo>
                  <a:lnTo>
                    <a:pt x="614" y="1212"/>
                  </a:lnTo>
                  <a:lnTo>
                    <a:pt x="705" y="1193"/>
                  </a:lnTo>
                  <a:lnTo>
                    <a:pt x="784" y="1199"/>
                  </a:lnTo>
                  <a:lnTo>
                    <a:pt x="839" y="1215"/>
                  </a:lnTo>
                  <a:lnTo>
                    <a:pt x="861" y="1224"/>
                  </a:lnTo>
                  <a:lnTo>
                    <a:pt x="908" y="1259"/>
                  </a:lnTo>
                  <a:lnTo>
                    <a:pt x="944" y="1301"/>
                  </a:lnTo>
                  <a:lnTo>
                    <a:pt x="972" y="1347"/>
                  </a:lnTo>
                  <a:lnTo>
                    <a:pt x="991" y="1395"/>
                  </a:lnTo>
                  <a:lnTo>
                    <a:pt x="1005" y="1446"/>
                  </a:lnTo>
                  <a:lnTo>
                    <a:pt x="1015" y="1495"/>
                  </a:lnTo>
                  <a:lnTo>
                    <a:pt x="1022" y="1538"/>
                  </a:lnTo>
                  <a:lnTo>
                    <a:pt x="1028" y="1573"/>
                  </a:lnTo>
                  <a:lnTo>
                    <a:pt x="1030" y="1585"/>
                  </a:lnTo>
                  <a:lnTo>
                    <a:pt x="1034" y="1597"/>
                  </a:lnTo>
                  <a:lnTo>
                    <a:pt x="1037" y="1607"/>
                  </a:lnTo>
                  <a:lnTo>
                    <a:pt x="1051" y="1639"/>
                  </a:lnTo>
                  <a:lnTo>
                    <a:pt x="1067" y="1658"/>
                  </a:lnTo>
                  <a:lnTo>
                    <a:pt x="1084" y="1662"/>
                  </a:lnTo>
                  <a:lnTo>
                    <a:pt x="1099" y="1650"/>
                  </a:lnTo>
                  <a:lnTo>
                    <a:pt x="1105" y="1638"/>
                  </a:lnTo>
                  <a:lnTo>
                    <a:pt x="1107" y="1623"/>
                  </a:lnTo>
                  <a:moveTo>
                    <a:pt x="1137" y="304"/>
                  </a:moveTo>
                  <a:lnTo>
                    <a:pt x="1120" y="302"/>
                  </a:lnTo>
                  <a:lnTo>
                    <a:pt x="1096" y="287"/>
                  </a:lnTo>
                  <a:lnTo>
                    <a:pt x="1069" y="204"/>
                  </a:lnTo>
                  <a:lnTo>
                    <a:pt x="1068" y="206"/>
                  </a:lnTo>
                  <a:lnTo>
                    <a:pt x="1030" y="234"/>
                  </a:lnTo>
                  <a:lnTo>
                    <a:pt x="1003" y="234"/>
                  </a:lnTo>
                  <a:lnTo>
                    <a:pt x="981" y="223"/>
                  </a:lnTo>
                  <a:lnTo>
                    <a:pt x="963" y="202"/>
                  </a:lnTo>
                  <a:lnTo>
                    <a:pt x="951" y="175"/>
                  </a:lnTo>
                  <a:lnTo>
                    <a:pt x="947" y="160"/>
                  </a:lnTo>
                  <a:lnTo>
                    <a:pt x="944" y="145"/>
                  </a:lnTo>
                  <a:lnTo>
                    <a:pt x="943" y="130"/>
                  </a:lnTo>
                  <a:lnTo>
                    <a:pt x="943" y="114"/>
                  </a:lnTo>
                  <a:lnTo>
                    <a:pt x="957" y="83"/>
                  </a:lnTo>
                  <a:lnTo>
                    <a:pt x="981" y="66"/>
                  </a:lnTo>
                  <a:lnTo>
                    <a:pt x="1002" y="51"/>
                  </a:lnTo>
                  <a:lnTo>
                    <a:pt x="1005" y="24"/>
                  </a:lnTo>
                  <a:lnTo>
                    <a:pt x="1005" y="23"/>
                  </a:lnTo>
                  <a:lnTo>
                    <a:pt x="1005" y="22"/>
                  </a:lnTo>
                  <a:lnTo>
                    <a:pt x="980" y="0"/>
                  </a:lnTo>
                  <a:lnTo>
                    <a:pt x="943" y="5"/>
                  </a:lnTo>
                  <a:lnTo>
                    <a:pt x="913" y="42"/>
                  </a:lnTo>
                  <a:lnTo>
                    <a:pt x="912" y="59"/>
                  </a:lnTo>
                  <a:lnTo>
                    <a:pt x="908" y="117"/>
                  </a:lnTo>
                  <a:lnTo>
                    <a:pt x="903" y="187"/>
                  </a:lnTo>
                  <a:lnTo>
                    <a:pt x="866" y="220"/>
                  </a:lnTo>
                  <a:lnTo>
                    <a:pt x="809" y="238"/>
                  </a:lnTo>
                  <a:lnTo>
                    <a:pt x="745" y="264"/>
                  </a:lnTo>
                  <a:lnTo>
                    <a:pt x="691" y="288"/>
                  </a:lnTo>
                  <a:lnTo>
                    <a:pt x="650" y="293"/>
                  </a:lnTo>
                  <a:lnTo>
                    <a:pt x="638" y="291"/>
                  </a:lnTo>
                  <a:lnTo>
                    <a:pt x="1023" y="1443"/>
                  </a:lnTo>
                  <a:lnTo>
                    <a:pt x="1033" y="1393"/>
                  </a:lnTo>
                  <a:lnTo>
                    <a:pt x="1083" y="1357"/>
                  </a:lnTo>
                  <a:lnTo>
                    <a:pt x="1137" y="1335"/>
                  </a:lnTo>
                  <a:lnTo>
                    <a:pt x="1137" y="304"/>
                  </a:lnTo>
                  <a:moveTo>
                    <a:pt x="1137" y="101"/>
                  </a:moveTo>
                  <a:lnTo>
                    <a:pt x="1120" y="113"/>
                  </a:lnTo>
                  <a:lnTo>
                    <a:pt x="1095" y="158"/>
                  </a:lnTo>
                  <a:lnTo>
                    <a:pt x="1069" y="204"/>
                  </a:lnTo>
                  <a:lnTo>
                    <a:pt x="1094" y="281"/>
                  </a:lnTo>
                  <a:lnTo>
                    <a:pt x="1096" y="273"/>
                  </a:lnTo>
                  <a:lnTo>
                    <a:pt x="1102" y="263"/>
                  </a:lnTo>
                  <a:lnTo>
                    <a:pt x="1126" y="219"/>
                  </a:lnTo>
                  <a:lnTo>
                    <a:pt x="1137" y="196"/>
                  </a:lnTo>
                  <a:lnTo>
                    <a:pt x="1137" y="101"/>
                  </a:lnTo>
                </a:path>
              </a:pathLst>
            </a:custGeom>
            <a:solidFill>
              <a:srgbClr val="FFD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pic>
          <p:nvPicPr>
            <p:cNvPr id="11" name="Picture 9">
              <a:extLst>
                <a:ext uri="{FF2B5EF4-FFF2-40B4-BE49-F238E27FC236}">
                  <a16:creationId xmlns:a16="http://schemas.microsoft.com/office/drawing/2014/main" id="{24388CC2-2223-4E85-A362-F561A3D85F0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34" y="1975"/>
              <a:ext cx="107" cy="1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AutoShape 10">
              <a:extLst>
                <a:ext uri="{FF2B5EF4-FFF2-40B4-BE49-F238E27FC236}">
                  <a16:creationId xmlns:a16="http://schemas.microsoft.com/office/drawing/2014/main" id="{C6A68DB5-E56D-4A45-8870-94D1672950F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75" y="622"/>
              <a:ext cx="597" cy="1459"/>
            </a:xfrm>
            <a:custGeom>
              <a:avLst/>
              <a:gdLst>
                <a:gd name="T0" fmla="+- 0 3988 3976"/>
                <a:gd name="T1" fmla="*/ T0 w 597"/>
                <a:gd name="T2" fmla="+- 0 1069 622"/>
                <a:gd name="T3" fmla="*/ 1069 h 1459"/>
                <a:gd name="T4" fmla="+- 0 3984 3976"/>
                <a:gd name="T5" fmla="*/ T4 w 597"/>
                <a:gd name="T6" fmla="+- 0 1058 622"/>
                <a:gd name="T7" fmla="*/ 1058 h 1459"/>
                <a:gd name="T8" fmla="+- 0 3980 3976"/>
                <a:gd name="T9" fmla="*/ T8 w 597"/>
                <a:gd name="T10" fmla="+- 0 1079 622"/>
                <a:gd name="T11" fmla="*/ 1079 h 1459"/>
                <a:gd name="T12" fmla="+- 0 4010 3976"/>
                <a:gd name="T13" fmla="*/ T12 w 597"/>
                <a:gd name="T14" fmla="+- 0 1435 622"/>
                <a:gd name="T15" fmla="*/ 1435 h 1459"/>
                <a:gd name="T16" fmla="+- 0 4009 3976"/>
                <a:gd name="T17" fmla="*/ T16 w 597"/>
                <a:gd name="T18" fmla="+- 0 1416 622"/>
                <a:gd name="T19" fmla="*/ 1416 h 1459"/>
                <a:gd name="T20" fmla="+- 0 3997 3976"/>
                <a:gd name="T21" fmla="*/ T20 w 597"/>
                <a:gd name="T22" fmla="+- 0 1414 622"/>
                <a:gd name="T23" fmla="*/ 1414 h 1459"/>
                <a:gd name="T24" fmla="+- 0 4010 3976"/>
                <a:gd name="T25" fmla="*/ T24 w 597"/>
                <a:gd name="T26" fmla="+- 0 1435 622"/>
                <a:gd name="T27" fmla="*/ 1435 h 1459"/>
                <a:gd name="T28" fmla="+- 0 4218 3976"/>
                <a:gd name="T29" fmla="*/ T28 w 597"/>
                <a:gd name="T30" fmla="+- 0 1864 622"/>
                <a:gd name="T31" fmla="*/ 1864 h 1459"/>
                <a:gd name="T32" fmla="+- 0 4218 3976"/>
                <a:gd name="T33" fmla="*/ T32 w 597"/>
                <a:gd name="T34" fmla="+- 0 1861 622"/>
                <a:gd name="T35" fmla="*/ 1861 h 1459"/>
                <a:gd name="T36" fmla="+- 0 4215 3976"/>
                <a:gd name="T37" fmla="*/ T36 w 597"/>
                <a:gd name="T38" fmla="+- 0 1851 622"/>
                <a:gd name="T39" fmla="*/ 1851 h 1459"/>
                <a:gd name="T40" fmla="+- 0 4210 3976"/>
                <a:gd name="T41" fmla="*/ T40 w 597"/>
                <a:gd name="T42" fmla="+- 0 1872 622"/>
                <a:gd name="T43" fmla="*/ 1872 h 1459"/>
                <a:gd name="T44" fmla="+- 0 4250 3976"/>
                <a:gd name="T45" fmla="*/ T44 w 597"/>
                <a:gd name="T46" fmla="+- 0 1619 622"/>
                <a:gd name="T47" fmla="*/ 1619 h 1459"/>
                <a:gd name="T48" fmla="+- 0 4249 3976"/>
                <a:gd name="T49" fmla="*/ T48 w 597"/>
                <a:gd name="T50" fmla="+- 0 1599 622"/>
                <a:gd name="T51" fmla="*/ 1599 h 1459"/>
                <a:gd name="T52" fmla="+- 0 4238 3976"/>
                <a:gd name="T53" fmla="*/ T52 w 597"/>
                <a:gd name="T54" fmla="+- 0 1597 622"/>
                <a:gd name="T55" fmla="*/ 1597 h 1459"/>
                <a:gd name="T56" fmla="+- 0 4250 3976"/>
                <a:gd name="T57" fmla="*/ T56 w 597"/>
                <a:gd name="T58" fmla="+- 0 1619 622"/>
                <a:gd name="T59" fmla="*/ 1619 h 1459"/>
                <a:gd name="T60" fmla="+- 0 4273 3976"/>
                <a:gd name="T61" fmla="*/ T60 w 597"/>
                <a:gd name="T62" fmla="+- 0 820 622"/>
                <a:gd name="T63" fmla="*/ 820 h 1459"/>
                <a:gd name="T64" fmla="+- 0 4265 3976"/>
                <a:gd name="T65" fmla="*/ T64 w 597"/>
                <a:gd name="T66" fmla="+- 0 803 622"/>
                <a:gd name="T67" fmla="*/ 803 h 1459"/>
                <a:gd name="T68" fmla="+- 0 4240 3976"/>
                <a:gd name="T69" fmla="*/ T68 w 597"/>
                <a:gd name="T70" fmla="+- 0 789 622"/>
                <a:gd name="T71" fmla="*/ 789 h 1459"/>
                <a:gd name="T72" fmla="+- 0 4223 3976"/>
                <a:gd name="T73" fmla="*/ T72 w 597"/>
                <a:gd name="T74" fmla="+- 0 807 622"/>
                <a:gd name="T75" fmla="*/ 807 h 1459"/>
                <a:gd name="T76" fmla="+- 0 4227 3976"/>
                <a:gd name="T77" fmla="*/ T76 w 597"/>
                <a:gd name="T78" fmla="+- 0 829 622"/>
                <a:gd name="T79" fmla="*/ 829 h 1459"/>
                <a:gd name="T80" fmla="+- 0 4239 3976"/>
                <a:gd name="T81" fmla="*/ T80 w 597"/>
                <a:gd name="T82" fmla="+- 0 834 622"/>
                <a:gd name="T83" fmla="*/ 834 h 1459"/>
                <a:gd name="T84" fmla="+- 0 4255 3976"/>
                <a:gd name="T85" fmla="*/ T84 w 597"/>
                <a:gd name="T86" fmla="+- 0 837 622"/>
                <a:gd name="T87" fmla="*/ 837 h 1459"/>
                <a:gd name="T88" fmla="+- 0 4273 3976"/>
                <a:gd name="T89" fmla="*/ T88 w 597"/>
                <a:gd name="T90" fmla="+- 0 826 622"/>
                <a:gd name="T91" fmla="*/ 826 h 1459"/>
                <a:gd name="T92" fmla="+- 0 4325 3976"/>
                <a:gd name="T93" fmla="*/ T92 w 597"/>
                <a:gd name="T94" fmla="+- 0 651 622"/>
                <a:gd name="T95" fmla="*/ 651 h 1459"/>
                <a:gd name="T96" fmla="+- 0 4324 3976"/>
                <a:gd name="T97" fmla="*/ T96 w 597"/>
                <a:gd name="T98" fmla="+- 0 631 622"/>
                <a:gd name="T99" fmla="*/ 631 h 1459"/>
                <a:gd name="T100" fmla="+- 0 4313 3976"/>
                <a:gd name="T101" fmla="*/ T100 w 597"/>
                <a:gd name="T102" fmla="+- 0 629 622"/>
                <a:gd name="T103" fmla="*/ 629 h 1459"/>
                <a:gd name="T104" fmla="+- 0 4325 3976"/>
                <a:gd name="T105" fmla="*/ T104 w 597"/>
                <a:gd name="T106" fmla="+- 0 651 622"/>
                <a:gd name="T107" fmla="*/ 651 h 1459"/>
                <a:gd name="T108" fmla="+- 0 4398 3976"/>
                <a:gd name="T109" fmla="*/ T108 w 597"/>
                <a:gd name="T110" fmla="+- 0 2064 622"/>
                <a:gd name="T111" fmla="*/ 2064 h 1459"/>
                <a:gd name="T112" fmla="+- 0 4395 3976"/>
                <a:gd name="T113" fmla="*/ T112 w 597"/>
                <a:gd name="T114" fmla="+- 0 2053 622"/>
                <a:gd name="T115" fmla="*/ 2053 h 1459"/>
                <a:gd name="T116" fmla="+- 0 4390 3976"/>
                <a:gd name="T117" fmla="*/ T116 w 597"/>
                <a:gd name="T118" fmla="+- 0 2074 622"/>
                <a:gd name="T119" fmla="*/ 2074 h 1459"/>
                <a:gd name="T120" fmla="+- 0 4572 3976"/>
                <a:gd name="T121" fmla="*/ T120 w 597"/>
                <a:gd name="T122" fmla="+- 0 1791 622"/>
                <a:gd name="T123" fmla="*/ 1791 h 1459"/>
                <a:gd name="T124" fmla="+- 0 4571 3976"/>
                <a:gd name="T125" fmla="*/ T124 w 597"/>
                <a:gd name="T126" fmla="+- 0 1785 622"/>
                <a:gd name="T127" fmla="*/ 1785 h 1459"/>
                <a:gd name="T128" fmla="+- 0 4551 3976"/>
                <a:gd name="T129" fmla="*/ T128 w 597"/>
                <a:gd name="T130" fmla="+- 0 1761 622"/>
                <a:gd name="T131" fmla="*/ 1761 h 1459"/>
                <a:gd name="T132" fmla="+- 0 4527 3976"/>
                <a:gd name="T133" fmla="*/ T132 w 597"/>
                <a:gd name="T134" fmla="+- 0 1765 622"/>
                <a:gd name="T135" fmla="*/ 1765 h 1459"/>
                <a:gd name="T136" fmla="+- 0 4520 3976"/>
                <a:gd name="T137" fmla="*/ T136 w 597"/>
                <a:gd name="T138" fmla="+- 0 1783 622"/>
                <a:gd name="T139" fmla="*/ 1783 h 1459"/>
                <a:gd name="T140" fmla="+- 0 4531 3976"/>
                <a:gd name="T141" fmla="*/ T140 w 597"/>
                <a:gd name="T142" fmla="+- 0 1801 622"/>
                <a:gd name="T143" fmla="*/ 1801 h 1459"/>
                <a:gd name="T144" fmla="+- 0 4542 3976"/>
                <a:gd name="T145" fmla="*/ T144 w 597"/>
                <a:gd name="T146" fmla="+- 0 1803 622"/>
                <a:gd name="T147" fmla="*/ 1803 h 1459"/>
                <a:gd name="T148" fmla="+- 0 4565 3976"/>
                <a:gd name="T149" fmla="*/ T148 w 597"/>
                <a:gd name="T150" fmla="+- 0 1803 622"/>
                <a:gd name="T151" fmla="*/ 1803 h 1459"/>
                <a:gd name="T152" fmla="+- 0 4572 3976"/>
                <a:gd name="T153" fmla="*/ T152 w 597"/>
                <a:gd name="T154" fmla="+- 0 1791 622"/>
                <a:gd name="T155" fmla="*/ 1791 h 145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</a:cxnLst>
              <a:rect l="0" t="0" r="r" b="b"/>
              <a:pathLst>
                <a:path w="597" h="1459">
                  <a:moveTo>
                    <a:pt x="12" y="465"/>
                  </a:moveTo>
                  <a:lnTo>
                    <a:pt x="12" y="447"/>
                  </a:lnTo>
                  <a:lnTo>
                    <a:pt x="11" y="446"/>
                  </a:lnTo>
                  <a:lnTo>
                    <a:pt x="8" y="436"/>
                  </a:lnTo>
                  <a:lnTo>
                    <a:pt x="0" y="444"/>
                  </a:lnTo>
                  <a:lnTo>
                    <a:pt x="4" y="457"/>
                  </a:lnTo>
                  <a:lnTo>
                    <a:pt x="12" y="465"/>
                  </a:lnTo>
                  <a:moveTo>
                    <a:pt x="34" y="813"/>
                  </a:moveTo>
                  <a:lnTo>
                    <a:pt x="33" y="795"/>
                  </a:lnTo>
                  <a:lnTo>
                    <a:pt x="33" y="794"/>
                  </a:lnTo>
                  <a:lnTo>
                    <a:pt x="30" y="784"/>
                  </a:lnTo>
                  <a:lnTo>
                    <a:pt x="21" y="792"/>
                  </a:lnTo>
                  <a:lnTo>
                    <a:pt x="25" y="806"/>
                  </a:lnTo>
                  <a:lnTo>
                    <a:pt x="34" y="813"/>
                  </a:lnTo>
                  <a:moveTo>
                    <a:pt x="243" y="1258"/>
                  </a:moveTo>
                  <a:lnTo>
                    <a:pt x="242" y="1242"/>
                  </a:lnTo>
                  <a:lnTo>
                    <a:pt x="242" y="1240"/>
                  </a:lnTo>
                  <a:lnTo>
                    <a:pt x="242" y="1239"/>
                  </a:lnTo>
                  <a:lnTo>
                    <a:pt x="241" y="1237"/>
                  </a:lnTo>
                  <a:lnTo>
                    <a:pt x="239" y="1229"/>
                  </a:lnTo>
                  <a:lnTo>
                    <a:pt x="230" y="1237"/>
                  </a:lnTo>
                  <a:lnTo>
                    <a:pt x="234" y="1250"/>
                  </a:lnTo>
                  <a:lnTo>
                    <a:pt x="243" y="1258"/>
                  </a:lnTo>
                  <a:moveTo>
                    <a:pt x="274" y="997"/>
                  </a:moveTo>
                  <a:lnTo>
                    <a:pt x="274" y="979"/>
                  </a:lnTo>
                  <a:lnTo>
                    <a:pt x="273" y="977"/>
                  </a:lnTo>
                  <a:lnTo>
                    <a:pt x="270" y="968"/>
                  </a:lnTo>
                  <a:lnTo>
                    <a:pt x="262" y="975"/>
                  </a:lnTo>
                  <a:lnTo>
                    <a:pt x="266" y="989"/>
                  </a:lnTo>
                  <a:lnTo>
                    <a:pt x="274" y="997"/>
                  </a:lnTo>
                  <a:moveTo>
                    <a:pt x="298" y="201"/>
                  </a:moveTo>
                  <a:lnTo>
                    <a:pt x="297" y="198"/>
                  </a:lnTo>
                  <a:lnTo>
                    <a:pt x="296" y="195"/>
                  </a:lnTo>
                  <a:lnTo>
                    <a:pt x="289" y="181"/>
                  </a:lnTo>
                  <a:lnTo>
                    <a:pt x="277" y="171"/>
                  </a:lnTo>
                  <a:lnTo>
                    <a:pt x="264" y="167"/>
                  </a:lnTo>
                  <a:lnTo>
                    <a:pt x="253" y="175"/>
                  </a:lnTo>
                  <a:lnTo>
                    <a:pt x="247" y="185"/>
                  </a:lnTo>
                  <a:lnTo>
                    <a:pt x="246" y="193"/>
                  </a:lnTo>
                  <a:lnTo>
                    <a:pt x="251" y="207"/>
                  </a:lnTo>
                  <a:lnTo>
                    <a:pt x="257" y="211"/>
                  </a:lnTo>
                  <a:lnTo>
                    <a:pt x="263" y="212"/>
                  </a:lnTo>
                  <a:lnTo>
                    <a:pt x="268" y="213"/>
                  </a:lnTo>
                  <a:lnTo>
                    <a:pt x="279" y="215"/>
                  </a:lnTo>
                  <a:lnTo>
                    <a:pt x="291" y="213"/>
                  </a:lnTo>
                  <a:lnTo>
                    <a:pt x="297" y="204"/>
                  </a:lnTo>
                  <a:lnTo>
                    <a:pt x="298" y="201"/>
                  </a:lnTo>
                  <a:moveTo>
                    <a:pt x="349" y="29"/>
                  </a:moveTo>
                  <a:lnTo>
                    <a:pt x="349" y="11"/>
                  </a:lnTo>
                  <a:lnTo>
                    <a:pt x="348" y="9"/>
                  </a:lnTo>
                  <a:lnTo>
                    <a:pt x="345" y="0"/>
                  </a:lnTo>
                  <a:lnTo>
                    <a:pt x="337" y="7"/>
                  </a:lnTo>
                  <a:lnTo>
                    <a:pt x="341" y="21"/>
                  </a:lnTo>
                  <a:lnTo>
                    <a:pt x="349" y="29"/>
                  </a:lnTo>
                  <a:moveTo>
                    <a:pt x="423" y="1459"/>
                  </a:moveTo>
                  <a:lnTo>
                    <a:pt x="422" y="1442"/>
                  </a:lnTo>
                  <a:lnTo>
                    <a:pt x="422" y="1440"/>
                  </a:lnTo>
                  <a:lnTo>
                    <a:pt x="419" y="1431"/>
                  </a:lnTo>
                  <a:lnTo>
                    <a:pt x="410" y="1438"/>
                  </a:lnTo>
                  <a:lnTo>
                    <a:pt x="414" y="1452"/>
                  </a:lnTo>
                  <a:lnTo>
                    <a:pt x="423" y="1459"/>
                  </a:lnTo>
                  <a:moveTo>
                    <a:pt x="596" y="1169"/>
                  </a:moveTo>
                  <a:lnTo>
                    <a:pt x="596" y="1166"/>
                  </a:lnTo>
                  <a:lnTo>
                    <a:pt x="595" y="1163"/>
                  </a:lnTo>
                  <a:lnTo>
                    <a:pt x="587" y="1149"/>
                  </a:lnTo>
                  <a:lnTo>
                    <a:pt x="575" y="1139"/>
                  </a:lnTo>
                  <a:lnTo>
                    <a:pt x="562" y="1135"/>
                  </a:lnTo>
                  <a:lnTo>
                    <a:pt x="551" y="1143"/>
                  </a:lnTo>
                  <a:lnTo>
                    <a:pt x="545" y="1153"/>
                  </a:lnTo>
                  <a:lnTo>
                    <a:pt x="544" y="1161"/>
                  </a:lnTo>
                  <a:lnTo>
                    <a:pt x="549" y="1175"/>
                  </a:lnTo>
                  <a:lnTo>
                    <a:pt x="555" y="1179"/>
                  </a:lnTo>
                  <a:lnTo>
                    <a:pt x="561" y="1180"/>
                  </a:lnTo>
                  <a:lnTo>
                    <a:pt x="566" y="1181"/>
                  </a:lnTo>
                  <a:lnTo>
                    <a:pt x="577" y="1183"/>
                  </a:lnTo>
                  <a:lnTo>
                    <a:pt x="589" y="1181"/>
                  </a:lnTo>
                  <a:lnTo>
                    <a:pt x="596" y="1172"/>
                  </a:lnTo>
                  <a:lnTo>
                    <a:pt x="596" y="1169"/>
                  </a:lnTo>
                </a:path>
              </a:pathLst>
            </a:custGeom>
            <a:solidFill>
              <a:srgbClr val="FFD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</p:grpSp>
      <p:sp>
        <p:nvSpPr>
          <p:cNvPr id="13" name="AutoShape 11">
            <a:extLst>
              <a:ext uri="{FF2B5EF4-FFF2-40B4-BE49-F238E27FC236}">
                <a16:creationId xmlns:a16="http://schemas.microsoft.com/office/drawing/2014/main" id="{1A7D62D3-50A0-41C7-BAF0-3B0D8079D06D}"/>
              </a:ext>
            </a:extLst>
          </p:cNvPr>
          <p:cNvSpPr>
            <a:spLocks/>
          </p:cNvSpPr>
          <p:nvPr/>
        </p:nvSpPr>
        <p:spPr bwMode="auto">
          <a:xfrm>
            <a:off x="0" y="1382224"/>
            <a:ext cx="1184320" cy="903776"/>
          </a:xfrm>
          <a:custGeom>
            <a:avLst/>
            <a:gdLst>
              <a:gd name="T0" fmla="*/ 210080225 w 1231"/>
              <a:gd name="T1" fmla="*/ 819756425 h 941"/>
              <a:gd name="T2" fmla="*/ 185886725 w 1231"/>
              <a:gd name="T3" fmla="*/ 845966050 h 941"/>
              <a:gd name="T4" fmla="*/ 185886725 w 1231"/>
              <a:gd name="T5" fmla="*/ 892336925 h 941"/>
              <a:gd name="T6" fmla="*/ 206854425 w 1231"/>
              <a:gd name="T7" fmla="*/ 852014425 h 941"/>
              <a:gd name="T8" fmla="*/ 242741450 w 1231"/>
              <a:gd name="T9" fmla="*/ 879030500 h 941"/>
              <a:gd name="T10" fmla="*/ 239112425 w 1231"/>
              <a:gd name="T11" fmla="*/ 870966000 h 941"/>
              <a:gd name="T12" fmla="*/ 224999550 w 1231"/>
              <a:gd name="T13" fmla="*/ 868546650 h 941"/>
              <a:gd name="T14" fmla="*/ 223789875 w 1231"/>
              <a:gd name="T15" fmla="*/ 881449850 h 941"/>
              <a:gd name="T16" fmla="*/ 230644700 w 1231"/>
              <a:gd name="T17" fmla="*/ 884272425 h 941"/>
              <a:gd name="T18" fmla="*/ 242741450 w 1231"/>
              <a:gd name="T19" fmla="*/ 880240175 h 941"/>
              <a:gd name="T20" fmla="*/ 245160800 w 1231"/>
              <a:gd name="T21" fmla="*/ 794353250 h 941"/>
              <a:gd name="T22" fmla="*/ 243547900 w 1231"/>
              <a:gd name="T23" fmla="*/ 789917775 h 941"/>
              <a:gd name="T24" fmla="*/ 245160800 w 1231"/>
              <a:gd name="T25" fmla="*/ 801611300 h 941"/>
              <a:gd name="T26" fmla="*/ 283063950 w 1231"/>
              <a:gd name="T27" fmla="*/ 820159650 h 941"/>
              <a:gd name="T28" fmla="*/ 274596225 w 1231"/>
              <a:gd name="T29" fmla="*/ 826611250 h 941"/>
              <a:gd name="T30" fmla="*/ 277418800 w 1231"/>
              <a:gd name="T31" fmla="*/ 832659625 h 941"/>
              <a:gd name="T32" fmla="*/ 387499225 w 1231"/>
              <a:gd name="T33" fmla="*/ 947175525 h 941"/>
              <a:gd name="T34" fmla="*/ 387096000 w 1231"/>
              <a:gd name="T35" fmla="*/ 938707800 h 941"/>
              <a:gd name="T36" fmla="*/ 384273425 w 1231"/>
              <a:gd name="T37" fmla="*/ 943949725 h 941"/>
              <a:gd name="T38" fmla="*/ 427015275 w 1231"/>
              <a:gd name="T39" fmla="*/ 1014110875 h 941"/>
              <a:gd name="T40" fmla="*/ 403628225 w 1231"/>
              <a:gd name="T41" fmla="*/ 1001610900 h 941"/>
              <a:gd name="T42" fmla="*/ 371773450 w 1231"/>
              <a:gd name="T43" fmla="*/ 1025804400 h 941"/>
              <a:gd name="T44" fmla="*/ 349192850 w 1231"/>
              <a:gd name="T45" fmla="*/ 1019756025 h 941"/>
              <a:gd name="T46" fmla="*/ 340725125 w 1231"/>
              <a:gd name="T47" fmla="*/ 994352850 h 941"/>
              <a:gd name="T48" fmla="*/ 337096100 w 1231"/>
              <a:gd name="T49" fmla="*/ 967336775 h 941"/>
              <a:gd name="T50" fmla="*/ 324596125 w 1231"/>
              <a:gd name="T51" fmla="*/ 941127150 h 941"/>
              <a:gd name="T52" fmla="*/ 310886475 w 1231"/>
              <a:gd name="T53" fmla="*/ 933869100 h 941"/>
              <a:gd name="T54" fmla="*/ 281451050 w 1231"/>
              <a:gd name="T55" fmla="*/ 937094900 h 941"/>
              <a:gd name="T56" fmla="*/ 237902750 w 1231"/>
              <a:gd name="T57" fmla="*/ 936691675 h 941"/>
              <a:gd name="T58" fmla="*/ 237499525 w 1231"/>
              <a:gd name="T59" fmla="*/ 934675550 h 941"/>
              <a:gd name="T60" fmla="*/ 241531775 w 1231"/>
              <a:gd name="T61" fmla="*/ 922175575 h 941"/>
              <a:gd name="T62" fmla="*/ 244354350 w 1231"/>
              <a:gd name="T63" fmla="*/ 918949775 h 941"/>
              <a:gd name="T64" fmla="*/ 228628575 w 1231"/>
              <a:gd name="T65" fmla="*/ 908465925 h 941"/>
              <a:gd name="T66" fmla="*/ 186289950 w 1231"/>
              <a:gd name="T67" fmla="*/ 897982075 h 941"/>
              <a:gd name="T68" fmla="*/ 159677100 w 1231"/>
              <a:gd name="T69" fmla="*/ 876611150 h 941"/>
              <a:gd name="T70" fmla="*/ 132661025 w 1231"/>
              <a:gd name="T71" fmla="*/ 863707950 h 941"/>
              <a:gd name="T72" fmla="*/ 124999750 w 1231"/>
              <a:gd name="T73" fmla="*/ 840724125 h 941"/>
              <a:gd name="T74" fmla="*/ 130241675 w 1231"/>
              <a:gd name="T75" fmla="*/ 815320950 h 941"/>
              <a:gd name="T76" fmla="*/ 149596475 w 1231"/>
              <a:gd name="T77" fmla="*/ 791933900 h 941"/>
              <a:gd name="T78" fmla="*/ 139515850 w 1231"/>
              <a:gd name="T79" fmla="*/ 781853275 h 941"/>
              <a:gd name="T80" fmla="*/ 111693325 w 1231"/>
              <a:gd name="T81" fmla="*/ 805643550 h 941"/>
              <a:gd name="T82" fmla="*/ 93144975 w 1231"/>
              <a:gd name="T83" fmla="*/ 870966000 h 941"/>
              <a:gd name="T84" fmla="*/ 22983825 w 1231"/>
              <a:gd name="T85" fmla="*/ 897982075 h 941"/>
              <a:gd name="T86" fmla="*/ 0 w 1231"/>
              <a:gd name="T87" fmla="*/ 1161288000 h 941"/>
              <a:gd name="T88" fmla="*/ 387499225 w 1231"/>
              <a:gd name="T89" fmla="*/ 1143546100 h 941"/>
              <a:gd name="T90" fmla="*/ 372176675 w 1231"/>
              <a:gd name="T91" fmla="*/ 1117739700 h 941"/>
              <a:gd name="T92" fmla="*/ 370967000 w 1231"/>
              <a:gd name="T93" fmla="*/ 1082255900 h 941"/>
              <a:gd name="T94" fmla="*/ 396370175 w 1231"/>
              <a:gd name="T95" fmla="*/ 1042336625 h 941"/>
              <a:gd name="T96" fmla="*/ 427015275 w 1231"/>
              <a:gd name="T97" fmla="*/ 1027014075 h 941"/>
              <a:gd name="T98" fmla="*/ 447579750 w 1231"/>
              <a:gd name="T99" fmla="*/ 1159271875 h 941"/>
              <a:gd name="T100" fmla="*/ 450805550 w 1231"/>
              <a:gd name="T101" fmla="*/ 1161288000 h 941"/>
              <a:gd name="T102" fmla="*/ 452418450 w 1231"/>
              <a:gd name="T103" fmla="*/ 819353200 h 941"/>
              <a:gd name="T104" fmla="*/ 447982975 w 1231"/>
              <a:gd name="T105" fmla="*/ 818546750 h 941"/>
              <a:gd name="T106" fmla="*/ 477821625 w 1231"/>
              <a:gd name="T107" fmla="*/ 1107659075 h 941"/>
              <a:gd name="T108" fmla="*/ 474192600 w 1231"/>
              <a:gd name="T109" fmla="*/ 1099594575 h 941"/>
              <a:gd name="T110" fmla="*/ 460079725 w 1231"/>
              <a:gd name="T111" fmla="*/ 1097175225 h 941"/>
              <a:gd name="T112" fmla="*/ 458870050 w 1231"/>
              <a:gd name="T113" fmla="*/ 1110078425 h 941"/>
              <a:gd name="T114" fmla="*/ 465724875 w 1231"/>
              <a:gd name="T115" fmla="*/ 1112901000 h 941"/>
              <a:gd name="T116" fmla="*/ 477821625 w 1231"/>
              <a:gd name="T117" fmla="*/ 1108868750 h 941"/>
              <a:gd name="T118" fmla="*/ 495966750 w 1231"/>
              <a:gd name="T119" fmla="*/ 1049594675 h 941"/>
              <a:gd name="T120" fmla="*/ 494757075 w 1231"/>
              <a:gd name="T121" fmla="*/ 1045159200 h 941"/>
              <a:gd name="T122" fmla="*/ 496369975 w 1231"/>
              <a:gd name="T123" fmla="*/ 1056449500 h 941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231" h="941">
                <a:moveTo>
                  <a:pt x="527" y="105"/>
                </a:moveTo>
                <a:lnTo>
                  <a:pt x="525" y="98"/>
                </a:lnTo>
                <a:lnTo>
                  <a:pt x="521" y="94"/>
                </a:lnTo>
                <a:lnTo>
                  <a:pt x="513" y="94"/>
                </a:lnTo>
                <a:lnTo>
                  <a:pt x="485" y="114"/>
                </a:lnTo>
                <a:lnTo>
                  <a:pt x="461" y="159"/>
                </a:lnTo>
                <a:lnTo>
                  <a:pt x="434" y="205"/>
                </a:lnTo>
                <a:lnTo>
                  <a:pt x="460" y="282"/>
                </a:lnTo>
                <a:lnTo>
                  <a:pt x="461" y="274"/>
                </a:lnTo>
                <a:lnTo>
                  <a:pt x="468" y="263"/>
                </a:lnTo>
                <a:lnTo>
                  <a:pt x="492" y="219"/>
                </a:lnTo>
                <a:lnTo>
                  <a:pt x="513" y="174"/>
                </a:lnTo>
                <a:lnTo>
                  <a:pt x="526" y="133"/>
                </a:lnTo>
                <a:lnTo>
                  <a:pt x="527" y="105"/>
                </a:lnTo>
                <a:moveTo>
                  <a:pt x="602" y="241"/>
                </a:moveTo>
                <a:lnTo>
                  <a:pt x="602" y="238"/>
                </a:lnTo>
                <a:lnTo>
                  <a:pt x="601" y="235"/>
                </a:lnTo>
                <a:lnTo>
                  <a:pt x="593" y="221"/>
                </a:lnTo>
                <a:lnTo>
                  <a:pt x="581" y="211"/>
                </a:lnTo>
                <a:lnTo>
                  <a:pt x="569" y="207"/>
                </a:lnTo>
                <a:lnTo>
                  <a:pt x="558" y="215"/>
                </a:lnTo>
                <a:lnTo>
                  <a:pt x="551" y="225"/>
                </a:lnTo>
                <a:lnTo>
                  <a:pt x="551" y="233"/>
                </a:lnTo>
                <a:lnTo>
                  <a:pt x="555" y="247"/>
                </a:lnTo>
                <a:lnTo>
                  <a:pt x="562" y="251"/>
                </a:lnTo>
                <a:lnTo>
                  <a:pt x="567" y="252"/>
                </a:lnTo>
                <a:lnTo>
                  <a:pt x="572" y="254"/>
                </a:lnTo>
                <a:lnTo>
                  <a:pt x="584" y="255"/>
                </a:lnTo>
                <a:lnTo>
                  <a:pt x="595" y="253"/>
                </a:lnTo>
                <a:lnTo>
                  <a:pt x="602" y="244"/>
                </a:lnTo>
                <a:lnTo>
                  <a:pt x="602" y="241"/>
                </a:lnTo>
                <a:moveTo>
                  <a:pt x="608" y="49"/>
                </a:moveTo>
                <a:lnTo>
                  <a:pt x="608" y="31"/>
                </a:lnTo>
                <a:lnTo>
                  <a:pt x="607" y="30"/>
                </a:lnTo>
                <a:lnTo>
                  <a:pt x="607" y="28"/>
                </a:lnTo>
                <a:lnTo>
                  <a:pt x="604" y="20"/>
                </a:lnTo>
                <a:lnTo>
                  <a:pt x="596" y="28"/>
                </a:lnTo>
                <a:lnTo>
                  <a:pt x="599" y="41"/>
                </a:lnTo>
                <a:lnTo>
                  <a:pt x="608" y="49"/>
                </a:lnTo>
                <a:moveTo>
                  <a:pt x="707" y="108"/>
                </a:moveTo>
                <a:lnTo>
                  <a:pt x="704" y="98"/>
                </a:lnTo>
                <a:lnTo>
                  <a:pt x="702" y="95"/>
                </a:lnTo>
                <a:lnTo>
                  <a:pt x="694" y="90"/>
                </a:lnTo>
                <a:lnTo>
                  <a:pt x="674" y="91"/>
                </a:lnTo>
                <a:lnTo>
                  <a:pt x="681" y="111"/>
                </a:lnTo>
                <a:lnTo>
                  <a:pt x="681" y="112"/>
                </a:lnTo>
                <a:lnTo>
                  <a:pt x="682" y="114"/>
                </a:lnTo>
                <a:lnTo>
                  <a:pt x="688" y="126"/>
                </a:lnTo>
                <a:lnTo>
                  <a:pt x="698" y="118"/>
                </a:lnTo>
                <a:lnTo>
                  <a:pt x="707" y="108"/>
                </a:lnTo>
                <a:moveTo>
                  <a:pt x="961" y="410"/>
                </a:moveTo>
                <a:lnTo>
                  <a:pt x="961" y="392"/>
                </a:lnTo>
                <a:lnTo>
                  <a:pt x="961" y="391"/>
                </a:lnTo>
                <a:lnTo>
                  <a:pt x="960" y="389"/>
                </a:lnTo>
                <a:lnTo>
                  <a:pt x="958" y="381"/>
                </a:lnTo>
                <a:lnTo>
                  <a:pt x="949" y="388"/>
                </a:lnTo>
                <a:lnTo>
                  <a:pt x="953" y="402"/>
                </a:lnTo>
                <a:lnTo>
                  <a:pt x="961" y="410"/>
                </a:lnTo>
                <a:moveTo>
                  <a:pt x="1061" y="585"/>
                </a:moveTo>
                <a:lnTo>
                  <a:pt x="1059" y="576"/>
                </a:lnTo>
                <a:lnTo>
                  <a:pt x="1051" y="567"/>
                </a:lnTo>
                <a:lnTo>
                  <a:pt x="1038" y="558"/>
                </a:lnTo>
                <a:lnTo>
                  <a:pt x="1001" y="545"/>
                </a:lnTo>
                <a:lnTo>
                  <a:pt x="976" y="560"/>
                </a:lnTo>
                <a:lnTo>
                  <a:pt x="952" y="585"/>
                </a:lnTo>
                <a:lnTo>
                  <a:pt x="922" y="605"/>
                </a:lnTo>
                <a:lnTo>
                  <a:pt x="899" y="609"/>
                </a:lnTo>
                <a:lnTo>
                  <a:pt x="881" y="604"/>
                </a:lnTo>
                <a:lnTo>
                  <a:pt x="866" y="590"/>
                </a:lnTo>
                <a:lnTo>
                  <a:pt x="854" y="564"/>
                </a:lnTo>
                <a:lnTo>
                  <a:pt x="849" y="547"/>
                </a:lnTo>
                <a:lnTo>
                  <a:pt x="845" y="527"/>
                </a:lnTo>
                <a:lnTo>
                  <a:pt x="841" y="502"/>
                </a:lnTo>
                <a:lnTo>
                  <a:pt x="838" y="475"/>
                </a:lnTo>
                <a:lnTo>
                  <a:pt x="836" y="460"/>
                </a:lnTo>
                <a:lnTo>
                  <a:pt x="833" y="447"/>
                </a:lnTo>
                <a:lnTo>
                  <a:pt x="830" y="436"/>
                </a:lnTo>
                <a:lnTo>
                  <a:pt x="805" y="395"/>
                </a:lnTo>
                <a:lnTo>
                  <a:pt x="796" y="390"/>
                </a:lnTo>
                <a:lnTo>
                  <a:pt x="775" y="377"/>
                </a:lnTo>
                <a:lnTo>
                  <a:pt x="771" y="377"/>
                </a:lnTo>
                <a:lnTo>
                  <a:pt x="749" y="374"/>
                </a:lnTo>
                <a:lnTo>
                  <a:pt x="738" y="375"/>
                </a:lnTo>
                <a:lnTo>
                  <a:pt x="698" y="385"/>
                </a:lnTo>
                <a:lnTo>
                  <a:pt x="660" y="389"/>
                </a:lnTo>
                <a:lnTo>
                  <a:pt x="623" y="388"/>
                </a:lnTo>
                <a:lnTo>
                  <a:pt x="590" y="384"/>
                </a:lnTo>
                <a:lnTo>
                  <a:pt x="590" y="382"/>
                </a:lnTo>
                <a:lnTo>
                  <a:pt x="589" y="381"/>
                </a:lnTo>
                <a:lnTo>
                  <a:pt x="589" y="379"/>
                </a:lnTo>
                <a:lnTo>
                  <a:pt x="589" y="367"/>
                </a:lnTo>
                <a:lnTo>
                  <a:pt x="593" y="356"/>
                </a:lnTo>
                <a:lnTo>
                  <a:pt x="599" y="348"/>
                </a:lnTo>
                <a:lnTo>
                  <a:pt x="607" y="342"/>
                </a:lnTo>
                <a:lnTo>
                  <a:pt x="607" y="341"/>
                </a:lnTo>
                <a:lnTo>
                  <a:pt x="606" y="340"/>
                </a:lnTo>
                <a:lnTo>
                  <a:pt x="575" y="316"/>
                </a:lnTo>
                <a:lnTo>
                  <a:pt x="567" y="314"/>
                </a:lnTo>
                <a:lnTo>
                  <a:pt x="529" y="308"/>
                </a:lnTo>
                <a:lnTo>
                  <a:pt x="485" y="302"/>
                </a:lnTo>
                <a:lnTo>
                  <a:pt x="462" y="288"/>
                </a:lnTo>
                <a:lnTo>
                  <a:pt x="434" y="205"/>
                </a:lnTo>
                <a:lnTo>
                  <a:pt x="433" y="207"/>
                </a:lnTo>
                <a:lnTo>
                  <a:pt x="396" y="235"/>
                </a:lnTo>
                <a:lnTo>
                  <a:pt x="369" y="235"/>
                </a:lnTo>
                <a:lnTo>
                  <a:pt x="346" y="223"/>
                </a:lnTo>
                <a:lnTo>
                  <a:pt x="329" y="203"/>
                </a:lnTo>
                <a:lnTo>
                  <a:pt x="316" y="176"/>
                </a:lnTo>
                <a:lnTo>
                  <a:pt x="312" y="161"/>
                </a:lnTo>
                <a:lnTo>
                  <a:pt x="310" y="146"/>
                </a:lnTo>
                <a:lnTo>
                  <a:pt x="308" y="130"/>
                </a:lnTo>
                <a:lnTo>
                  <a:pt x="309" y="115"/>
                </a:lnTo>
                <a:lnTo>
                  <a:pt x="323" y="83"/>
                </a:lnTo>
                <a:lnTo>
                  <a:pt x="347" y="66"/>
                </a:lnTo>
                <a:lnTo>
                  <a:pt x="367" y="51"/>
                </a:lnTo>
                <a:lnTo>
                  <a:pt x="371" y="25"/>
                </a:lnTo>
                <a:lnTo>
                  <a:pt x="371" y="23"/>
                </a:lnTo>
                <a:lnTo>
                  <a:pt x="370" y="22"/>
                </a:lnTo>
                <a:lnTo>
                  <a:pt x="346" y="0"/>
                </a:lnTo>
                <a:lnTo>
                  <a:pt x="309" y="5"/>
                </a:lnTo>
                <a:lnTo>
                  <a:pt x="278" y="43"/>
                </a:lnTo>
                <a:lnTo>
                  <a:pt x="277" y="59"/>
                </a:lnTo>
                <a:lnTo>
                  <a:pt x="274" y="117"/>
                </a:lnTo>
                <a:lnTo>
                  <a:pt x="269" y="188"/>
                </a:lnTo>
                <a:lnTo>
                  <a:pt x="231" y="221"/>
                </a:lnTo>
                <a:lnTo>
                  <a:pt x="174" y="239"/>
                </a:lnTo>
                <a:lnTo>
                  <a:pt x="110" y="264"/>
                </a:lnTo>
                <a:lnTo>
                  <a:pt x="57" y="288"/>
                </a:lnTo>
                <a:lnTo>
                  <a:pt x="16" y="293"/>
                </a:lnTo>
                <a:lnTo>
                  <a:pt x="0" y="291"/>
                </a:lnTo>
                <a:lnTo>
                  <a:pt x="0" y="941"/>
                </a:lnTo>
                <a:lnTo>
                  <a:pt x="1057" y="941"/>
                </a:lnTo>
                <a:lnTo>
                  <a:pt x="1011" y="929"/>
                </a:lnTo>
                <a:lnTo>
                  <a:pt x="961" y="897"/>
                </a:lnTo>
                <a:lnTo>
                  <a:pt x="925" y="839"/>
                </a:lnTo>
                <a:lnTo>
                  <a:pt x="923" y="833"/>
                </a:lnTo>
                <a:lnTo>
                  <a:pt x="922" y="827"/>
                </a:lnTo>
                <a:lnTo>
                  <a:pt x="920" y="820"/>
                </a:lnTo>
                <a:lnTo>
                  <a:pt x="920" y="745"/>
                </a:lnTo>
                <a:lnTo>
                  <a:pt x="943" y="690"/>
                </a:lnTo>
                <a:lnTo>
                  <a:pt x="970" y="657"/>
                </a:lnTo>
                <a:lnTo>
                  <a:pt x="983" y="646"/>
                </a:lnTo>
                <a:lnTo>
                  <a:pt x="1013" y="641"/>
                </a:lnTo>
                <a:lnTo>
                  <a:pt x="1041" y="628"/>
                </a:lnTo>
                <a:lnTo>
                  <a:pt x="1059" y="608"/>
                </a:lnTo>
                <a:lnTo>
                  <a:pt x="1061" y="585"/>
                </a:lnTo>
                <a:moveTo>
                  <a:pt x="1118" y="941"/>
                </a:moveTo>
                <a:lnTo>
                  <a:pt x="1110" y="936"/>
                </a:lnTo>
                <a:lnTo>
                  <a:pt x="1096" y="940"/>
                </a:lnTo>
                <a:lnTo>
                  <a:pt x="1079" y="941"/>
                </a:lnTo>
                <a:lnTo>
                  <a:pt x="1118" y="941"/>
                </a:lnTo>
                <a:moveTo>
                  <a:pt x="1123" y="112"/>
                </a:moveTo>
                <a:lnTo>
                  <a:pt x="1122" y="95"/>
                </a:lnTo>
                <a:lnTo>
                  <a:pt x="1122" y="93"/>
                </a:lnTo>
                <a:lnTo>
                  <a:pt x="1122" y="92"/>
                </a:lnTo>
                <a:lnTo>
                  <a:pt x="1119" y="84"/>
                </a:lnTo>
                <a:lnTo>
                  <a:pt x="1111" y="91"/>
                </a:lnTo>
                <a:lnTo>
                  <a:pt x="1114" y="105"/>
                </a:lnTo>
                <a:lnTo>
                  <a:pt x="1123" y="112"/>
                </a:lnTo>
                <a:moveTo>
                  <a:pt x="1185" y="808"/>
                </a:moveTo>
                <a:lnTo>
                  <a:pt x="1185" y="805"/>
                </a:lnTo>
                <a:lnTo>
                  <a:pt x="1184" y="802"/>
                </a:lnTo>
                <a:lnTo>
                  <a:pt x="1176" y="788"/>
                </a:lnTo>
                <a:lnTo>
                  <a:pt x="1164" y="778"/>
                </a:lnTo>
                <a:lnTo>
                  <a:pt x="1152" y="774"/>
                </a:lnTo>
                <a:lnTo>
                  <a:pt x="1141" y="782"/>
                </a:lnTo>
                <a:lnTo>
                  <a:pt x="1134" y="792"/>
                </a:lnTo>
                <a:lnTo>
                  <a:pt x="1133" y="801"/>
                </a:lnTo>
                <a:lnTo>
                  <a:pt x="1138" y="814"/>
                </a:lnTo>
                <a:lnTo>
                  <a:pt x="1145" y="818"/>
                </a:lnTo>
                <a:lnTo>
                  <a:pt x="1150" y="820"/>
                </a:lnTo>
                <a:lnTo>
                  <a:pt x="1155" y="821"/>
                </a:lnTo>
                <a:lnTo>
                  <a:pt x="1166" y="822"/>
                </a:lnTo>
                <a:lnTo>
                  <a:pt x="1178" y="820"/>
                </a:lnTo>
                <a:lnTo>
                  <a:pt x="1185" y="811"/>
                </a:lnTo>
                <a:lnTo>
                  <a:pt x="1185" y="808"/>
                </a:lnTo>
                <a:moveTo>
                  <a:pt x="1231" y="681"/>
                </a:moveTo>
                <a:lnTo>
                  <a:pt x="1230" y="664"/>
                </a:lnTo>
                <a:lnTo>
                  <a:pt x="1230" y="662"/>
                </a:lnTo>
                <a:lnTo>
                  <a:pt x="1229" y="661"/>
                </a:lnTo>
                <a:lnTo>
                  <a:pt x="1227" y="653"/>
                </a:lnTo>
                <a:lnTo>
                  <a:pt x="1218" y="660"/>
                </a:lnTo>
                <a:lnTo>
                  <a:pt x="1222" y="674"/>
                </a:lnTo>
                <a:lnTo>
                  <a:pt x="1231" y="681"/>
                </a:lnTo>
              </a:path>
            </a:pathLst>
          </a:custGeom>
          <a:solidFill>
            <a:srgbClr val="FFD23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0480" tIns="15240" rIns="30480" bIns="15240" numCol="1" anchor="t" anchorCtr="0" compatLnSpc="1">
            <a:prstTxWarp prst="textNoShape">
              <a:avLst/>
            </a:prstTxWarp>
          </a:bodyPr>
          <a:lstStyle/>
          <a:p>
            <a:endParaRPr lang="fr-FR" sz="207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4BF9BE16-831A-48F8-B6A4-AAC779B14611}"/>
              </a:ext>
            </a:extLst>
          </p:cNvPr>
          <p:cNvSpPr txBox="1">
            <a:spLocks/>
          </p:cNvSpPr>
          <p:nvPr/>
        </p:nvSpPr>
        <p:spPr>
          <a:xfrm>
            <a:off x="933224" y="958334"/>
            <a:ext cx="1373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 dirty="0">
                <a:solidFill>
                  <a:srgbClr val="215868"/>
                </a:solidFill>
                <a:latin typeface="Gotham Bold" pitchFamily="50" charset="0"/>
                <a:cs typeface="Gotham Bold" pitchFamily="50" charset="0"/>
              </a:rPr>
              <a:t>HISTORIQUE</a:t>
            </a:r>
          </a:p>
        </p:txBody>
      </p:sp>
      <p:pic>
        <p:nvPicPr>
          <p:cNvPr id="14" name="image4.png">
            <a:extLst>
              <a:ext uri="{FF2B5EF4-FFF2-40B4-BE49-F238E27FC236}">
                <a16:creationId xmlns:a16="http://schemas.microsoft.com/office/drawing/2014/main" id="{B9353E3C-DEF9-457F-9D69-FEAD62B4678F}"/>
              </a:ext>
            </a:extLst>
          </p:cNvPr>
          <p:cNvPicPr>
            <a:picLocks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491651" y="514571"/>
            <a:ext cx="256786" cy="305551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18A51853-4A5A-48A4-9A91-F31F89033FC7}"/>
              </a:ext>
            </a:extLst>
          </p:cNvPr>
          <p:cNvSpPr txBox="1">
            <a:spLocks/>
          </p:cNvSpPr>
          <p:nvPr/>
        </p:nvSpPr>
        <p:spPr>
          <a:xfrm>
            <a:off x="1215128" y="1303911"/>
            <a:ext cx="80983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 dirty="0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Navigation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E990B36B-C163-418F-A254-68A22134B630}"/>
              </a:ext>
            </a:extLst>
          </p:cNvPr>
          <p:cNvSpPr txBox="1">
            <a:spLocks/>
          </p:cNvSpPr>
          <p:nvPr/>
        </p:nvSpPr>
        <p:spPr>
          <a:xfrm>
            <a:off x="1342567" y="1547012"/>
            <a:ext cx="5549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 dirty="0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Traces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E22EB5C5-6E4D-4214-8F1C-9F8C81352F11}"/>
              </a:ext>
            </a:extLst>
          </p:cNvPr>
          <p:cNvSpPr txBox="1">
            <a:spLocks/>
          </p:cNvSpPr>
          <p:nvPr/>
        </p:nvSpPr>
        <p:spPr>
          <a:xfrm>
            <a:off x="1282452" y="1790114"/>
            <a:ext cx="6751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 dirty="0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Souvenir</a:t>
            </a:r>
          </a:p>
        </p:txBody>
      </p:sp>
    </p:spTree>
    <p:extLst>
      <p:ext uri="{BB962C8B-B14F-4D97-AF65-F5344CB8AC3E}">
        <p14:creationId xmlns:p14="http://schemas.microsoft.com/office/powerpoint/2010/main" val="47860226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F1409238-5CCF-410B-BDA9-73B48B0CCB50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1223094" cy="1132124"/>
            <a:chOff x="0" y="0"/>
            <a:chExt cx="1368" cy="1047"/>
          </a:xfrm>
        </p:grpSpPr>
        <p:sp>
          <p:nvSpPr>
            <p:cNvPr id="5" name="AutoShape 3">
              <a:extLst>
                <a:ext uri="{FF2B5EF4-FFF2-40B4-BE49-F238E27FC236}">
                  <a16:creationId xmlns:a16="http://schemas.microsoft.com/office/drawing/2014/main" id="{CAE4FC14-795A-43E4-B542-F8C0416FD17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1368" cy="1047"/>
            </a:xfrm>
            <a:custGeom>
              <a:avLst/>
              <a:gdLst>
                <a:gd name="T0" fmla="*/ 16 w 1368"/>
                <a:gd name="T1" fmla="*/ 587 h 1047"/>
                <a:gd name="T2" fmla="*/ 4 w 1368"/>
                <a:gd name="T3" fmla="*/ 686 h 1047"/>
                <a:gd name="T4" fmla="*/ 33 w 1368"/>
                <a:gd name="T5" fmla="*/ 620 h 1047"/>
                <a:gd name="T6" fmla="*/ 217 w 1368"/>
                <a:gd name="T7" fmla="*/ 509 h 1047"/>
                <a:gd name="T8" fmla="*/ 152 w 1368"/>
                <a:gd name="T9" fmla="*/ 643 h 1047"/>
                <a:gd name="T10" fmla="*/ 13 w 1368"/>
                <a:gd name="T11" fmla="*/ 866 h 1047"/>
                <a:gd name="T12" fmla="*/ 38 w 1368"/>
                <a:gd name="T13" fmla="*/ 935 h 1047"/>
                <a:gd name="T14" fmla="*/ 131 w 1368"/>
                <a:gd name="T15" fmla="*/ 817 h 1047"/>
                <a:gd name="T16" fmla="*/ 208 w 1368"/>
                <a:gd name="T17" fmla="*/ 575 h 1047"/>
                <a:gd name="T18" fmla="*/ 550 w 1368"/>
                <a:gd name="T19" fmla="*/ 862 h 1047"/>
                <a:gd name="T20" fmla="*/ 518 w 1368"/>
                <a:gd name="T21" fmla="*/ 770 h 1047"/>
                <a:gd name="T22" fmla="*/ 468 w 1368"/>
                <a:gd name="T23" fmla="*/ 688 h 1047"/>
                <a:gd name="T24" fmla="*/ 0 w 1368"/>
                <a:gd name="T25" fmla="*/ 439 h 1047"/>
                <a:gd name="T26" fmla="*/ 148 w 1368"/>
                <a:gd name="T27" fmla="*/ 431 h 1047"/>
                <a:gd name="T28" fmla="*/ 351 w 1368"/>
                <a:gd name="T29" fmla="*/ 498 h 1047"/>
                <a:gd name="T30" fmla="*/ 449 w 1368"/>
                <a:gd name="T31" fmla="*/ 685 h 1047"/>
                <a:gd name="T32" fmla="*/ 474 w 1368"/>
                <a:gd name="T33" fmla="*/ 824 h 1047"/>
                <a:gd name="T34" fmla="*/ 511 w 1368"/>
                <a:gd name="T35" fmla="*/ 897 h 1047"/>
                <a:gd name="T36" fmla="*/ 550 w 1368"/>
                <a:gd name="T37" fmla="*/ 862 h 1047"/>
                <a:gd name="T38" fmla="*/ 865 w 1368"/>
                <a:gd name="T39" fmla="*/ 517 h 1047"/>
                <a:gd name="T40" fmla="*/ 670 w 1368"/>
                <a:gd name="T41" fmla="*/ 0 h 1047"/>
                <a:gd name="T42" fmla="*/ 527 w 1368"/>
                <a:gd name="T43" fmla="*/ 595 h 1047"/>
                <a:gd name="T44" fmla="*/ 731 w 1368"/>
                <a:gd name="T45" fmla="*/ 529 h 1047"/>
                <a:gd name="T46" fmla="*/ 867 w 1368"/>
                <a:gd name="T47" fmla="*/ 554 h 1047"/>
                <a:gd name="T48" fmla="*/ 952 w 1368"/>
                <a:gd name="T49" fmla="*/ 998 h 1047"/>
                <a:gd name="T50" fmla="*/ 832 w 1368"/>
                <a:gd name="T51" fmla="*/ 858 h 1047"/>
                <a:gd name="T52" fmla="*/ 716 w 1368"/>
                <a:gd name="T53" fmla="*/ 712 h 1047"/>
                <a:gd name="T54" fmla="*/ 699 w 1368"/>
                <a:gd name="T55" fmla="*/ 679 h 1047"/>
                <a:gd name="T56" fmla="*/ 681 w 1368"/>
                <a:gd name="T57" fmla="*/ 652 h 1047"/>
                <a:gd name="T58" fmla="*/ 668 w 1368"/>
                <a:gd name="T59" fmla="*/ 693 h 1047"/>
                <a:gd name="T60" fmla="*/ 758 w 1368"/>
                <a:gd name="T61" fmla="*/ 818 h 1047"/>
                <a:gd name="T62" fmla="*/ 788 w 1368"/>
                <a:gd name="T63" fmla="*/ 899 h 1047"/>
                <a:gd name="T64" fmla="*/ 797 w 1368"/>
                <a:gd name="T65" fmla="*/ 945 h 1047"/>
                <a:gd name="T66" fmla="*/ 941 w 1368"/>
                <a:gd name="T67" fmla="*/ 1039 h 1047"/>
                <a:gd name="T68" fmla="*/ 1001 w 1368"/>
                <a:gd name="T69" fmla="*/ 71 h 1047"/>
                <a:gd name="T70" fmla="*/ 978 w 1368"/>
                <a:gd name="T71" fmla="*/ 0 h 1047"/>
                <a:gd name="T72" fmla="*/ 1198 w 1368"/>
                <a:gd name="T73" fmla="*/ 181 h 1047"/>
                <a:gd name="T74" fmla="*/ 1089 w 1368"/>
                <a:gd name="T75" fmla="*/ 167 h 1047"/>
                <a:gd name="T76" fmla="*/ 670 w 1368"/>
                <a:gd name="T77" fmla="*/ 0 h 1047"/>
                <a:gd name="T78" fmla="*/ 899 w 1368"/>
                <a:gd name="T79" fmla="*/ 380 h 1047"/>
                <a:gd name="T80" fmla="*/ 1108 w 1368"/>
                <a:gd name="T81" fmla="*/ 217 h 1047"/>
                <a:gd name="T82" fmla="*/ 1201 w 1368"/>
                <a:gd name="T83" fmla="*/ 199 h 1047"/>
                <a:gd name="T84" fmla="*/ 1347 w 1368"/>
                <a:gd name="T85" fmla="*/ 410 h 1047"/>
                <a:gd name="T86" fmla="*/ 1220 w 1368"/>
                <a:gd name="T87" fmla="*/ 407 h 1047"/>
                <a:gd name="T88" fmla="*/ 1051 w 1368"/>
                <a:gd name="T89" fmla="*/ 370 h 1047"/>
                <a:gd name="T90" fmla="*/ 1011 w 1368"/>
                <a:gd name="T91" fmla="*/ 387 h 1047"/>
                <a:gd name="T92" fmla="*/ 1058 w 1368"/>
                <a:gd name="T93" fmla="*/ 402 h 1047"/>
                <a:gd name="T94" fmla="*/ 1250 w 1368"/>
                <a:gd name="T95" fmla="*/ 454 h 1047"/>
                <a:gd name="T96" fmla="*/ 1362 w 1368"/>
                <a:gd name="T97" fmla="*/ 451 h 10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368" h="1047">
                  <a:moveTo>
                    <a:pt x="33" y="620"/>
                  </a:moveTo>
                  <a:lnTo>
                    <a:pt x="31" y="607"/>
                  </a:lnTo>
                  <a:lnTo>
                    <a:pt x="25" y="596"/>
                  </a:lnTo>
                  <a:lnTo>
                    <a:pt x="16" y="587"/>
                  </a:lnTo>
                  <a:lnTo>
                    <a:pt x="4" y="581"/>
                  </a:lnTo>
                  <a:lnTo>
                    <a:pt x="0" y="581"/>
                  </a:lnTo>
                  <a:lnTo>
                    <a:pt x="0" y="686"/>
                  </a:lnTo>
                  <a:lnTo>
                    <a:pt x="4" y="686"/>
                  </a:lnTo>
                  <a:lnTo>
                    <a:pt x="24" y="666"/>
                  </a:lnTo>
                  <a:lnTo>
                    <a:pt x="30" y="650"/>
                  </a:lnTo>
                  <a:lnTo>
                    <a:pt x="33" y="634"/>
                  </a:lnTo>
                  <a:lnTo>
                    <a:pt x="33" y="620"/>
                  </a:lnTo>
                  <a:moveTo>
                    <a:pt x="238" y="524"/>
                  </a:moveTo>
                  <a:lnTo>
                    <a:pt x="236" y="517"/>
                  </a:lnTo>
                  <a:lnTo>
                    <a:pt x="229" y="509"/>
                  </a:lnTo>
                  <a:lnTo>
                    <a:pt x="217" y="509"/>
                  </a:lnTo>
                  <a:lnTo>
                    <a:pt x="202" y="520"/>
                  </a:lnTo>
                  <a:lnTo>
                    <a:pt x="188" y="545"/>
                  </a:lnTo>
                  <a:lnTo>
                    <a:pt x="172" y="590"/>
                  </a:lnTo>
                  <a:lnTo>
                    <a:pt x="152" y="643"/>
                  </a:lnTo>
                  <a:lnTo>
                    <a:pt x="122" y="697"/>
                  </a:lnTo>
                  <a:lnTo>
                    <a:pt x="43" y="782"/>
                  </a:lnTo>
                  <a:lnTo>
                    <a:pt x="21" y="824"/>
                  </a:lnTo>
                  <a:lnTo>
                    <a:pt x="13" y="866"/>
                  </a:lnTo>
                  <a:lnTo>
                    <a:pt x="17" y="904"/>
                  </a:lnTo>
                  <a:lnTo>
                    <a:pt x="22" y="916"/>
                  </a:lnTo>
                  <a:lnTo>
                    <a:pt x="29" y="926"/>
                  </a:lnTo>
                  <a:lnTo>
                    <a:pt x="38" y="935"/>
                  </a:lnTo>
                  <a:lnTo>
                    <a:pt x="48" y="941"/>
                  </a:lnTo>
                  <a:lnTo>
                    <a:pt x="85" y="934"/>
                  </a:lnTo>
                  <a:lnTo>
                    <a:pt x="112" y="885"/>
                  </a:lnTo>
                  <a:lnTo>
                    <a:pt x="131" y="817"/>
                  </a:lnTo>
                  <a:lnTo>
                    <a:pt x="143" y="753"/>
                  </a:lnTo>
                  <a:lnTo>
                    <a:pt x="159" y="693"/>
                  </a:lnTo>
                  <a:lnTo>
                    <a:pt x="183" y="629"/>
                  </a:lnTo>
                  <a:lnTo>
                    <a:pt x="208" y="575"/>
                  </a:lnTo>
                  <a:lnTo>
                    <a:pt x="226" y="546"/>
                  </a:lnTo>
                  <a:lnTo>
                    <a:pt x="236" y="535"/>
                  </a:lnTo>
                  <a:lnTo>
                    <a:pt x="238" y="524"/>
                  </a:lnTo>
                  <a:moveTo>
                    <a:pt x="550" y="862"/>
                  </a:moveTo>
                  <a:lnTo>
                    <a:pt x="549" y="845"/>
                  </a:lnTo>
                  <a:lnTo>
                    <a:pt x="544" y="825"/>
                  </a:lnTo>
                  <a:lnTo>
                    <a:pt x="533" y="799"/>
                  </a:lnTo>
                  <a:lnTo>
                    <a:pt x="518" y="770"/>
                  </a:lnTo>
                  <a:lnTo>
                    <a:pt x="499" y="737"/>
                  </a:lnTo>
                  <a:lnTo>
                    <a:pt x="476" y="702"/>
                  </a:lnTo>
                  <a:lnTo>
                    <a:pt x="471" y="695"/>
                  </a:lnTo>
                  <a:lnTo>
                    <a:pt x="468" y="688"/>
                  </a:lnTo>
                  <a:lnTo>
                    <a:pt x="238" y="0"/>
                  </a:lnTo>
                  <a:lnTo>
                    <a:pt x="223" y="0"/>
                  </a:lnTo>
                  <a:lnTo>
                    <a:pt x="0" y="0"/>
                  </a:lnTo>
                  <a:lnTo>
                    <a:pt x="0" y="439"/>
                  </a:lnTo>
                  <a:lnTo>
                    <a:pt x="19" y="449"/>
                  </a:lnTo>
                  <a:lnTo>
                    <a:pt x="46" y="452"/>
                  </a:lnTo>
                  <a:lnTo>
                    <a:pt x="57" y="451"/>
                  </a:lnTo>
                  <a:lnTo>
                    <a:pt x="148" y="431"/>
                  </a:lnTo>
                  <a:lnTo>
                    <a:pt x="227" y="438"/>
                  </a:lnTo>
                  <a:lnTo>
                    <a:pt x="283" y="454"/>
                  </a:lnTo>
                  <a:lnTo>
                    <a:pt x="304" y="463"/>
                  </a:lnTo>
                  <a:lnTo>
                    <a:pt x="351" y="498"/>
                  </a:lnTo>
                  <a:lnTo>
                    <a:pt x="388" y="539"/>
                  </a:lnTo>
                  <a:lnTo>
                    <a:pt x="415" y="585"/>
                  </a:lnTo>
                  <a:lnTo>
                    <a:pt x="435" y="634"/>
                  </a:lnTo>
                  <a:lnTo>
                    <a:pt x="449" y="685"/>
                  </a:lnTo>
                  <a:lnTo>
                    <a:pt x="458" y="733"/>
                  </a:lnTo>
                  <a:lnTo>
                    <a:pt x="465" y="776"/>
                  </a:lnTo>
                  <a:lnTo>
                    <a:pt x="471" y="811"/>
                  </a:lnTo>
                  <a:lnTo>
                    <a:pt x="474" y="824"/>
                  </a:lnTo>
                  <a:lnTo>
                    <a:pt x="477" y="835"/>
                  </a:lnTo>
                  <a:lnTo>
                    <a:pt x="480" y="846"/>
                  </a:lnTo>
                  <a:lnTo>
                    <a:pt x="495" y="878"/>
                  </a:lnTo>
                  <a:lnTo>
                    <a:pt x="511" y="897"/>
                  </a:lnTo>
                  <a:lnTo>
                    <a:pt x="527" y="901"/>
                  </a:lnTo>
                  <a:lnTo>
                    <a:pt x="542" y="889"/>
                  </a:lnTo>
                  <a:lnTo>
                    <a:pt x="548" y="877"/>
                  </a:lnTo>
                  <a:lnTo>
                    <a:pt x="550" y="862"/>
                  </a:lnTo>
                  <a:moveTo>
                    <a:pt x="883" y="537"/>
                  </a:moveTo>
                  <a:lnTo>
                    <a:pt x="880" y="531"/>
                  </a:lnTo>
                  <a:lnTo>
                    <a:pt x="874" y="524"/>
                  </a:lnTo>
                  <a:lnTo>
                    <a:pt x="865" y="517"/>
                  </a:lnTo>
                  <a:lnTo>
                    <a:pt x="853" y="510"/>
                  </a:lnTo>
                  <a:lnTo>
                    <a:pt x="842" y="504"/>
                  </a:lnTo>
                  <a:lnTo>
                    <a:pt x="836" y="497"/>
                  </a:lnTo>
                  <a:lnTo>
                    <a:pt x="670" y="0"/>
                  </a:lnTo>
                  <a:lnTo>
                    <a:pt x="238" y="0"/>
                  </a:lnTo>
                  <a:lnTo>
                    <a:pt x="466" y="682"/>
                  </a:lnTo>
                  <a:lnTo>
                    <a:pt x="476" y="632"/>
                  </a:lnTo>
                  <a:lnTo>
                    <a:pt x="527" y="595"/>
                  </a:lnTo>
                  <a:lnTo>
                    <a:pt x="589" y="570"/>
                  </a:lnTo>
                  <a:lnTo>
                    <a:pt x="635" y="553"/>
                  </a:lnTo>
                  <a:lnTo>
                    <a:pt x="690" y="532"/>
                  </a:lnTo>
                  <a:lnTo>
                    <a:pt x="731" y="529"/>
                  </a:lnTo>
                  <a:lnTo>
                    <a:pt x="769" y="537"/>
                  </a:lnTo>
                  <a:lnTo>
                    <a:pt x="812" y="550"/>
                  </a:lnTo>
                  <a:lnTo>
                    <a:pt x="843" y="556"/>
                  </a:lnTo>
                  <a:lnTo>
                    <a:pt x="867" y="554"/>
                  </a:lnTo>
                  <a:lnTo>
                    <a:pt x="881" y="548"/>
                  </a:lnTo>
                  <a:lnTo>
                    <a:pt x="883" y="537"/>
                  </a:lnTo>
                  <a:moveTo>
                    <a:pt x="955" y="1010"/>
                  </a:moveTo>
                  <a:lnTo>
                    <a:pt x="952" y="998"/>
                  </a:lnTo>
                  <a:lnTo>
                    <a:pt x="933" y="962"/>
                  </a:lnTo>
                  <a:lnTo>
                    <a:pt x="901" y="924"/>
                  </a:lnTo>
                  <a:lnTo>
                    <a:pt x="865" y="888"/>
                  </a:lnTo>
                  <a:lnTo>
                    <a:pt x="832" y="858"/>
                  </a:lnTo>
                  <a:lnTo>
                    <a:pt x="790" y="814"/>
                  </a:lnTo>
                  <a:lnTo>
                    <a:pt x="749" y="761"/>
                  </a:lnTo>
                  <a:lnTo>
                    <a:pt x="741" y="749"/>
                  </a:lnTo>
                  <a:lnTo>
                    <a:pt x="716" y="712"/>
                  </a:lnTo>
                  <a:lnTo>
                    <a:pt x="700" y="680"/>
                  </a:lnTo>
                  <a:lnTo>
                    <a:pt x="699" y="679"/>
                  </a:lnTo>
                  <a:lnTo>
                    <a:pt x="699" y="676"/>
                  </a:lnTo>
                  <a:lnTo>
                    <a:pt x="693" y="658"/>
                  </a:lnTo>
                  <a:lnTo>
                    <a:pt x="692" y="658"/>
                  </a:lnTo>
                  <a:lnTo>
                    <a:pt x="681" y="652"/>
                  </a:lnTo>
                  <a:lnTo>
                    <a:pt x="674" y="654"/>
                  </a:lnTo>
                  <a:lnTo>
                    <a:pt x="665" y="657"/>
                  </a:lnTo>
                  <a:lnTo>
                    <a:pt x="659" y="668"/>
                  </a:lnTo>
                  <a:lnTo>
                    <a:pt x="668" y="693"/>
                  </a:lnTo>
                  <a:lnTo>
                    <a:pt x="672" y="701"/>
                  </a:lnTo>
                  <a:lnTo>
                    <a:pt x="678" y="710"/>
                  </a:lnTo>
                  <a:lnTo>
                    <a:pt x="731" y="776"/>
                  </a:lnTo>
                  <a:lnTo>
                    <a:pt x="758" y="818"/>
                  </a:lnTo>
                  <a:lnTo>
                    <a:pt x="780" y="865"/>
                  </a:lnTo>
                  <a:lnTo>
                    <a:pt x="783" y="876"/>
                  </a:lnTo>
                  <a:lnTo>
                    <a:pt x="786" y="887"/>
                  </a:lnTo>
                  <a:lnTo>
                    <a:pt x="788" y="899"/>
                  </a:lnTo>
                  <a:lnTo>
                    <a:pt x="790" y="911"/>
                  </a:lnTo>
                  <a:lnTo>
                    <a:pt x="791" y="922"/>
                  </a:lnTo>
                  <a:lnTo>
                    <a:pt x="794" y="934"/>
                  </a:lnTo>
                  <a:lnTo>
                    <a:pt x="797" y="945"/>
                  </a:lnTo>
                  <a:lnTo>
                    <a:pt x="824" y="995"/>
                  </a:lnTo>
                  <a:lnTo>
                    <a:pt x="861" y="1030"/>
                  </a:lnTo>
                  <a:lnTo>
                    <a:pt x="902" y="1046"/>
                  </a:lnTo>
                  <a:lnTo>
                    <a:pt x="941" y="1039"/>
                  </a:lnTo>
                  <a:lnTo>
                    <a:pt x="950" y="1031"/>
                  </a:lnTo>
                  <a:lnTo>
                    <a:pt x="954" y="1021"/>
                  </a:lnTo>
                  <a:lnTo>
                    <a:pt x="955" y="1010"/>
                  </a:lnTo>
                  <a:moveTo>
                    <a:pt x="1001" y="71"/>
                  </a:moveTo>
                  <a:lnTo>
                    <a:pt x="1000" y="65"/>
                  </a:lnTo>
                  <a:lnTo>
                    <a:pt x="998" y="58"/>
                  </a:lnTo>
                  <a:lnTo>
                    <a:pt x="998" y="0"/>
                  </a:lnTo>
                  <a:lnTo>
                    <a:pt x="978" y="0"/>
                  </a:lnTo>
                  <a:lnTo>
                    <a:pt x="1001" y="71"/>
                  </a:lnTo>
                  <a:moveTo>
                    <a:pt x="1201" y="199"/>
                  </a:moveTo>
                  <a:lnTo>
                    <a:pt x="1201" y="189"/>
                  </a:lnTo>
                  <a:lnTo>
                    <a:pt x="1198" y="181"/>
                  </a:lnTo>
                  <a:lnTo>
                    <a:pt x="1188" y="174"/>
                  </a:lnTo>
                  <a:lnTo>
                    <a:pt x="1174" y="178"/>
                  </a:lnTo>
                  <a:lnTo>
                    <a:pt x="1138" y="180"/>
                  </a:lnTo>
                  <a:lnTo>
                    <a:pt x="1089" y="167"/>
                  </a:lnTo>
                  <a:lnTo>
                    <a:pt x="1039" y="135"/>
                  </a:lnTo>
                  <a:lnTo>
                    <a:pt x="1003" y="77"/>
                  </a:lnTo>
                  <a:lnTo>
                    <a:pt x="978" y="0"/>
                  </a:lnTo>
                  <a:lnTo>
                    <a:pt x="670" y="0"/>
                  </a:lnTo>
                  <a:lnTo>
                    <a:pt x="833" y="490"/>
                  </a:lnTo>
                  <a:lnTo>
                    <a:pt x="838" y="461"/>
                  </a:lnTo>
                  <a:lnTo>
                    <a:pt x="864" y="425"/>
                  </a:lnTo>
                  <a:lnTo>
                    <a:pt x="899" y="380"/>
                  </a:lnTo>
                  <a:lnTo>
                    <a:pt x="935" y="326"/>
                  </a:lnTo>
                  <a:lnTo>
                    <a:pt x="984" y="267"/>
                  </a:lnTo>
                  <a:lnTo>
                    <a:pt x="1045" y="233"/>
                  </a:lnTo>
                  <a:lnTo>
                    <a:pt x="1108" y="217"/>
                  </a:lnTo>
                  <a:lnTo>
                    <a:pt x="1160" y="215"/>
                  </a:lnTo>
                  <a:lnTo>
                    <a:pt x="1182" y="214"/>
                  </a:lnTo>
                  <a:lnTo>
                    <a:pt x="1195" y="208"/>
                  </a:lnTo>
                  <a:lnTo>
                    <a:pt x="1201" y="199"/>
                  </a:lnTo>
                  <a:moveTo>
                    <a:pt x="1368" y="441"/>
                  </a:moveTo>
                  <a:lnTo>
                    <a:pt x="1367" y="430"/>
                  </a:lnTo>
                  <a:lnTo>
                    <a:pt x="1360" y="419"/>
                  </a:lnTo>
                  <a:lnTo>
                    <a:pt x="1347" y="410"/>
                  </a:lnTo>
                  <a:lnTo>
                    <a:pt x="1329" y="404"/>
                  </a:lnTo>
                  <a:lnTo>
                    <a:pt x="1307" y="404"/>
                  </a:lnTo>
                  <a:lnTo>
                    <a:pt x="1263" y="407"/>
                  </a:lnTo>
                  <a:lnTo>
                    <a:pt x="1220" y="407"/>
                  </a:lnTo>
                  <a:lnTo>
                    <a:pt x="1177" y="402"/>
                  </a:lnTo>
                  <a:lnTo>
                    <a:pt x="1133" y="392"/>
                  </a:lnTo>
                  <a:lnTo>
                    <a:pt x="1089" y="379"/>
                  </a:lnTo>
                  <a:lnTo>
                    <a:pt x="1051" y="370"/>
                  </a:lnTo>
                  <a:lnTo>
                    <a:pt x="1023" y="370"/>
                  </a:lnTo>
                  <a:lnTo>
                    <a:pt x="1011" y="383"/>
                  </a:lnTo>
                  <a:lnTo>
                    <a:pt x="1011" y="385"/>
                  </a:lnTo>
                  <a:lnTo>
                    <a:pt x="1011" y="387"/>
                  </a:lnTo>
                  <a:lnTo>
                    <a:pt x="1015" y="398"/>
                  </a:lnTo>
                  <a:lnTo>
                    <a:pt x="1029" y="400"/>
                  </a:lnTo>
                  <a:lnTo>
                    <a:pt x="1041" y="401"/>
                  </a:lnTo>
                  <a:lnTo>
                    <a:pt x="1058" y="402"/>
                  </a:lnTo>
                  <a:lnTo>
                    <a:pt x="1098" y="407"/>
                  </a:lnTo>
                  <a:lnTo>
                    <a:pt x="1147" y="415"/>
                  </a:lnTo>
                  <a:lnTo>
                    <a:pt x="1189" y="426"/>
                  </a:lnTo>
                  <a:lnTo>
                    <a:pt x="1250" y="454"/>
                  </a:lnTo>
                  <a:lnTo>
                    <a:pt x="1285" y="463"/>
                  </a:lnTo>
                  <a:lnTo>
                    <a:pt x="1329" y="463"/>
                  </a:lnTo>
                  <a:lnTo>
                    <a:pt x="1349" y="459"/>
                  </a:lnTo>
                  <a:lnTo>
                    <a:pt x="1362" y="451"/>
                  </a:lnTo>
                  <a:lnTo>
                    <a:pt x="1368" y="441"/>
                  </a:lnTo>
                </a:path>
              </a:pathLst>
            </a:custGeom>
            <a:solidFill>
              <a:srgbClr val="FFD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pic>
          <p:nvPicPr>
            <p:cNvPr id="6" name="Picture 4">
              <a:extLst>
                <a:ext uri="{FF2B5EF4-FFF2-40B4-BE49-F238E27FC236}">
                  <a16:creationId xmlns:a16="http://schemas.microsoft.com/office/drawing/2014/main" id="{007F564B-89EC-4621-9551-82B98651D8D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" y="732"/>
              <a:ext cx="107" cy="1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5">
              <a:extLst>
                <a:ext uri="{FF2B5EF4-FFF2-40B4-BE49-F238E27FC236}">
                  <a16:creationId xmlns:a16="http://schemas.microsoft.com/office/drawing/2014/main" id="{A817185F-A4C7-4785-B8E9-1591C13C78D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3" y="542"/>
              <a:ext cx="107" cy="1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AutoShape 6">
              <a:extLst>
                <a:ext uri="{FF2B5EF4-FFF2-40B4-BE49-F238E27FC236}">
                  <a16:creationId xmlns:a16="http://schemas.microsoft.com/office/drawing/2014/main" id="{9C3D72EA-2887-4D34-9DF3-2737DE2D556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" y="12"/>
              <a:ext cx="1280" cy="948"/>
            </a:xfrm>
            <a:custGeom>
              <a:avLst/>
              <a:gdLst>
                <a:gd name="T0" fmla="+- 0 112 61"/>
                <a:gd name="T1" fmla="*/ T0 w 1280"/>
                <a:gd name="T2" fmla="+- 0 544 12"/>
                <a:gd name="T3" fmla="*/ 544 h 948"/>
                <a:gd name="T4" fmla="+- 0 103 61"/>
                <a:gd name="T5" fmla="*/ T4 w 1280"/>
                <a:gd name="T6" fmla="+- 0 528 12"/>
                <a:gd name="T7" fmla="*/ 528 h 948"/>
                <a:gd name="T8" fmla="+- 0 79 61"/>
                <a:gd name="T9" fmla="*/ T8 w 1280"/>
                <a:gd name="T10" fmla="+- 0 514 12"/>
                <a:gd name="T11" fmla="*/ 514 h 948"/>
                <a:gd name="T12" fmla="+- 0 61 61"/>
                <a:gd name="T13" fmla="*/ T12 w 1280"/>
                <a:gd name="T14" fmla="+- 0 532 12"/>
                <a:gd name="T15" fmla="*/ 532 h 948"/>
                <a:gd name="T16" fmla="+- 0 65 61"/>
                <a:gd name="T17" fmla="*/ T16 w 1280"/>
                <a:gd name="T18" fmla="+- 0 554 12"/>
                <a:gd name="T19" fmla="*/ 554 h 948"/>
                <a:gd name="T20" fmla="+- 0 77 61"/>
                <a:gd name="T21" fmla="*/ T20 w 1280"/>
                <a:gd name="T22" fmla="+- 0 559 12"/>
                <a:gd name="T23" fmla="*/ 559 h 948"/>
                <a:gd name="T24" fmla="+- 0 94 61"/>
                <a:gd name="T25" fmla="*/ T24 w 1280"/>
                <a:gd name="T26" fmla="+- 0 561 12"/>
                <a:gd name="T27" fmla="*/ 561 h 948"/>
                <a:gd name="T28" fmla="+- 0 112 61"/>
                <a:gd name="T29" fmla="*/ T28 w 1280"/>
                <a:gd name="T30" fmla="+- 0 550 12"/>
                <a:gd name="T31" fmla="*/ 550 h 948"/>
                <a:gd name="T32" fmla="+- 0 709 61"/>
                <a:gd name="T33" fmla="*/ T32 w 1280"/>
                <a:gd name="T34" fmla="+- 0 960 12"/>
                <a:gd name="T35" fmla="*/ 960 h 948"/>
                <a:gd name="T36" fmla="+- 0 709 61"/>
                <a:gd name="T37" fmla="*/ T36 w 1280"/>
                <a:gd name="T38" fmla="+- 0 940 12"/>
                <a:gd name="T39" fmla="*/ 940 h 948"/>
                <a:gd name="T40" fmla="+- 0 697 61"/>
                <a:gd name="T41" fmla="*/ T40 w 1280"/>
                <a:gd name="T42" fmla="+- 0 938 12"/>
                <a:gd name="T43" fmla="*/ 938 h 948"/>
                <a:gd name="T44" fmla="+- 0 709 61"/>
                <a:gd name="T45" fmla="*/ T44 w 1280"/>
                <a:gd name="T46" fmla="+- 0 960 12"/>
                <a:gd name="T47" fmla="*/ 960 h 948"/>
                <a:gd name="T48" fmla="+- 0 1078 61"/>
                <a:gd name="T49" fmla="*/ T48 w 1280"/>
                <a:gd name="T50" fmla="+- 0 819 12"/>
                <a:gd name="T51" fmla="*/ 819 h 948"/>
                <a:gd name="T52" fmla="+- 0 1077 61"/>
                <a:gd name="T53" fmla="*/ T52 w 1280"/>
                <a:gd name="T54" fmla="+- 0 816 12"/>
                <a:gd name="T55" fmla="*/ 816 h 948"/>
                <a:gd name="T56" fmla="+- 0 1066 61"/>
                <a:gd name="T57" fmla="*/ T56 w 1280"/>
                <a:gd name="T58" fmla="+- 0 815 12"/>
                <a:gd name="T59" fmla="*/ 815 h 948"/>
                <a:gd name="T60" fmla="+- 0 1079 61"/>
                <a:gd name="T61" fmla="*/ T60 w 1280"/>
                <a:gd name="T62" fmla="+- 0 836 12"/>
                <a:gd name="T63" fmla="*/ 836 h 948"/>
                <a:gd name="T64" fmla="+- 0 1261 61"/>
                <a:gd name="T65" fmla="*/ T64 w 1280"/>
                <a:gd name="T66" fmla="+- 0 610 12"/>
                <a:gd name="T67" fmla="*/ 610 h 948"/>
                <a:gd name="T68" fmla="+- 0 1253 61"/>
                <a:gd name="T69" fmla="*/ T68 w 1280"/>
                <a:gd name="T70" fmla="+- 0 593 12"/>
                <a:gd name="T71" fmla="*/ 593 h 948"/>
                <a:gd name="T72" fmla="+- 0 1228 61"/>
                <a:gd name="T73" fmla="*/ T72 w 1280"/>
                <a:gd name="T74" fmla="+- 0 579 12"/>
                <a:gd name="T75" fmla="*/ 579 h 948"/>
                <a:gd name="T76" fmla="+- 0 1211 61"/>
                <a:gd name="T77" fmla="*/ T76 w 1280"/>
                <a:gd name="T78" fmla="+- 0 597 12"/>
                <a:gd name="T79" fmla="*/ 597 h 948"/>
                <a:gd name="T80" fmla="+- 0 1215 61"/>
                <a:gd name="T81" fmla="*/ T80 w 1280"/>
                <a:gd name="T82" fmla="+- 0 619 12"/>
                <a:gd name="T83" fmla="*/ 619 h 948"/>
                <a:gd name="T84" fmla="+- 0 1227 61"/>
                <a:gd name="T85" fmla="*/ T84 w 1280"/>
                <a:gd name="T86" fmla="+- 0 624 12"/>
                <a:gd name="T87" fmla="*/ 624 h 948"/>
                <a:gd name="T88" fmla="+- 0 1243 61"/>
                <a:gd name="T89" fmla="*/ T88 w 1280"/>
                <a:gd name="T90" fmla="+- 0 627 12"/>
                <a:gd name="T91" fmla="*/ 627 h 948"/>
                <a:gd name="T92" fmla="+- 0 1261 61"/>
                <a:gd name="T93" fmla="*/ T92 w 1280"/>
                <a:gd name="T94" fmla="+- 0 616 12"/>
                <a:gd name="T95" fmla="*/ 616 h 948"/>
                <a:gd name="T96" fmla="+- 0 1263 61"/>
                <a:gd name="T97" fmla="*/ T96 w 1280"/>
                <a:gd name="T98" fmla="+- 0 46 12"/>
                <a:gd name="T99" fmla="*/ 46 h 948"/>
                <a:gd name="T100" fmla="+- 0 1262 61"/>
                <a:gd name="T101" fmla="*/ T100 w 1280"/>
                <a:gd name="T102" fmla="+- 0 40 12"/>
                <a:gd name="T103" fmla="*/ 40 h 948"/>
                <a:gd name="T104" fmla="+- 0 1242 61"/>
                <a:gd name="T105" fmla="*/ T104 w 1280"/>
                <a:gd name="T106" fmla="+- 0 16 12"/>
                <a:gd name="T107" fmla="*/ 16 h 948"/>
                <a:gd name="T108" fmla="+- 0 1218 61"/>
                <a:gd name="T109" fmla="*/ T108 w 1280"/>
                <a:gd name="T110" fmla="+- 0 20 12"/>
                <a:gd name="T111" fmla="*/ 20 h 948"/>
                <a:gd name="T112" fmla="+- 0 1211 61"/>
                <a:gd name="T113" fmla="*/ T112 w 1280"/>
                <a:gd name="T114" fmla="+- 0 39 12"/>
                <a:gd name="T115" fmla="*/ 39 h 948"/>
                <a:gd name="T116" fmla="+- 0 1222 61"/>
                <a:gd name="T117" fmla="*/ T116 w 1280"/>
                <a:gd name="T118" fmla="+- 0 56 12"/>
                <a:gd name="T119" fmla="*/ 56 h 948"/>
                <a:gd name="T120" fmla="+- 0 1233 61"/>
                <a:gd name="T121" fmla="*/ T120 w 1280"/>
                <a:gd name="T122" fmla="+- 0 59 12"/>
                <a:gd name="T123" fmla="*/ 59 h 948"/>
                <a:gd name="T124" fmla="+- 0 1256 61"/>
                <a:gd name="T125" fmla="*/ T124 w 1280"/>
                <a:gd name="T126" fmla="+- 0 58 12"/>
                <a:gd name="T127" fmla="*/ 58 h 948"/>
                <a:gd name="T128" fmla="+- 0 1263 61"/>
                <a:gd name="T129" fmla="*/ T128 w 1280"/>
                <a:gd name="T130" fmla="+- 0 46 12"/>
                <a:gd name="T131" fmla="*/ 46 h 948"/>
                <a:gd name="T132" fmla="+- 0 1339 61"/>
                <a:gd name="T133" fmla="*/ T132 w 1280"/>
                <a:gd name="T134" fmla="+- 0 238 12"/>
                <a:gd name="T135" fmla="*/ 238 h 948"/>
                <a:gd name="T136" fmla="+- 0 1339 61"/>
                <a:gd name="T137" fmla="*/ T136 w 1280"/>
                <a:gd name="T138" fmla="+- 0 235 12"/>
                <a:gd name="T139" fmla="*/ 235 h 948"/>
                <a:gd name="T140" fmla="+- 0 1327 61"/>
                <a:gd name="T141" fmla="*/ T140 w 1280"/>
                <a:gd name="T142" fmla="+- 0 235 12"/>
                <a:gd name="T143" fmla="*/ 235 h 948"/>
                <a:gd name="T144" fmla="+- 0 1340 61"/>
                <a:gd name="T145" fmla="*/ T144 w 1280"/>
                <a:gd name="T146" fmla="+- 0 256 12"/>
                <a:gd name="T147" fmla="*/ 256 h 94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</a:cxnLst>
              <a:rect l="0" t="0" r="r" b="b"/>
              <a:pathLst>
                <a:path w="1280" h="948">
                  <a:moveTo>
                    <a:pt x="52" y="536"/>
                  </a:moveTo>
                  <a:lnTo>
                    <a:pt x="51" y="532"/>
                  </a:lnTo>
                  <a:lnTo>
                    <a:pt x="50" y="529"/>
                  </a:lnTo>
                  <a:lnTo>
                    <a:pt x="42" y="516"/>
                  </a:lnTo>
                  <a:lnTo>
                    <a:pt x="31" y="505"/>
                  </a:lnTo>
                  <a:lnTo>
                    <a:pt x="18" y="502"/>
                  </a:lnTo>
                  <a:lnTo>
                    <a:pt x="7" y="509"/>
                  </a:lnTo>
                  <a:lnTo>
                    <a:pt x="0" y="520"/>
                  </a:lnTo>
                  <a:lnTo>
                    <a:pt x="0" y="528"/>
                  </a:lnTo>
                  <a:lnTo>
                    <a:pt x="4" y="542"/>
                  </a:lnTo>
                  <a:lnTo>
                    <a:pt x="11" y="546"/>
                  </a:lnTo>
                  <a:lnTo>
                    <a:pt x="16" y="547"/>
                  </a:lnTo>
                  <a:lnTo>
                    <a:pt x="21" y="548"/>
                  </a:lnTo>
                  <a:lnTo>
                    <a:pt x="33" y="549"/>
                  </a:lnTo>
                  <a:lnTo>
                    <a:pt x="45" y="547"/>
                  </a:lnTo>
                  <a:lnTo>
                    <a:pt x="51" y="538"/>
                  </a:lnTo>
                  <a:lnTo>
                    <a:pt x="52" y="536"/>
                  </a:lnTo>
                  <a:moveTo>
                    <a:pt x="648" y="948"/>
                  </a:moveTo>
                  <a:lnTo>
                    <a:pt x="648" y="930"/>
                  </a:lnTo>
                  <a:lnTo>
                    <a:pt x="648" y="928"/>
                  </a:lnTo>
                  <a:lnTo>
                    <a:pt x="644" y="919"/>
                  </a:lnTo>
                  <a:lnTo>
                    <a:pt x="636" y="926"/>
                  </a:lnTo>
                  <a:lnTo>
                    <a:pt x="640" y="940"/>
                  </a:lnTo>
                  <a:lnTo>
                    <a:pt x="648" y="948"/>
                  </a:lnTo>
                  <a:moveTo>
                    <a:pt x="1018" y="824"/>
                  </a:moveTo>
                  <a:lnTo>
                    <a:pt x="1017" y="807"/>
                  </a:lnTo>
                  <a:lnTo>
                    <a:pt x="1017" y="805"/>
                  </a:lnTo>
                  <a:lnTo>
                    <a:pt x="1016" y="804"/>
                  </a:lnTo>
                  <a:lnTo>
                    <a:pt x="1014" y="796"/>
                  </a:lnTo>
                  <a:lnTo>
                    <a:pt x="1005" y="803"/>
                  </a:lnTo>
                  <a:lnTo>
                    <a:pt x="1009" y="817"/>
                  </a:lnTo>
                  <a:lnTo>
                    <a:pt x="1018" y="824"/>
                  </a:lnTo>
                  <a:moveTo>
                    <a:pt x="1201" y="601"/>
                  </a:moveTo>
                  <a:lnTo>
                    <a:pt x="1200" y="598"/>
                  </a:lnTo>
                  <a:lnTo>
                    <a:pt x="1199" y="594"/>
                  </a:lnTo>
                  <a:lnTo>
                    <a:pt x="1192" y="581"/>
                  </a:lnTo>
                  <a:lnTo>
                    <a:pt x="1180" y="571"/>
                  </a:lnTo>
                  <a:lnTo>
                    <a:pt x="1167" y="567"/>
                  </a:lnTo>
                  <a:lnTo>
                    <a:pt x="1156" y="575"/>
                  </a:lnTo>
                  <a:lnTo>
                    <a:pt x="1150" y="585"/>
                  </a:lnTo>
                  <a:lnTo>
                    <a:pt x="1149" y="593"/>
                  </a:lnTo>
                  <a:lnTo>
                    <a:pt x="1154" y="607"/>
                  </a:lnTo>
                  <a:lnTo>
                    <a:pt x="1160" y="611"/>
                  </a:lnTo>
                  <a:lnTo>
                    <a:pt x="1166" y="612"/>
                  </a:lnTo>
                  <a:lnTo>
                    <a:pt x="1171" y="613"/>
                  </a:lnTo>
                  <a:lnTo>
                    <a:pt x="1182" y="615"/>
                  </a:lnTo>
                  <a:lnTo>
                    <a:pt x="1194" y="612"/>
                  </a:lnTo>
                  <a:lnTo>
                    <a:pt x="1200" y="604"/>
                  </a:lnTo>
                  <a:lnTo>
                    <a:pt x="1201" y="601"/>
                  </a:lnTo>
                  <a:moveTo>
                    <a:pt x="1202" y="34"/>
                  </a:moveTo>
                  <a:lnTo>
                    <a:pt x="1202" y="31"/>
                  </a:lnTo>
                  <a:lnTo>
                    <a:pt x="1201" y="28"/>
                  </a:lnTo>
                  <a:lnTo>
                    <a:pt x="1193" y="14"/>
                  </a:lnTo>
                  <a:lnTo>
                    <a:pt x="1181" y="4"/>
                  </a:lnTo>
                  <a:lnTo>
                    <a:pt x="1168" y="0"/>
                  </a:lnTo>
                  <a:lnTo>
                    <a:pt x="1157" y="8"/>
                  </a:lnTo>
                  <a:lnTo>
                    <a:pt x="1151" y="18"/>
                  </a:lnTo>
                  <a:lnTo>
                    <a:pt x="1150" y="27"/>
                  </a:lnTo>
                  <a:lnTo>
                    <a:pt x="1155" y="40"/>
                  </a:lnTo>
                  <a:lnTo>
                    <a:pt x="1161" y="44"/>
                  </a:lnTo>
                  <a:lnTo>
                    <a:pt x="1167" y="46"/>
                  </a:lnTo>
                  <a:lnTo>
                    <a:pt x="1172" y="47"/>
                  </a:lnTo>
                  <a:lnTo>
                    <a:pt x="1183" y="48"/>
                  </a:lnTo>
                  <a:lnTo>
                    <a:pt x="1195" y="46"/>
                  </a:lnTo>
                  <a:lnTo>
                    <a:pt x="1202" y="37"/>
                  </a:lnTo>
                  <a:lnTo>
                    <a:pt x="1202" y="34"/>
                  </a:lnTo>
                  <a:moveTo>
                    <a:pt x="1279" y="244"/>
                  </a:moveTo>
                  <a:lnTo>
                    <a:pt x="1278" y="226"/>
                  </a:lnTo>
                  <a:lnTo>
                    <a:pt x="1278" y="225"/>
                  </a:lnTo>
                  <a:lnTo>
                    <a:pt x="1278" y="223"/>
                  </a:lnTo>
                  <a:lnTo>
                    <a:pt x="1275" y="215"/>
                  </a:lnTo>
                  <a:lnTo>
                    <a:pt x="1266" y="223"/>
                  </a:lnTo>
                  <a:lnTo>
                    <a:pt x="1270" y="236"/>
                  </a:lnTo>
                  <a:lnTo>
                    <a:pt x="1279" y="244"/>
                  </a:lnTo>
                </a:path>
              </a:pathLst>
            </a:custGeom>
            <a:solidFill>
              <a:srgbClr val="FFD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</p:grpSp>
      <p:grpSp>
        <p:nvGrpSpPr>
          <p:cNvPr id="9" name="Group 7">
            <a:extLst>
              <a:ext uri="{FF2B5EF4-FFF2-40B4-BE49-F238E27FC236}">
                <a16:creationId xmlns:a16="http://schemas.microsoft.com/office/drawing/2014/main" id="{CF09D6DE-781B-4F16-8E12-FBF7CFF67F3D}"/>
              </a:ext>
            </a:extLst>
          </p:cNvPr>
          <p:cNvGrpSpPr>
            <a:grpSpLocks/>
          </p:cNvGrpSpPr>
          <p:nvPr/>
        </p:nvGrpSpPr>
        <p:grpSpPr bwMode="auto">
          <a:xfrm>
            <a:off x="2373925" y="564485"/>
            <a:ext cx="866165" cy="1296393"/>
            <a:chOff x="3903" y="482"/>
            <a:chExt cx="1137" cy="1704"/>
          </a:xfrm>
        </p:grpSpPr>
        <p:sp>
          <p:nvSpPr>
            <p:cNvPr id="10" name="AutoShape 8">
              <a:extLst>
                <a:ext uri="{FF2B5EF4-FFF2-40B4-BE49-F238E27FC236}">
                  <a16:creationId xmlns:a16="http://schemas.microsoft.com/office/drawing/2014/main" id="{A49750AF-F957-47F1-A171-386843BE844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3" y="481"/>
              <a:ext cx="1137" cy="1704"/>
            </a:xfrm>
            <a:custGeom>
              <a:avLst/>
              <a:gdLst>
                <a:gd name="T0" fmla="+- 0 4228 3903"/>
                <a:gd name="T1" fmla="*/ T0 w 1137"/>
                <a:gd name="T2" fmla="+- 0 942 482"/>
                <a:gd name="T3" fmla="*/ 942 h 1704"/>
                <a:gd name="T4" fmla="+- 0 4116 3903"/>
                <a:gd name="T5" fmla="*/ T4 w 1137"/>
                <a:gd name="T6" fmla="+- 0 905 482"/>
                <a:gd name="T7" fmla="*/ 905 h 1704"/>
                <a:gd name="T8" fmla="+- 0 3947 3903"/>
                <a:gd name="T9" fmla="*/ T8 w 1137"/>
                <a:gd name="T10" fmla="+- 0 823 482"/>
                <a:gd name="T11" fmla="*/ 823 h 1704"/>
                <a:gd name="T12" fmla="+- 0 3904 3903"/>
                <a:gd name="T13" fmla="*/ T12 w 1137"/>
                <a:gd name="T14" fmla="+- 0 853 482"/>
                <a:gd name="T15" fmla="*/ 853 h 1704"/>
                <a:gd name="T16" fmla="+- 0 3956 3903"/>
                <a:gd name="T17" fmla="*/ T16 w 1137"/>
                <a:gd name="T18" fmla="+- 0 885 482"/>
                <a:gd name="T19" fmla="*/ 885 h 1704"/>
                <a:gd name="T20" fmla="+- 0 4125 3903"/>
                <a:gd name="T21" fmla="*/ T20 w 1137"/>
                <a:gd name="T22" fmla="+- 0 930 482"/>
                <a:gd name="T23" fmla="*/ 930 h 1704"/>
                <a:gd name="T24" fmla="+- 0 4243 3903"/>
                <a:gd name="T25" fmla="*/ T24 w 1137"/>
                <a:gd name="T26" fmla="+- 0 962 482"/>
                <a:gd name="T27" fmla="*/ 962 h 1704"/>
                <a:gd name="T28" fmla="+- 0 4485 3903"/>
                <a:gd name="T29" fmla="*/ T28 w 1137"/>
                <a:gd name="T30" fmla="+- 0 1839 482"/>
                <a:gd name="T31" fmla="*/ 1839 h 1704"/>
                <a:gd name="T32" fmla="+- 0 4419 3903"/>
                <a:gd name="T33" fmla="*/ T32 w 1137"/>
                <a:gd name="T34" fmla="+- 0 1825 482"/>
                <a:gd name="T35" fmla="*/ 1825 h 1704"/>
                <a:gd name="T36" fmla="+- 0 4390 3903"/>
                <a:gd name="T37" fmla="*/ T36 w 1137"/>
                <a:gd name="T38" fmla="+- 0 1880 482"/>
                <a:gd name="T39" fmla="*/ 1880 h 1704"/>
                <a:gd name="T40" fmla="+- 0 4400 3903"/>
                <a:gd name="T41" fmla="*/ T40 w 1137"/>
                <a:gd name="T42" fmla="+- 0 1911 482"/>
                <a:gd name="T43" fmla="*/ 1911 h 1704"/>
                <a:gd name="T44" fmla="+- 0 4464 3903"/>
                <a:gd name="T45" fmla="*/ T44 w 1137"/>
                <a:gd name="T46" fmla="+- 0 1929 482"/>
                <a:gd name="T47" fmla="*/ 1929 h 1704"/>
                <a:gd name="T48" fmla="+- 0 4493 3903"/>
                <a:gd name="T49" fmla="*/ T48 w 1137"/>
                <a:gd name="T50" fmla="+- 0 1863 482"/>
                <a:gd name="T51" fmla="*/ 1863 h 1704"/>
                <a:gd name="T52" fmla="+- 0 4676 3903"/>
                <a:gd name="T53" fmla="*/ T52 w 1137"/>
                <a:gd name="T54" fmla="+- 0 1752 482"/>
                <a:gd name="T55" fmla="*/ 1752 h 1704"/>
                <a:gd name="T56" fmla="+- 0 4611 3903"/>
                <a:gd name="T57" fmla="*/ T56 w 1137"/>
                <a:gd name="T58" fmla="+- 0 1886 482"/>
                <a:gd name="T59" fmla="*/ 1886 h 1704"/>
                <a:gd name="T60" fmla="+- 0 4472 3903"/>
                <a:gd name="T61" fmla="*/ T60 w 1137"/>
                <a:gd name="T62" fmla="+- 0 2110 482"/>
                <a:gd name="T63" fmla="*/ 2110 h 1704"/>
                <a:gd name="T64" fmla="+- 0 4497 3903"/>
                <a:gd name="T65" fmla="*/ T64 w 1137"/>
                <a:gd name="T66" fmla="+- 0 2178 482"/>
                <a:gd name="T67" fmla="*/ 2178 h 1704"/>
                <a:gd name="T68" fmla="+- 0 4591 3903"/>
                <a:gd name="T69" fmla="*/ T68 w 1137"/>
                <a:gd name="T70" fmla="+- 0 2060 482"/>
                <a:gd name="T71" fmla="*/ 2060 h 1704"/>
                <a:gd name="T72" fmla="+- 0 4667 3903"/>
                <a:gd name="T73" fmla="*/ T72 w 1137"/>
                <a:gd name="T74" fmla="+- 0 1819 482"/>
                <a:gd name="T75" fmla="*/ 1819 h 1704"/>
                <a:gd name="T76" fmla="+- 0 5010 3903"/>
                <a:gd name="T77" fmla="*/ T76 w 1137"/>
                <a:gd name="T78" fmla="+- 0 2105 482"/>
                <a:gd name="T79" fmla="*/ 2105 h 1704"/>
                <a:gd name="T80" fmla="+- 0 4978 3903"/>
                <a:gd name="T81" fmla="*/ T80 w 1137"/>
                <a:gd name="T82" fmla="+- 0 2013 482"/>
                <a:gd name="T83" fmla="*/ 2013 h 1704"/>
                <a:gd name="T84" fmla="+- 0 4928 3903"/>
                <a:gd name="T85" fmla="*/ T84 w 1137"/>
                <a:gd name="T86" fmla="+- 0 1932 482"/>
                <a:gd name="T87" fmla="*/ 1932 h 1704"/>
                <a:gd name="T88" fmla="+- 0 4471 3903"/>
                <a:gd name="T89" fmla="*/ T88 w 1137"/>
                <a:gd name="T90" fmla="+- 0 758 482"/>
                <a:gd name="T91" fmla="*/ 758 h 1704"/>
                <a:gd name="T92" fmla="+- 0 4403 3903"/>
                <a:gd name="T93" fmla="*/ T92 w 1137"/>
                <a:gd name="T94" fmla="+- 0 763 482"/>
                <a:gd name="T95" fmla="*/ 763 h 1704"/>
                <a:gd name="T96" fmla="+- 0 4420 3903"/>
                <a:gd name="T97" fmla="*/ T96 w 1137"/>
                <a:gd name="T98" fmla="+- 0 793 482"/>
                <a:gd name="T99" fmla="*/ 793 h 1704"/>
                <a:gd name="T100" fmla="+- 0 4453 3903"/>
                <a:gd name="T101" fmla="*/ T100 w 1137"/>
                <a:gd name="T102" fmla="+- 0 820 482"/>
                <a:gd name="T103" fmla="*/ 820 h 1704"/>
                <a:gd name="T104" fmla="+- 0 4360 3903"/>
                <a:gd name="T105" fmla="*/ T104 w 1137"/>
                <a:gd name="T106" fmla="+- 0 988 482"/>
                <a:gd name="T107" fmla="*/ 988 h 1704"/>
                <a:gd name="T108" fmla="+- 0 4194 3903"/>
                <a:gd name="T109" fmla="*/ T108 w 1137"/>
                <a:gd name="T110" fmla="+- 0 1106 482"/>
                <a:gd name="T111" fmla="*/ 1106 h 1704"/>
                <a:gd name="T112" fmla="+- 0 4101 3903"/>
                <a:gd name="T113" fmla="*/ T112 w 1137"/>
                <a:gd name="T114" fmla="+- 0 1129 482"/>
                <a:gd name="T115" fmla="*/ 1129 h 1704"/>
                <a:gd name="T116" fmla="+- 0 4130 3903"/>
                <a:gd name="T117" fmla="*/ T116 w 1137"/>
                <a:gd name="T118" fmla="+- 0 1148 482"/>
                <a:gd name="T119" fmla="*/ 1148 h 1704"/>
                <a:gd name="T120" fmla="+- 0 4308 3903"/>
                <a:gd name="T121" fmla="*/ T120 w 1137"/>
                <a:gd name="T122" fmla="+- 0 1248 482"/>
                <a:gd name="T123" fmla="*/ 1248 h 1704"/>
                <a:gd name="T124" fmla="+- 0 4312 3903"/>
                <a:gd name="T125" fmla="*/ T124 w 1137"/>
                <a:gd name="T126" fmla="+- 0 1274 482"/>
                <a:gd name="T127" fmla="*/ 1274 h 1704"/>
                <a:gd name="T128" fmla="+- 0 4258 3903"/>
                <a:gd name="T129" fmla="*/ T128 w 1137"/>
                <a:gd name="T130" fmla="+- 0 1436 482"/>
                <a:gd name="T131" fmla="*/ 1436 h 1704"/>
                <a:gd name="T132" fmla="+- 0 4182 3903"/>
                <a:gd name="T133" fmla="*/ T132 w 1137"/>
                <a:gd name="T134" fmla="+- 0 1500 482"/>
                <a:gd name="T135" fmla="*/ 1500 h 1704"/>
                <a:gd name="T136" fmla="+- 0 4245 3903"/>
                <a:gd name="T137" fmla="*/ T136 w 1137"/>
                <a:gd name="T138" fmla="+- 0 1537 482"/>
                <a:gd name="T139" fmla="*/ 1537 h 1704"/>
                <a:gd name="T140" fmla="+- 0 4345 3903"/>
                <a:gd name="T141" fmla="*/ T140 w 1137"/>
                <a:gd name="T142" fmla="+- 0 1469 482"/>
                <a:gd name="T143" fmla="*/ 1469 h 1704"/>
                <a:gd name="T144" fmla="+- 0 4399 3903"/>
                <a:gd name="T145" fmla="*/ T144 w 1137"/>
                <a:gd name="T146" fmla="+- 0 1537 482"/>
                <a:gd name="T147" fmla="*/ 1537 h 1704"/>
                <a:gd name="T148" fmla="+- 0 4414 3903"/>
                <a:gd name="T149" fmla="*/ T148 w 1137"/>
                <a:gd name="T150" fmla="+- 0 1611 482"/>
                <a:gd name="T151" fmla="*/ 1611 h 1704"/>
                <a:gd name="T152" fmla="+- 0 4478 3903"/>
                <a:gd name="T153" fmla="*/ T152 w 1137"/>
                <a:gd name="T154" fmla="+- 0 1693 482"/>
                <a:gd name="T155" fmla="*/ 1693 h 1704"/>
                <a:gd name="T156" fmla="+- 0 4687 3903"/>
                <a:gd name="T157" fmla="*/ T156 w 1137"/>
                <a:gd name="T158" fmla="+- 0 1681 482"/>
                <a:gd name="T159" fmla="*/ 1681 h 1704"/>
                <a:gd name="T160" fmla="+- 0 4847 3903"/>
                <a:gd name="T161" fmla="*/ T160 w 1137"/>
                <a:gd name="T162" fmla="+- 0 1783 482"/>
                <a:gd name="T163" fmla="*/ 1783 h 1704"/>
                <a:gd name="T164" fmla="+- 0 4918 3903"/>
                <a:gd name="T165" fmla="*/ T164 w 1137"/>
                <a:gd name="T166" fmla="+- 0 1977 482"/>
                <a:gd name="T167" fmla="*/ 1977 h 1704"/>
                <a:gd name="T168" fmla="+- 0 4937 3903"/>
                <a:gd name="T169" fmla="*/ T168 w 1137"/>
                <a:gd name="T170" fmla="+- 0 2079 482"/>
                <a:gd name="T171" fmla="*/ 2079 h 1704"/>
                <a:gd name="T172" fmla="+- 0 4987 3903"/>
                <a:gd name="T173" fmla="*/ T172 w 1137"/>
                <a:gd name="T174" fmla="+- 0 2144 482"/>
                <a:gd name="T175" fmla="*/ 2144 h 1704"/>
                <a:gd name="T176" fmla="+- 0 5040 3903"/>
                <a:gd name="T177" fmla="*/ T176 w 1137"/>
                <a:gd name="T178" fmla="+- 0 786 482"/>
                <a:gd name="T179" fmla="*/ 786 h 1704"/>
                <a:gd name="T180" fmla="+- 0 4971 3903"/>
                <a:gd name="T181" fmla="*/ T180 w 1137"/>
                <a:gd name="T182" fmla="+- 0 688 482"/>
                <a:gd name="T183" fmla="*/ 688 h 1704"/>
                <a:gd name="T184" fmla="+- 0 4866 3903"/>
                <a:gd name="T185" fmla="*/ T184 w 1137"/>
                <a:gd name="T186" fmla="+- 0 684 482"/>
                <a:gd name="T187" fmla="*/ 684 h 1704"/>
                <a:gd name="T188" fmla="+- 0 4846 3903"/>
                <a:gd name="T189" fmla="*/ T188 w 1137"/>
                <a:gd name="T190" fmla="+- 0 612 482"/>
                <a:gd name="T191" fmla="*/ 612 h 1704"/>
                <a:gd name="T192" fmla="+- 0 4905 3903"/>
                <a:gd name="T193" fmla="*/ T192 w 1137"/>
                <a:gd name="T194" fmla="+- 0 533 482"/>
                <a:gd name="T195" fmla="*/ 533 h 1704"/>
                <a:gd name="T196" fmla="+- 0 4883 3903"/>
                <a:gd name="T197" fmla="*/ T196 w 1137"/>
                <a:gd name="T198" fmla="+- 0 482 482"/>
                <a:gd name="T199" fmla="*/ 482 h 1704"/>
                <a:gd name="T200" fmla="+- 0 4811 3903"/>
                <a:gd name="T201" fmla="*/ T200 w 1137"/>
                <a:gd name="T202" fmla="+- 0 599 482"/>
                <a:gd name="T203" fmla="*/ 599 h 1704"/>
                <a:gd name="T204" fmla="+- 0 4648 3903"/>
                <a:gd name="T205" fmla="*/ T204 w 1137"/>
                <a:gd name="T206" fmla="+- 0 746 482"/>
                <a:gd name="T207" fmla="*/ 746 h 1704"/>
                <a:gd name="T208" fmla="+- 0 4926 3903"/>
                <a:gd name="T209" fmla="*/ T208 w 1137"/>
                <a:gd name="T210" fmla="+- 0 1925 482"/>
                <a:gd name="T211" fmla="*/ 1925 h 1704"/>
                <a:gd name="T212" fmla="+- 0 5040 3903"/>
                <a:gd name="T213" fmla="*/ T212 w 1137"/>
                <a:gd name="T214" fmla="+- 0 786 482"/>
                <a:gd name="T215" fmla="*/ 786 h 1704"/>
                <a:gd name="T216" fmla="+- 0 4972 3903"/>
                <a:gd name="T217" fmla="*/ T216 w 1137"/>
                <a:gd name="T218" fmla="+- 0 686 482"/>
                <a:gd name="T219" fmla="*/ 686 h 1704"/>
                <a:gd name="T220" fmla="+- 0 5029 3903"/>
                <a:gd name="T221" fmla="*/ T220 w 1137"/>
                <a:gd name="T222" fmla="+- 0 701 482"/>
                <a:gd name="T223" fmla="*/ 701 h 1704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  <a:cxn ang="0">
                  <a:pos x="T165" y="T167"/>
                </a:cxn>
                <a:cxn ang="0">
                  <a:pos x="T169" y="T171"/>
                </a:cxn>
                <a:cxn ang="0">
                  <a:pos x="T173" y="T175"/>
                </a:cxn>
                <a:cxn ang="0">
                  <a:pos x="T177" y="T179"/>
                </a:cxn>
                <a:cxn ang="0">
                  <a:pos x="T181" y="T183"/>
                </a:cxn>
                <a:cxn ang="0">
                  <a:pos x="T185" y="T187"/>
                </a:cxn>
                <a:cxn ang="0">
                  <a:pos x="T189" y="T191"/>
                </a:cxn>
                <a:cxn ang="0">
                  <a:pos x="T193" y="T195"/>
                </a:cxn>
                <a:cxn ang="0">
                  <a:pos x="T197" y="T199"/>
                </a:cxn>
                <a:cxn ang="0">
                  <a:pos x="T201" y="T203"/>
                </a:cxn>
                <a:cxn ang="0">
                  <a:pos x="T205" y="T207"/>
                </a:cxn>
                <a:cxn ang="0">
                  <a:pos x="T209" y="T211"/>
                </a:cxn>
                <a:cxn ang="0">
                  <a:pos x="T213" y="T215"/>
                </a:cxn>
                <a:cxn ang="0">
                  <a:pos x="T217" y="T219"/>
                </a:cxn>
                <a:cxn ang="0">
                  <a:pos x="T221" y="T223"/>
                </a:cxn>
              </a:cxnLst>
              <a:rect l="0" t="0" r="r" b="b"/>
              <a:pathLst>
                <a:path w="1137" h="1704">
                  <a:moveTo>
                    <a:pt x="341" y="477"/>
                  </a:moveTo>
                  <a:lnTo>
                    <a:pt x="341" y="474"/>
                  </a:lnTo>
                  <a:lnTo>
                    <a:pt x="338" y="464"/>
                  </a:lnTo>
                  <a:lnTo>
                    <a:pt x="325" y="460"/>
                  </a:lnTo>
                  <a:lnTo>
                    <a:pt x="314" y="457"/>
                  </a:lnTo>
                  <a:lnTo>
                    <a:pt x="298" y="452"/>
                  </a:lnTo>
                  <a:lnTo>
                    <a:pt x="259" y="440"/>
                  </a:lnTo>
                  <a:lnTo>
                    <a:pt x="213" y="423"/>
                  </a:lnTo>
                  <a:lnTo>
                    <a:pt x="174" y="404"/>
                  </a:lnTo>
                  <a:lnTo>
                    <a:pt x="119" y="365"/>
                  </a:lnTo>
                  <a:lnTo>
                    <a:pt x="87" y="349"/>
                  </a:lnTo>
                  <a:lnTo>
                    <a:pt x="44" y="341"/>
                  </a:lnTo>
                  <a:lnTo>
                    <a:pt x="21" y="342"/>
                  </a:lnTo>
                  <a:lnTo>
                    <a:pt x="7" y="348"/>
                  </a:lnTo>
                  <a:lnTo>
                    <a:pt x="0" y="359"/>
                  </a:lnTo>
                  <a:lnTo>
                    <a:pt x="1" y="371"/>
                  </a:lnTo>
                  <a:lnTo>
                    <a:pt x="7" y="381"/>
                  </a:lnTo>
                  <a:lnTo>
                    <a:pt x="18" y="391"/>
                  </a:lnTo>
                  <a:lnTo>
                    <a:pt x="34" y="399"/>
                  </a:lnTo>
                  <a:lnTo>
                    <a:pt x="53" y="403"/>
                  </a:lnTo>
                  <a:lnTo>
                    <a:pt x="98" y="409"/>
                  </a:lnTo>
                  <a:lnTo>
                    <a:pt x="140" y="417"/>
                  </a:lnTo>
                  <a:lnTo>
                    <a:pt x="181" y="430"/>
                  </a:lnTo>
                  <a:lnTo>
                    <a:pt x="222" y="448"/>
                  </a:lnTo>
                  <a:lnTo>
                    <a:pt x="263" y="469"/>
                  </a:lnTo>
                  <a:lnTo>
                    <a:pt x="299" y="485"/>
                  </a:lnTo>
                  <a:lnTo>
                    <a:pt x="326" y="490"/>
                  </a:lnTo>
                  <a:lnTo>
                    <a:pt x="340" y="480"/>
                  </a:lnTo>
                  <a:lnTo>
                    <a:pt x="341" y="477"/>
                  </a:lnTo>
                  <a:moveTo>
                    <a:pt x="590" y="1381"/>
                  </a:moveTo>
                  <a:lnTo>
                    <a:pt x="587" y="1368"/>
                  </a:lnTo>
                  <a:lnTo>
                    <a:pt x="582" y="1357"/>
                  </a:lnTo>
                  <a:lnTo>
                    <a:pt x="573" y="1348"/>
                  </a:lnTo>
                  <a:lnTo>
                    <a:pt x="561" y="1343"/>
                  </a:lnTo>
                  <a:lnTo>
                    <a:pt x="545" y="1341"/>
                  </a:lnTo>
                  <a:lnTo>
                    <a:pt x="516" y="1343"/>
                  </a:lnTo>
                  <a:lnTo>
                    <a:pt x="496" y="1350"/>
                  </a:lnTo>
                  <a:lnTo>
                    <a:pt x="485" y="1361"/>
                  </a:lnTo>
                  <a:lnTo>
                    <a:pt x="483" y="1377"/>
                  </a:lnTo>
                  <a:lnTo>
                    <a:pt x="487" y="1398"/>
                  </a:lnTo>
                  <a:lnTo>
                    <a:pt x="488" y="1407"/>
                  </a:lnTo>
                  <a:lnTo>
                    <a:pt x="491" y="1416"/>
                  </a:lnTo>
                  <a:lnTo>
                    <a:pt x="493" y="1424"/>
                  </a:lnTo>
                  <a:lnTo>
                    <a:pt x="497" y="1429"/>
                  </a:lnTo>
                  <a:lnTo>
                    <a:pt x="502" y="1432"/>
                  </a:lnTo>
                  <a:lnTo>
                    <a:pt x="512" y="1438"/>
                  </a:lnTo>
                  <a:lnTo>
                    <a:pt x="534" y="1447"/>
                  </a:lnTo>
                  <a:lnTo>
                    <a:pt x="561" y="1447"/>
                  </a:lnTo>
                  <a:lnTo>
                    <a:pt x="581" y="1427"/>
                  </a:lnTo>
                  <a:lnTo>
                    <a:pt x="587" y="1411"/>
                  </a:lnTo>
                  <a:lnTo>
                    <a:pt x="590" y="1395"/>
                  </a:lnTo>
                  <a:lnTo>
                    <a:pt x="590" y="1381"/>
                  </a:lnTo>
                  <a:moveTo>
                    <a:pt x="795" y="1286"/>
                  </a:moveTo>
                  <a:lnTo>
                    <a:pt x="792" y="1278"/>
                  </a:lnTo>
                  <a:lnTo>
                    <a:pt x="785" y="1270"/>
                  </a:lnTo>
                  <a:lnTo>
                    <a:pt x="773" y="1270"/>
                  </a:lnTo>
                  <a:lnTo>
                    <a:pt x="759" y="1281"/>
                  </a:lnTo>
                  <a:lnTo>
                    <a:pt x="745" y="1306"/>
                  </a:lnTo>
                  <a:lnTo>
                    <a:pt x="729" y="1352"/>
                  </a:lnTo>
                  <a:lnTo>
                    <a:pt x="708" y="1404"/>
                  </a:lnTo>
                  <a:lnTo>
                    <a:pt x="678" y="1458"/>
                  </a:lnTo>
                  <a:lnTo>
                    <a:pt x="599" y="1543"/>
                  </a:lnTo>
                  <a:lnTo>
                    <a:pt x="578" y="1585"/>
                  </a:lnTo>
                  <a:lnTo>
                    <a:pt x="569" y="1628"/>
                  </a:lnTo>
                  <a:lnTo>
                    <a:pt x="574" y="1666"/>
                  </a:lnTo>
                  <a:lnTo>
                    <a:pt x="579" y="1677"/>
                  </a:lnTo>
                  <a:lnTo>
                    <a:pt x="586" y="1687"/>
                  </a:lnTo>
                  <a:lnTo>
                    <a:pt x="594" y="1696"/>
                  </a:lnTo>
                  <a:lnTo>
                    <a:pt x="605" y="1703"/>
                  </a:lnTo>
                  <a:lnTo>
                    <a:pt x="642" y="1695"/>
                  </a:lnTo>
                  <a:lnTo>
                    <a:pt x="669" y="1646"/>
                  </a:lnTo>
                  <a:lnTo>
                    <a:pt x="688" y="1578"/>
                  </a:lnTo>
                  <a:lnTo>
                    <a:pt x="700" y="1515"/>
                  </a:lnTo>
                  <a:lnTo>
                    <a:pt x="715" y="1454"/>
                  </a:lnTo>
                  <a:lnTo>
                    <a:pt x="740" y="1390"/>
                  </a:lnTo>
                  <a:lnTo>
                    <a:pt x="764" y="1337"/>
                  </a:lnTo>
                  <a:lnTo>
                    <a:pt x="782" y="1307"/>
                  </a:lnTo>
                  <a:lnTo>
                    <a:pt x="793" y="1296"/>
                  </a:lnTo>
                  <a:lnTo>
                    <a:pt x="795" y="1286"/>
                  </a:lnTo>
                  <a:moveTo>
                    <a:pt x="1107" y="1623"/>
                  </a:moveTo>
                  <a:lnTo>
                    <a:pt x="1105" y="1606"/>
                  </a:lnTo>
                  <a:lnTo>
                    <a:pt x="1100" y="1586"/>
                  </a:lnTo>
                  <a:lnTo>
                    <a:pt x="1090" y="1560"/>
                  </a:lnTo>
                  <a:lnTo>
                    <a:pt x="1075" y="1531"/>
                  </a:lnTo>
                  <a:lnTo>
                    <a:pt x="1056" y="1499"/>
                  </a:lnTo>
                  <a:lnTo>
                    <a:pt x="1032" y="1463"/>
                  </a:lnTo>
                  <a:lnTo>
                    <a:pt x="1028" y="1456"/>
                  </a:lnTo>
                  <a:lnTo>
                    <a:pt x="1025" y="1450"/>
                  </a:lnTo>
                  <a:lnTo>
                    <a:pt x="638" y="291"/>
                  </a:lnTo>
                  <a:lnTo>
                    <a:pt x="621" y="288"/>
                  </a:lnTo>
                  <a:lnTo>
                    <a:pt x="612" y="286"/>
                  </a:lnTo>
                  <a:lnTo>
                    <a:pt x="568" y="276"/>
                  </a:lnTo>
                  <a:lnTo>
                    <a:pt x="537" y="272"/>
                  </a:lnTo>
                  <a:lnTo>
                    <a:pt x="529" y="273"/>
                  </a:lnTo>
                  <a:lnTo>
                    <a:pt x="514" y="274"/>
                  </a:lnTo>
                  <a:lnTo>
                    <a:pt x="500" y="281"/>
                  </a:lnTo>
                  <a:lnTo>
                    <a:pt x="498" y="292"/>
                  </a:lnTo>
                  <a:lnTo>
                    <a:pt x="501" y="298"/>
                  </a:lnTo>
                  <a:lnTo>
                    <a:pt x="507" y="305"/>
                  </a:lnTo>
                  <a:lnTo>
                    <a:pt x="517" y="311"/>
                  </a:lnTo>
                  <a:lnTo>
                    <a:pt x="530" y="318"/>
                  </a:lnTo>
                  <a:lnTo>
                    <a:pt x="541" y="324"/>
                  </a:lnTo>
                  <a:lnTo>
                    <a:pt x="548" y="330"/>
                  </a:lnTo>
                  <a:lnTo>
                    <a:pt x="550" y="338"/>
                  </a:lnTo>
                  <a:lnTo>
                    <a:pt x="546" y="367"/>
                  </a:lnTo>
                  <a:lnTo>
                    <a:pt x="523" y="405"/>
                  </a:lnTo>
                  <a:lnTo>
                    <a:pt x="490" y="451"/>
                  </a:lnTo>
                  <a:lnTo>
                    <a:pt x="457" y="506"/>
                  </a:lnTo>
                  <a:lnTo>
                    <a:pt x="411" y="567"/>
                  </a:lnTo>
                  <a:lnTo>
                    <a:pt x="352" y="605"/>
                  </a:lnTo>
                  <a:lnTo>
                    <a:pt x="351" y="605"/>
                  </a:lnTo>
                  <a:lnTo>
                    <a:pt x="291" y="624"/>
                  </a:lnTo>
                  <a:lnTo>
                    <a:pt x="238" y="628"/>
                  </a:lnTo>
                  <a:lnTo>
                    <a:pt x="217" y="631"/>
                  </a:lnTo>
                  <a:lnTo>
                    <a:pt x="204" y="637"/>
                  </a:lnTo>
                  <a:lnTo>
                    <a:pt x="198" y="647"/>
                  </a:lnTo>
                  <a:lnTo>
                    <a:pt x="199" y="656"/>
                  </a:lnTo>
                  <a:lnTo>
                    <a:pt x="201" y="665"/>
                  </a:lnTo>
                  <a:lnTo>
                    <a:pt x="212" y="671"/>
                  </a:lnTo>
                  <a:lnTo>
                    <a:pt x="227" y="666"/>
                  </a:lnTo>
                  <a:lnTo>
                    <a:pt x="263" y="663"/>
                  </a:lnTo>
                  <a:lnTo>
                    <a:pt x="315" y="674"/>
                  </a:lnTo>
                  <a:lnTo>
                    <a:pt x="367" y="706"/>
                  </a:lnTo>
                  <a:lnTo>
                    <a:pt x="405" y="766"/>
                  </a:lnTo>
                  <a:lnTo>
                    <a:pt x="406" y="770"/>
                  </a:lnTo>
                  <a:lnTo>
                    <a:pt x="407" y="773"/>
                  </a:lnTo>
                  <a:lnTo>
                    <a:pt x="408" y="777"/>
                  </a:lnTo>
                  <a:lnTo>
                    <a:pt x="409" y="792"/>
                  </a:lnTo>
                  <a:lnTo>
                    <a:pt x="413" y="852"/>
                  </a:lnTo>
                  <a:lnTo>
                    <a:pt x="393" y="908"/>
                  </a:lnTo>
                  <a:lnTo>
                    <a:pt x="367" y="943"/>
                  </a:lnTo>
                  <a:lnTo>
                    <a:pt x="355" y="954"/>
                  </a:lnTo>
                  <a:lnTo>
                    <a:pt x="325" y="960"/>
                  </a:lnTo>
                  <a:lnTo>
                    <a:pt x="299" y="975"/>
                  </a:lnTo>
                  <a:lnTo>
                    <a:pt x="281" y="995"/>
                  </a:lnTo>
                  <a:lnTo>
                    <a:pt x="279" y="1018"/>
                  </a:lnTo>
                  <a:lnTo>
                    <a:pt x="282" y="1027"/>
                  </a:lnTo>
                  <a:lnTo>
                    <a:pt x="290" y="1036"/>
                  </a:lnTo>
                  <a:lnTo>
                    <a:pt x="304" y="1045"/>
                  </a:lnTo>
                  <a:lnTo>
                    <a:pt x="342" y="1055"/>
                  </a:lnTo>
                  <a:lnTo>
                    <a:pt x="367" y="1040"/>
                  </a:lnTo>
                  <a:lnTo>
                    <a:pt x="389" y="1013"/>
                  </a:lnTo>
                  <a:lnTo>
                    <a:pt x="418" y="992"/>
                  </a:lnTo>
                  <a:lnTo>
                    <a:pt x="442" y="987"/>
                  </a:lnTo>
                  <a:lnTo>
                    <a:pt x="462" y="992"/>
                  </a:lnTo>
                  <a:lnTo>
                    <a:pt x="478" y="1009"/>
                  </a:lnTo>
                  <a:lnTo>
                    <a:pt x="491" y="1039"/>
                  </a:lnTo>
                  <a:lnTo>
                    <a:pt x="496" y="1055"/>
                  </a:lnTo>
                  <a:lnTo>
                    <a:pt x="501" y="1073"/>
                  </a:lnTo>
                  <a:lnTo>
                    <a:pt x="505" y="1094"/>
                  </a:lnTo>
                  <a:lnTo>
                    <a:pt x="509" y="1117"/>
                  </a:lnTo>
                  <a:lnTo>
                    <a:pt x="511" y="1129"/>
                  </a:lnTo>
                  <a:lnTo>
                    <a:pt x="513" y="1139"/>
                  </a:lnTo>
                  <a:lnTo>
                    <a:pt x="516" y="1148"/>
                  </a:lnTo>
                  <a:lnTo>
                    <a:pt x="543" y="1193"/>
                  </a:lnTo>
                  <a:lnTo>
                    <a:pt x="575" y="1211"/>
                  </a:lnTo>
                  <a:lnTo>
                    <a:pt x="602" y="1214"/>
                  </a:lnTo>
                  <a:lnTo>
                    <a:pt x="614" y="1212"/>
                  </a:lnTo>
                  <a:lnTo>
                    <a:pt x="705" y="1193"/>
                  </a:lnTo>
                  <a:lnTo>
                    <a:pt x="784" y="1199"/>
                  </a:lnTo>
                  <a:lnTo>
                    <a:pt x="839" y="1215"/>
                  </a:lnTo>
                  <a:lnTo>
                    <a:pt x="861" y="1224"/>
                  </a:lnTo>
                  <a:lnTo>
                    <a:pt x="908" y="1259"/>
                  </a:lnTo>
                  <a:lnTo>
                    <a:pt x="944" y="1301"/>
                  </a:lnTo>
                  <a:lnTo>
                    <a:pt x="972" y="1347"/>
                  </a:lnTo>
                  <a:lnTo>
                    <a:pt x="991" y="1395"/>
                  </a:lnTo>
                  <a:lnTo>
                    <a:pt x="1005" y="1446"/>
                  </a:lnTo>
                  <a:lnTo>
                    <a:pt x="1015" y="1495"/>
                  </a:lnTo>
                  <a:lnTo>
                    <a:pt x="1022" y="1538"/>
                  </a:lnTo>
                  <a:lnTo>
                    <a:pt x="1028" y="1573"/>
                  </a:lnTo>
                  <a:lnTo>
                    <a:pt x="1030" y="1585"/>
                  </a:lnTo>
                  <a:lnTo>
                    <a:pt x="1034" y="1597"/>
                  </a:lnTo>
                  <a:lnTo>
                    <a:pt x="1037" y="1607"/>
                  </a:lnTo>
                  <a:lnTo>
                    <a:pt x="1051" y="1639"/>
                  </a:lnTo>
                  <a:lnTo>
                    <a:pt x="1067" y="1658"/>
                  </a:lnTo>
                  <a:lnTo>
                    <a:pt x="1084" y="1662"/>
                  </a:lnTo>
                  <a:lnTo>
                    <a:pt x="1099" y="1650"/>
                  </a:lnTo>
                  <a:lnTo>
                    <a:pt x="1105" y="1638"/>
                  </a:lnTo>
                  <a:lnTo>
                    <a:pt x="1107" y="1623"/>
                  </a:lnTo>
                  <a:moveTo>
                    <a:pt x="1137" y="304"/>
                  </a:moveTo>
                  <a:lnTo>
                    <a:pt x="1120" y="302"/>
                  </a:lnTo>
                  <a:lnTo>
                    <a:pt x="1096" y="287"/>
                  </a:lnTo>
                  <a:lnTo>
                    <a:pt x="1069" y="204"/>
                  </a:lnTo>
                  <a:lnTo>
                    <a:pt x="1068" y="206"/>
                  </a:lnTo>
                  <a:lnTo>
                    <a:pt x="1030" y="234"/>
                  </a:lnTo>
                  <a:lnTo>
                    <a:pt x="1003" y="234"/>
                  </a:lnTo>
                  <a:lnTo>
                    <a:pt x="981" y="223"/>
                  </a:lnTo>
                  <a:lnTo>
                    <a:pt x="963" y="202"/>
                  </a:lnTo>
                  <a:lnTo>
                    <a:pt x="951" y="175"/>
                  </a:lnTo>
                  <a:lnTo>
                    <a:pt x="947" y="160"/>
                  </a:lnTo>
                  <a:lnTo>
                    <a:pt x="944" y="145"/>
                  </a:lnTo>
                  <a:lnTo>
                    <a:pt x="943" y="130"/>
                  </a:lnTo>
                  <a:lnTo>
                    <a:pt x="943" y="114"/>
                  </a:lnTo>
                  <a:lnTo>
                    <a:pt x="957" y="83"/>
                  </a:lnTo>
                  <a:lnTo>
                    <a:pt x="981" y="66"/>
                  </a:lnTo>
                  <a:lnTo>
                    <a:pt x="1002" y="51"/>
                  </a:lnTo>
                  <a:lnTo>
                    <a:pt x="1005" y="24"/>
                  </a:lnTo>
                  <a:lnTo>
                    <a:pt x="1005" y="23"/>
                  </a:lnTo>
                  <a:lnTo>
                    <a:pt x="1005" y="22"/>
                  </a:lnTo>
                  <a:lnTo>
                    <a:pt x="980" y="0"/>
                  </a:lnTo>
                  <a:lnTo>
                    <a:pt x="943" y="5"/>
                  </a:lnTo>
                  <a:lnTo>
                    <a:pt x="913" y="42"/>
                  </a:lnTo>
                  <a:lnTo>
                    <a:pt x="912" y="59"/>
                  </a:lnTo>
                  <a:lnTo>
                    <a:pt x="908" y="117"/>
                  </a:lnTo>
                  <a:lnTo>
                    <a:pt x="903" y="187"/>
                  </a:lnTo>
                  <a:lnTo>
                    <a:pt x="866" y="220"/>
                  </a:lnTo>
                  <a:lnTo>
                    <a:pt x="809" y="238"/>
                  </a:lnTo>
                  <a:lnTo>
                    <a:pt x="745" y="264"/>
                  </a:lnTo>
                  <a:lnTo>
                    <a:pt x="691" y="288"/>
                  </a:lnTo>
                  <a:lnTo>
                    <a:pt x="650" y="293"/>
                  </a:lnTo>
                  <a:lnTo>
                    <a:pt x="638" y="291"/>
                  </a:lnTo>
                  <a:lnTo>
                    <a:pt x="1023" y="1443"/>
                  </a:lnTo>
                  <a:lnTo>
                    <a:pt x="1033" y="1393"/>
                  </a:lnTo>
                  <a:lnTo>
                    <a:pt x="1083" y="1357"/>
                  </a:lnTo>
                  <a:lnTo>
                    <a:pt x="1137" y="1335"/>
                  </a:lnTo>
                  <a:lnTo>
                    <a:pt x="1137" y="304"/>
                  </a:lnTo>
                  <a:moveTo>
                    <a:pt x="1137" y="101"/>
                  </a:moveTo>
                  <a:lnTo>
                    <a:pt x="1120" y="113"/>
                  </a:lnTo>
                  <a:lnTo>
                    <a:pt x="1095" y="158"/>
                  </a:lnTo>
                  <a:lnTo>
                    <a:pt x="1069" y="204"/>
                  </a:lnTo>
                  <a:lnTo>
                    <a:pt x="1094" y="281"/>
                  </a:lnTo>
                  <a:lnTo>
                    <a:pt x="1096" y="273"/>
                  </a:lnTo>
                  <a:lnTo>
                    <a:pt x="1102" y="263"/>
                  </a:lnTo>
                  <a:lnTo>
                    <a:pt x="1126" y="219"/>
                  </a:lnTo>
                  <a:lnTo>
                    <a:pt x="1137" y="196"/>
                  </a:lnTo>
                  <a:lnTo>
                    <a:pt x="1137" y="101"/>
                  </a:lnTo>
                </a:path>
              </a:pathLst>
            </a:custGeom>
            <a:solidFill>
              <a:srgbClr val="FFD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pic>
          <p:nvPicPr>
            <p:cNvPr id="11" name="Picture 9">
              <a:extLst>
                <a:ext uri="{FF2B5EF4-FFF2-40B4-BE49-F238E27FC236}">
                  <a16:creationId xmlns:a16="http://schemas.microsoft.com/office/drawing/2014/main" id="{24388CC2-2223-4E85-A362-F561A3D85F0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34" y="1975"/>
              <a:ext cx="107" cy="1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AutoShape 10">
              <a:extLst>
                <a:ext uri="{FF2B5EF4-FFF2-40B4-BE49-F238E27FC236}">
                  <a16:creationId xmlns:a16="http://schemas.microsoft.com/office/drawing/2014/main" id="{C6A68DB5-E56D-4A45-8870-94D1672950F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75" y="622"/>
              <a:ext cx="597" cy="1459"/>
            </a:xfrm>
            <a:custGeom>
              <a:avLst/>
              <a:gdLst>
                <a:gd name="T0" fmla="+- 0 3988 3976"/>
                <a:gd name="T1" fmla="*/ T0 w 597"/>
                <a:gd name="T2" fmla="+- 0 1069 622"/>
                <a:gd name="T3" fmla="*/ 1069 h 1459"/>
                <a:gd name="T4" fmla="+- 0 3984 3976"/>
                <a:gd name="T5" fmla="*/ T4 w 597"/>
                <a:gd name="T6" fmla="+- 0 1058 622"/>
                <a:gd name="T7" fmla="*/ 1058 h 1459"/>
                <a:gd name="T8" fmla="+- 0 3980 3976"/>
                <a:gd name="T9" fmla="*/ T8 w 597"/>
                <a:gd name="T10" fmla="+- 0 1079 622"/>
                <a:gd name="T11" fmla="*/ 1079 h 1459"/>
                <a:gd name="T12" fmla="+- 0 4010 3976"/>
                <a:gd name="T13" fmla="*/ T12 w 597"/>
                <a:gd name="T14" fmla="+- 0 1435 622"/>
                <a:gd name="T15" fmla="*/ 1435 h 1459"/>
                <a:gd name="T16" fmla="+- 0 4009 3976"/>
                <a:gd name="T17" fmla="*/ T16 w 597"/>
                <a:gd name="T18" fmla="+- 0 1416 622"/>
                <a:gd name="T19" fmla="*/ 1416 h 1459"/>
                <a:gd name="T20" fmla="+- 0 3997 3976"/>
                <a:gd name="T21" fmla="*/ T20 w 597"/>
                <a:gd name="T22" fmla="+- 0 1414 622"/>
                <a:gd name="T23" fmla="*/ 1414 h 1459"/>
                <a:gd name="T24" fmla="+- 0 4010 3976"/>
                <a:gd name="T25" fmla="*/ T24 w 597"/>
                <a:gd name="T26" fmla="+- 0 1435 622"/>
                <a:gd name="T27" fmla="*/ 1435 h 1459"/>
                <a:gd name="T28" fmla="+- 0 4218 3976"/>
                <a:gd name="T29" fmla="*/ T28 w 597"/>
                <a:gd name="T30" fmla="+- 0 1864 622"/>
                <a:gd name="T31" fmla="*/ 1864 h 1459"/>
                <a:gd name="T32" fmla="+- 0 4218 3976"/>
                <a:gd name="T33" fmla="*/ T32 w 597"/>
                <a:gd name="T34" fmla="+- 0 1861 622"/>
                <a:gd name="T35" fmla="*/ 1861 h 1459"/>
                <a:gd name="T36" fmla="+- 0 4215 3976"/>
                <a:gd name="T37" fmla="*/ T36 w 597"/>
                <a:gd name="T38" fmla="+- 0 1851 622"/>
                <a:gd name="T39" fmla="*/ 1851 h 1459"/>
                <a:gd name="T40" fmla="+- 0 4210 3976"/>
                <a:gd name="T41" fmla="*/ T40 w 597"/>
                <a:gd name="T42" fmla="+- 0 1872 622"/>
                <a:gd name="T43" fmla="*/ 1872 h 1459"/>
                <a:gd name="T44" fmla="+- 0 4250 3976"/>
                <a:gd name="T45" fmla="*/ T44 w 597"/>
                <a:gd name="T46" fmla="+- 0 1619 622"/>
                <a:gd name="T47" fmla="*/ 1619 h 1459"/>
                <a:gd name="T48" fmla="+- 0 4249 3976"/>
                <a:gd name="T49" fmla="*/ T48 w 597"/>
                <a:gd name="T50" fmla="+- 0 1599 622"/>
                <a:gd name="T51" fmla="*/ 1599 h 1459"/>
                <a:gd name="T52" fmla="+- 0 4238 3976"/>
                <a:gd name="T53" fmla="*/ T52 w 597"/>
                <a:gd name="T54" fmla="+- 0 1597 622"/>
                <a:gd name="T55" fmla="*/ 1597 h 1459"/>
                <a:gd name="T56" fmla="+- 0 4250 3976"/>
                <a:gd name="T57" fmla="*/ T56 w 597"/>
                <a:gd name="T58" fmla="+- 0 1619 622"/>
                <a:gd name="T59" fmla="*/ 1619 h 1459"/>
                <a:gd name="T60" fmla="+- 0 4273 3976"/>
                <a:gd name="T61" fmla="*/ T60 w 597"/>
                <a:gd name="T62" fmla="+- 0 820 622"/>
                <a:gd name="T63" fmla="*/ 820 h 1459"/>
                <a:gd name="T64" fmla="+- 0 4265 3976"/>
                <a:gd name="T65" fmla="*/ T64 w 597"/>
                <a:gd name="T66" fmla="+- 0 803 622"/>
                <a:gd name="T67" fmla="*/ 803 h 1459"/>
                <a:gd name="T68" fmla="+- 0 4240 3976"/>
                <a:gd name="T69" fmla="*/ T68 w 597"/>
                <a:gd name="T70" fmla="+- 0 789 622"/>
                <a:gd name="T71" fmla="*/ 789 h 1459"/>
                <a:gd name="T72" fmla="+- 0 4223 3976"/>
                <a:gd name="T73" fmla="*/ T72 w 597"/>
                <a:gd name="T74" fmla="+- 0 807 622"/>
                <a:gd name="T75" fmla="*/ 807 h 1459"/>
                <a:gd name="T76" fmla="+- 0 4227 3976"/>
                <a:gd name="T77" fmla="*/ T76 w 597"/>
                <a:gd name="T78" fmla="+- 0 829 622"/>
                <a:gd name="T79" fmla="*/ 829 h 1459"/>
                <a:gd name="T80" fmla="+- 0 4239 3976"/>
                <a:gd name="T81" fmla="*/ T80 w 597"/>
                <a:gd name="T82" fmla="+- 0 834 622"/>
                <a:gd name="T83" fmla="*/ 834 h 1459"/>
                <a:gd name="T84" fmla="+- 0 4255 3976"/>
                <a:gd name="T85" fmla="*/ T84 w 597"/>
                <a:gd name="T86" fmla="+- 0 837 622"/>
                <a:gd name="T87" fmla="*/ 837 h 1459"/>
                <a:gd name="T88" fmla="+- 0 4273 3976"/>
                <a:gd name="T89" fmla="*/ T88 w 597"/>
                <a:gd name="T90" fmla="+- 0 826 622"/>
                <a:gd name="T91" fmla="*/ 826 h 1459"/>
                <a:gd name="T92" fmla="+- 0 4325 3976"/>
                <a:gd name="T93" fmla="*/ T92 w 597"/>
                <a:gd name="T94" fmla="+- 0 651 622"/>
                <a:gd name="T95" fmla="*/ 651 h 1459"/>
                <a:gd name="T96" fmla="+- 0 4324 3976"/>
                <a:gd name="T97" fmla="*/ T96 w 597"/>
                <a:gd name="T98" fmla="+- 0 631 622"/>
                <a:gd name="T99" fmla="*/ 631 h 1459"/>
                <a:gd name="T100" fmla="+- 0 4313 3976"/>
                <a:gd name="T101" fmla="*/ T100 w 597"/>
                <a:gd name="T102" fmla="+- 0 629 622"/>
                <a:gd name="T103" fmla="*/ 629 h 1459"/>
                <a:gd name="T104" fmla="+- 0 4325 3976"/>
                <a:gd name="T105" fmla="*/ T104 w 597"/>
                <a:gd name="T106" fmla="+- 0 651 622"/>
                <a:gd name="T107" fmla="*/ 651 h 1459"/>
                <a:gd name="T108" fmla="+- 0 4398 3976"/>
                <a:gd name="T109" fmla="*/ T108 w 597"/>
                <a:gd name="T110" fmla="+- 0 2064 622"/>
                <a:gd name="T111" fmla="*/ 2064 h 1459"/>
                <a:gd name="T112" fmla="+- 0 4395 3976"/>
                <a:gd name="T113" fmla="*/ T112 w 597"/>
                <a:gd name="T114" fmla="+- 0 2053 622"/>
                <a:gd name="T115" fmla="*/ 2053 h 1459"/>
                <a:gd name="T116" fmla="+- 0 4390 3976"/>
                <a:gd name="T117" fmla="*/ T116 w 597"/>
                <a:gd name="T118" fmla="+- 0 2074 622"/>
                <a:gd name="T119" fmla="*/ 2074 h 1459"/>
                <a:gd name="T120" fmla="+- 0 4572 3976"/>
                <a:gd name="T121" fmla="*/ T120 w 597"/>
                <a:gd name="T122" fmla="+- 0 1791 622"/>
                <a:gd name="T123" fmla="*/ 1791 h 1459"/>
                <a:gd name="T124" fmla="+- 0 4571 3976"/>
                <a:gd name="T125" fmla="*/ T124 w 597"/>
                <a:gd name="T126" fmla="+- 0 1785 622"/>
                <a:gd name="T127" fmla="*/ 1785 h 1459"/>
                <a:gd name="T128" fmla="+- 0 4551 3976"/>
                <a:gd name="T129" fmla="*/ T128 w 597"/>
                <a:gd name="T130" fmla="+- 0 1761 622"/>
                <a:gd name="T131" fmla="*/ 1761 h 1459"/>
                <a:gd name="T132" fmla="+- 0 4527 3976"/>
                <a:gd name="T133" fmla="*/ T132 w 597"/>
                <a:gd name="T134" fmla="+- 0 1765 622"/>
                <a:gd name="T135" fmla="*/ 1765 h 1459"/>
                <a:gd name="T136" fmla="+- 0 4520 3976"/>
                <a:gd name="T137" fmla="*/ T136 w 597"/>
                <a:gd name="T138" fmla="+- 0 1783 622"/>
                <a:gd name="T139" fmla="*/ 1783 h 1459"/>
                <a:gd name="T140" fmla="+- 0 4531 3976"/>
                <a:gd name="T141" fmla="*/ T140 w 597"/>
                <a:gd name="T142" fmla="+- 0 1801 622"/>
                <a:gd name="T143" fmla="*/ 1801 h 1459"/>
                <a:gd name="T144" fmla="+- 0 4542 3976"/>
                <a:gd name="T145" fmla="*/ T144 w 597"/>
                <a:gd name="T146" fmla="+- 0 1803 622"/>
                <a:gd name="T147" fmla="*/ 1803 h 1459"/>
                <a:gd name="T148" fmla="+- 0 4565 3976"/>
                <a:gd name="T149" fmla="*/ T148 w 597"/>
                <a:gd name="T150" fmla="+- 0 1803 622"/>
                <a:gd name="T151" fmla="*/ 1803 h 1459"/>
                <a:gd name="T152" fmla="+- 0 4572 3976"/>
                <a:gd name="T153" fmla="*/ T152 w 597"/>
                <a:gd name="T154" fmla="+- 0 1791 622"/>
                <a:gd name="T155" fmla="*/ 1791 h 145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</a:cxnLst>
              <a:rect l="0" t="0" r="r" b="b"/>
              <a:pathLst>
                <a:path w="597" h="1459">
                  <a:moveTo>
                    <a:pt x="12" y="465"/>
                  </a:moveTo>
                  <a:lnTo>
                    <a:pt x="12" y="447"/>
                  </a:lnTo>
                  <a:lnTo>
                    <a:pt x="11" y="446"/>
                  </a:lnTo>
                  <a:lnTo>
                    <a:pt x="8" y="436"/>
                  </a:lnTo>
                  <a:lnTo>
                    <a:pt x="0" y="444"/>
                  </a:lnTo>
                  <a:lnTo>
                    <a:pt x="4" y="457"/>
                  </a:lnTo>
                  <a:lnTo>
                    <a:pt x="12" y="465"/>
                  </a:lnTo>
                  <a:moveTo>
                    <a:pt x="34" y="813"/>
                  </a:moveTo>
                  <a:lnTo>
                    <a:pt x="33" y="795"/>
                  </a:lnTo>
                  <a:lnTo>
                    <a:pt x="33" y="794"/>
                  </a:lnTo>
                  <a:lnTo>
                    <a:pt x="30" y="784"/>
                  </a:lnTo>
                  <a:lnTo>
                    <a:pt x="21" y="792"/>
                  </a:lnTo>
                  <a:lnTo>
                    <a:pt x="25" y="806"/>
                  </a:lnTo>
                  <a:lnTo>
                    <a:pt x="34" y="813"/>
                  </a:lnTo>
                  <a:moveTo>
                    <a:pt x="243" y="1258"/>
                  </a:moveTo>
                  <a:lnTo>
                    <a:pt x="242" y="1242"/>
                  </a:lnTo>
                  <a:lnTo>
                    <a:pt x="242" y="1240"/>
                  </a:lnTo>
                  <a:lnTo>
                    <a:pt x="242" y="1239"/>
                  </a:lnTo>
                  <a:lnTo>
                    <a:pt x="241" y="1237"/>
                  </a:lnTo>
                  <a:lnTo>
                    <a:pt x="239" y="1229"/>
                  </a:lnTo>
                  <a:lnTo>
                    <a:pt x="230" y="1237"/>
                  </a:lnTo>
                  <a:lnTo>
                    <a:pt x="234" y="1250"/>
                  </a:lnTo>
                  <a:lnTo>
                    <a:pt x="243" y="1258"/>
                  </a:lnTo>
                  <a:moveTo>
                    <a:pt x="274" y="997"/>
                  </a:moveTo>
                  <a:lnTo>
                    <a:pt x="274" y="979"/>
                  </a:lnTo>
                  <a:lnTo>
                    <a:pt x="273" y="977"/>
                  </a:lnTo>
                  <a:lnTo>
                    <a:pt x="270" y="968"/>
                  </a:lnTo>
                  <a:lnTo>
                    <a:pt x="262" y="975"/>
                  </a:lnTo>
                  <a:lnTo>
                    <a:pt x="266" y="989"/>
                  </a:lnTo>
                  <a:lnTo>
                    <a:pt x="274" y="997"/>
                  </a:lnTo>
                  <a:moveTo>
                    <a:pt x="298" y="201"/>
                  </a:moveTo>
                  <a:lnTo>
                    <a:pt x="297" y="198"/>
                  </a:lnTo>
                  <a:lnTo>
                    <a:pt x="296" y="195"/>
                  </a:lnTo>
                  <a:lnTo>
                    <a:pt x="289" y="181"/>
                  </a:lnTo>
                  <a:lnTo>
                    <a:pt x="277" y="171"/>
                  </a:lnTo>
                  <a:lnTo>
                    <a:pt x="264" y="167"/>
                  </a:lnTo>
                  <a:lnTo>
                    <a:pt x="253" y="175"/>
                  </a:lnTo>
                  <a:lnTo>
                    <a:pt x="247" y="185"/>
                  </a:lnTo>
                  <a:lnTo>
                    <a:pt x="246" y="193"/>
                  </a:lnTo>
                  <a:lnTo>
                    <a:pt x="251" y="207"/>
                  </a:lnTo>
                  <a:lnTo>
                    <a:pt x="257" y="211"/>
                  </a:lnTo>
                  <a:lnTo>
                    <a:pt x="263" y="212"/>
                  </a:lnTo>
                  <a:lnTo>
                    <a:pt x="268" y="213"/>
                  </a:lnTo>
                  <a:lnTo>
                    <a:pt x="279" y="215"/>
                  </a:lnTo>
                  <a:lnTo>
                    <a:pt x="291" y="213"/>
                  </a:lnTo>
                  <a:lnTo>
                    <a:pt x="297" y="204"/>
                  </a:lnTo>
                  <a:lnTo>
                    <a:pt x="298" y="201"/>
                  </a:lnTo>
                  <a:moveTo>
                    <a:pt x="349" y="29"/>
                  </a:moveTo>
                  <a:lnTo>
                    <a:pt x="349" y="11"/>
                  </a:lnTo>
                  <a:lnTo>
                    <a:pt x="348" y="9"/>
                  </a:lnTo>
                  <a:lnTo>
                    <a:pt x="345" y="0"/>
                  </a:lnTo>
                  <a:lnTo>
                    <a:pt x="337" y="7"/>
                  </a:lnTo>
                  <a:lnTo>
                    <a:pt x="341" y="21"/>
                  </a:lnTo>
                  <a:lnTo>
                    <a:pt x="349" y="29"/>
                  </a:lnTo>
                  <a:moveTo>
                    <a:pt x="423" y="1459"/>
                  </a:moveTo>
                  <a:lnTo>
                    <a:pt x="422" y="1442"/>
                  </a:lnTo>
                  <a:lnTo>
                    <a:pt x="422" y="1440"/>
                  </a:lnTo>
                  <a:lnTo>
                    <a:pt x="419" y="1431"/>
                  </a:lnTo>
                  <a:lnTo>
                    <a:pt x="410" y="1438"/>
                  </a:lnTo>
                  <a:lnTo>
                    <a:pt x="414" y="1452"/>
                  </a:lnTo>
                  <a:lnTo>
                    <a:pt x="423" y="1459"/>
                  </a:lnTo>
                  <a:moveTo>
                    <a:pt x="596" y="1169"/>
                  </a:moveTo>
                  <a:lnTo>
                    <a:pt x="596" y="1166"/>
                  </a:lnTo>
                  <a:lnTo>
                    <a:pt x="595" y="1163"/>
                  </a:lnTo>
                  <a:lnTo>
                    <a:pt x="587" y="1149"/>
                  </a:lnTo>
                  <a:lnTo>
                    <a:pt x="575" y="1139"/>
                  </a:lnTo>
                  <a:lnTo>
                    <a:pt x="562" y="1135"/>
                  </a:lnTo>
                  <a:lnTo>
                    <a:pt x="551" y="1143"/>
                  </a:lnTo>
                  <a:lnTo>
                    <a:pt x="545" y="1153"/>
                  </a:lnTo>
                  <a:lnTo>
                    <a:pt x="544" y="1161"/>
                  </a:lnTo>
                  <a:lnTo>
                    <a:pt x="549" y="1175"/>
                  </a:lnTo>
                  <a:lnTo>
                    <a:pt x="555" y="1179"/>
                  </a:lnTo>
                  <a:lnTo>
                    <a:pt x="561" y="1180"/>
                  </a:lnTo>
                  <a:lnTo>
                    <a:pt x="566" y="1181"/>
                  </a:lnTo>
                  <a:lnTo>
                    <a:pt x="577" y="1183"/>
                  </a:lnTo>
                  <a:lnTo>
                    <a:pt x="589" y="1181"/>
                  </a:lnTo>
                  <a:lnTo>
                    <a:pt x="596" y="1172"/>
                  </a:lnTo>
                  <a:lnTo>
                    <a:pt x="596" y="1169"/>
                  </a:lnTo>
                </a:path>
              </a:pathLst>
            </a:custGeom>
            <a:solidFill>
              <a:srgbClr val="FFD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</p:grpSp>
      <p:sp>
        <p:nvSpPr>
          <p:cNvPr id="13" name="AutoShape 11">
            <a:extLst>
              <a:ext uri="{FF2B5EF4-FFF2-40B4-BE49-F238E27FC236}">
                <a16:creationId xmlns:a16="http://schemas.microsoft.com/office/drawing/2014/main" id="{1A7D62D3-50A0-41C7-BAF0-3B0D8079D06D}"/>
              </a:ext>
            </a:extLst>
          </p:cNvPr>
          <p:cNvSpPr>
            <a:spLocks/>
          </p:cNvSpPr>
          <p:nvPr/>
        </p:nvSpPr>
        <p:spPr bwMode="auto">
          <a:xfrm>
            <a:off x="0" y="1382224"/>
            <a:ext cx="1184320" cy="903776"/>
          </a:xfrm>
          <a:custGeom>
            <a:avLst/>
            <a:gdLst>
              <a:gd name="T0" fmla="*/ 210080225 w 1231"/>
              <a:gd name="T1" fmla="*/ 819756425 h 941"/>
              <a:gd name="T2" fmla="*/ 185886725 w 1231"/>
              <a:gd name="T3" fmla="*/ 845966050 h 941"/>
              <a:gd name="T4" fmla="*/ 185886725 w 1231"/>
              <a:gd name="T5" fmla="*/ 892336925 h 941"/>
              <a:gd name="T6" fmla="*/ 206854425 w 1231"/>
              <a:gd name="T7" fmla="*/ 852014425 h 941"/>
              <a:gd name="T8" fmla="*/ 242741450 w 1231"/>
              <a:gd name="T9" fmla="*/ 879030500 h 941"/>
              <a:gd name="T10" fmla="*/ 239112425 w 1231"/>
              <a:gd name="T11" fmla="*/ 870966000 h 941"/>
              <a:gd name="T12" fmla="*/ 224999550 w 1231"/>
              <a:gd name="T13" fmla="*/ 868546650 h 941"/>
              <a:gd name="T14" fmla="*/ 223789875 w 1231"/>
              <a:gd name="T15" fmla="*/ 881449850 h 941"/>
              <a:gd name="T16" fmla="*/ 230644700 w 1231"/>
              <a:gd name="T17" fmla="*/ 884272425 h 941"/>
              <a:gd name="T18" fmla="*/ 242741450 w 1231"/>
              <a:gd name="T19" fmla="*/ 880240175 h 941"/>
              <a:gd name="T20" fmla="*/ 245160800 w 1231"/>
              <a:gd name="T21" fmla="*/ 794353250 h 941"/>
              <a:gd name="T22" fmla="*/ 243547900 w 1231"/>
              <a:gd name="T23" fmla="*/ 789917775 h 941"/>
              <a:gd name="T24" fmla="*/ 245160800 w 1231"/>
              <a:gd name="T25" fmla="*/ 801611300 h 941"/>
              <a:gd name="T26" fmla="*/ 283063950 w 1231"/>
              <a:gd name="T27" fmla="*/ 820159650 h 941"/>
              <a:gd name="T28" fmla="*/ 274596225 w 1231"/>
              <a:gd name="T29" fmla="*/ 826611250 h 941"/>
              <a:gd name="T30" fmla="*/ 277418800 w 1231"/>
              <a:gd name="T31" fmla="*/ 832659625 h 941"/>
              <a:gd name="T32" fmla="*/ 387499225 w 1231"/>
              <a:gd name="T33" fmla="*/ 947175525 h 941"/>
              <a:gd name="T34" fmla="*/ 387096000 w 1231"/>
              <a:gd name="T35" fmla="*/ 938707800 h 941"/>
              <a:gd name="T36" fmla="*/ 384273425 w 1231"/>
              <a:gd name="T37" fmla="*/ 943949725 h 941"/>
              <a:gd name="T38" fmla="*/ 427015275 w 1231"/>
              <a:gd name="T39" fmla="*/ 1014110875 h 941"/>
              <a:gd name="T40" fmla="*/ 403628225 w 1231"/>
              <a:gd name="T41" fmla="*/ 1001610900 h 941"/>
              <a:gd name="T42" fmla="*/ 371773450 w 1231"/>
              <a:gd name="T43" fmla="*/ 1025804400 h 941"/>
              <a:gd name="T44" fmla="*/ 349192850 w 1231"/>
              <a:gd name="T45" fmla="*/ 1019756025 h 941"/>
              <a:gd name="T46" fmla="*/ 340725125 w 1231"/>
              <a:gd name="T47" fmla="*/ 994352850 h 941"/>
              <a:gd name="T48" fmla="*/ 337096100 w 1231"/>
              <a:gd name="T49" fmla="*/ 967336775 h 941"/>
              <a:gd name="T50" fmla="*/ 324596125 w 1231"/>
              <a:gd name="T51" fmla="*/ 941127150 h 941"/>
              <a:gd name="T52" fmla="*/ 310886475 w 1231"/>
              <a:gd name="T53" fmla="*/ 933869100 h 941"/>
              <a:gd name="T54" fmla="*/ 281451050 w 1231"/>
              <a:gd name="T55" fmla="*/ 937094900 h 941"/>
              <a:gd name="T56" fmla="*/ 237902750 w 1231"/>
              <a:gd name="T57" fmla="*/ 936691675 h 941"/>
              <a:gd name="T58" fmla="*/ 237499525 w 1231"/>
              <a:gd name="T59" fmla="*/ 934675550 h 941"/>
              <a:gd name="T60" fmla="*/ 241531775 w 1231"/>
              <a:gd name="T61" fmla="*/ 922175575 h 941"/>
              <a:gd name="T62" fmla="*/ 244354350 w 1231"/>
              <a:gd name="T63" fmla="*/ 918949775 h 941"/>
              <a:gd name="T64" fmla="*/ 228628575 w 1231"/>
              <a:gd name="T65" fmla="*/ 908465925 h 941"/>
              <a:gd name="T66" fmla="*/ 186289950 w 1231"/>
              <a:gd name="T67" fmla="*/ 897982075 h 941"/>
              <a:gd name="T68" fmla="*/ 159677100 w 1231"/>
              <a:gd name="T69" fmla="*/ 876611150 h 941"/>
              <a:gd name="T70" fmla="*/ 132661025 w 1231"/>
              <a:gd name="T71" fmla="*/ 863707950 h 941"/>
              <a:gd name="T72" fmla="*/ 124999750 w 1231"/>
              <a:gd name="T73" fmla="*/ 840724125 h 941"/>
              <a:gd name="T74" fmla="*/ 130241675 w 1231"/>
              <a:gd name="T75" fmla="*/ 815320950 h 941"/>
              <a:gd name="T76" fmla="*/ 149596475 w 1231"/>
              <a:gd name="T77" fmla="*/ 791933900 h 941"/>
              <a:gd name="T78" fmla="*/ 139515850 w 1231"/>
              <a:gd name="T79" fmla="*/ 781853275 h 941"/>
              <a:gd name="T80" fmla="*/ 111693325 w 1231"/>
              <a:gd name="T81" fmla="*/ 805643550 h 941"/>
              <a:gd name="T82" fmla="*/ 93144975 w 1231"/>
              <a:gd name="T83" fmla="*/ 870966000 h 941"/>
              <a:gd name="T84" fmla="*/ 22983825 w 1231"/>
              <a:gd name="T85" fmla="*/ 897982075 h 941"/>
              <a:gd name="T86" fmla="*/ 0 w 1231"/>
              <a:gd name="T87" fmla="*/ 1161288000 h 941"/>
              <a:gd name="T88" fmla="*/ 387499225 w 1231"/>
              <a:gd name="T89" fmla="*/ 1143546100 h 941"/>
              <a:gd name="T90" fmla="*/ 372176675 w 1231"/>
              <a:gd name="T91" fmla="*/ 1117739700 h 941"/>
              <a:gd name="T92" fmla="*/ 370967000 w 1231"/>
              <a:gd name="T93" fmla="*/ 1082255900 h 941"/>
              <a:gd name="T94" fmla="*/ 396370175 w 1231"/>
              <a:gd name="T95" fmla="*/ 1042336625 h 941"/>
              <a:gd name="T96" fmla="*/ 427015275 w 1231"/>
              <a:gd name="T97" fmla="*/ 1027014075 h 941"/>
              <a:gd name="T98" fmla="*/ 447579750 w 1231"/>
              <a:gd name="T99" fmla="*/ 1159271875 h 941"/>
              <a:gd name="T100" fmla="*/ 450805550 w 1231"/>
              <a:gd name="T101" fmla="*/ 1161288000 h 941"/>
              <a:gd name="T102" fmla="*/ 452418450 w 1231"/>
              <a:gd name="T103" fmla="*/ 819353200 h 941"/>
              <a:gd name="T104" fmla="*/ 447982975 w 1231"/>
              <a:gd name="T105" fmla="*/ 818546750 h 941"/>
              <a:gd name="T106" fmla="*/ 477821625 w 1231"/>
              <a:gd name="T107" fmla="*/ 1107659075 h 941"/>
              <a:gd name="T108" fmla="*/ 474192600 w 1231"/>
              <a:gd name="T109" fmla="*/ 1099594575 h 941"/>
              <a:gd name="T110" fmla="*/ 460079725 w 1231"/>
              <a:gd name="T111" fmla="*/ 1097175225 h 941"/>
              <a:gd name="T112" fmla="*/ 458870050 w 1231"/>
              <a:gd name="T113" fmla="*/ 1110078425 h 941"/>
              <a:gd name="T114" fmla="*/ 465724875 w 1231"/>
              <a:gd name="T115" fmla="*/ 1112901000 h 941"/>
              <a:gd name="T116" fmla="*/ 477821625 w 1231"/>
              <a:gd name="T117" fmla="*/ 1108868750 h 941"/>
              <a:gd name="T118" fmla="*/ 495966750 w 1231"/>
              <a:gd name="T119" fmla="*/ 1049594675 h 941"/>
              <a:gd name="T120" fmla="*/ 494757075 w 1231"/>
              <a:gd name="T121" fmla="*/ 1045159200 h 941"/>
              <a:gd name="T122" fmla="*/ 496369975 w 1231"/>
              <a:gd name="T123" fmla="*/ 1056449500 h 941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231" h="941">
                <a:moveTo>
                  <a:pt x="527" y="105"/>
                </a:moveTo>
                <a:lnTo>
                  <a:pt x="525" y="98"/>
                </a:lnTo>
                <a:lnTo>
                  <a:pt x="521" y="94"/>
                </a:lnTo>
                <a:lnTo>
                  <a:pt x="513" y="94"/>
                </a:lnTo>
                <a:lnTo>
                  <a:pt x="485" y="114"/>
                </a:lnTo>
                <a:lnTo>
                  <a:pt x="461" y="159"/>
                </a:lnTo>
                <a:lnTo>
                  <a:pt x="434" y="205"/>
                </a:lnTo>
                <a:lnTo>
                  <a:pt x="460" y="282"/>
                </a:lnTo>
                <a:lnTo>
                  <a:pt x="461" y="274"/>
                </a:lnTo>
                <a:lnTo>
                  <a:pt x="468" y="263"/>
                </a:lnTo>
                <a:lnTo>
                  <a:pt x="492" y="219"/>
                </a:lnTo>
                <a:lnTo>
                  <a:pt x="513" y="174"/>
                </a:lnTo>
                <a:lnTo>
                  <a:pt x="526" y="133"/>
                </a:lnTo>
                <a:lnTo>
                  <a:pt x="527" y="105"/>
                </a:lnTo>
                <a:moveTo>
                  <a:pt x="602" y="241"/>
                </a:moveTo>
                <a:lnTo>
                  <a:pt x="602" y="238"/>
                </a:lnTo>
                <a:lnTo>
                  <a:pt x="601" y="235"/>
                </a:lnTo>
                <a:lnTo>
                  <a:pt x="593" y="221"/>
                </a:lnTo>
                <a:lnTo>
                  <a:pt x="581" y="211"/>
                </a:lnTo>
                <a:lnTo>
                  <a:pt x="569" y="207"/>
                </a:lnTo>
                <a:lnTo>
                  <a:pt x="558" y="215"/>
                </a:lnTo>
                <a:lnTo>
                  <a:pt x="551" y="225"/>
                </a:lnTo>
                <a:lnTo>
                  <a:pt x="551" y="233"/>
                </a:lnTo>
                <a:lnTo>
                  <a:pt x="555" y="247"/>
                </a:lnTo>
                <a:lnTo>
                  <a:pt x="562" y="251"/>
                </a:lnTo>
                <a:lnTo>
                  <a:pt x="567" y="252"/>
                </a:lnTo>
                <a:lnTo>
                  <a:pt x="572" y="254"/>
                </a:lnTo>
                <a:lnTo>
                  <a:pt x="584" y="255"/>
                </a:lnTo>
                <a:lnTo>
                  <a:pt x="595" y="253"/>
                </a:lnTo>
                <a:lnTo>
                  <a:pt x="602" y="244"/>
                </a:lnTo>
                <a:lnTo>
                  <a:pt x="602" y="241"/>
                </a:lnTo>
                <a:moveTo>
                  <a:pt x="608" y="49"/>
                </a:moveTo>
                <a:lnTo>
                  <a:pt x="608" y="31"/>
                </a:lnTo>
                <a:lnTo>
                  <a:pt x="607" y="30"/>
                </a:lnTo>
                <a:lnTo>
                  <a:pt x="607" y="28"/>
                </a:lnTo>
                <a:lnTo>
                  <a:pt x="604" y="20"/>
                </a:lnTo>
                <a:lnTo>
                  <a:pt x="596" y="28"/>
                </a:lnTo>
                <a:lnTo>
                  <a:pt x="599" y="41"/>
                </a:lnTo>
                <a:lnTo>
                  <a:pt x="608" y="49"/>
                </a:lnTo>
                <a:moveTo>
                  <a:pt x="707" y="108"/>
                </a:moveTo>
                <a:lnTo>
                  <a:pt x="704" y="98"/>
                </a:lnTo>
                <a:lnTo>
                  <a:pt x="702" y="95"/>
                </a:lnTo>
                <a:lnTo>
                  <a:pt x="694" y="90"/>
                </a:lnTo>
                <a:lnTo>
                  <a:pt x="674" y="91"/>
                </a:lnTo>
                <a:lnTo>
                  <a:pt x="681" y="111"/>
                </a:lnTo>
                <a:lnTo>
                  <a:pt x="681" y="112"/>
                </a:lnTo>
                <a:lnTo>
                  <a:pt x="682" y="114"/>
                </a:lnTo>
                <a:lnTo>
                  <a:pt x="688" y="126"/>
                </a:lnTo>
                <a:lnTo>
                  <a:pt x="698" y="118"/>
                </a:lnTo>
                <a:lnTo>
                  <a:pt x="707" y="108"/>
                </a:lnTo>
                <a:moveTo>
                  <a:pt x="961" y="410"/>
                </a:moveTo>
                <a:lnTo>
                  <a:pt x="961" y="392"/>
                </a:lnTo>
                <a:lnTo>
                  <a:pt x="961" y="391"/>
                </a:lnTo>
                <a:lnTo>
                  <a:pt x="960" y="389"/>
                </a:lnTo>
                <a:lnTo>
                  <a:pt x="958" y="381"/>
                </a:lnTo>
                <a:lnTo>
                  <a:pt x="949" y="388"/>
                </a:lnTo>
                <a:lnTo>
                  <a:pt x="953" y="402"/>
                </a:lnTo>
                <a:lnTo>
                  <a:pt x="961" y="410"/>
                </a:lnTo>
                <a:moveTo>
                  <a:pt x="1061" y="585"/>
                </a:moveTo>
                <a:lnTo>
                  <a:pt x="1059" y="576"/>
                </a:lnTo>
                <a:lnTo>
                  <a:pt x="1051" y="567"/>
                </a:lnTo>
                <a:lnTo>
                  <a:pt x="1038" y="558"/>
                </a:lnTo>
                <a:lnTo>
                  <a:pt x="1001" y="545"/>
                </a:lnTo>
                <a:lnTo>
                  <a:pt x="976" y="560"/>
                </a:lnTo>
                <a:lnTo>
                  <a:pt x="952" y="585"/>
                </a:lnTo>
                <a:lnTo>
                  <a:pt x="922" y="605"/>
                </a:lnTo>
                <a:lnTo>
                  <a:pt x="899" y="609"/>
                </a:lnTo>
                <a:lnTo>
                  <a:pt x="881" y="604"/>
                </a:lnTo>
                <a:lnTo>
                  <a:pt x="866" y="590"/>
                </a:lnTo>
                <a:lnTo>
                  <a:pt x="854" y="564"/>
                </a:lnTo>
                <a:lnTo>
                  <a:pt x="849" y="547"/>
                </a:lnTo>
                <a:lnTo>
                  <a:pt x="845" y="527"/>
                </a:lnTo>
                <a:lnTo>
                  <a:pt x="841" y="502"/>
                </a:lnTo>
                <a:lnTo>
                  <a:pt x="838" y="475"/>
                </a:lnTo>
                <a:lnTo>
                  <a:pt x="836" y="460"/>
                </a:lnTo>
                <a:lnTo>
                  <a:pt x="833" y="447"/>
                </a:lnTo>
                <a:lnTo>
                  <a:pt x="830" y="436"/>
                </a:lnTo>
                <a:lnTo>
                  <a:pt x="805" y="395"/>
                </a:lnTo>
                <a:lnTo>
                  <a:pt x="796" y="390"/>
                </a:lnTo>
                <a:lnTo>
                  <a:pt x="775" y="377"/>
                </a:lnTo>
                <a:lnTo>
                  <a:pt x="771" y="377"/>
                </a:lnTo>
                <a:lnTo>
                  <a:pt x="749" y="374"/>
                </a:lnTo>
                <a:lnTo>
                  <a:pt x="738" y="375"/>
                </a:lnTo>
                <a:lnTo>
                  <a:pt x="698" y="385"/>
                </a:lnTo>
                <a:lnTo>
                  <a:pt x="660" y="389"/>
                </a:lnTo>
                <a:lnTo>
                  <a:pt x="623" y="388"/>
                </a:lnTo>
                <a:lnTo>
                  <a:pt x="590" y="384"/>
                </a:lnTo>
                <a:lnTo>
                  <a:pt x="590" y="382"/>
                </a:lnTo>
                <a:lnTo>
                  <a:pt x="589" y="381"/>
                </a:lnTo>
                <a:lnTo>
                  <a:pt x="589" y="379"/>
                </a:lnTo>
                <a:lnTo>
                  <a:pt x="589" y="367"/>
                </a:lnTo>
                <a:lnTo>
                  <a:pt x="593" y="356"/>
                </a:lnTo>
                <a:lnTo>
                  <a:pt x="599" y="348"/>
                </a:lnTo>
                <a:lnTo>
                  <a:pt x="607" y="342"/>
                </a:lnTo>
                <a:lnTo>
                  <a:pt x="607" y="341"/>
                </a:lnTo>
                <a:lnTo>
                  <a:pt x="606" y="340"/>
                </a:lnTo>
                <a:lnTo>
                  <a:pt x="575" y="316"/>
                </a:lnTo>
                <a:lnTo>
                  <a:pt x="567" y="314"/>
                </a:lnTo>
                <a:lnTo>
                  <a:pt x="529" y="308"/>
                </a:lnTo>
                <a:lnTo>
                  <a:pt x="485" y="302"/>
                </a:lnTo>
                <a:lnTo>
                  <a:pt x="462" y="288"/>
                </a:lnTo>
                <a:lnTo>
                  <a:pt x="434" y="205"/>
                </a:lnTo>
                <a:lnTo>
                  <a:pt x="433" y="207"/>
                </a:lnTo>
                <a:lnTo>
                  <a:pt x="396" y="235"/>
                </a:lnTo>
                <a:lnTo>
                  <a:pt x="369" y="235"/>
                </a:lnTo>
                <a:lnTo>
                  <a:pt x="346" y="223"/>
                </a:lnTo>
                <a:lnTo>
                  <a:pt x="329" y="203"/>
                </a:lnTo>
                <a:lnTo>
                  <a:pt x="316" y="176"/>
                </a:lnTo>
                <a:lnTo>
                  <a:pt x="312" y="161"/>
                </a:lnTo>
                <a:lnTo>
                  <a:pt x="310" y="146"/>
                </a:lnTo>
                <a:lnTo>
                  <a:pt x="308" y="130"/>
                </a:lnTo>
                <a:lnTo>
                  <a:pt x="309" y="115"/>
                </a:lnTo>
                <a:lnTo>
                  <a:pt x="323" y="83"/>
                </a:lnTo>
                <a:lnTo>
                  <a:pt x="347" y="66"/>
                </a:lnTo>
                <a:lnTo>
                  <a:pt x="367" y="51"/>
                </a:lnTo>
                <a:lnTo>
                  <a:pt x="371" y="25"/>
                </a:lnTo>
                <a:lnTo>
                  <a:pt x="371" y="23"/>
                </a:lnTo>
                <a:lnTo>
                  <a:pt x="370" y="22"/>
                </a:lnTo>
                <a:lnTo>
                  <a:pt x="346" y="0"/>
                </a:lnTo>
                <a:lnTo>
                  <a:pt x="309" y="5"/>
                </a:lnTo>
                <a:lnTo>
                  <a:pt x="278" y="43"/>
                </a:lnTo>
                <a:lnTo>
                  <a:pt x="277" y="59"/>
                </a:lnTo>
                <a:lnTo>
                  <a:pt x="274" y="117"/>
                </a:lnTo>
                <a:lnTo>
                  <a:pt x="269" y="188"/>
                </a:lnTo>
                <a:lnTo>
                  <a:pt x="231" y="221"/>
                </a:lnTo>
                <a:lnTo>
                  <a:pt x="174" y="239"/>
                </a:lnTo>
                <a:lnTo>
                  <a:pt x="110" y="264"/>
                </a:lnTo>
                <a:lnTo>
                  <a:pt x="57" y="288"/>
                </a:lnTo>
                <a:lnTo>
                  <a:pt x="16" y="293"/>
                </a:lnTo>
                <a:lnTo>
                  <a:pt x="0" y="291"/>
                </a:lnTo>
                <a:lnTo>
                  <a:pt x="0" y="941"/>
                </a:lnTo>
                <a:lnTo>
                  <a:pt x="1057" y="941"/>
                </a:lnTo>
                <a:lnTo>
                  <a:pt x="1011" y="929"/>
                </a:lnTo>
                <a:lnTo>
                  <a:pt x="961" y="897"/>
                </a:lnTo>
                <a:lnTo>
                  <a:pt x="925" y="839"/>
                </a:lnTo>
                <a:lnTo>
                  <a:pt x="923" y="833"/>
                </a:lnTo>
                <a:lnTo>
                  <a:pt x="922" y="827"/>
                </a:lnTo>
                <a:lnTo>
                  <a:pt x="920" y="820"/>
                </a:lnTo>
                <a:lnTo>
                  <a:pt x="920" y="745"/>
                </a:lnTo>
                <a:lnTo>
                  <a:pt x="943" y="690"/>
                </a:lnTo>
                <a:lnTo>
                  <a:pt x="970" y="657"/>
                </a:lnTo>
                <a:lnTo>
                  <a:pt x="983" y="646"/>
                </a:lnTo>
                <a:lnTo>
                  <a:pt x="1013" y="641"/>
                </a:lnTo>
                <a:lnTo>
                  <a:pt x="1041" y="628"/>
                </a:lnTo>
                <a:lnTo>
                  <a:pt x="1059" y="608"/>
                </a:lnTo>
                <a:lnTo>
                  <a:pt x="1061" y="585"/>
                </a:lnTo>
                <a:moveTo>
                  <a:pt x="1118" y="941"/>
                </a:moveTo>
                <a:lnTo>
                  <a:pt x="1110" y="936"/>
                </a:lnTo>
                <a:lnTo>
                  <a:pt x="1096" y="940"/>
                </a:lnTo>
                <a:lnTo>
                  <a:pt x="1079" y="941"/>
                </a:lnTo>
                <a:lnTo>
                  <a:pt x="1118" y="941"/>
                </a:lnTo>
                <a:moveTo>
                  <a:pt x="1123" y="112"/>
                </a:moveTo>
                <a:lnTo>
                  <a:pt x="1122" y="95"/>
                </a:lnTo>
                <a:lnTo>
                  <a:pt x="1122" y="93"/>
                </a:lnTo>
                <a:lnTo>
                  <a:pt x="1122" y="92"/>
                </a:lnTo>
                <a:lnTo>
                  <a:pt x="1119" y="84"/>
                </a:lnTo>
                <a:lnTo>
                  <a:pt x="1111" y="91"/>
                </a:lnTo>
                <a:lnTo>
                  <a:pt x="1114" y="105"/>
                </a:lnTo>
                <a:lnTo>
                  <a:pt x="1123" y="112"/>
                </a:lnTo>
                <a:moveTo>
                  <a:pt x="1185" y="808"/>
                </a:moveTo>
                <a:lnTo>
                  <a:pt x="1185" y="805"/>
                </a:lnTo>
                <a:lnTo>
                  <a:pt x="1184" y="802"/>
                </a:lnTo>
                <a:lnTo>
                  <a:pt x="1176" y="788"/>
                </a:lnTo>
                <a:lnTo>
                  <a:pt x="1164" y="778"/>
                </a:lnTo>
                <a:lnTo>
                  <a:pt x="1152" y="774"/>
                </a:lnTo>
                <a:lnTo>
                  <a:pt x="1141" y="782"/>
                </a:lnTo>
                <a:lnTo>
                  <a:pt x="1134" y="792"/>
                </a:lnTo>
                <a:lnTo>
                  <a:pt x="1133" y="801"/>
                </a:lnTo>
                <a:lnTo>
                  <a:pt x="1138" y="814"/>
                </a:lnTo>
                <a:lnTo>
                  <a:pt x="1145" y="818"/>
                </a:lnTo>
                <a:lnTo>
                  <a:pt x="1150" y="820"/>
                </a:lnTo>
                <a:lnTo>
                  <a:pt x="1155" y="821"/>
                </a:lnTo>
                <a:lnTo>
                  <a:pt x="1166" y="822"/>
                </a:lnTo>
                <a:lnTo>
                  <a:pt x="1178" y="820"/>
                </a:lnTo>
                <a:lnTo>
                  <a:pt x="1185" y="811"/>
                </a:lnTo>
                <a:lnTo>
                  <a:pt x="1185" y="808"/>
                </a:lnTo>
                <a:moveTo>
                  <a:pt x="1231" y="681"/>
                </a:moveTo>
                <a:lnTo>
                  <a:pt x="1230" y="664"/>
                </a:lnTo>
                <a:lnTo>
                  <a:pt x="1230" y="662"/>
                </a:lnTo>
                <a:lnTo>
                  <a:pt x="1229" y="661"/>
                </a:lnTo>
                <a:lnTo>
                  <a:pt x="1227" y="653"/>
                </a:lnTo>
                <a:lnTo>
                  <a:pt x="1218" y="660"/>
                </a:lnTo>
                <a:lnTo>
                  <a:pt x="1222" y="674"/>
                </a:lnTo>
                <a:lnTo>
                  <a:pt x="1231" y="681"/>
                </a:lnTo>
              </a:path>
            </a:pathLst>
          </a:custGeom>
          <a:solidFill>
            <a:srgbClr val="FFD23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0480" tIns="15240" rIns="30480" bIns="15240" numCol="1" anchor="t" anchorCtr="0" compatLnSpc="1">
            <a:prstTxWarp prst="textNoShape">
              <a:avLst/>
            </a:prstTxWarp>
          </a:bodyPr>
          <a:lstStyle/>
          <a:p>
            <a:endParaRPr lang="fr-FR" sz="207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4BF9BE16-831A-48F8-B6A4-AAC779B14611}"/>
              </a:ext>
            </a:extLst>
          </p:cNvPr>
          <p:cNvSpPr txBox="1">
            <a:spLocks/>
          </p:cNvSpPr>
          <p:nvPr/>
        </p:nvSpPr>
        <p:spPr>
          <a:xfrm>
            <a:off x="810981" y="958334"/>
            <a:ext cx="1618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 dirty="0">
                <a:solidFill>
                  <a:srgbClr val="215868"/>
                </a:solidFill>
                <a:latin typeface="Gotham Bold" pitchFamily="50" charset="0"/>
                <a:cs typeface="Gotham Bold" pitchFamily="50" charset="0"/>
              </a:rPr>
              <a:t>CAMBRIOLAGE</a:t>
            </a:r>
          </a:p>
        </p:txBody>
      </p:sp>
      <p:pic>
        <p:nvPicPr>
          <p:cNvPr id="14" name="image4.png">
            <a:extLst>
              <a:ext uri="{FF2B5EF4-FFF2-40B4-BE49-F238E27FC236}">
                <a16:creationId xmlns:a16="http://schemas.microsoft.com/office/drawing/2014/main" id="{B9353E3C-DEF9-457F-9D69-FEAD62B4678F}"/>
              </a:ext>
            </a:extLst>
          </p:cNvPr>
          <p:cNvPicPr>
            <a:picLocks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491651" y="514571"/>
            <a:ext cx="256786" cy="305551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18A51853-4A5A-48A4-9A91-F31F89033FC7}"/>
              </a:ext>
            </a:extLst>
          </p:cNvPr>
          <p:cNvSpPr txBox="1">
            <a:spLocks/>
          </p:cNvSpPr>
          <p:nvPr/>
        </p:nvSpPr>
        <p:spPr>
          <a:xfrm>
            <a:off x="1435538" y="1303911"/>
            <a:ext cx="3690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 dirty="0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Vol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E990B36B-C163-418F-A254-68A22134B630}"/>
              </a:ext>
            </a:extLst>
          </p:cNvPr>
          <p:cNvSpPr txBox="1">
            <a:spLocks/>
          </p:cNvSpPr>
          <p:nvPr/>
        </p:nvSpPr>
        <p:spPr>
          <a:xfrm>
            <a:off x="1316118" y="1547012"/>
            <a:ext cx="6078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 dirty="0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Maison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E22EB5C5-6E4D-4214-8F1C-9F8C81352F11}"/>
              </a:ext>
            </a:extLst>
          </p:cNvPr>
          <p:cNvSpPr txBox="1">
            <a:spLocks/>
          </p:cNvSpPr>
          <p:nvPr/>
        </p:nvSpPr>
        <p:spPr>
          <a:xfrm>
            <a:off x="1248791" y="1790114"/>
            <a:ext cx="7425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 dirty="0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Effraction</a:t>
            </a:r>
          </a:p>
        </p:txBody>
      </p:sp>
    </p:spTree>
    <p:extLst>
      <p:ext uri="{BB962C8B-B14F-4D97-AF65-F5344CB8AC3E}">
        <p14:creationId xmlns:p14="http://schemas.microsoft.com/office/powerpoint/2010/main" val="14644187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F1409238-5CCF-410B-BDA9-73B48B0CCB50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1223094" cy="1132124"/>
            <a:chOff x="0" y="0"/>
            <a:chExt cx="1368" cy="1047"/>
          </a:xfrm>
        </p:grpSpPr>
        <p:sp>
          <p:nvSpPr>
            <p:cNvPr id="5" name="AutoShape 3">
              <a:extLst>
                <a:ext uri="{FF2B5EF4-FFF2-40B4-BE49-F238E27FC236}">
                  <a16:creationId xmlns:a16="http://schemas.microsoft.com/office/drawing/2014/main" id="{CAE4FC14-795A-43E4-B542-F8C0416FD17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1368" cy="1047"/>
            </a:xfrm>
            <a:custGeom>
              <a:avLst/>
              <a:gdLst>
                <a:gd name="T0" fmla="*/ 16 w 1368"/>
                <a:gd name="T1" fmla="*/ 587 h 1047"/>
                <a:gd name="T2" fmla="*/ 4 w 1368"/>
                <a:gd name="T3" fmla="*/ 686 h 1047"/>
                <a:gd name="T4" fmla="*/ 33 w 1368"/>
                <a:gd name="T5" fmla="*/ 620 h 1047"/>
                <a:gd name="T6" fmla="*/ 217 w 1368"/>
                <a:gd name="T7" fmla="*/ 509 h 1047"/>
                <a:gd name="T8" fmla="*/ 152 w 1368"/>
                <a:gd name="T9" fmla="*/ 643 h 1047"/>
                <a:gd name="T10" fmla="*/ 13 w 1368"/>
                <a:gd name="T11" fmla="*/ 866 h 1047"/>
                <a:gd name="T12" fmla="*/ 38 w 1368"/>
                <a:gd name="T13" fmla="*/ 935 h 1047"/>
                <a:gd name="T14" fmla="*/ 131 w 1368"/>
                <a:gd name="T15" fmla="*/ 817 h 1047"/>
                <a:gd name="T16" fmla="*/ 208 w 1368"/>
                <a:gd name="T17" fmla="*/ 575 h 1047"/>
                <a:gd name="T18" fmla="*/ 550 w 1368"/>
                <a:gd name="T19" fmla="*/ 862 h 1047"/>
                <a:gd name="T20" fmla="*/ 518 w 1368"/>
                <a:gd name="T21" fmla="*/ 770 h 1047"/>
                <a:gd name="T22" fmla="*/ 468 w 1368"/>
                <a:gd name="T23" fmla="*/ 688 h 1047"/>
                <a:gd name="T24" fmla="*/ 0 w 1368"/>
                <a:gd name="T25" fmla="*/ 439 h 1047"/>
                <a:gd name="T26" fmla="*/ 148 w 1368"/>
                <a:gd name="T27" fmla="*/ 431 h 1047"/>
                <a:gd name="T28" fmla="*/ 351 w 1368"/>
                <a:gd name="T29" fmla="*/ 498 h 1047"/>
                <a:gd name="T30" fmla="*/ 449 w 1368"/>
                <a:gd name="T31" fmla="*/ 685 h 1047"/>
                <a:gd name="T32" fmla="*/ 474 w 1368"/>
                <a:gd name="T33" fmla="*/ 824 h 1047"/>
                <a:gd name="T34" fmla="*/ 511 w 1368"/>
                <a:gd name="T35" fmla="*/ 897 h 1047"/>
                <a:gd name="T36" fmla="*/ 550 w 1368"/>
                <a:gd name="T37" fmla="*/ 862 h 1047"/>
                <a:gd name="T38" fmla="*/ 865 w 1368"/>
                <a:gd name="T39" fmla="*/ 517 h 1047"/>
                <a:gd name="T40" fmla="*/ 670 w 1368"/>
                <a:gd name="T41" fmla="*/ 0 h 1047"/>
                <a:gd name="T42" fmla="*/ 527 w 1368"/>
                <a:gd name="T43" fmla="*/ 595 h 1047"/>
                <a:gd name="T44" fmla="*/ 731 w 1368"/>
                <a:gd name="T45" fmla="*/ 529 h 1047"/>
                <a:gd name="T46" fmla="*/ 867 w 1368"/>
                <a:gd name="T47" fmla="*/ 554 h 1047"/>
                <a:gd name="T48" fmla="*/ 952 w 1368"/>
                <a:gd name="T49" fmla="*/ 998 h 1047"/>
                <a:gd name="T50" fmla="*/ 832 w 1368"/>
                <a:gd name="T51" fmla="*/ 858 h 1047"/>
                <a:gd name="T52" fmla="*/ 716 w 1368"/>
                <a:gd name="T53" fmla="*/ 712 h 1047"/>
                <a:gd name="T54" fmla="*/ 699 w 1368"/>
                <a:gd name="T55" fmla="*/ 679 h 1047"/>
                <a:gd name="T56" fmla="*/ 681 w 1368"/>
                <a:gd name="T57" fmla="*/ 652 h 1047"/>
                <a:gd name="T58" fmla="*/ 668 w 1368"/>
                <a:gd name="T59" fmla="*/ 693 h 1047"/>
                <a:gd name="T60" fmla="*/ 758 w 1368"/>
                <a:gd name="T61" fmla="*/ 818 h 1047"/>
                <a:gd name="T62" fmla="*/ 788 w 1368"/>
                <a:gd name="T63" fmla="*/ 899 h 1047"/>
                <a:gd name="T64" fmla="*/ 797 w 1368"/>
                <a:gd name="T65" fmla="*/ 945 h 1047"/>
                <a:gd name="T66" fmla="*/ 941 w 1368"/>
                <a:gd name="T67" fmla="*/ 1039 h 1047"/>
                <a:gd name="T68" fmla="*/ 1001 w 1368"/>
                <a:gd name="T69" fmla="*/ 71 h 1047"/>
                <a:gd name="T70" fmla="*/ 978 w 1368"/>
                <a:gd name="T71" fmla="*/ 0 h 1047"/>
                <a:gd name="T72" fmla="*/ 1198 w 1368"/>
                <a:gd name="T73" fmla="*/ 181 h 1047"/>
                <a:gd name="T74" fmla="*/ 1089 w 1368"/>
                <a:gd name="T75" fmla="*/ 167 h 1047"/>
                <a:gd name="T76" fmla="*/ 670 w 1368"/>
                <a:gd name="T77" fmla="*/ 0 h 1047"/>
                <a:gd name="T78" fmla="*/ 899 w 1368"/>
                <a:gd name="T79" fmla="*/ 380 h 1047"/>
                <a:gd name="T80" fmla="*/ 1108 w 1368"/>
                <a:gd name="T81" fmla="*/ 217 h 1047"/>
                <a:gd name="T82" fmla="*/ 1201 w 1368"/>
                <a:gd name="T83" fmla="*/ 199 h 1047"/>
                <a:gd name="T84" fmla="*/ 1347 w 1368"/>
                <a:gd name="T85" fmla="*/ 410 h 1047"/>
                <a:gd name="T86" fmla="*/ 1220 w 1368"/>
                <a:gd name="T87" fmla="*/ 407 h 1047"/>
                <a:gd name="T88" fmla="*/ 1051 w 1368"/>
                <a:gd name="T89" fmla="*/ 370 h 1047"/>
                <a:gd name="T90" fmla="*/ 1011 w 1368"/>
                <a:gd name="T91" fmla="*/ 387 h 1047"/>
                <a:gd name="T92" fmla="*/ 1058 w 1368"/>
                <a:gd name="T93" fmla="*/ 402 h 1047"/>
                <a:gd name="T94" fmla="*/ 1250 w 1368"/>
                <a:gd name="T95" fmla="*/ 454 h 1047"/>
                <a:gd name="T96" fmla="*/ 1362 w 1368"/>
                <a:gd name="T97" fmla="*/ 451 h 10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368" h="1047">
                  <a:moveTo>
                    <a:pt x="33" y="620"/>
                  </a:moveTo>
                  <a:lnTo>
                    <a:pt x="31" y="607"/>
                  </a:lnTo>
                  <a:lnTo>
                    <a:pt x="25" y="596"/>
                  </a:lnTo>
                  <a:lnTo>
                    <a:pt x="16" y="587"/>
                  </a:lnTo>
                  <a:lnTo>
                    <a:pt x="4" y="581"/>
                  </a:lnTo>
                  <a:lnTo>
                    <a:pt x="0" y="581"/>
                  </a:lnTo>
                  <a:lnTo>
                    <a:pt x="0" y="686"/>
                  </a:lnTo>
                  <a:lnTo>
                    <a:pt x="4" y="686"/>
                  </a:lnTo>
                  <a:lnTo>
                    <a:pt x="24" y="666"/>
                  </a:lnTo>
                  <a:lnTo>
                    <a:pt x="30" y="650"/>
                  </a:lnTo>
                  <a:lnTo>
                    <a:pt x="33" y="634"/>
                  </a:lnTo>
                  <a:lnTo>
                    <a:pt x="33" y="620"/>
                  </a:lnTo>
                  <a:moveTo>
                    <a:pt x="238" y="524"/>
                  </a:moveTo>
                  <a:lnTo>
                    <a:pt x="236" y="517"/>
                  </a:lnTo>
                  <a:lnTo>
                    <a:pt x="229" y="509"/>
                  </a:lnTo>
                  <a:lnTo>
                    <a:pt x="217" y="509"/>
                  </a:lnTo>
                  <a:lnTo>
                    <a:pt x="202" y="520"/>
                  </a:lnTo>
                  <a:lnTo>
                    <a:pt x="188" y="545"/>
                  </a:lnTo>
                  <a:lnTo>
                    <a:pt x="172" y="590"/>
                  </a:lnTo>
                  <a:lnTo>
                    <a:pt x="152" y="643"/>
                  </a:lnTo>
                  <a:lnTo>
                    <a:pt x="122" y="697"/>
                  </a:lnTo>
                  <a:lnTo>
                    <a:pt x="43" y="782"/>
                  </a:lnTo>
                  <a:lnTo>
                    <a:pt x="21" y="824"/>
                  </a:lnTo>
                  <a:lnTo>
                    <a:pt x="13" y="866"/>
                  </a:lnTo>
                  <a:lnTo>
                    <a:pt x="17" y="904"/>
                  </a:lnTo>
                  <a:lnTo>
                    <a:pt x="22" y="916"/>
                  </a:lnTo>
                  <a:lnTo>
                    <a:pt x="29" y="926"/>
                  </a:lnTo>
                  <a:lnTo>
                    <a:pt x="38" y="935"/>
                  </a:lnTo>
                  <a:lnTo>
                    <a:pt x="48" y="941"/>
                  </a:lnTo>
                  <a:lnTo>
                    <a:pt x="85" y="934"/>
                  </a:lnTo>
                  <a:lnTo>
                    <a:pt x="112" y="885"/>
                  </a:lnTo>
                  <a:lnTo>
                    <a:pt x="131" y="817"/>
                  </a:lnTo>
                  <a:lnTo>
                    <a:pt x="143" y="753"/>
                  </a:lnTo>
                  <a:lnTo>
                    <a:pt x="159" y="693"/>
                  </a:lnTo>
                  <a:lnTo>
                    <a:pt x="183" y="629"/>
                  </a:lnTo>
                  <a:lnTo>
                    <a:pt x="208" y="575"/>
                  </a:lnTo>
                  <a:lnTo>
                    <a:pt x="226" y="546"/>
                  </a:lnTo>
                  <a:lnTo>
                    <a:pt x="236" y="535"/>
                  </a:lnTo>
                  <a:lnTo>
                    <a:pt x="238" y="524"/>
                  </a:lnTo>
                  <a:moveTo>
                    <a:pt x="550" y="862"/>
                  </a:moveTo>
                  <a:lnTo>
                    <a:pt x="549" y="845"/>
                  </a:lnTo>
                  <a:lnTo>
                    <a:pt x="544" y="825"/>
                  </a:lnTo>
                  <a:lnTo>
                    <a:pt x="533" y="799"/>
                  </a:lnTo>
                  <a:lnTo>
                    <a:pt x="518" y="770"/>
                  </a:lnTo>
                  <a:lnTo>
                    <a:pt x="499" y="737"/>
                  </a:lnTo>
                  <a:lnTo>
                    <a:pt x="476" y="702"/>
                  </a:lnTo>
                  <a:lnTo>
                    <a:pt x="471" y="695"/>
                  </a:lnTo>
                  <a:lnTo>
                    <a:pt x="468" y="688"/>
                  </a:lnTo>
                  <a:lnTo>
                    <a:pt x="238" y="0"/>
                  </a:lnTo>
                  <a:lnTo>
                    <a:pt x="223" y="0"/>
                  </a:lnTo>
                  <a:lnTo>
                    <a:pt x="0" y="0"/>
                  </a:lnTo>
                  <a:lnTo>
                    <a:pt x="0" y="439"/>
                  </a:lnTo>
                  <a:lnTo>
                    <a:pt x="19" y="449"/>
                  </a:lnTo>
                  <a:lnTo>
                    <a:pt x="46" y="452"/>
                  </a:lnTo>
                  <a:lnTo>
                    <a:pt x="57" y="451"/>
                  </a:lnTo>
                  <a:lnTo>
                    <a:pt x="148" y="431"/>
                  </a:lnTo>
                  <a:lnTo>
                    <a:pt x="227" y="438"/>
                  </a:lnTo>
                  <a:lnTo>
                    <a:pt x="283" y="454"/>
                  </a:lnTo>
                  <a:lnTo>
                    <a:pt x="304" y="463"/>
                  </a:lnTo>
                  <a:lnTo>
                    <a:pt x="351" y="498"/>
                  </a:lnTo>
                  <a:lnTo>
                    <a:pt x="388" y="539"/>
                  </a:lnTo>
                  <a:lnTo>
                    <a:pt x="415" y="585"/>
                  </a:lnTo>
                  <a:lnTo>
                    <a:pt x="435" y="634"/>
                  </a:lnTo>
                  <a:lnTo>
                    <a:pt x="449" y="685"/>
                  </a:lnTo>
                  <a:lnTo>
                    <a:pt x="458" y="733"/>
                  </a:lnTo>
                  <a:lnTo>
                    <a:pt x="465" y="776"/>
                  </a:lnTo>
                  <a:lnTo>
                    <a:pt x="471" y="811"/>
                  </a:lnTo>
                  <a:lnTo>
                    <a:pt x="474" y="824"/>
                  </a:lnTo>
                  <a:lnTo>
                    <a:pt x="477" y="835"/>
                  </a:lnTo>
                  <a:lnTo>
                    <a:pt x="480" y="846"/>
                  </a:lnTo>
                  <a:lnTo>
                    <a:pt x="495" y="878"/>
                  </a:lnTo>
                  <a:lnTo>
                    <a:pt x="511" y="897"/>
                  </a:lnTo>
                  <a:lnTo>
                    <a:pt x="527" y="901"/>
                  </a:lnTo>
                  <a:lnTo>
                    <a:pt x="542" y="889"/>
                  </a:lnTo>
                  <a:lnTo>
                    <a:pt x="548" y="877"/>
                  </a:lnTo>
                  <a:lnTo>
                    <a:pt x="550" y="862"/>
                  </a:lnTo>
                  <a:moveTo>
                    <a:pt x="883" y="537"/>
                  </a:moveTo>
                  <a:lnTo>
                    <a:pt x="880" y="531"/>
                  </a:lnTo>
                  <a:lnTo>
                    <a:pt x="874" y="524"/>
                  </a:lnTo>
                  <a:lnTo>
                    <a:pt x="865" y="517"/>
                  </a:lnTo>
                  <a:lnTo>
                    <a:pt x="853" y="510"/>
                  </a:lnTo>
                  <a:lnTo>
                    <a:pt x="842" y="504"/>
                  </a:lnTo>
                  <a:lnTo>
                    <a:pt x="836" y="497"/>
                  </a:lnTo>
                  <a:lnTo>
                    <a:pt x="670" y="0"/>
                  </a:lnTo>
                  <a:lnTo>
                    <a:pt x="238" y="0"/>
                  </a:lnTo>
                  <a:lnTo>
                    <a:pt x="466" y="682"/>
                  </a:lnTo>
                  <a:lnTo>
                    <a:pt x="476" y="632"/>
                  </a:lnTo>
                  <a:lnTo>
                    <a:pt x="527" y="595"/>
                  </a:lnTo>
                  <a:lnTo>
                    <a:pt x="589" y="570"/>
                  </a:lnTo>
                  <a:lnTo>
                    <a:pt x="635" y="553"/>
                  </a:lnTo>
                  <a:lnTo>
                    <a:pt x="690" y="532"/>
                  </a:lnTo>
                  <a:lnTo>
                    <a:pt x="731" y="529"/>
                  </a:lnTo>
                  <a:lnTo>
                    <a:pt x="769" y="537"/>
                  </a:lnTo>
                  <a:lnTo>
                    <a:pt x="812" y="550"/>
                  </a:lnTo>
                  <a:lnTo>
                    <a:pt x="843" y="556"/>
                  </a:lnTo>
                  <a:lnTo>
                    <a:pt x="867" y="554"/>
                  </a:lnTo>
                  <a:lnTo>
                    <a:pt x="881" y="548"/>
                  </a:lnTo>
                  <a:lnTo>
                    <a:pt x="883" y="537"/>
                  </a:lnTo>
                  <a:moveTo>
                    <a:pt x="955" y="1010"/>
                  </a:moveTo>
                  <a:lnTo>
                    <a:pt x="952" y="998"/>
                  </a:lnTo>
                  <a:lnTo>
                    <a:pt x="933" y="962"/>
                  </a:lnTo>
                  <a:lnTo>
                    <a:pt x="901" y="924"/>
                  </a:lnTo>
                  <a:lnTo>
                    <a:pt x="865" y="888"/>
                  </a:lnTo>
                  <a:lnTo>
                    <a:pt x="832" y="858"/>
                  </a:lnTo>
                  <a:lnTo>
                    <a:pt x="790" y="814"/>
                  </a:lnTo>
                  <a:lnTo>
                    <a:pt x="749" y="761"/>
                  </a:lnTo>
                  <a:lnTo>
                    <a:pt x="741" y="749"/>
                  </a:lnTo>
                  <a:lnTo>
                    <a:pt x="716" y="712"/>
                  </a:lnTo>
                  <a:lnTo>
                    <a:pt x="700" y="680"/>
                  </a:lnTo>
                  <a:lnTo>
                    <a:pt x="699" y="679"/>
                  </a:lnTo>
                  <a:lnTo>
                    <a:pt x="699" y="676"/>
                  </a:lnTo>
                  <a:lnTo>
                    <a:pt x="693" y="658"/>
                  </a:lnTo>
                  <a:lnTo>
                    <a:pt x="692" y="658"/>
                  </a:lnTo>
                  <a:lnTo>
                    <a:pt x="681" y="652"/>
                  </a:lnTo>
                  <a:lnTo>
                    <a:pt x="674" y="654"/>
                  </a:lnTo>
                  <a:lnTo>
                    <a:pt x="665" y="657"/>
                  </a:lnTo>
                  <a:lnTo>
                    <a:pt x="659" y="668"/>
                  </a:lnTo>
                  <a:lnTo>
                    <a:pt x="668" y="693"/>
                  </a:lnTo>
                  <a:lnTo>
                    <a:pt x="672" y="701"/>
                  </a:lnTo>
                  <a:lnTo>
                    <a:pt x="678" y="710"/>
                  </a:lnTo>
                  <a:lnTo>
                    <a:pt x="731" y="776"/>
                  </a:lnTo>
                  <a:lnTo>
                    <a:pt x="758" y="818"/>
                  </a:lnTo>
                  <a:lnTo>
                    <a:pt x="780" y="865"/>
                  </a:lnTo>
                  <a:lnTo>
                    <a:pt x="783" y="876"/>
                  </a:lnTo>
                  <a:lnTo>
                    <a:pt x="786" y="887"/>
                  </a:lnTo>
                  <a:lnTo>
                    <a:pt x="788" y="899"/>
                  </a:lnTo>
                  <a:lnTo>
                    <a:pt x="790" y="911"/>
                  </a:lnTo>
                  <a:lnTo>
                    <a:pt x="791" y="922"/>
                  </a:lnTo>
                  <a:lnTo>
                    <a:pt x="794" y="934"/>
                  </a:lnTo>
                  <a:lnTo>
                    <a:pt x="797" y="945"/>
                  </a:lnTo>
                  <a:lnTo>
                    <a:pt x="824" y="995"/>
                  </a:lnTo>
                  <a:lnTo>
                    <a:pt x="861" y="1030"/>
                  </a:lnTo>
                  <a:lnTo>
                    <a:pt x="902" y="1046"/>
                  </a:lnTo>
                  <a:lnTo>
                    <a:pt x="941" y="1039"/>
                  </a:lnTo>
                  <a:lnTo>
                    <a:pt x="950" y="1031"/>
                  </a:lnTo>
                  <a:lnTo>
                    <a:pt x="954" y="1021"/>
                  </a:lnTo>
                  <a:lnTo>
                    <a:pt x="955" y="1010"/>
                  </a:lnTo>
                  <a:moveTo>
                    <a:pt x="1001" y="71"/>
                  </a:moveTo>
                  <a:lnTo>
                    <a:pt x="1000" y="65"/>
                  </a:lnTo>
                  <a:lnTo>
                    <a:pt x="998" y="58"/>
                  </a:lnTo>
                  <a:lnTo>
                    <a:pt x="998" y="0"/>
                  </a:lnTo>
                  <a:lnTo>
                    <a:pt x="978" y="0"/>
                  </a:lnTo>
                  <a:lnTo>
                    <a:pt x="1001" y="71"/>
                  </a:lnTo>
                  <a:moveTo>
                    <a:pt x="1201" y="199"/>
                  </a:moveTo>
                  <a:lnTo>
                    <a:pt x="1201" y="189"/>
                  </a:lnTo>
                  <a:lnTo>
                    <a:pt x="1198" y="181"/>
                  </a:lnTo>
                  <a:lnTo>
                    <a:pt x="1188" y="174"/>
                  </a:lnTo>
                  <a:lnTo>
                    <a:pt x="1174" y="178"/>
                  </a:lnTo>
                  <a:lnTo>
                    <a:pt x="1138" y="180"/>
                  </a:lnTo>
                  <a:lnTo>
                    <a:pt x="1089" y="167"/>
                  </a:lnTo>
                  <a:lnTo>
                    <a:pt x="1039" y="135"/>
                  </a:lnTo>
                  <a:lnTo>
                    <a:pt x="1003" y="77"/>
                  </a:lnTo>
                  <a:lnTo>
                    <a:pt x="978" y="0"/>
                  </a:lnTo>
                  <a:lnTo>
                    <a:pt x="670" y="0"/>
                  </a:lnTo>
                  <a:lnTo>
                    <a:pt x="833" y="490"/>
                  </a:lnTo>
                  <a:lnTo>
                    <a:pt x="838" y="461"/>
                  </a:lnTo>
                  <a:lnTo>
                    <a:pt x="864" y="425"/>
                  </a:lnTo>
                  <a:lnTo>
                    <a:pt x="899" y="380"/>
                  </a:lnTo>
                  <a:lnTo>
                    <a:pt x="935" y="326"/>
                  </a:lnTo>
                  <a:lnTo>
                    <a:pt x="984" y="267"/>
                  </a:lnTo>
                  <a:lnTo>
                    <a:pt x="1045" y="233"/>
                  </a:lnTo>
                  <a:lnTo>
                    <a:pt x="1108" y="217"/>
                  </a:lnTo>
                  <a:lnTo>
                    <a:pt x="1160" y="215"/>
                  </a:lnTo>
                  <a:lnTo>
                    <a:pt x="1182" y="214"/>
                  </a:lnTo>
                  <a:lnTo>
                    <a:pt x="1195" y="208"/>
                  </a:lnTo>
                  <a:lnTo>
                    <a:pt x="1201" y="199"/>
                  </a:lnTo>
                  <a:moveTo>
                    <a:pt x="1368" y="441"/>
                  </a:moveTo>
                  <a:lnTo>
                    <a:pt x="1367" y="430"/>
                  </a:lnTo>
                  <a:lnTo>
                    <a:pt x="1360" y="419"/>
                  </a:lnTo>
                  <a:lnTo>
                    <a:pt x="1347" y="410"/>
                  </a:lnTo>
                  <a:lnTo>
                    <a:pt x="1329" y="404"/>
                  </a:lnTo>
                  <a:lnTo>
                    <a:pt x="1307" y="404"/>
                  </a:lnTo>
                  <a:lnTo>
                    <a:pt x="1263" y="407"/>
                  </a:lnTo>
                  <a:lnTo>
                    <a:pt x="1220" y="407"/>
                  </a:lnTo>
                  <a:lnTo>
                    <a:pt x="1177" y="402"/>
                  </a:lnTo>
                  <a:lnTo>
                    <a:pt x="1133" y="392"/>
                  </a:lnTo>
                  <a:lnTo>
                    <a:pt x="1089" y="379"/>
                  </a:lnTo>
                  <a:lnTo>
                    <a:pt x="1051" y="370"/>
                  </a:lnTo>
                  <a:lnTo>
                    <a:pt x="1023" y="370"/>
                  </a:lnTo>
                  <a:lnTo>
                    <a:pt x="1011" y="383"/>
                  </a:lnTo>
                  <a:lnTo>
                    <a:pt x="1011" y="385"/>
                  </a:lnTo>
                  <a:lnTo>
                    <a:pt x="1011" y="387"/>
                  </a:lnTo>
                  <a:lnTo>
                    <a:pt x="1015" y="398"/>
                  </a:lnTo>
                  <a:lnTo>
                    <a:pt x="1029" y="400"/>
                  </a:lnTo>
                  <a:lnTo>
                    <a:pt x="1041" y="401"/>
                  </a:lnTo>
                  <a:lnTo>
                    <a:pt x="1058" y="402"/>
                  </a:lnTo>
                  <a:lnTo>
                    <a:pt x="1098" y="407"/>
                  </a:lnTo>
                  <a:lnTo>
                    <a:pt x="1147" y="415"/>
                  </a:lnTo>
                  <a:lnTo>
                    <a:pt x="1189" y="426"/>
                  </a:lnTo>
                  <a:lnTo>
                    <a:pt x="1250" y="454"/>
                  </a:lnTo>
                  <a:lnTo>
                    <a:pt x="1285" y="463"/>
                  </a:lnTo>
                  <a:lnTo>
                    <a:pt x="1329" y="463"/>
                  </a:lnTo>
                  <a:lnTo>
                    <a:pt x="1349" y="459"/>
                  </a:lnTo>
                  <a:lnTo>
                    <a:pt x="1362" y="451"/>
                  </a:lnTo>
                  <a:lnTo>
                    <a:pt x="1368" y="441"/>
                  </a:lnTo>
                </a:path>
              </a:pathLst>
            </a:custGeom>
            <a:solidFill>
              <a:srgbClr val="FFD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pic>
          <p:nvPicPr>
            <p:cNvPr id="6" name="Picture 4">
              <a:extLst>
                <a:ext uri="{FF2B5EF4-FFF2-40B4-BE49-F238E27FC236}">
                  <a16:creationId xmlns:a16="http://schemas.microsoft.com/office/drawing/2014/main" id="{007F564B-89EC-4621-9551-82B98651D8D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" y="732"/>
              <a:ext cx="107" cy="1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5">
              <a:extLst>
                <a:ext uri="{FF2B5EF4-FFF2-40B4-BE49-F238E27FC236}">
                  <a16:creationId xmlns:a16="http://schemas.microsoft.com/office/drawing/2014/main" id="{A817185F-A4C7-4785-B8E9-1591C13C78D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3" y="542"/>
              <a:ext cx="107" cy="1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AutoShape 6">
              <a:extLst>
                <a:ext uri="{FF2B5EF4-FFF2-40B4-BE49-F238E27FC236}">
                  <a16:creationId xmlns:a16="http://schemas.microsoft.com/office/drawing/2014/main" id="{9C3D72EA-2887-4D34-9DF3-2737DE2D556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" y="12"/>
              <a:ext cx="1280" cy="948"/>
            </a:xfrm>
            <a:custGeom>
              <a:avLst/>
              <a:gdLst>
                <a:gd name="T0" fmla="+- 0 112 61"/>
                <a:gd name="T1" fmla="*/ T0 w 1280"/>
                <a:gd name="T2" fmla="+- 0 544 12"/>
                <a:gd name="T3" fmla="*/ 544 h 948"/>
                <a:gd name="T4" fmla="+- 0 103 61"/>
                <a:gd name="T5" fmla="*/ T4 w 1280"/>
                <a:gd name="T6" fmla="+- 0 528 12"/>
                <a:gd name="T7" fmla="*/ 528 h 948"/>
                <a:gd name="T8" fmla="+- 0 79 61"/>
                <a:gd name="T9" fmla="*/ T8 w 1280"/>
                <a:gd name="T10" fmla="+- 0 514 12"/>
                <a:gd name="T11" fmla="*/ 514 h 948"/>
                <a:gd name="T12" fmla="+- 0 61 61"/>
                <a:gd name="T13" fmla="*/ T12 w 1280"/>
                <a:gd name="T14" fmla="+- 0 532 12"/>
                <a:gd name="T15" fmla="*/ 532 h 948"/>
                <a:gd name="T16" fmla="+- 0 65 61"/>
                <a:gd name="T17" fmla="*/ T16 w 1280"/>
                <a:gd name="T18" fmla="+- 0 554 12"/>
                <a:gd name="T19" fmla="*/ 554 h 948"/>
                <a:gd name="T20" fmla="+- 0 77 61"/>
                <a:gd name="T21" fmla="*/ T20 w 1280"/>
                <a:gd name="T22" fmla="+- 0 559 12"/>
                <a:gd name="T23" fmla="*/ 559 h 948"/>
                <a:gd name="T24" fmla="+- 0 94 61"/>
                <a:gd name="T25" fmla="*/ T24 w 1280"/>
                <a:gd name="T26" fmla="+- 0 561 12"/>
                <a:gd name="T27" fmla="*/ 561 h 948"/>
                <a:gd name="T28" fmla="+- 0 112 61"/>
                <a:gd name="T29" fmla="*/ T28 w 1280"/>
                <a:gd name="T30" fmla="+- 0 550 12"/>
                <a:gd name="T31" fmla="*/ 550 h 948"/>
                <a:gd name="T32" fmla="+- 0 709 61"/>
                <a:gd name="T33" fmla="*/ T32 w 1280"/>
                <a:gd name="T34" fmla="+- 0 960 12"/>
                <a:gd name="T35" fmla="*/ 960 h 948"/>
                <a:gd name="T36" fmla="+- 0 709 61"/>
                <a:gd name="T37" fmla="*/ T36 w 1280"/>
                <a:gd name="T38" fmla="+- 0 940 12"/>
                <a:gd name="T39" fmla="*/ 940 h 948"/>
                <a:gd name="T40" fmla="+- 0 697 61"/>
                <a:gd name="T41" fmla="*/ T40 w 1280"/>
                <a:gd name="T42" fmla="+- 0 938 12"/>
                <a:gd name="T43" fmla="*/ 938 h 948"/>
                <a:gd name="T44" fmla="+- 0 709 61"/>
                <a:gd name="T45" fmla="*/ T44 w 1280"/>
                <a:gd name="T46" fmla="+- 0 960 12"/>
                <a:gd name="T47" fmla="*/ 960 h 948"/>
                <a:gd name="T48" fmla="+- 0 1078 61"/>
                <a:gd name="T49" fmla="*/ T48 w 1280"/>
                <a:gd name="T50" fmla="+- 0 819 12"/>
                <a:gd name="T51" fmla="*/ 819 h 948"/>
                <a:gd name="T52" fmla="+- 0 1077 61"/>
                <a:gd name="T53" fmla="*/ T52 w 1280"/>
                <a:gd name="T54" fmla="+- 0 816 12"/>
                <a:gd name="T55" fmla="*/ 816 h 948"/>
                <a:gd name="T56" fmla="+- 0 1066 61"/>
                <a:gd name="T57" fmla="*/ T56 w 1280"/>
                <a:gd name="T58" fmla="+- 0 815 12"/>
                <a:gd name="T59" fmla="*/ 815 h 948"/>
                <a:gd name="T60" fmla="+- 0 1079 61"/>
                <a:gd name="T61" fmla="*/ T60 w 1280"/>
                <a:gd name="T62" fmla="+- 0 836 12"/>
                <a:gd name="T63" fmla="*/ 836 h 948"/>
                <a:gd name="T64" fmla="+- 0 1261 61"/>
                <a:gd name="T65" fmla="*/ T64 w 1280"/>
                <a:gd name="T66" fmla="+- 0 610 12"/>
                <a:gd name="T67" fmla="*/ 610 h 948"/>
                <a:gd name="T68" fmla="+- 0 1253 61"/>
                <a:gd name="T69" fmla="*/ T68 w 1280"/>
                <a:gd name="T70" fmla="+- 0 593 12"/>
                <a:gd name="T71" fmla="*/ 593 h 948"/>
                <a:gd name="T72" fmla="+- 0 1228 61"/>
                <a:gd name="T73" fmla="*/ T72 w 1280"/>
                <a:gd name="T74" fmla="+- 0 579 12"/>
                <a:gd name="T75" fmla="*/ 579 h 948"/>
                <a:gd name="T76" fmla="+- 0 1211 61"/>
                <a:gd name="T77" fmla="*/ T76 w 1280"/>
                <a:gd name="T78" fmla="+- 0 597 12"/>
                <a:gd name="T79" fmla="*/ 597 h 948"/>
                <a:gd name="T80" fmla="+- 0 1215 61"/>
                <a:gd name="T81" fmla="*/ T80 w 1280"/>
                <a:gd name="T82" fmla="+- 0 619 12"/>
                <a:gd name="T83" fmla="*/ 619 h 948"/>
                <a:gd name="T84" fmla="+- 0 1227 61"/>
                <a:gd name="T85" fmla="*/ T84 w 1280"/>
                <a:gd name="T86" fmla="+- 0 624 12"/>
                <a:gd name="T87" fmla="*/ 624 h 948"/>
                <a:gd name="T88" fmla="+- 0 1243 61"/>
                <a:gd name="T89" fmla="*/ T88 w 1280"/>
                <a:gd name="T90" fmla="+- 0 627 12"/>
                <a:gd name="T91" fmla="*/ 627 h 948"/>
                <a:gd name="T92" fmla="+- 0 1261 61"/>
                <a:gd name="T93" fmla="*/ T92 w 1280"/>
                <a:gd name="T94" fmla="+- 0 616 12"/>
                <a:gd name="T95" fmla="*/ 616 h 948"/>
                <a:gd name="T96" fmla="+- 0 1263 61"/>
                <a:gd name="T97" fmla="*/ T96 w 1280"/>
                <a:gd name="T98" fmla="+- 0 46 12"/>
                <a:gd name="T99" fmla="*/ 46 h 948"/>
                <a:gd name="T100" fmla="+- 0 1262 61"/>
                <a:gd name="T101" fmla="*/ T100 w 1280"/>
                <a:gd name="T102" fmla="+- 0 40 12"/>
                <a:gd name="T103" fmla="*/ 40 h 948"/>
                <a:gd name="T104" fmla="+- 0 1242 61"/>
                <a:gd name="T105" fmla="*/ T104 w 1280"/>
                <a:gd name="T106" fmla="+- 0 16 12"/>
                <a:gd name="T107" fmla="*/ 16 h 948"/>
                <a:gd name="T108" fmla="+- 0 1218 61"/>
                <a:gd name="T109" fmla="*/ T108 w 1280"/>
                <a:gd name="T110" fmla="+- 0 20 12"/>
                <a:gd name="T111" fmla="*/ 20 h 948"/>
                <a:gd name="T112" fmla="+- 0 1211 61"/>
                <a:gd name="T113" fmla="*/ T112 w 1280"/>
                <a:gd name="T114" fmla="+- 0 39 12"/>
                <a:gd name="T115" fmla="*/ 39 h 948"/>
                <a:gd name="T116" fmla="+- 0 1222 61"/>
                <a:gd name="T117" fmla="*/ T116 w 1280"/>
                <a:gd name="T118" fmla="+- 0 56 12"/>
                <a:gd name="T119" fmla="*/ 56 h 948"/>
                <a:gd name="T120" fmla="+- 0 1233 61"/>
                <a:gd name="T121" fmla="*/ T120 w 1280"/>
                <a:gd name="T122" fmla="+- 0 59 12"/>
                <a:gd name="T123" fmla="*/ 59 h 948"/>
                <a:gd name="T124" fmla="+- 0 1256 61"/>
                <a:gd name="T125" fmla="*/ T124 w 1280"/>
                <a:gd name="T126" fmla="+- 0 58 12"/>
                <a:gd name="T127" fmla="*/ 58 h 948"/>
                <a:gd name="T128" fmla="+- 0 1263 61"/>
                <a:gd name="T129" fmla="*/ T128 w 1280"/>
                <a:gd name="T130" fmla="+- 0 46 12"/>
                <a:gd name="T131" fmla="*/ 46 h 948"/>
                <a:gd name="T132" fmla="+- 0 1339 61"/>
                <a:gd name="T133" fmla="*/ T132 w 1280"/>
                <a:gd name="T134" fmla="+- 0 238 12"/>
                <a:gd name="T135" fmla="*/ 238 h 948"/>
                <a:gd name="T136" fmla="+- 0 1339 61"/>
                <a:gd name="T137" fmla="*/ T136 w 1280"/>
                <a:gd name="T138" fmla="+- 0 235 12"/>
                <a:gd name="T139" fmla="*/ 235 h 948"/>
                <a:gd name="T140" fmla="+- 0 1327 61"/>
                <a:gd name="T141" fmla="*/ T140 w 1280"/>
                <a:gd name="T142" fmla="+- 0 235 12"/>
                <a:gd name="T143" fmla="*/ 235 h 948"/>
                <a:gd name="T144" fmla="+- 0 1340 61"/>
                <a:gd name="T145" fmla="*/ T144 w 1280"/>
                <a:gd name="T146" fmla="+- 0 256 12"/>
                <a:gd name="T147" fmla="*/ 256 h 94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</a:cxnLst>
              <a:rect l="0" t="0" r="r" b="b"/>
              <a:pathLst>
                <a:path w="1280" h="948">
                  <a:moveTo>
                    <a:pt x="52" y="536"/>
                  </a:moveTo>
                  <a:lnTo>
                    <a:pt x="51" y="532"/>
                  </a:lnTo>
                  <a:lnTo>
                    <a:pt x="50" y="529"/>
                  </a:lnTo>
                  <a:lnTo>
                    <a:pt x="42" y="516"/>
                  </a:lnTo>
                  <a:lnTo>
                    <a:pt x="31" y="505"/>
                  </a:lnTo>
                  <a:lnTo>
                    <a:pt x="18" y="502"/>
                  </a:lnTo>
                  <a:lnTo>
                    <a:pt x="7" y="509"/>
                  </a:lnTo>
                  <a:lnTo>
                    <a:pt x="0" y="520"/>
                  </a:lnTo>
                  <a:lnTo>
                    <a:pt x="0" y="528"/>
                  </a:lnTo>
                  <a:lnTo>
                    <a:pt x="4" y="542"/>
                  </a:lnTo>
                  <a:lnTo>
                    <a:pt x="11" y="546"/>
                  </a:lnTo>
                  <a:lnTo>
                    <a:pt x="16" y="547"/>
                  </a:lnTo>
                  <a:lnTo>
                    <a:pt x="21" y="548"/>
                  </a:lnTo>
                  <a:lnTo>
                    <a:pt x="33" y="549"/>
                  </a:lnTo>
                  <a:lnTo>
                    <a:pt x="45" y="547"/>
                  </a:lnTo>
                  <a:lnTo>
                    <a:pt x="51" y="538"/>
                  </a:lnTo>
                  <a:lnTo>
                    <a:pt x="52" y="536"/>
                  </a:lnTo>
                  <a:moveTo>
                    <a:pt x="648" y="948"/>
                  </a:moveTo>
                  <a:lnTo>
                    <a:pt x="648" y="930"/>
                  </a:lnTo>
                  <a:lnTo>
                    <a:pt x="648" y="928"/>
                  </a:lnTo>
                  <a:lnTo>
                    <a:pt x="644" y="919"/>
                  </a:lnTo>
                  <a:lnTo>
                    <a:pt x="636" y="926"/>
                  </a:lnTo>
                  <a:lnTo>
                    <a:pt x="640" y="940"/>
                  </a:lnTo>
                  <a:lnTo>
                    <a:pt x="648" y="948"/>
                  </a:lnTo>
                  <a:moveTo>
                    <a:pt x="1018" y="824"/>
                  </a:moveTo>
                  <a:lnTo>
                    <a:pt x="1017" y="807"/>
                  </a:lnTo>
                  <a:lnTo>
                    <a:pt x="1017" y="805"/>
                  </a:lnTo>
                  <a:lnTo>
                    <a:pt x="1016" y="804"/>
                  </a:lnTo>
                  <a:lnTo>
                    <a:pt x="1014" y="796"/>
                  </a:lnTo>
                  <a:lnTo>
                    <a:pt x="1005" y="803"/>
                  </a:lnTo>
                  <a:lnTo>
                    <a:pt x="1009" y="817"/>
                  </a:lnTo>
                  <a:lnTo>
                    <a:pt x="1018" y="824"/>
                  </a:lnTo>
                  <a:moveTo>
                    <a:pt x="1201" y="601"/>
                  </a:moveTo>
                  <a:lnTo>
                    <a:pt x="1200" y="598"/>
                  </a:lnTo>
                  <a:lnTo>
                    <a:pt x="1199" y="594"/>
                  </a:lnTo>
                  <a:lnTo>
                    <a:pt x="1192" y="581"/>
                  </a:lnTo>
                  <a:lnTo>
                    <a:pt x="1180" y="571"/>
                  </a:lnTo>
                  <a:lnTo>
                    <a:pt x="1167" y="567"/>
                  </a:lnTo>
                  <a:lnTo>
                    <a:pt x="1156" y="575"/>
                  </a:lnTo>
                  <a:lnTo>
                    <a:pt x="1150" y="585"/>
                  </a:lnTo>
                  <a:lnTo>
                    <a:pt x="1149" y="593"/>
                  </a:lnTo>
                  <a:lnTo>
                    <a:pt x="1154" y="607"/>
                  </a:lnTo>
                  <a:lnTo>
                    <a:pt x="1160" y="611"/>
                  </a:lnTo>
                  <a:lnTo>
                    <a:pt x="1166" y="612"/>
                  </a:lnTo>
                  <a:lnTo>
                    <a:pt x="1171" y="613"/>
                  </a:lnTo>
                  <a:lnTo>
                    <a:pt x="1182" y="615"/>
                  </a:lnTo>
                  <a:lnTo>
                    <a:pt x="1194" y="612"/>
                  </a:lnTo>
                  <a:lnTo>
                    <a:pt x="1200" y="604"/>
                  </a:lnTo>
                  <a:lnTo>
                    <a:pt x="1201" y="601"/>
                  </a:lnTo>
                  <a:moveTo>
                    <a:pt x="1202" y="34"/>
                  </a:moveTo>
                  <a:lnTo>
                    <a:pt x="1202" y="31"/>
                  </a:lnTo>
                  <a:lnTo>
                    <a:pt x="1201" y="28"/>
                  </a:lnTo>
                  <a:lnTo>
                    <a:pt x="1193" y="14"/>
                  </a:lnTo>
                  <a:lnTo>
                    <a:pt x="1181" y="4"/>
                  </a:lnTo>
                  <a:lnTo>
                    <a:pt x="1168" y="0"/>
                  </a:lnTo>
                  <a:lnTo>
                    <a:pt x="1157" y="8"/>
                  </a:lnTo>
                  <a:lnTo>
                    <a:pt x="1151" y="18"/>
                  </a:lnTo>
                  <a:lnTo>
                    <a:pt x="1150" y="27"/>
                  </a:lnTo>
                  <a:lnTo>
                    <a:pt x="1155" y="40"/>
                  </a:lnTo>
                  <a:lnTo>
                    <a:pt x="1161" y="44"/>
                  </a:lnTo>
                  <a:lnTo>
                    <a:pt x="1167" y="46"/>
                  </a:lnTo>
                  <a:lnTo>
                    <a:pt x="1172" y="47"/>
                  </a:lnTo>
                  <a:lnTo>
                    <a:pt x="1183" y="48"/>
                  </a:lnTo>
                  <a:lnTo>
                    <a:pt x="1195" y="46"/>
                  </a:lnTo>
                  <a:lnTo>
                    <a:pt x="1202" y="37"/>
                  </a:lnTo>
                  <a:lnTo>
                    <a:pt x="1202" y="34"/>
                  </a:lnTo>
                  <a:moveTo>
                    <a:pt x="1279" y="244"/>
                  </a:moveTo>
                  <a:lnTo>
                    <a:pt x="1278" y="226"/>
                  </a:lnTo>
                  <a:lnTo>
                    <a:pt x="1278" y="225"/>
                  </a:lnTo>
                  <a:lnTo>
                    <a:pt x="1278" y="223"/>
                  </a:lnTo>
                  <a:lnTo>
                    <a:pt x="1275" y="215"/>
                  </a:lnTo>
                  <a:lnTo>
                    <a:pt x="1266" y="223"/>
                  </a:lnTo>
                  <a:lnTo>
                    <a:pt x="1270" y="236"/>
                  </a:lnTo>
                  <a:lnTo>
                    <a:pt x="1279" y="244"/>
                  </a:lnTo>
                </a:path>
              </a:pathLst>
            </a:custGeom>
            <a:solidFill>
              <a:srgbClr val="FFD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</p:grpSp>
      <p:grpSp>
        <p:nvGrpSpPr>
          <p:cNvPr id="9" name="Group 7">
            <a:extLst>
              <a:ext uri="{FF2B5EF4-FFF2-40B4-BE49-F238E27FC236}">
                <a16:creationId xmlns:a16="http://schemas.microsoft.com/office/drawing/2014/main" id="{CF09D6DE-781B-4F16-8E12-FBF7CFF67F3D}"/>
              </a:ext>
            </a:extLst>
          </p:cNvPr>
          <p:cNvGrpSpPr>
            <a:grpSpLocks/>
          </p:cNvGrpSpPr>
          <p:nvPr/>
        </p:nvGrpSpPr>
        <p:grpSpPr bwMode="auto">
          <a:xfrm>
            <a:off x="2373925" y="564485"/>
            <a:ext cx="866165" cy="1296393"/>
            <a:chOff x="3903" y="482"/>
            <a:chExt cx="1137" cy="1704"/>
          </a:xfrm>
        </p:grpSpPr>
        <p:sp>
          <p:nvSpPr>
            <p:cNvPr id="10" name="AutoShape 8">
              <a:extLst>
                <a:ext uri="{FF2B5EF4-FFF2-40B4-BE49-F238E27FC236}">
                  <a16:creationId xmlns:a16="http://schemas.microsoft.com/office/drawing/2014/main" id="{A49750AF-F957-47F1-A171-386843BE844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3" y="481"/>
              <a:ext cx="1137" cy="1704"/>
            </a:xfrm>
            <a:custGeom>
              <a:avLst/>
              <a:gdLst>
                <a:gd name="T0" fmla="+- 0 4228 3903"/>
                <a:gd name="T1" fmla="*/ T0 w 1137"/>
                <a:gd name="T2" fmla="+- 0 942 482"/>
                <a:gd name="T3" fmla="*/ 942 h 1704"/>
                <a:gd name="T4" fmla="+- 0 4116 3903"/>
                <a:gd name="T5" fmla="*/ T4 w 1137"/>
                <a:gd name="T6" fmla="+- 0 905 482"/>
                <a:gd name="T7" fmla="*/ 905 h 1704"/>
                <a:gd name="T8" fmla="+- 0 3947 3903"/>
                <a:gd name="T9" fmla="*/ T8 w 1137"/>
                <a:gd name="T10" fmla="+- 0 823 482"/>
                <a:gd name="T11" fmla="*/ 823 h 1704"/>
                <a:gd name="T12" fmla="+- 0 3904 3903"/>
                <a:gd name="T13" fmla="*/ T12 w 1137"/>
                <a:gd name="T14" fmla="+- 0 853 482"/>
                <a:gd name="T15" fmla="*/ 853 h 1704"/>
                <a:gd name="T16" fmla="+- 0 3956 3903"/>
                <a:gd name="T17" fmla="*/ T16 w 1137"/>
                <a:gd name="T18" fmla="+- 0 885 482"/>
                <a:gd name="T19" fmla="*/ 885 h 1704"/>
                <a:gd name="T20" fmla="+- 0 4125 3903"/>
                <a:gd name="T21" fmla="*/ T20 w 1137"/>
                <a:gd name="T22" fmla="+- 0 930 482"/>
                <a:gd name="T23" fmla="*/ 930 h 1704"/>
                <a:gd name="T24" fmla="+- 0 4243 3903"/>
                <a:gd name="T25" fmla="*/ T24 w 1137"/>
                <a:gd name="T26" fmla="+- 0 962 482"/>
                <a:gd name="T27" fmla="*/ 962 h 1704"/>
                <a:gd name="T28" fmla="+- 0 4485 3903"/>
                <a:gd name="T29" fmla="*/ T28 w 1137"/>
                <a:gd name="T30" fmla="+- 0 1839 482"/>
                <a:gd name="T31" fmla="*/ 1839 h 1704"/>
                <a:gd name="T32" fmla="+- 0 4419 3903"/>
                <a:gd name="T33" fmla="*/ T32 w 1137"/>
                <a:gd name="T34" fmla="+- 0 1825 482"/>
                <a:gd name="T35" fmla="*/ 1825 h 1704"/>
                <a:gd name="T36" fmla="+- 0 4390 3903"/>
                <a:gd name="T37" fmla="*/ T36 w 1137"/>
                <a:gd name="T38" fmla="+- 0 1880 482"/>
                <a:gd name="T39" fmla="*/ 1880 h 1704"/>
                <a:gd name="T40" fmla="+- 0 4400 3903"/>
                <a:gd name="T41" fmla="*/ T40 w 1137"/>
                <a:gd name="T42" fmla="+- 0 1911 482"/>
                <a:gd name="T43" fmla="*/ 1911 h 1704"/>
                <a:gd name="T44" fmla="+- 0 4464 3903"/>
                <a:gd name="T45" fmla="*/ T44 w 1137"/>
                <a:gd name="T46" fmla="+- 0 1929 482"/>
                <a:gd name="T47" fmla="*/ 1929 h 1704"/>
                <a:gd name="T48" fmla="+- 0 4493 3903"/>
                <a:gd name="T49" fmla="*/ T48 w 1137"/>
                <a:gd name="T50" fmla="+- 0 1863 482"/>
                <a:gd name="T51" fmla="*/ 1863 h 1704"/>
                <a:gd name="T52" fmla="+- 0 4676 3903"/>
                <a:gd name="T53" fmla="*/ T52 w 1137"/>
                <a:gd name="T54" fmla="+- 0 1752 482"/>
                <a:gd name="T55" fmla="*/ 1752 h 1704"/>
                <a:gd name="T56" fmla="+- 0 4611 3903"/>
                <a:gd name="T57" fmla="*/ T56 w 1137"/>
                <a:gd name="T58" fmla="+- 0 1886 482"/>
                <a:gd name="T59" fmla="*/ 1886 h 1704"/>
                <a:gd name="T60" fmla="+- 0 4472 3903"/>
                <a:gd name="T61" fmla="*/ T60 w 1137"/>
                <a:gd name="T62" fmla="+- 0 2110 482"/>
                <a:gd name="T63" fmla="*/ 2110 h 1704"/>
                <a:gd name="T64" fmla="+- 0 4497 3903"/>
                <a:gd name="T65" fmla="*/ T64 w 1137"/>
                <a:gd name="T66" fmla="+- 0 2178 482"/>
                <a:gd name="T67" fmla="*/ 2178 h 1704"/>
                <a:gd name="T68" fmla="+- 0 4591 3903"/>
                <a:gd name="T69" fmla="*/ T68 w 1137"/>
                <a:gd name="T70" fmla="+- 0 2060 482"/>
                <a:gd name="T71" fmla="*/ 2060 h 1704"/>
                <a:gd name="T72" fmla="+- 0 4667 3903"/>
                <a:gd name="T73" fmla="*/ T72 w 1137"/>
                <a:gd name="T74" fmla="+- 0 1819 482"/>
                <a:gd name="T75" fmla="*/ 1819 h 1704"/>
                <a:gd name="T76" fmla="+- 0 5010 3903"/>
                <a:gd name="T77" fmla="*/ T76 w 1137"/>
                <a:gd name="T78" fmla="+- 0 2105 482"/>
                <a:gd name="T79" fmla="*/ 2105 h 1704"/>
                <a:gd name="T80" fmla="+- 0 4978 3903"/>
                <a:gd name="T81" fmla="*/ T80 w 1137"/>
                <a:gd name="T82" fmla="+- 0 2013 482"/>
                <a:gd name="T83" fmla="*/ 2013 h 1704"/>
                <a:gd name="T84" fmla="+- 0 4928 3903"/>
                <a:gd name="T85" fmla="*/ T84 w 1137"/>
                <a:gd name="T86" fmla="+- 0 1932 482"/>
                <a:gd name="T87" fmla="*/ 1932 h 1704"/>
                <a:gd name="T88" fmla="+- 0 4471 3903"/>
                <a:gd name="T89" fmla="*/ T88 w 1137"/>
                <a:gd name="T90" fmla="+- 0 758 482"/>
                <a:gd name="T91" fmla="*/ 758 h 1704"/>
                <a:gd name="T92" fmla="+- 0 4403 3903"/>
                <a:gd name="T93" fmla="*/ T92 w 1137"/>
                <a:gd name="T94" fmla="+- 0 763 482"/>
                <a:gd name="T95" fmla="*/ 763 h 1704"/>
                <a:gd name="T96" fmla="+- 0 4420 3903"/>
                <a:gd name="T97" fmla="*/ T96 w 1137"/>
                <a:gd name="T98" fmla="+- 0 793 482"/>
                <a:gd name="T99" fmla="*/ 793 h 1704"/>
                <a:gd name="T100" fmla="+- 0 4453 3903"/>
                <a:gd name="T101" fmla="*/ T100 w 1137"/>
                <a:gd name="T102" fmla="+- 0 820 482"/>
                <a:gd name="T103" fmla="*/ 820 h 1704"/>
                <a:gd name="T104" fmla="+- 0 4360 3903"/>
                <a:gd name="T105" fmla="*/ T104 w 1137"/>
                <a:gd name="T106" fmla="+- 0 988 482"/>
                <a:gd name="T107" fmla="*/ 988 h 1704"/>
                <a:gd name="T108" fmla="+- 0 4194 3903"/>
                <a:gd name="T109" fmla="*/ T108 w 1137"/>
                <a:gd name="T110" fmla="+- 0 1106 482"/>
                <a:gd name="T111" fmla="*/ 1106 h 1704"/>
                <a:gd name="T112" fmla="+- 0 4101 3903"/>
                <a:gd name="T113" fmla="*/ T112 w 1137"/>
                <a:gd name="T114" fmla="+- 0 1129 482"/>
                <a:gd name="T115" fmla="*/ 1129 h 1704"/>
                <a:gd name="T116" fmla="+- 0 4130 3903"/>
                <a:gd name="T117" fmla="*/ T116 w 1137"/>
                <a:gd name="T118" fmla="+- 0 1148 482"/>
                <a:gd name="T119" fmla="*/ 1148 h 1704"/>
                <a:gd name="T120" fmla="+- 0 4308 3903"/>
                <a:gd name="T121" fmla="*/ T120 w 1137"/>
                <a:gd name="T122" fmla="+- 0 1248 482"/>
                <a:gd name="T123" fmla="*/ 1248 h 1704"/>
                <a:gd name="T124" fmla="+- 0 4312 3903"/>
                <a:gd name="T125" fmla="*/ T124 w 1137"/>
                <a:gd name="T126" fmla="+- 0 1274 482"/>
                <a:gd name="T127" fmla="*/ 1274 h 1704"/>
                <a:gd name="T128" fmla="+- 0 4258 3903"/>
                <a:gd name="T129" fmla="*/ T128 w 1137"/>
                <a:gd name="T130" fmla="+- 0 1436 482"/>
                <a:gd name="T131" fmla="*/ 1436 h 1704"/>
                <a:gd name="T132" fmla="+- 0 4182 3903"/>
                <a:gd name="T133" fmla="*/ T132 w 1137"/>
                <a:gd name="T134" fmla="+- 0 1500 482"/>
                <a:gd name="T135" fmla="*/ 1500 h 1704"/>
                <a:gd name="T136" fmla="+- 0 4245 3903"/>
                <a:gd name="T137" fmla="*/ T136 w 1137"/>
                <a:gd name="T138" fmla="+- 0 1537 482"/>
                <a:gd name="T139" fmla="*/ 1537 h 1704"/>
                <a:gd name="T140" fmla="+- 0 4345 3903"/>
                <a:gd name="T141" fmla="*/ T140 w 1137"/>
                <a:gd name="T142" fmla="+- 0 1469 482"/>
                <a:gd name="T143" fmla="*/ 1469 h 1704"/>
                <a:gd name="T144" fmla="+- 0 4399 3903"/>
                <a:gd name="T145" fmla="*/ T144 w 1137"/>
                <a:gd name="T146" fmla="+- 0 1537 482"/>
                <a:gd name="T147" fmla="*/ 1537 h 1704"/>
                <a:gd name="T148" fmla="+- 0 4414 3903"/>
                <a:gd name="T149" fmla="*/ T148 w 1137"/>
                <a:gd name="T150" fmla="+- 0 1611 482"/>
                <a:gd name="T151" fmla="*/ 1611 h 1704"/>
                <a:gd name="T152" fmla="+- 0 4478 3903"/>
                <a:gd name="T153" fmla="*/ T152 w 1137"/>
                <a:gd name="T154" fmla="+- 0 1693 482"/>
                <a:gd name="T155" fmla="*/ 1693 h 1704"/>
                <a:gd name="T156" fmla="+- 0 4687 3903"/>
                <a:gd name="T157" fmla="*/ T156 w 1137"/>
                <a:gd name="T158" fmla="+- 0 1681 482"/>
                <a:gd name="T159" fmla="*/ 1681 h 1704"/>
                <a:gd name="T160" fmla="+- 0 4847 3903"/>
                <a:gd name="T161" fmla="*/ T160 w 1137"/>
                <a:gd name="T162" fmla="+- 0 1783 482"/>
                <a:gd name="T163" fmla="*/ 1783 h 1704"/>
                <a:gd name="T164" fmla="+- 0 4918 3903"/>
                <a:gd name="T165" fmla="*/ T164 w 1137"/>
                <a:gd name="T166" fmla="+- 0 1977 482"/>
                <a:gd name="T167" fmla="*/ 1977 h 1704"/>
                <a:gd name="T168" fmla="+- 0 4937 3903"/>
                <a:gd name="T169" fmla="*/ T168 w 1137"/>
                <a:gd name="T170" fmla="+- 0 2079 482"/>
                <a:gd name="T171" fmla="*/ 2079 h 1704"/>
                <a:gd name="T172" fmla="+- 0 4987 3903"/>
                <a:gd name="T173" fmla="*/ T172 w 1137"/>
                <a:gd name="T174" fmla="+- 0 2144 482"/>
                <a:gd name="T175" fmla="*/ 2144 h 1704"/>
                <a:gd name="T176" fmla="+- 0 5040 3903"/>
                <a:gd name="T177" fmla="*/ T176 w 1137"/>
                <a:gd name="T178" fmla="+- 0 786 482"/>
                <a:gd name="T179" fmla="*/ 786 h 1704"/>
                <a:gd name="T180" fmla="+- 0 4971 3903"/>
                <a:gd name="T181" fmla="*/ T180 w 1137"/>
                <a:gd name="T182" fmla="+- 0 688 482"/>
                <a:gd name="T183" fmla="*/ 688 h 1704"/>
                <a:gd name="T184" fmla="+- 0 4866 3903"/>
                <a:gd name="T185" fmla="*/ T184 w 1137"/>
                <a:gd name="T186" fmla="+- 0 684 482"/>
                <a:gd name="T187" fmla="*/ 684 h 1704"/>
                <a:gd name="T188" fmla="+- 0 4846 3903"/>
                <a:gd name="T189" fmla="*/ T188 w 1137"/>
                <a:gd name="T190" fmla="+- 0 612 482"/>
                <a:gd name="T191" fmla="*/ 612 h 1704"/>
                <a:gd name="T192" fmla="+- 0 4905 3903"/>
                <a:gd name="T193" fmla="*/ T192 w 1137"/>
                <a:gd name="T194" fmla="+- 0 533 482"/>
                <a:gd name="T195" fmla="*/ 533 h 1704"/>
                <a:gd name="T196" fmla="+- 0 4883 3903"/>
                <a:gd name="T197" fmla="*/ T196 w 1137"/>
                <a:gd name="T198" fmla="+- 0 482 482"/>
                <a:gd name="T199" fmla="*/ 482 h 1704"/>
                <a:gd name="T200" fmla="+- 0 4811 3903"/>
                <a:gd name="T201" fmla="*/ T200 w 1137"/>
                <a:gd name="T202" fmla="+- 0 599 482"/>
                <a:gd name="T203" fmla="*/ 599 h 1704"/>
                <a:gd name="T204" fmla="+- 0 4648 3903"/>
                <a:gd name="T205" fmla="*/ T204 w 1137"/>
                <a:gd name="T206" fmla="+- 0 746 482"/>
                <a:gd name="T207" fmla="*/ 746 h 1704"/>
                <a:gd name="T208" fmla="+- 0 4926 3903"/>
                <a:gd name="T209" fmla="*/ T208 w 1137"/>
                <a:gd name="T210" fmla="+- 0 1925 482"/>
                <a:gd name="T211" fmla="*/ 1925 h 1704"/>
                <a:gd name="T212" fmla="+- 0 5040 3903"/>
                <a:gd name="T213" fmla="*/ T212 w 1137"/>
                <a:gd name="T214" fmla="+- 0 786 482"/>
                <a:gd name="T215" fmla="*/ 786 h 1704"/>
                <a:gd name="T216" fmla="+- 0 4972 3903"/>
                <a:gd name="T217" fmla="*/ T216 w 1137"/>
                <a:gd name="T218" fmla="+- 0 686 482"/>
                <a:gd name="T219" fmla="*/ 686 h 1704"/>
                <a:gd name="T220" fmla="+- 0 5029 3903"/>
                <a:gd name="T221" fmla="*/ T220 w 1137"/>
                <a:gd name="T222" fmla="+- 0 701 482"/>
                <a:gd name="T223" fmla="*/ 701 h 1704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  <a:cxn ang="0">
                  <a:pos x="T165" y="T167"/>
                </a:cxn>
                <a:cxn ang="0">
                  <a:pos x="T169" y="T171"/>
                </a:cxn>
                <a:cxn ang="0">
                  <a:pos x="T173" y="T175"/>
                </a:cxn>
                <a:cxn ang="0">
                  <a:pos x="T177" y="T179"/>
                </a:cxn>
                <a:cxn ang="0">
                  <a:pos x="T181" y="T183"/>
                </a:cxn>
                <a:cxn ang="0">
                  <a:pos x="T185" y="T187"/>
                </a:cxn>
                <a:cxn ang="0">
                  <a:pos x="T189" y="T191"/>
                </a:cxn>
                <a:cxn ang="0">
                  <a:pos x="T193" y="T195"/>
                </a:cxn>
                <a:cxn ang="0">
                  <a:pos x="T197" y="T199"/>
                </a:cxn>
                <a:cxn ang="0">
                  <a:pos x="T201" y="T203"/>
                </a:cxn>
                <a:cxn ang="0">
                  <a:pos x="T205" y="T207"/>
                </a:cxn>
                <a:cxn ang="0">
                  <a:pos x="T209" y="T211"/>
                </a:cxn>
                <a:cxn ang="0">
                  <a:pos x="T213" y="T215"/>
                </a:cxn>
                <a:cxn ang="0">
                  <a:pos x="T217" y="T219"/>
                </a:cxn>
                <a:cxn ang="0">
                  <a:pos x="T221" y="T223"/>
                </a:cxn>
              </a:cxnLst>
              <a:rect l="0" t="0" r="r" b="b"/>
              <a:pathLst>
                <a:path w="1137" h="1704">
                  <a:moveTo>
                    <a:pt x="341" y="477"/>
                  </a:moveTo>
                  <a:lnTo>
                    <a:pt x="341" y="474"/>
                  </a:lnTo>
                  <a:lnTo>
                    <a:pt x="338" y="464"/>
                  </a:lnTo>
                  <a:lnTo>
                    <a:pt x="325" y="460"/>
                  </a:lnTo>
                  <a:lnTo>
                    <a:pt x="314" y="457"/>
                  </a:lnTo>
                  <a:lnTo>
                    <a:pt x="298" y="452"/>
                  </a:lnTo>
                  <a:lnTo>
                    <a:pt x="259" y="440"/>
                  </a:lnTo>
                  <a:lnTo>
                    <a:pt x="213" y="423"/>
                  </a:lnTo>
                  <a:lnTo>
                    <a:pt x="174" y="404"/>
                  </a:lnTo>
                  <a:lnTo>
                    <a:pt x="119" y="365"/>
                  </a:lnTo>
                  <a:lnTo>
                    <a:pt x="87" y="349"/>
                  </a:lnTo>
                  <a:lnTo>
                    <a:pt x="44" y="341"/>
                  </a:lnTo>
                  <a:lnTo>
                    <a:pt x="21" y="342"/>
                  </a:lnTo>
                  <a:lnTo>
                    <a:pt x="7" y="348"/>
                  </a:lnTo>
                  <a:lnTo>
                    <a:pt x="0" y="359"/>
                  </a:lnTo>
                  <a:lnTo>
                    <a:pt x="1" y="371"/>
                  </a:lnTo>
                  <a:lnTo>
                    <a:pt x="7" y="381"/>
                  </a:lnTo>
                  <a:lnTo>
                    <a:pt x="18" y="391"/>
                  </a:lnTo>
                  <a:lnTo>
                    <a:pt x="34" y="399"/>
                  </a:lnTo>
                  <a:lnTo>
                    <a:pt x="53" y="403"/>
                  </a:lnTo>
                  <a:lnTo>
                    <a:pt x="98" y="409"/>
                  </a:lnTo>
                  <a:lnTo>
                    <a:pt x="140" y="417"/>
                  </a:lnTo>
                  <a:lnTo>
                    <a:pt x="181" y="430"/>
                  </a:lnTo>
                  <a:lnTo>
                    <a:pt x="222" y="448"/>
                  </a:lnTo>
                  <a:lnTo>
                    <a:pt x="263" y="469"/>
                  </a:lnTo>
                  <a:lnTo>
                    <a:pt x="299" y="485"/>
                  </a:lnTo>
                  <a:lnTo>
                    <a:pt x="326" y="490"/>
                  </a:lnTo>
                  <a:lnTo>
                    <a:pt x="340" y="480"/>
                  </a:lnTo>
                  <a:lnTo>
                    <a:pt x="341" y="477"/>
                  </a:lnTo>
                  <a:moveTo>
                    <a:pt x="590" y="1381"/>
                  </a:moveTo>
                  <a:lnTo>
                    <a:pt x="587" y="1368"/>
                  </a:lnTo>
                  <a:lnTo>
                    <a:pt x="582" y="1357"/>
                  </a:lnTo>
                  <a:lnTo>
                    <a:pt x="573" y="1348"/>
                  </a:lnTo>
                  <a:lnTo>
                    <a:pt x="561" y="1343"/>
                  </a:lnTo>
                  <a:lnTo>
                    <a:pt x="545" y="1341"/>
                  </a:lnTo>
                  <a:lnTo>
                    <a:pt x="516" y="1343"/>
                  </a:lnTo>
                  <a:lnTo>
                    <a:pt x="496" y="1350"/>
                  </a:lnTo>
                  <a:lnTo>
                    <a:pt x="485" y="1361"/>
                  </a:lnTo>
                  <a:lnTo>
                    <a:pt x="483" y="1377"/>
                  </a:lnTo>
                  <a:lnTo>
                    <a:pt x="487" y="1398"/>
                  </a:lnTo>
                  <a:lnTo>
                    <a:pt x="488" y="1407"/>
                  </a:lnTo>
                  <a:lnTo>
                    <a:pt x="491" y="1416"/>
                  </a:lnTo>
                  <a:lnTo>
                    <a:pt x="493" y="1424"/>
                  </a:lnTo>
                  <a:lnTo>
                    <a:pt x="497" y="1429"/>
                  </a:lnTo>
                  <a:lnTo>
                    <a:pt x="502" y="1432"/>
                  </a:lnTo>
                  <a:lnTo>
                    <a:pt x="512" y="1438"/>
                  </a:lnTo>
                  <a:lnTo>
                    <a:pt x="534" y="1447"/>
                  </a:lnTo>
                  <a:lnTo>
                    <a:pt x="561" y="1447"/>
                  </a:lnTo>
                  <a:lnTo>
                    <a:pt x="581" y="1427"/>
                  </a:lnTo>
                  <a:lnTo>
                    <a:pt x="587" y="1411"/>
                  </a:lnTo>
                  <a:lnTo>
                    <a:pt x="590" y="1395"/>
                  </a:lnTo>
                  <a:lnTo>
                    <a:pt x="590" y="1381"/>
                  </a:lnTo>
                  <a:moveTo>
                    <a:pt x="795" y="1286"/>
                  </a:moveTo>
                  <a:lnTo>
                    <a:pt x="792" y="1278"/>
                  </a:lnTo>
                  <a:lnTo>
                    <a:pt x="785" y="1270"/>
                  </a:lnTo>
                  <a:lnTo>
                    <a:pt x="773" y="1270"/>
                  </a:lnTo>
                  <a:lnTo>
                    <a:pt x="759" y="1281"/>
                  </a:lnTo>
                  <a:lnTo>
                    <a:pt x="745" y="1306"/>
                  </a:lnTo>
                  <a:lnTo>
                    <a:pt x="729" y="1352"/>
                  </a:lnTo>
                  <a:lnTo>
                    <a:pt x="708" y="1404"/>
                  </a:lnTo>
                  <a:lnTo>
                    <a:pt x="678" y="1458"/>
                  </a:lnTo>
                  <a:lnTo>
                    <a:pt x="599" y="1543"/>
                  </a:lnTo>
                  <a:lnTo>
                    <a:pt x="578" y="1585"/>
                  </a:lnTo>
                  <a:lnTo>
                    <a:pt x="569" y="1628"/>
                  </a:lnTo>
                  <a:lnTo>
                    <a:pt x="574" y="1666"/>
                  </a:lnTo>
                  <a:lnTo>
                    <a:pt x="579" y="1677"/>
                  </a:lnTo>
                  <a:lnTo>
                    <a:pt x="586" y="1687"/>
                  </a:lnTo>
                  <a:lnTo>
                    <a:pt x="594" y="1696"/>
                  </a:lnTo>
                  <a:lnTo>
                    <a:pt x="605" y="1703"/>
                  </a:lnTo>
                  <a:lnTo>
                    <a:pt x="642" y="1695"/>
                  </a:lnTo>
                  <a:lnTo>
                    <a:pt x="669" y="1646"/>
                  </a:lnTo>
                  <a:lnTo>
                    <a:pt x="688" y="1578"/>
                  </a:lnTo>
                  <a:lnTo>
                    <a:pt x="700" y="1515"/>
                  </a:lnTo>
                  <a:lnTo>
                    <a:pt x="715" y="1454"/>
                  </a:lnTo>
                  <a:lnTo>
                    <a:pt x="740" y="1390"/>
                  </a:lnTo>
                  <a:lnTo>
                    <a:pt x="764" y="1337"/>
                  </a:lnTo>
                  <a:lnTo>
                    <a:pt x="782" y="1307"/>
                  </a:lnTo>
                  <a:lnTo>
                    <a:pt x="793" y="1296"/>
                  </a:lnTo>
                  <a:lnTo>
                    <a:pt x="795" y="1286"/>
                  </a:lnTo>
                  <a:moveTo>
                    <a:pt x="1107" y="1623"/>
                  </a:moveTo>
                  <a:lnTo>
                    <a:pt x="1105" y="1606"/>
                  </a:lnTo>
                  <a:lnTo>
                    <a:pt x="1100" y="1586"/>
                  </a:lnTo>
                  <a:lnTo>
                    <a:pt x="1090" y="1560"/>
                  </a:lnTo>
                  <a:lnTo>
                    <a:pt x="1075" y="1531"/>
                  </a:lnTo>
                  <a:lnTo>
                    <a:pt x="1056" y="1499"/>
                  </a:lnTo>
                  <a:lnTo>
                    <a:pt x="1032" y="1463"/>
                  </a:lnTo>
                  <a:lnTo>
                    <a:pt x="1028" y="1456"/>
                  </a:lnTo>
                  <a:lnTo>
                    <a:pt x="1025" y="1450"/>
                  </a:lnTo>
                  <a:lnTo>
                    <a:pt x="638" y="291"/>
                  </a:lnTo>
                  <a:lnTo>
                    <a:pt x="621" y="288"/>
                  </a:lnTo>
                  <a:lnTo>
                    <a:pt x="612" y="286"/>
                  </a:lnTo>
                  <a:lnTo>
                    <a:pt x="568" y="276"/>
                  </a:lnTo>
                  <a:lnTo>
                    <a:pt x="537" y="272"/>
                  </a:lnTo>
                  <a:lnTo>
                    <a:pt x="529" y="273"/>
                  </a:lnTo>
                  <a:lnTo>
                    <a:pt x="514" y="274"/>
                  </a:lnTo>
                  <a:lnTo>
                    <a:pt x="500" y="281"/>
                  </a:lnTo>
                  <a:lnTo>
                    <a:pt x="498" y="292"/>
                  </a:lnTo>
                  <a:lnTo>
                    <a:pt x="501" y="298"/>
                  </a:lnTo>
                  <a:lnTo>
                    <a:pt x="507" y="305"/>
                  </a:lnTo>
                  <a:lnTo>
                    <a:pt x="517" y="311"/>
                  </a:lnTo>
                  <a:lnTo>
                    <a:pt x="530" y="318"/>
                  </a:lnTo>
                  <a:lnTo>
                    <a:pt x="541" y="324"/>
                  </a:lnTo>
                  <a:lnTo>
                    <a:pt x="548" y="330"/>
                  </a:lnTo>
                  <a:lnTo>
                    <a:pt x="550" y="338"/>
                  </a:lnTo>
                  <a:lnTo>
                    <a:pt x="546" y="367"/>
                  </a:lnTo>
                  <a:lnTo>
                    <a:pt x="523" y="405"/>
                  </a:lnTo>
                  <a:lnTo>
                    <a:pt x="490" y="451"/>
                  </a:lnTo>
                  <a:lnTo>
                    <a:pt x="457" y="506"/>
                  </a:lnTo>
                  <a:lnTo>
                    <a:pt x="411" y="567"/>
                  </a:lnTo>
                  <a:lnTo>
                    <a:pt x="352" y="605"/>
                  </a:lnTo>
                  <a:lnTo>
                    <a:pt x="351" y="605"/>
                  </a:lnTo>
                  <a:lnTo>
                    <a:pt x="291" y="624"/>
                  </a:lnTo>
                  <a:lnTo>
                    <a:pt x="238" y="628"/>
                  </a:lnTo>
                  <a:lnTo>
                    <a:pt x="217" y="631"/>
                  </a:lnTo>
                  <a:lnTo>
                    <a:pt x="204" y="637"/>
                  </a:lnTo>
                  <a:lnTo>
                    <a:pt x="198" y="647"/>
                  </a:lnTo>
                  <a:lnTo>
                    <a:pt x="199" y="656"/>
                  </a:lnTo>
                  <a:lnTo>
                    <a:pt x="201" y="665"/>
                  </a:lnTo>
                  <a:lnTo>
                    <a:pt x="212" y="671"/>
                  </a:lnTo>
                  <a:lnTo>
                    <a:pt x="227" y="666"/>
                  </a:lnTo>
                  <a:lnTo>
                    <a:pt x="263" y="663"/>
                  </a:lnTo>
                  <a:lnTo>
                    <a:pt x="315" y="674"/>
                  </a:lnTo>
                  <a:lnTo>
                    <a:pt x="367" y="706"/>
                  </a:lnTo>
                  <a:lnTo>
                    <a:pt x="405" y="766"/>
                  </a:lnTo>
                  <a:lnTo>
                    <a:pt x="406" y="770"/>
                  </a:lnTo>
                  <a:lnTo>
                    <a:pt x="407" y="773"/>
                  </a:lnTo>
                  <a:lnTo>
                    <a:pt x="408" y="777"/>
                  </a:lnTo>
                  <a:lnTo>
                    <a:pt x="409" y="792"/>
                  </a:lnTo>
                  <a:lnTo>
                    <a:pt x="413" y="852"/>
                  </a:lnTo>
                  <a:lnTo>
                    <a:pt x="393" y="908"/>
                  </a:lnTo>
                  <a:lnTo>
                    <a:pt x="367" y="943"/>
                  </a:lnTo>
                  <a:lnTo>
                    <a:pt x="355" y="954"/>
                  </a:lnTo>
                  <a:lnTo>
                    <a:pt x="325" y="960"/>
                  </a:lnTo>
                  <a:lnTo>
                    <a:pt x="299" y="975"/>
                  </a:lnTo>
                  <a:lnTo>
                    <a:pt x="281" y="995"/>
                  </a:lnTo>
                  <a:lnTo>
                    <a:pt x="279" y="1018"/>
                  </a:lnTo>
                  <a:lnTo>
                    <a:pt x="282" y="1027"/>
                  </a:lnTo>
                  <a:lnTo>
                    <a:pt x="290" y="1036"/>
                  </a:lnTo>
                  <a:lnTo>
                    <a:pt x="304" y="1045"/>
                  </a:lnTo>
                  <a:lnTo>
                    <a:pt x="342" y="1055"/>
                  </a:lnTo>
                  <a:lnTo>
                    <a:pt x="367" y="1040"/>
                  </a:lnTo>
                  <a:lnTo>
                    <a:pt x="389" y="1013"/>
                  </a:lnTo>
                  <a:lnTo>
                    <a:pt x="418" y="992"/>
                  </a:lnTo>
                  <a:lnTo>
                    <a:pt x="442" y="987"/>
                  </a:lnTo>
                  <a:lnTo>
                    <a:pt x="462" y="992"/>
                  </a:lnTo>
                  <a:lnTo>
                    <a:pt x="478" y="1009"/>
                  </a:lnTo>
                  <a:lnTo>
                    <a:pt x="491" y="1039"/>
                  </a:lnTo>
                  <a:lnTo>
                    <a:pt x="496" y="1055"/>
                  </a:lnTo>
                  <a:lnTo>
                    <a:pt x="501" y="1073"/>
                  </a:lnTo>
                  <a:lnTo>
                    <a:pt x="505" y="1094"/>
                  </a:lnTo>
                  <a:lnTo>
                    <a:pt x="509" y="1117"/>
                  </a:lnTo>
                  <a:lnTo>
                    <a:pt x="511" y="1129"/>
                  </a:lnTo>
                  <a:lnTo>
                    <a:pt x="513" y="1139"/>
                  </a:lnTo>
                  <a:lnTo>
                    <a:pt x="516" y="1148"/>
                  </a:lnTo>
                  <a:lnTo>
                    <a:pt x="543" y="1193"/>
                  </a:lnTo>
                  <a:lnTo>
                    <a:pt x="575" y="1211"/>
                  </a:lnTo>
                  <a:lnTo>
                    <a:pt x="602" y="1214"/>
                  </a:lnTo>
                  <a:lnTo>
                    <a:pt x="614" y="1212"/>
                  </a:lnTo>
                  <a:lnTo>
                    <a:pt x="705" y="1193"/>
                  </a:lnTo>
                  <a:lnTo>
                    <a:pt x="784" y="1199"/>
                  </a:lnTo>
                  <a:lnTo>
                    <a:pt x="839" y="1215"/>
                  </a:lnTo>
                  <a:lnTo>
                    <a:pt x="861" y="1224"/>
                  </a:lnTo>
                  <a:lnTo>
                    <a:pt x="908" y="1259"/>
                  </a:lnTo>
                  <a:lnTo>
                    <a:pt x="944" y="1301"/>
                  </a:lnTo>
                  <a:lnTo>
                    <a:pt x="972" y="1347"/>
                  </a:lnTo>
                  <a:lnTo>
                    <a:pt x="991" y="1395"/>
                  </a:lnTo>
                  <a:lnTo>
                    <a:pt x="1005" y="1446"/>
                  </a:lnTo>
                  <a:lnTo>
                    <a:pt x="1015" y="1495"/>
                  </a:lnTo>
                  <a:lnTo>
                    <a:pt x="1022" y="1538"/>
                  </a:lnTo>
                  <a:lnTo>
                    <a:pt x="1028" y="1573"/>
                  </a:lnTo>
                  <a:lnTo>
                    <a:pt x="1030" y="1585"/>
                  </a:lnTo>
                  <a:lnTo>
                    <a:pt x="1034" y="1597"/>
                  </a:lnTo>
                  <a:lnTo>
                    <a:pt x="1037" y="1607"/>
                  </a:lnTo>
                  <a:lnTo>
                    <a:pt x="1051" y="1639"/>
                  </a:lnTo>
                  <a:lnTo>
                    <a:pt x="1067" y="1658"/>
                  </a:lnTo>
                  <a:lnTo>
                    <a:pt x="1084" y="1662"/>
                  </a:lnTo>
                  <a:lnTo>
                    <a:pt x="1099" y="1650"/>
                  </a:lnTo>
                  <a:lnTo>
                    <a:pt x="1105" y="1638"/>
                  </a:lnTo>
                  <a:lnTo>
                    <a:pt x="1107" y="1623"/>
                  </a:lnTo>
                  <a:moveTo>
                    <a:pt x="1137" y="304"/>
                  </a:moveTo>
                  <a:lnTo>
                    <a:pt x="1120" y="302"/>
                  </a:lnTo>
                  <a:lnTo>
                    <a:pt x="1096" y="287"/>
                  </a:lnTo>
                  <a:lnTo>
                    <a:pt x="1069" y="204"/>
                  </a:lnTo>
                  <a:lnTo>
                    <a:pt x="1068" y="206"/>
                  </a:lnTo>
                  <a:lnTo>
                    <a:pt x="1030" y="234"/>
                  </a:lnTo>
                  <a:lnTo>
                    <a:pt x="1003" y="234"/>
                  </a:lnTo>
                  <a:lnTo>
                    <a:pt x="981" y="223"/>
                  </a:lnTo>
                  <a:lnTo>
                    <a:pt x="963" y="202"/>
                  </a:lnTo>
                  <a:lnTo>
                    <a:pt x="951" y="175"/>
                  </a:lnTo>
                  <a:lnTo>
                    <a:pt x="947" y="160"/>
                  </a:lnTo>
                  <a:lnTo>
                    <a:pt x="944" y="145"/>
                  </a:lnTo>
                  <a:lnTo>
                    <a:pt x="943" y="130"/>
                  </a:lnTo>
                  <a:lnTo>
                    <a:pt x="943" y="114"/>
                  </a:lnTo>
                  <a:lnTo>
                    <a:pt x="957" y="83"/>
                  </a:lnTo>
                  <a:lnTo>
                    <a:pt x="981" y="66"/>
                  </a:lnTo>
                  <a:lnTo>
                    <a:pt x="1002" y="51"/>
                  </a:lnTo>
                  <a:lnTo>
                    <a:pt x="1005" y="24"/>
                  </a:lnTo>
                  <a:lnTo>
                    <a:pt x="1005" y="23"/>
                  </a:lnTo>
                  <a:lnTo>
                    <a:pt x="1005" y="22"/>
                  </a:lnTo>
                  <a:lnTo>
                    <a:pt x="980" y="0"/>
                  </a:lnTo>
                  <a:lnTo>
                    <a:pt x="943" y="5"/>
                  </a:lnTo>
                  <a:lnTo>
                    <a:pt x="913" y="42"/>
                  </a:lnTo>
                  <a:lnTo>
                    <a:pt x="912" y="59"/>
                  </a:lnTo>
                  <a:lnTo>
                    <a:pt x="908" y="117"/>
                  </a:lnTo>
                  <a:lnTo>
                    <a:pt x="903" y="187"/>
                  </a:lnTo>
                  <a:lnTo>
                    <a:pt x="866" y="220"/>
                  </a:lnTo>
                  <a:lnTo>
                    <a:pt x="809" y="238"/>
                  </a:lnTo>
                  <a:lnTo>
                    <a:pt x="745" y="264"/>
                  </a:lnTo>
                  <a:lnTo>
                    <a:pt x="691" y="288"/>
                  </a:lnTo>
                  <a:lnTo>
                    <a:pt x="650" y="293"/>
                  </a:lnTo>
                  <a:lnTo>
                    <a:pt x="638" y="291"/>
                  </a:lnTo>
                  <a:lnTo>
                    <a:pt x="1023" y="1443"/>
                  </a:lnTo>
                  <a:lnTo>
                    <a:pt x="1033" y="1393"/>
                  </a:lnTo>
                  <a:lnTo>
                    <a:pt x="1083" y="1357"/>
                  </a:lnTo>
                  <a:lnTo>
                    <a:pt x="1137" y="1335"/>
                  </a:lnTo>
                  <a:lnTo>
                    <a:pt x="1137" y="304"/>
                  </a:lnTo>
                  <a:moveTo>
                    <a:pt x="1137" y="101"/>
                  </a:moveTo>
                  <a:lnTo>
                    <a:pt x="1120" y="113"/>
                  </a:lnTo>
                  <a:lnTo>
                    <a:pt x="1095" y="158"/>
                  </a:lnTo>
                  <a:lnTo>
                    <a:pt x="1069" y="204"/>
                  </a:lnTo>
                  <a:lnTo>
                    <a:pt x="1094" y="281"/>
                  </a:lnTo>
                  <a:lnTo>
                    <a:pt x="1096" y="273"/>
                  </a:lnTo>
                  <a:lnTo>
                    <a:pt x="1102" y="263"/>
                  </a:lnTo>
                  <a:lnTo>
                    <a:pt x="1126" y="219"/>
                  </a:lnTo>
                  <a:lnTo>
                    <a:pt x="1137" y="196"/>
                  </a:lnTo>
                  <a:lnTo>
                    <a:pt x="1137" y="101"/>
                  </a:lnTo>
                </a:path>
              </a:pathLst>
            </a:custGeom>
            <a:solidFill>
              <a:srgbClr val="FFD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pic>
          <p:nvPicPr>
            <p:cNvPr id="11" name="Picture 9">
              <a:extLst>
                <a:ext uri="{FF2B5EF4-FFF2-40B4-BE49-F238E27FC236}">
                  <a16:creationId xmlns:a16="http://schemas.microsoft.com/office/drawing/2014/main" id="{24388CC2-2223-4E85-A362-F561A3D85F0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34" y="1975"/>
              <a:ext cx="107" cy="1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AutoShape 10">
              <a:extLst>
                <a:ext uri="{FF2B5EF4-FFF2-40B4-BE49-F238E27FC236}">
                  <a16:creationId xmlns:a16="http://schemas.microsoft.com/office/drawing/2014/main" id="{C6A68DB5-E56D-4A45-8870-94D1672950F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75" y="622"/>
              <a:ext cx="597" cy="1459"/>
            </a:xfrm>
            <a:custGeom>
              <a:avLst/>
              <a:gdLst>
                <a:gd name="T0" fmla="+- 0 3988 3976"/>
                <a:gd name="T1" fmla="*/ T0 w 597"/>
                <a:gd name="T2" fmla="+- 0 1069 622"/>
                <a:gd name="T3" fmla="*/ 1069 h 1459"/>
                <a:gd name="T4" fmla="+- 0 3984 3976"/>
                <a:gd name="T5" fmla="*/ T4 w 597"/>
                <a:gd name="T6" fmla="+- 0 1058 622"/>
                <a:gd name="T7" fmla="*/ 1058 h 1459"/>
                <a:gd name="T8" fmla="+- 0 3980 3976"/>
                <a:gd name="T9" fmla="*/ T8 w 597"/>
                <a:gd name="T10" fmla="+- 0 1079 622"/>
                <a:gd name="T11" fmla="*/ 1079 h 1459"/>
                <a:gd name="T12" fmla="+- 0 4010 3976"/>
                <a:gd name="T13" fmla="*/ T12 w 597"/>
                <a:gd name="T14" fmla="+- 0 1435 622"/>
                <a:gd name="T15" fmla="*/ 1435 h 1459"/>
                <a:gd name="T16" fmla="+- 0 4009 3976"/>
                <a:gd name="T17" fmla="*/ T16 w 597"/>
                <a:gd name="T18" fmla="+- 0 1416 622"/>
                <a:gd name="T19" fmla="*/ 1416 h 1459"/>
                <a:gd name="T20" fmla="+- 0 3997 3976"/>
                <a:gd name="T21" fmla="*/ T20 w 597"/>
                <a:gd name="T22" fmla="+- 0 1414 622"/>
                <a:gd name="T23" fmla="*/ 1414 h 1459"/>
                <a:gd name="T24" fmla="+- 0 4010 3976"/>
                <a:gd name="T25" fmla="*/ T24 w 597"/>
                <a:gd name="T26" fmla="+- 0 1435 622"/>
                <a:gd name="T27" fmla="*/ 1435 h 1459"/>
                <a:gd name="T28" fmla="+- 0 4218 3976"/>
                <a:gd name="T29" fmla="*/ T28 w 597"/>
                <a:gd name="T30" fmla="+- 0 1864 622"/>
                <a:gd name="T31" fmla="*/ 1864 h 1459"/>
                <a:gd name="T32" fmla="+- 0 4218 3976"/>
                <a:gd name="T33" fmla="*/ T32 w 597"/>
                <a:gd name="T34" fmla="+- 0 1861 622"/>
                <a:gd name="T35" fmla="*/ 1861 h 1459"/>
                <a:gd name="T36" fmla="+- 0 4215 3976"/>
                <a:gd name="T37" fmla="*/ T36 w 597"/>
                <a:gd name="T38" fmla="+- 0 1851 622"/>
                <a:gd name="T39" fmla="*/ 1851 h 1459"/>
                <a:gd name="T40" fmla="+- 0 4210 3976"/>
                <a:gd name="T41" fmla="*/ T40 w 597"/>
                <a:gd name="T42" fmla="+- 0 1872 622"/>
                <a:gd name="T43" fmla="*/ 1872 h 1459"/>
                <a:gd name="T44" fmla="+- 0 4250 3976"/>
                <a:gd name="T45" fmla="*/ T44 w 597"/>
                <a:gd name="T46" fmla="+- 0 1619 622"/>
                <a:gd name="T47" fmla="*/ 1619 h 1459"/>
                <a:gd name="T48" fmla="+- 0 4249 3976"/>
                <a:gd name="T49" fmla="*/ T48 w 597"/>
                <a:gd name="T50" fmla="+- 0 1599 622"/>
                <a:gd name="T51" fmla="*/ 1599 h 1459"/>
                <a:gd name="T52" fmla="+- 0 4238 3976"/>
                <a:gd name="T53" fmla="*/ T52 w 597"/>
                <a:gd name="T54" fmla="+- 0 1597 622"/>
                <a:gd name="T55" fmla="*/ 1597 h 1459"/>
                <a:gd name="T56" fmla="+- 0 4250 3976"/>
                <a:gd name="T57" fmla="*/ T56 w 597"/>
                <a:gd name="T58" fmla="+- 0 1619 622"/>
                <a:gd name="T59" fmla="*/ 1619 h 1459"/>
                <a:gd name="T60" fmla="+- 0 4273 3976"/>
                <a:gd name="T61" fmla="*/ T60 w 597"/>
                <a:gd name="T62" fmla="+- 0 820 622"/>
                <a:gd name="T63" fmla="*/ 820 h 1459"/>
                <a:gd name="T64" fmla="+- 0 4265 3976"/>
                <a:gd name="T65" fmla="*/ T64 w 597"/>
                <a:gd name="T66" fmla="+- 0 803 622"/>
                <a:gd name="T67" fmla="*/ 803 h 1459"/>
                <a:gd name="T68" fmla="+- 0 4240 3976"/>
                <a:gd name="T69" fmla="*/ T68 w 597"/>
                <a:gd name="T70" fmla="+- 0 789 622"/>
                <a:gd name="T71" fmla="*/ 789 h 1459"/>
                <a:gd name="T72" fmla="+- 0 4223 3976"/>
                <a:gd name="T73" fmla="*/ T72 w 597"/>
                <a:gd name="T74" fmla="+- 0 807 622"/>
                <a:gd name="T75" fmla="*/ 807 h 1459"/>
                <a:gd name="T76" fmla="+- 0 4227 3976"/>
                <a:gd name="T77" fmla="*/ T76 w 597"/>
                <a:gd name="T78" fmla="+- 0 829 622"/>
                <a:gd name="T79" fmla="*/ 829 h 1459"/>
                <a:gd name="T80" fmla="+- 0 4239 3976"/>
                <a:gd name="T81" fmla="*/ T80 w 597"/>
                <a:gd name="T82" fmla="+- 0 834 622"/>
                <a:gd name="T83" fmla="*/ 834 h 1459"/>
                <a:gd name="T84" fmla="+- 0 4255 3976"/>
                <a:gd name="T85" fmla="*/ T84 w 597"/>
                <a:gd name="T86" fmla="+- 0 837 622"/>
                <a:gd name="T87" fmla="*/ 837 h 1459"/>
                <a:gd name="T88" fmla="+- 0 4273 3976"/>
                <a:gd name="T89" fmla="*/ T88 w 597"/>
                <a:gd name="T90" fmla="+- 0 826 622"/>
                <a:gd name="T91" fmla="*/ 826 h 1459"/>
                <a:gd name="T92" fmla="+- 0 4325 3976"/>
                <a:gd name="T93" fmla="*/ T92 w 597"/>
                <a:gd name="T94" fmla="+- 0 651 622"/>
                <a:gd name="T95" fmla="*/ 651 h 1459"/>
                <a:gd name="T96" fmla="+- 0 4324 3976"/>
                <a:gd name="T97" fmla="*/ T96 w 597"/>
                <a:gd name="T98" fmla="+- 0 631 622"/>
                <a:gd name="T99" fmla="*/ 631 h 1459"/>
                <a:gd name="T100" fmla="+- 0 4313 3976"/>
                <a:gd name="T101" fmla="*/ T100 w 597"/>
                <a:gd name="T102" fmla="+- 0 629 622"/>
                <a:gd name="T103" fmla="*/ 629 h 1459"/>
                <a:gd name="T104" fmla="+- 0 4325 3976"/>
                <a:gd name="T105" fmla="*/ T104 w 597"/>
                <a:gd name="T106" fmla="+- 0 651 622"/>
                <a:gd name="T107" fmla="*/ 651 h 1459"/>
                <a:gd name="T108" fmla="+- 0 4398 3976"/>
                <a:gd name="T109" fmla="*/ T108 w 597"/>
                <a:gd name="T110" fmla="+- 0 2064 622"/>
                <a:gd name="T111" fmla="*/ 2064 h 1459"/>
                <a:gd name="T112" fmla="+- 0 4395 3976"/>
                <a:gd name="T113" fmla="*/ T112 w 597"/>
                <a:gd name="T114" fmla="+- 0 2053 622"/>
                <a:gd name="T115" fmla="*/ 2053 h 1459"/>
                <a:gd name="T116" fmla="+- 0 4390 3976"/>
                <a:gd name="T117" fmla="*/ T116 w 597"/>
                <a:gd name="T118" fmla="+- 0 2074 622"/>
                <a:gd name="T119" fmla="*/ 2074 h 1459"/>
                <a:gd name="T120" fmla="+- 0 4572 3976"/>
                <a:gd name="T121" fmla="*/ T120 w 597"/>
                <a:gd name="T122" fmla="+- 0 1791 622"/>
                <a:gd name="T123" fmla="*/ 1791 h 1459"/>
                <a:gd name="T124" fmla="+- 0 4571 3976"/>
                <a:gd name="T125" fmla="*/ T124 w 597"/>
                <a:gd name="T126" fmla="+- 0 1785 622"/>
                <a:gd name="T127" fmla="*/ 1785 h 1459"/>
                <a:gd name="T128" fmla="+- 0 4551 3976"/>
                <a:gd name="T129" fmla="*/ T128 w 597"/>
                <a:gd name="T130" fmla="+- 0 1761 622"/>
                <a:gd name="T131" fmla="*/ 1761 h 1459"/>
                <a:gd name="T132" fmla="+- 0 4527 3976"/>
                <a:gd name="T133" fmla="*/ T132 w 597"/>
                <a:gd name="T134" fmla="+- 0 1765 622"/>
                <a:gd name="T135" fmla="*/ 1765 h 1459"/>
                <a:gd name="T136" fmla="+- 0 4520 3976"/>
                <a:gd name="T137" fmla="*/ T136 w 597"/>
                <a:gd name="T138" fmla="+- 0 1783 622"/>
                <a:gd name="T139" fmla="*/ 1783 h 1459"/>
                <a:gd name="T140" fmla="+- 0 4531 3976"/>
                <a:gd name="T141" fmla="*/ T140 w 597"/>
                <a:gd name="T142" fmla="+- 0 1801 622"/>
                <a:gd name="T143" fmla="*/ 1801 h 1459"/>
                <a:gd name="T144" fmla="+- 0 4542 3976"/>
                <a:gd name="T145" fmla="*/ T144 w 597"/>
                <a:gd name="T146" fmla="+- 0 1803 622"/>
                <a:gd name="T147" fmla="*/ 1803 h 1459"/>
                <a:gd name="T148" fmla="+- 0 4565 3976"/>
                <a:gd name="T149" fmla="*/ T148 w 597"/>
                <a:gd name="T150" fmla="+- 0 1803 622"/>
                <a:gd name="T151" fmla="*/ 1803 h 1459"/>
                <a:gd name="T152" fmla="+- 0 4572 3976"/>
                <a:gd name="T153" fmla="*/ T152 w 597"/>
                <a:gd name="T154" fmla="+- 0 1791 622"/>
                <a:gd name="T155" fmla="*/ 1791 h 145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</a:cxnLst>
              <a:rect l="0" t="0" r="r" b="b"/>
              <a:pathLst>
                <a:path w="597" h="1459">
                  <a:moveTo>
                    <a:pt x="12" y="465"/>
                  </a:moveTo>
                  <a:lnTo>
                    <a:pt x="12" y="447"/>
                  </a:lnTo>
                  <a:lnTo>
                    <a:pt x="11" y="446"/>
                  </a:lnTo>
                  <a:lnTo>
                    <a:pt x="8" y="436"/>
                  </a:lnTo>
                  <a:lnTo>
                    <a:pt x="0" y="444"/>
                  </a:lnTo>
                  <a:lnTo>
                    <a:pt x="4" y="457"/>
                  </a:lnTo>
                  <a:lnTo>
                    <a:pt x="12" y="465"/>
                  </a:lnTo>
                  <a:moveTo>
                    <a:pt x="34" y="813"/>
                  </a:moveTo>
                  <a:lnTo>
                    <a:pt x="33" y="795"/>
                  </a:lnTo>
                  <a:lnTo>
                    <a:pt x="33" y="794"/>
                  </a:lnTo>
                  <a:lnTo>
                    <a:pt x="30" y="784"/>
                  </a:lnTo>
                  <a:lnTo>
                    <a:pt x="21" y="792"/>
                  </a:lnTo>
                  <a:lnTo>
                    <a:pt x="25" y="806"/>
                  </a:lnTo>
                  <a:lnTo>
                    <a:pt x="34" y="813"/>
                  </a:lnTo>
                  <a:moveTo>
                    <a:pt x="243" y="1258"/>
                  </a:moveTo>
                  <a:lnTo>
                    <a:pt x="242" y="1242"/>
                  </a:lnTo>
                  <a:lnTo>
                    <a:pt x="242" y="1240"/>
                  </a:lnTo>
                  <a:lnTo>
                    <a:pt x="242" y="1239"/>
                  </a:lnTo>
                  <a:lnTo>
                    <a:pt x="241" y="1237"/>
                  </a:lnTo>
                  <a:lnTo>
                    <a:pt x="239" y="1229"/>
                  </a:lnTo>
                  <a:lnTo>
                    <a:pt x="230" y="1237"/>
                  </a:lnTo>
                  <a:lnTo>
                    <a:pt x="234" y="1250"/>
                  </a:lnTo>
                  <a:lnTo>
                    <a:pt x="243" y="1258"/>
                  </a:lnTo>
                  <a:moveTo>
                    <a:pt x="274" y="997"/>
                  </a:moveTo>
                  <a:lnTo>
                    <a:pt x="274" y="979"/>
                  </a:lnTo>
                  <a:lnTo>
                    <a:pt x="273" y="977"/>
                  </a:lnTo>
                  <a:lnTo>
                    <a:pt x="270" y="968"/>
                  </a:lnTo>
                  <a:lnTo>
                    <a:pt x="262" y="975"/>
                  </a:lnTo>
                  <a:lnTo>
                    <a:pt x="266" y="989"/>
                  </a:lnTo>
                  <a:lnTo>
                    <a:pt x="274" y="997"/>
                  </a:lnTo>
                  <a:moveTo>
                    <a:pt x="298" y="201"/>
                  </a:moveTo>
                  <a:lnTo>
                    <a:pt x="297" y="198"/>
                  </a:lnTo>
                  <a:lnTo>
                    <a:pt x="296" y="195"/>
                  </a:lnTo>
                  <a:lnTo>
                    <a:pt x="289" y="181"/>
                  </a:lnTo>
                  <a:lnTo>
                    <a:pt x="277" y="171"/>
                  </a:lnTo>
                  <a:lnTo>
                    <a:pt x="264" y="167"/>
                  </a:lnTo>
                  <a:lnTo>
                    <a:pt x="253" y="175"/>
                  </a:lnTo>
                  <a:lnTo>
                    <a:pt x="247" y="185"/>
                  </a:lnTo>
                  <a:lnTo>
                    <a:pt x="246" y="193"/>
                  </a:lnTo>
                  <a:lnTo>
                    <a:pt x="251" y="207"/>
                  </a:lnTo>
                  <a:lnTo>
                    <a:pt x="257" y="211"/>
                  </a:lnTo>
                  <a:lnTo>
                    <a:pt x="263" y="212"/>
                  </a:lnTo>
                  <a:lnTo>
                    <a:pt x="268" y="213"/>
                  </a:lnTo>
                  <a:lnTo>
                    <a:pt x="279" y="215"/>
                  </a:lnTo>
                  <a:lnTo>
                    <a:pt x="291" y="213"/>
                  </a:lnTo>
                  <a:lnTo>
                    <a:pt x="297" y="204"/>
                  </a:lnTo>
                  <a:lnTo>
                    <a:pt x="298" y="201"/>
                  </a:lnTo>
                  <a:moveTo>
                    <a:pt x="349" y="29"/>
                  </a:moveTo>
                  <a:lnTo>
                    <a:pt x="349" y="11"/>
                  </a:lnTo>
                  <a:lnTo>
                    <a:pt x="348" y="9"/>
                  </a:lnTo>
                  <a:lnTo>
                    <a:pt x="345" y="0"/>
                  </a:lnTo>
                  <a:lnTo>
                    <a:pt x="337" y="7"/>
                  </a:lnTo>
                  <a:lnTo>
                    <a:pt x="341" y="21"/>
                  </a:lnTo>
                  <a:lnTo>
                    <a:pt x="349" y="29"/>
                  </a:lnTo>
                  <a:moveTo>
                    <a:pt x="423" y="1459"/>
                  </a:moveTo>
                  <a:lnTo>
                    <a:pt x="422" y="1442"/>
                  </a:lnTo>
                  <a:lnTo>
                    <a:pt x="422" y="1440"/>
                  </a:lnTo>
                  <a:lnTo>
                    <a:pt x="419" y="1431"/>
                  </a:lnTo>
                  <a:lnTo>
                    <a:pt x="410" y="1438"/>
                  </a:lnTo>
                  <a:lnTo>
                    <a:pt x="414" y="1452"/>
                  </a:lnTo>
                  <a:lnTo>
                    <a:pt x="423" y="1459"/>
                  </a:lnTo>
                  <a:moveTo>
                    <a:pt x="596" y="1169"/>
                  </a:moveTo>
                  <a:lnTo>
                    <a:pt x="596" y="1166"/>
                  </a:lnTo>
                  <a:lnTo>
                    <a:pt x="595" y="1163"/>
                  </a:lnTo>
                  <a:lnTo>
                    <a:pt x="587" y="1149"/>
                  </a:lnTo>
                  <a:lnTo>
                    <a:pt x="575" y="1139"/>
                  </a:lnTo>
                  <a:lnTo>
                    <a:pt x="562" y="1135"/>
                  </a:lnTo>
                  <a:lnTo>
                    <a:pt x="551" y="1143"/>
                  </a:lnTo>
                  <a:lnTo>
                    <a:pt x="545" y="1153"/>
                  </a:lnTo>
                  <a:lnTo>
                    <a:pt x="544" y="1161"/>
                  </a:lnTo>
                  <a:lnTo>
                    <a:pt x="549" y="1175"/>
                  </a:lnTo>
                  <a:lnTo>
                    <a:pt x="555" y="1179"/>
                  </a:lnTo>
                  <a:lnTo>
                    <a:pt x="561" y="1180"/>
                  </a:lnTo>
                  <a:lnTo>
                    <a:pt x="566" y="1181"/>
                  </a:lnTo>
                  <a:lnTo>
                    <a:pt x="577" y="1183"/>
                  </a:lnTo>
                  <a:lnTo>
                    <a:pt x="589" y="1181"/>
                  </a:lnTo>
                  <a:lnTo>
                    <a:pt x="596" y="1172"/>
                  </a:lnTo>
                  <a:lnTo>
                    <a:pt x="596" y="1169"/>
                  </a:lnTo>
                </a:path>
              </a:pathLst>
            </a:custGeom>
            <a:solidFill>
              <a:srgbClr val="FFD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</p:grpSp>
      <p:sp>
        <p:nvSpPr>
          <p:cNvPr id="13" name="AutoShape 11">
            <a:extLst>
              <a:ext uri="{FF2B5EF4-FFF2-40B4-BE49-F238E27FC236}">
                <a16:creationId xmlns:a16="http://schemas.microsoft.com/office/drawing/2014/main" id="{1A7D62D3-50A0-41C7-BAF0-3B0D8079D06D}"/>
              </a:ext>
            </a:extLst>
          </p:cNvPr>
          <p:cNvSpPr>
            <a:spLocks/>
          </p:cNvSpPr>
          <p:nvPr/>
        </p:nvSpPr>
        <p:spPr bwMode="auto">
          <a:xfrm>
            <a:off x="0" y="1382224"/>
            <a:ext cx="1184320" cy="903776"/>
          </a:xfrm>
          <a:custGeom>
            <a:avLst/>
            <a:gdLst>
              <a:gd name="T0" fmla="*/ 210080225 w 1231"/>
              <a:gd name="T1" fmla="*/ 819756425 h 941"/>
              <a:gd name="T2" fmla="*/ 185886725 w 1231"/>
              <a:gd name="T3" fmla="*/ 845966050 h 941"/>
              <a:gd name="T4" fmla="*/ 185886725 w 1231"/>
              <a:gd name="T5" fmla="*/ 892336925 h 941"/>
              <a:gd name="T6" fmla="*/ 206854425 w 1231"/>
              <a:gd name="T7" fmla="*/ 852014425 h 941"/>
              <a:gd name="T8" fmla="*/ 242741450 w 1231"/>
              <a:gd name="T9" fmla="*/ 879030500 h 941"/>
              <a:gd name="T10" fmla="*/ 239112425 w 1231"/>
              <a:gd name="T11" fmla="*/ 870966000 h 941"/>
              <a:gd name="T12" fmla="*/ 224999550 w 1231"/>
              <a:gd name="T13" fmla="*/ 868546650 h 941"/>
              <a:gd name="T14" fmla="*/ 223789875 w 1231"/>
              <a:gd name="T15" fmla="*/ 881449850 h 941"/>
              <a:gd name="T16" fmla="*/ 230644700 w 1231"/>
              <a:gd name="T17" fmla="*/ 884272425 h 941"/>
              <a:gd name="T18" fmla="*/ 242741450 w 1231"/>
              <a:gd name="T19" fmla="*/ 880240175 h 941"/>
              <a:gd name="T20" fmla="*/ 245160800 w 1231"/>
              <a:gd name="T21" fmla="*/ 794353250 h 941"/>
              <a:gd name="T22" fmla="*/ 243547900 w 1231"/>
              <a:gd name="T23" fmla="*/ 789917775 h 941"/>
              <a:gd name="T24" fmla="*/ 245160800 w 1231"/>
              <a:gd name="T25" fmla="*/ 801611300 h 941"/>
              <a:gd name="T26" fmla="*/ 283063950 w 1231"/>
              <a:gd name="T27" fmla="*/ 820159650 h 941"/>
              <a:gd name="T28" fmla="*/ 274596225 w 1231"/>
              <a:gd name="T29" fmla="*/ 826611250 h 941"/>
              <a:gd name="T30" fmla="*/ 277418800 w 1231"/>
              <a:gd name="T31" fmla="*/ 832659625 h 941"/>
              <a:gd name="T32" fmla="*/ 387499225 w 1231"/>
              <a:gd name="T33" fmla="*/ 947175525 h 941"/>
              <a:gd name="T34" fmla="*/ 387096000 w 1231"/>
              <a:gd name="T35" fmla="*/ 938707800 h 941"/>
              <a:gd name="T36" fmla="*/ 384273425 w 1231"/>
              <a:gd name="T37" fmla="*/ 943949725 h 941"/>
              <a:gd name="T38" fmla="*/ 427015275 w 1231"/>
              <a:gd name="T39" fmla="*/ 1014110875 h 941"/>
              <a:gd name="T40" fmla="*/ 403628225 w 1231"/>
              <a:gd name="T41" fmla="*/ 1001610900 h 941"/>
              <a:gd name="T42" fmla="*/ 371773450 w 1231"/>
              <a:gd name="T43" fmla="*/ 1025804400 h 941"/>
              <a:gd name="T44" fmla="*/ 349192850 w 1231"/>
              <a:gd name="T45" fmla="*/ 1019756025 h 941"/>
              <a:gd name="T46" fmla="*/ 340725125 w 1231"/>
              <a:gd name="T47" fmla="*/ 994352850 h 941"/>
              <a:gd name="T48" fmla="*/ 337096100 w 1231"/>
              <a:gd name="T49" fmla="*/ 967336775 h 941"/>
              <a:gd name="T50" fmla="*/ 324596125 w 1231"/>
              <a:gd name="T51" fmla="*/ 941127150 h 941"/>
              <a:gd name="T52" fmla="*/ 310886475 w 1231"/>
              <a:gd name="T53" fmla="*/ 933869100 h 941"/>
              <a:gd name="T54" fmla="*/ 281451050 w 1231"/>
              <a:gd name="T55" fmla="*/ 937094900 h 941"/>
              <a:gd name="T56" fmla="*/ 237902750 w 1231"/>
              <a:gd name="T57" fmla="*/ 936691675 h 941"/>
              <a:gd name="T58" fmla="*/ 237499525 w 1231"/>
              <a:gd name="T59" fmla="*/ 934675550 h 941"/>
              <a:gd name="T60" fmla="*/ 241531775 w 1231"/>
              <a:gd name="T61" fmla="*/ 922175575 h 941"/>
              <a:gd name="T62" fmla="*/ 244354350 w 1231"/>
              <a:gd name="T63" fmla="*/ 918949775 h 941"/>
              <a:gd name="T64" fmla="*/ 228628575 w 1231"/>
              <a:gd name="T65" fmla="*/ 908465925 h 941"/>
              <a:gd name="T66" fmla="*/ 186289950 w 1231"/>
              <a:gd name="T67" fmla="*/ 897982075 h 941"/>
              <a:gd name="T68" fmla="*/ 159677100 w 1231"/>
              <a:gd name="T69" fmla="*/ 876611150 h 941"/>
              <a:gd name="T70" fmla="*/ 132661025 w 1231"/>
              <a:gd name="T71" fmla="*/ 863707950 h 941"/>
              <a:gd name="T72" fmla="*/ 124999750 w 1231"/>
              <a:gd name="T73" fmla="*/ 840724125 h 941"/>
              <a:gd name="T74" fmla="*/ 130241675 w 1231"/>
              <a:gd name="T75" fmla="*/ 815320950 h 941"/>
              <a:gd name="T76" fmla="*/ 149596475 w 1231"/>
              <a:gd name="T77" fmla="*/ 791933900 h 941"/>
              <a:gd name="T78" fmla="*/ 139515850 w 1231"/>
              <a:gd name="T79" fmla="*/ 781853275 h 941"/>
              <a:gd name="T80" fmla="*/ 111693325 w 1231"/>
              <a:gd name="T81" fmla="*/ 805643550 h 941"/>
              <a:gd name="T82" fmla="*/ 93144975 w 1231"/>
              <a:gd name="T83" fmla="*/ 870966000 h 941"/>
              <a:gd name="T84" fmla="*/ 22983825 w 1231"/>
              <a:gd name="T85" fmla="*/ 897982075 h 941"/>
              <a:gd name="T86" fmla="*/ 0 w 1231"/>
              <a:gd name="T87" fmla="*/ 1161288000 h 941"/>
              <a:gd name="T88" fmla="*/ 387499225 w 1231"/>
              <a:gd name="T89" fmla="*/ 1143546100 h 941"/>
              <a:gd name="T90" fmla="*/ 372176675 w 1231"/>
              <a:gd name="T91" fmla="*/ 1117739700 h 941"/>
              <a:gd name="T92" fmla="*/ 370967000 w 1231"/>
              <a:gd name="T93" fmla="*/ 1082255900 h 941"/>
              <a:gd name="T94" fmla="*/ 396370175 w 1231"/>
              <a:gd name="T95" fmla="*/ 1042336625 h 941"/>
              <a:gd name="T96" fmla="*/ 427015275 w 1231"/>
              <a:gd name="T97" fmla="*/ 1027014075 h 941"/>
              <a:gd name="T98" fmla="*/ 447579750 w 1231"/>
              <a:gd name="T99" fmla="*/ 1159271875 h 941"/>
              <a:gd name="T100" fmla="*/ 450805550 w 1231"/>
              <a:gd name="T101" fmla="*/ 1161288000 h 941"/>
              <a:gd name="T102" fmla="*/ 452418450 w 1231"/>
              <a:gd name="T103" fmla="*/ 819353200 h 941"/>
              <a:gd name="T104" fmla="*/ 447982975 w 1231"/>
              <a:gd name="T105" fmla="*/ 818546750 h 941"/>
              <a:gd name="T106" fmla="*/ 477821625 w 1231"/>
              <a:gd name="T107" fmla="*/ 1107659075 h 941"/>
              <a:gd name="T108" fmla="*/ 474192600 w 1231"/>
              <a:gd name="T109" fmla="*/ 1099594575 h 941"/>
              <a:gd name="T110" fmla="*/ 460079725 w 1231"/>
              <a:gd name="T111" fmla="*/ 1097175225 h 941"/>
              <a:gd name="T112" fmla="*/ 458870050 w 1231"/>
              <a:gd name="T113" fmla="*/ 1110078425 h 941"/>
              <a:gd name="T114" fmla="*/ 465724875 w 1231"/>
              <a:gd name="T115" fmla="*/ 1112901000 h 941"/>
              <a:gd name="T116" fmla="*/ 477821625 w 1231"/>
              <a:gd name="T117" fmla="*/ 1108868750 h 941"/>
              <a:gd name="T118" fmla="*/ 495966750 w 1231"/>
              <a:gd name="T119" fmla="*/ 1049594675 h 941"/>
              <a:gd name="T120" fmla="*/ 494757075 w 1231"/>
              <a:gd name="T121" fmla="*/ 1045159200 h 941"/>
              <a:gd name="T122" fmla="*/ 496369975 w 1231"/>
              <a:gd name="T123" fmla="*/ 1056449500 h 941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231" h="941">
                <a:moveTo>
                  <a:pt x="527" y="105"/>
                </a:moveTo>
                <a:lnTo>
                  <a:pt x="525" y="98"/>
                </a:lnTo>
                <a:lnTo>
                  <a:pt x="521" y="94"/>
                </a:lnTo>
                <a:lnTo>
                  <a:pt x="513" y="94"/>
                </a:lnTo>
                <a:lnTo>
                  <a:pt x="485" y="114"/>
                </a:lnTo>
                <a:lnTo>
                  <a:pt x="461" y="159"/>
                </a:lnTo>
                <a:lnTo>
                  <a:pt x="434" y="205"/>
                </a:lnTo>
                <a:lnTo>
                  <a:pt x="460" y="282"/>
                </a:lnTo>
                <a:lnTo>
                  <a:pt x="461" y="274"/>
                </a:lnTo>
                <a:lnTo>
                  <a:pt x="468" y="263"/>
                </a:lnTo>
                <a:lnTo>
                  <a:pt x="492" y="219"/>
                </a:lnTo>
                <a:lnTo>
                  <a:pt x="513" y="174"/>
                </a:lnTo>
                <a:lnTo>
                  <a:pt x="526" y="133"/>
                </a:lnTo>
                <a:lnTo>
                  <a:pt x="527" y="105"/>
                </a:lnTo>
                <a:moveTo>
                  <a:pt x="602" y="241"/>
                </a:moveTo>
                <a:lnTo>
                  <a:pt x="602" y="238"/>
                </a:lnTo>
                <a:lnTo>
                  <a:pt x="601" y="235"/>
                </a:lnTo>
                <a:lnTo>
                  <a:pt x="593" y="221"/>
                </a:lnTo>
                <a:lnTo>
                  <a:pt x="581" y="211"/>
                </a:lnTo>
                <a:lnTo>
                  <a:pt x="569" y="207"/>
                </a:lnTo>
                <a:lnTo>
                  <a:pt x="558" y="215"/>
                </a:lnTo>
                <a:lnTo>
                  <a:pt x="551" y="225"/>
                </a:lnTo>
                <a:lnTo>
                  <a:pt x="551" y="233"/>
                </a:lnTo>
                <a:lnTo>
                  <a:pt x="555" y="247"/>
                </a:lnTo>
                <a:lnTo>
                  <a:pt x="562" y="251"/>
                </a:lnTo>
                <a:lnTo>
                  <a:pt x="567" y="252"/>
                </a:lnTo>
                <a:lnTo>
                  <a:pt x="572" y="254"/>
                </a:lnTo>
                <a:lnTo>
                  <a:pt x="584" y="255"/>
                </a:lnTo>
                <a:lnTo>
                  <a:pt x="595" y="253"/>
                </a:lnTo>
                <a:lnTo>
                  <a:pt x="602" y="244"/>
                </a:lnTo>
                <a:lnTo>
                  <a:pt x="602" y="241"/>
                </a:lnTo>
                <a:moveTo>
                  <a:pt x="608" y="49"/>
                </a:moveTo>
                <a:lnTo>
                  <a:pt x="608" y="31"/>
                </a:lnTo>
                <a:lnTo>
                  <a:pt x="607" y="30"/>
                </a:lnTo>
                <a:lnTo>
                  <a:pt x="607" y="28"/>
                </a:lnTo>
                <a:lnTo>
                  <a:pt x="604" y="20"/>
                </a:lnTo>
                <a:lnTo>
                  <a:pt x="596" y="28"/>
                </a:lnTo>
                <a:lnTo>
                  <a:pt x="599" y="41"/>
                </a:lnTo>
                <a:lnTo>
                  <a:pt x="608" y="49"/>
                </a:lnTo>
                <a:moveTo>
                  <a:pt x="707" y="108"/>
                </a:moveTo>
                <a:lnTo>
                  <a:pt x="704" y="98"/>
                </a:lnTo>
                <a:lnTo>
                  <a:pt x="702" y="95"/>
                </a:lnTo>
                <a:lnTo>
                  <a:pt x="694" y="90"/>
                </a:lnTo>
                <a:lnTo>
                  <a:pt x="674" y="91"/>
                </a:lnTo>
                <a:lnTo>
                  <a:pt x="681" y="111"/>
                </a:lnTo>
                <a:lnTo>
                  <a:pt x="681" y="112"/>
                </a:lnTo>
                <a:lnTo>
                  <a:pt x="682" y="114"/>
                </a:lnTo>
                <a:lnTo>
                  <a:pt x="688" y="126"/>
                </a:lnTo>
                <a:lnTo>
                  <a:pt x="698" y="118"/>
                </a:lnTo>
                <a:lnTo>
                  <a:pt x="707" y="108"/>
                </a:lnTo>
                <a:moveTo>
                  <a:pt x="961" y="410"/>
                </a:moveTo>
                <a:lnTo>
                  <a:pt x="961" y="392"/>
                </a:lnTo>
                <a:lnTo>
                  <a:pt x="961" y="391"/>
                </a:lnTo>
                <a:lnTo>
                  <a:pt x="960" y="389"/>
                </a:lnTo>
                <a:lnTo>
                  <a:pt x="958" y="381"/>
                </a:lnTo>
                <a:lnTo>
                  <a:pt x="949" y="388"/>
                </a:lnTo>
                <a:lnTo>
                  <a:pt x="953" y="402"/>
                </a:lnTo>
                <a:lnTo>
                  <a:pt x="961" y="410"/>
                </a:lnTo>
                <a:moveTo>
                  <a:pt x="1061" y="585"/>
                </a:moveTo>
                <a:lnTo>
                  <a:pt x="1059" y="576"/>
                </a:lnTo>
                <a:lnTo>
                  <a:pt x="1051" y="567"/>
                </a:lnTo>
                <a:lnTo>
                  <a:pt x="1038" y="558"/>
                </a:lnTo>
                <a:lnTo>
                  <a:pt x="1001" y="545"/>
                </a:lnTo>
                <a:lnTo>
                  <a:pt x="976" y="560"/>
                </a:lnTo>
                <a:lnTo>
                  <a:pt x="952" y="585"/>
                </a:lnTo>
                <a:lnTo>
                  <a:pt x="922" y="605"/>
                </a:lnTo>
                <a:lnTo>
                  <a:pt x="899" y="609"/>
                </a:lnTo>
                <a:lnTo>
                  <a:pt x="881" y="604"/>
                </a:lnTo>
                <a:lnTo>
                  <a:pt x="866" y="590"/>
                </a:lnTo>
                <a:lnTo>
                  <a:pt x="854" y="564"/>
                </a:lnTo>
                <a:lnTo>
                  <a:pt x="849" y="547"/>
                </a:lnTo>
                <a:lnTo>
                  <a:pt x="845" y="527"/>
                </a:lnTo>
                <a:lnTo>
                  <a:pt x="841" y="502"/>
                </a:lnTo>
                <a:lnTo>
                  <a:pt x="838" y="475"/>
                </a:lnTo>
                <a:lnTo>
                  <a:pt x="836" y="460"/>
                </a:lnTo>
                <a:lnTo>
                  <a:pt x="833" y="447"/>
                </a:lnTo>
                <a:lnTo>
                  <a:pt x="830" y="436"/>
                </a:lnTo>
                <a:lnTo>
                  <a:pt x="805" y="395"/>
                </a:lnTo>
                <a:lnTo>
                  <a:pt x="796" y="390"/>
                </a:lnTo>
                <a:lnTo>
                  <a:pt x="775" y="377"/>
                </a:lnTo>
                <a:lnTo>
                  <a:pt x="771" y="377"/>
                </a:lnTo>
                <a:lnTo>
                  <a:pt x="749" y="374"/>
                </a:lnTo>
                <a:lnTo>
                  <a:pt x="738" y="375"/>
                </a:lnTo>
                <a:lnTo>
                  <a:pt x="698" y="385"/>
                </a:lnTo>
                <a:lnTo>
                  <a:pt x="660" y="389"/>
                </a:lnTo>
                <a:lnTo>
                  <a:pt x="623" y="388"/>
                </a:lnTo>
                <a:lnTo>
                  <a:pt x="590" y="384"/>
                </a:lnTo>
                <a:lnTo>
                  <a:pt x="590" y="382"/>
                </a:lnTo>
                <a:lnTo>
                  <a:pt x="589" y="381"/>
                </a:lnTo>
                <a:lnTo>
                  <a:pt x="589" y="379"/>
                </a:lnTo>
                <a:lnTo>
                  <a:pt x="589" y="367"/>
                </a:lnTo>
                <a:lnTo>
                  <a:pt x="593" y="356"/>
                </a:lnTo>
                <a:lnTo>
                  <a:pt x="599" y="348"/>
                </a:lnTo>
                <a:lnTo>
                  <a:pt x="607" y="342"/>
                </a:lnTo>
                <a:lnTo>
                  <a:pt x="607" y="341"/>
                </a:lnTo>
                <a:lnTo>
                  <a:pt x="606" y="340"/>
                </a:lnTo>
                <a:lnTo>
                  <a:pt x="575" y="316"/>
                </a:lnTo>
                <a:lnTo>
                  <a:pt x="567" y="314"/>
                </a:lnTo>
                <a:lnTo>
                  <a:pt x="529" y="308"/>
                </a:lnTo>
                <a:lnTo>
                  <a:pt x="485" y="302"/>
                </a:lnTo>
                <a:lnTo>
                  <a:pt x="462" y="288"/>
                </a:lnTo>
                <a:lnTo>
                  <a:pt x="434" y="205"/>
                </a:lnTo>
                <a:lnTo>
                  <a:pt x="433" y="207"/>
                </a:lnTo>
                <a:lnTo>
                  <a:pt x="396" y="235"/>
                </a:lnTo>
                <a:lnTo>
                  <a:pt x="369" y="235"/>
                </a:lnTo>
                <a:lnTo>
                  <a:pt x="346" y="223"/>
                </a:lnTo>
                <a:lnTo>
                  <a:pt x="329" y="203"/>
                </a:lnTo>
                <a:lnTo>
                  <a:pt x="316" y="176"/>
                </a:lnTo>
                <a:lnTo>
                  <a:pt x="312" y="161"/>
                </a:lnTo>
                <a:lnTo>
                  <a:pt x="310" y="146"/>
                </a:lnTo>
                <a:lnTo>
                  <a:pt x="308" y="130"/>
                </a:lnTo>
                <a:lnTo>
                  <a:pt x="309" y="115"/>
                </a:lnTo>
                <a:lnTo>
                  <a:pt x="323" y="83"/>
                </a:lnTo>
                <a:lnTo>
                  <a:pt x="347" y="66"/>
                </a:lnTo>
                <a:lnTo>
                  <a:pt x="367" y="51"/>
                </a:lnTo>
                <a:lnTo>
                  <a:pt x="371" y="25"/>
                </a:lnTo>
                <a:lnTo>
                  <a:pt x="371" y="23"/>
                </a:lnTo>
                <a:lnTo>
                  <a:pt x="370" y="22"/>
                </a:lnTo>
                <a:lnTo>
                  <a:pt x="346" y="0"/>
                </a:lnTo>
                <a:lnTo>
                  <a:pt x="309" y="5"/>
                </a:lnTo>
                <a:lnTo>
                  <a:pt x="278" y="43"/>
                </a:lnTo>
                <a:lnTo>
                  <a:pt x="277" y="59"/>
                </a:lnTo>
                <a:lnTo>
                  <a:pt x="274" y="117"/>
                </a:lnTo>
                <a:lnTo>
                  <a:pt x="269" y="188"/>
                </a:lnTo>
                <a:lnTo>
                  <a:pt x="231" y="221"/>
                </a:lnTo>
                <a:lnTo>
                  <a:pt x="174" y="239"/>
                </a:lnTo>
                <a:lnTo>
                  <a:pt x="110" y="264"/>
                </a:lnTo>
                <a:lnTo>
                  <a:pt x="57" y="288"/>
                </a:lnTo>
                <a:lnTo>
                  <a:pt x="16" y="293"/>
                </a:lnTo>
                <a:lnTo>
                  <a:pt x="0" y="291"/>
                </a:lnTo>
                <a:lnTo>
                  <a:pt x="0" y="941"/>
                </a:lnTo>
                <a:lnTo>
                  <a:pt x="1057" y="941"/>
                </a:lnTo>
                <a:lnTo>
                  <a:pt x="1011" y="929"/>
                </a:lnTo>
                <a:lnTo>
                  <a:pt x="961" y="897"/>
                </a:lnTo>
                <a:lnTo>
                  <a:pt x="925" y="839"/>
                </a:lnTo>
                <a:lnTo>
                  <a:pt x="923" y="833"/>
                </a:lnTo>
                <a:lnTo>
                  <a:pt x="922" y="827"/>
                </a:lnTo>
                <a:lnTo>
                  <a:pt x="920" y="820"/>
                </a:lnTo>
                <a:lnTo>
                  <a:pt x="920" y="745"/>
                </a:lnTo>
                <a:lnTo>
                  <a:pt x="943" y="690"/>
                </a:lnTo>
                <a:lnTo>
                  <a:pt x="970" y="657"/>
                </a:lnTo>
                <a:lnTo>
                  <a:pt x="983" y="646"/>
                </a:lnTo>
                <a:lnTo>
                  <a:pt x="1013" y="641"/>
                </a:lnTo>
                <a:lnTo>
                  <a:pt x="1041" y="628"/>
                </a:lnTo>
                <a:lnTo>
                  <a:pt x="1059" y="608"/>
                </a:lnTo>
                <a:lnTo>
                  <a:pt x="1061" y="585"/>
                </a:lnTo>
                <a:moveTo>
                  <a:pt x="1118" y="941"/>
                </a:moveTo>
                <a:lnTo>
                  <a:pt x="1110" y="936"/>
                </a:lnTo>
                <a:lnTo>
                  <a:pt x="1096" y="940"/>
                </a:lnTo>
                <a:lnTo>
                  <a:pt x="1079" y="941"/>
                </a:lnTo>
                <a:lnTo>
                  <a:pt x="1118" y="941"/>
                </a:lnTo>
                <a:moveTo>
                  <a:pt x="1123" y="112"/>
                </a:moveTo>
                <a:lnTo>
                  <a:pt x="1122" y="95"/>
                </a:lnTo>
                <a:lnTo>
                  <a:pt x="1122" y="93"/>
                </a:lnTo>
                <a:lnTo>
                  <a:pt x="1122" y="92"/>
                </a:lnTo>
                <a:lnTo>
                  <a:pt x="1119" y="84"/>
                </a:lnTo>
                <a:lnTo>
                  <a:pt x="1111" y="91"/>
                </a:lnTo>
                <a:lnTo>
                  <a:pt x="1114" y="105"/>
                </a:lnTo>
                <a:lnTo>
                  <a:pt x="1123" y="112"/>
                </a:lnTo>
                <a:moveTo>
                  <a:pt x="1185" y="808"/>
                </a:moveTo>
                <a:lnTo>
                  <a:pt x="1185" y="805"/>
                </a:lnTo>
                <a:lnTo>
                  <a:pt x="1184" y="802"/>
                </a:lnTo>
                <a:lnTo>
                  <a:pt x="1176" y="788"/>
                </a:lnTo>
                <a:lnTo>
                  <a:pt x="1164" y="778"/>
                </a:lnTo>
                <a:lnTo>
                  <a:pt x="1152" y="774"/>
                </a:lnTo>
                <a:lnTo>
                  <a:pt x="1141" y="782"/>
                </a:lnTo>
                <a:lnTo>
                  <a:pt x="1134" y="792"/>
                </a:lnTo>
                <a:lnTo>
                  <a:pt x="1133" y="801"/>
                </a:lnTo>
                <a:lnTo>
                  <a:pt x="1138" y="814"/>
                </a:lnTo>
                <a:lnTo>
                  <a:pt x="1145" y="818"/>
                </a:lnTo>
                <a:lnTo>
                  <a:pt x="1150" y="820"/>
                </a:lnTo>
                <a:lnTo>
                  <a:pt x="1155" y="821"/>
                </a:lnTo>
                <a:lnTo>
                  <a:pt x="1166" y="822"/>
                </a:lnTo>
                <a:lnTo>
                  <a:pt x="1178" y="820"/>
                </a:lnTo>
                <a:lnTo>
                  <a:pt x="1185" y="811"/>
                </a:lnTo>
                <a:lnTo>
                  <a:pt x="1185" y="808"/>
                </a:lnTo>
                <a:moveTo>
                  <a:pt x="1231" y="681"/>
                </a:moveTo>
                <a:lnTo>
                  <a:pt x="1230" y="664"/>
                </a:lnTo>
                <a:lnTo>
                  <a:pt x="1230" y="662"/>
                </a:lnTo>
                <a:lnTo>
                  <a:pt x="1229" y="661"/>
                </a:lnTo>
                <a:lnTo>
                  <a:pt x="1227" y="653"/>
                </a:lnTo>
                <a:lnTo>
                  <a:pt x="1218" y="660"/>
                </a:lnTo>
                <a:lnTo>
                  <a:pt x="1222" y="674"/>
                </a:lnTo>
                <a:lnTo>
                  <a:pt x="1231" y="681"/>
                </a:lnTo>
              </a:path>
            </a:pathLst>
          </a:custGeom>
          <a:solidFill>
            <a:srgbClr val="FFD23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0480" tIns="15240" rIns="30480" bIns="15240" numCol="1" anchor="t" anchorCtr="0" compatLnSpc="1">
            <a:prstTxWarp prst="textNoShape">
              <a:avLst/>
            </a:prstTxWarp>
          </a:bodyPr>
          <a:lstStyle/>
          <a:p>
            <a:endParaRPr lang="fr-FR" sz="207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4BF9BE16-831A-48F8-B6A4-AAC779B14611}"/>
              </a:ext>
            </a:extLst>
          </p:cNvPr>
          <p:cNvSpPr txBox="1">
            <a:spLocks/>
          </p:cNvSpPr>
          <p:nvPr/>
        </p:nvSpPr>
        <p:spPr>
          <a:xfrm>
            <a:off x="1137768" y="958334"/>
            <a:ext cx="964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 dirty="0">
                <a:solidFill>
                  <a:srgbClr val="215868"/>
                </a:solidFill>
                <a:latin typeface="Gotham Bold" pitchFamily="50" charset="0"/>
                <a:cs typeface="Gotham Bold" pitchFamily="50" charset="0"/>
              </a:rPr>
              <a:t>FRAUDE</a:t>
            </a:r>
          </a:p>
        </p:txBody>
      </p:sp>
      <p:pic>
        <p:nvPicPr>
          <p:cNvPr id="14" name="image4.png">
            <a:extLst>
              <a:ext uri="{FF2B5EF4-FFF2-40B4-BE49-F238E27FC236}">
                <a16:creationId xmlns:a16="http://schemas.microsoft.com/office/drawing/2014/main" id="{B9353E3C-DEF9-457F-9D69-FEAD62B4678F}"/>
              </a:ext>
            </a:extLst>
          </p:cNvPr>
          <p:cNvPicPr>
            <a:picLocks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491651" y="514571"/>
            <a:ext cx="256786" cy="305551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18A51853-4A5A-48A4-9A91-F31F89033FC7}"/>
              </a:ext>
            </a:extLst>
          </p:cNvPr>
          <p:cNvSpPr txBox="1">
            <a:spLocks/>
          </p:cNvSpPr>
          <p:nvPr/>
        </p:nvSpPr>
        <p:spPr>
          <a:xfrm>
            <a:off x="1353786" y="1303911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 dirty="0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Triche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E990B36B-C163-418F-A254-68A22134B630}"/>
              </a:ext>
            </a:extLst>
          </p:cNvPr>
          <p:cNvSpPr txBox="1">
            <a:spLocks/>
          </p:cNvSpPr>
          <p:nvPr/>
        </p:nvSpPr>
        <p:spPr>
          <a:xfrm>
            <a:off x="1211923" y="1547012"/>
            <a:ext cx="8162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 dirty="0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Usurpation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E22EB5C5-6E4D-4214-8F1C-9F8C81352F11}"/>
              </a:ext>
            </a:extLst>
          </p:cNvPr>
          <p:cNvSpPr txBox="1">
            <a:spLocks/>
          </p:cNvSpPr>
          <p:nvPr/>
        </p:nvSpPr>
        <p:spPr>
          <a:xfrm>
            <a:off x="1361801" y="1790114"/>
            <a:ext cx="5164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 dirty="0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Achat</a:t>
            </a:r>
          </a:p>
        </p:txBody>
      </p:sp>
    </p:spTree>
    <p:extLst>
      <p:ext uri="{BB962C8B-B14F-4D97-AF65-F5344CB8AC3E}">
        <p14:creationId xmlns:p14="http://schemas.microsoft.com/office/powerpoint/2010/main" val="1141726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F1409238-5CCF-410B-BDA9-73B48B0CCB50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1223094" cy="1132124"/>
            <a:chOff x="0" y="0"/>
            <a:chExt cx="1368" cy="1047"/>
          </a:xfrm>
        </p:grpSpPr>
        <p:sp>
          <p:nvSpPr>
            <p:cNvPr id="5" name="AutoShape 3">
              <a:extLst>
                <a:ext uri="{FF2B5EF4-FFF2-40B4-BE49-F238E27FC236}">
                  <a16:creationId xmlns:a16="http://schemas.microsoft.com/office/drawing/2014/main" id="{CAE4FC14-795A-43E4-B542-F8C0416FD17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1368" cy="1047"/>
            </a:xfrm>
            <a:custGeom>
              <a:avLst/>
              <a:gdLst>
                <a:gd name="T0" fmla="*/ 16 w 1368"/>
                <a:gd name="T1" fmla="*/ 587 h 1047"/>
                <a:gd name="T2" fmla="*/ 4 w 1368"/>
                <a:gd name="T3" fmla="*/ 686 h 1047"/>
                <a:gd name="T4" fmla="*/ 33 w 1368"/>
                <a:gd name="T5" fmla="*/ 620 h 1047"/>
                <a:gd name="T6" fmla="*/ 217 w 1368"/>
                <a:gd name="T7" fmla="*/ 509 h 1047"/>
                <a:gd name="T8" fmla="*/ 152 w 1368"/>
                <a:gd name="T9" fmla="*/ 643 h 1047"/>
                <a:gd name="T10" fmla="*/ 13 w 1368"/>
                <a:gd name="T11" fmla="*/ 866 h 1047"/>
                <a:gd name="T12" fmla="*/ 38 w 1368"/>
                <a:gd name="T13" fmla="*/ 935 h 1047"/>
                <a:gd name="T14" fmla="*/ 131 w 1368"/>
                <a:gd name="T15" fmla="*/ 817 h 1047"/>
                <a:gd name="T16" fmla="*/ 208 w 1368"/>
                <a:gd name="T17" fmla="*/ 575 h 1047"/>
                <a:gd name="T18" fmla="*/ 550 w 1368"/>
                <a:gd name="T19" fmla="*/ 862 h 1047"/>
                <a:gd name="T20" fmla="*/ 518 w 1368"/>
                <a:gd name="T21" fmla="*/ 770 h 1047"/>
                <a:gd name="T22" fmla="*/ 468 w 1368"/>
                <a:gd name="T23" fmla="*/ 688 h 1047"/>
                <a:gd name="T24" fmla="*/ 0 w 1368"/>
                <a:gd name="T25" fmla="*/ 439 h 1047"/>
                <a:gd name="T26" fmla="*/ 148 w 1368"/>
                <a:gd name="T27" fmla="*/ 431 h 1047"/>
                <a:gd name="T28" fmla="*/ 351 w 1368"/>
                <a:gd name="T29" fmla="*/ 498 h 1047"/>
                <a:gd name="T30" fmla="*/ 449 w 1368"/>
                <a:gd name="T31" fmla="*/ 685 h 1047"/>
                <a:gd name="T32" fmla="*/ 474 w 1368"/>
                <a:gd name="T33" fmla="*/ 824 h 1047"/>
                <a:gd name="T34" fmla="*/ 511 w 1368"/>
                <a:gd name="T35" fmla="*/ 897 h 1047"/>
                <a:gd name="T36" fmla="*/ 550 w 1368"/>
                <a:gd name="T37" fmla="*/ 862 h 1047"/>
                <a:gd name="T38" fmla="*/ 865 w 1368"/>
                <a:gd name="T39" fmla="*/ 517 h 1047"/>
                <a:gd name="T40" fmla="*/ 670 w 1368"/>
                <a:gd name="T41" fmla="*/ 0 h 1047"/>
                <a:gd name="T42" fmla="*/ 527 w 1368"/>
                <a:gd name="T43" fmla="*/ 595 h 1047"/>
                <a:gd name="T44" fmla="*/ 731 w 1368"/>
                <a:gd name="T45" fmla="*/ 529 h 1047"/>
                <a:gd name="T46" fmla="*/ 867 w 1368"/>
                <a:gd name="T47" fmla="*/ 554 h 1047"/>
                <a:gd name="T48" fmla="*/ 952 w 1368"/>
                <a:gd name="T49" fmla="*/ 998 h 1047"/>
                <a:gd name="T50" fmla="*/ 832 w 1368"/>
                <a:gd name="T51" fmla="*/ 858 h 1047"/>
                <a:gd name="T52" fmla="*/ 716 w 1368"/>
                <a:gd name="T53" fmla="*/ 712 h 1047"/>
                <a:gd name="T54" fmla="*/ 699 w 1368"/>
                <a:gd name="T55" fmla="*/ 679 h 1047"/>
                <a:gd name="T56" fmla="*/ 681 w 1368"/>
                <a:gd name="T57" fmla="*/ 652 h 1047"/>
                <a:gd name="T58" fmla="*/ 668 w 1368"/>
                <a:gd name="T59" fmla="*/ 693 h 1047"/>
                <a:gd name="T60" fmla="*/ 758 w 1368"/>
                <a:gd name="T61" fmla="*/ 818 h 1047"/>
                <a:gd name="T62" fmla="*/ 788 w 1368"/>
                <a:gd name="T63" fmla="*/ 899 h 1047"/>
                <a:gd name="T64" fmla="*/ 797 w 1368"/>
                <a:gd name="T65" fmla="*/ 945 h 1047"/>
                <a:gd name="T66" fmla="*/ 941 w 1368"/>
                <a:gd name="T67" fmla="*/ 1039 h 1047"/>
                <a:gd name="T68" fmla="*/ 1001 w 1368"/>
                <a:gd name="T69" fmla="*/ 71 h 1047"/>
                <a:gd name="T70" fmla="*/ 978 w 1368"/>
                <a:gd name="T71" fmla="*/ 0 h 1047"/>
                <a:gd name="T72" fmla="*/ 1198 w 1368"/>
                <a:gd name="T73" fmla="*/ 181 h 1047"/>
                <a:gd name="T74" fmla="*/ 1089 w 1368"/>
                <a:gd name="T75" fmla="*/ 167 h 1047"/>
                <a:gd name="T76" fmla="*/ 670 w 1368"/>
                <a:gd name="T77" fmla="*/ 0 h 1047"/>
                <a:gd name="T78" fmla="*/ 899 w 1368"/>
                <a:gd name="T79" fmla="*/ 380 h 1047"/>
                <a:gd name="T80" fmla="*/ 1108 w 1368"/>
                <a:gd name="T81" fmla="*/ 217 h 1047"/>
                <a:gd name="T82" fmla="*/ 1201 w 1368"/>
                <a:gd name="T83" fmla="*/ 199 h 1047"/>
                <a:gd name="T84" fmla="*/ 1347 w 1368"/>
                <a:gd name="T85" fmla="*/ 410 h 1047"/>
                <a:gd name="T86" fmla="*/ 1220 w 1368"/>
                <a:gd name="T87" fmla="*/ 407 h 1047"/>
                <a:gd name="T88" fmla="*/ 1051 w 1368"/>
                <a:gd name="T89" fmla="*/ 370 h 1047"/>
                <a:gd name="T90" fmla="*/ 1011 w 1368"/>
                <a:gd name="T91" fmla="*/ 387 h 1047"/>
                <a:gd name="T92" fmla="*/ 1058 w 1368"/>
                <a:gd name="T93" fmla="*/ 402 h 1047"/>
                <a:gd name="T94" fmla="*/ 1250 w 1368"/>
                <a:gd name="T95" fmla="*/ 454 h 1047"/>
                <a:gd name="T96" fmla="*/ 1362 w 1368"/>
                <a:gd name="T97" fmla="*/ 451 h 10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368" h="1047">
                  <a:moveTo>
                    <a:pt x="33" y="620"/>
                  </a:moveTo>
                  <a:lnTo>
                    <a:pt x="31" y="607"/>
                  </a:lnTo>
                  <a:lnTo>
                    <a:pt x="25" y="596"/>
                  </a:lnTo>
                  <a:lnTo>
                    <a:pt x="16" y="587"/>
                  </a:lnTo>
                  <a:lnTo>
                    <a:pt x="4" y="581"/>
                  </a:lnTo>
                  <a:lnTo>
                    <a:pt x="0" y="581"/>
                  </a:lnTo>
                  <a:lnTo>
                    <a:pt x="0" y="686"/>
                  </a:lnTo>
                  <a:lnTo>
                    <a:pt x="4" y="686"/>
                  </a:lnTo>
                  <a:lnTo>
                    <a:pt x="24" y="666"/>
                  </a:lnTo>
                  <a:lnTo>
                    <a:pt x="30" y="650"/>
                  </a:lnTo>
                  <a:lnTo>
                    <a:pt x="33" y="634"/>
                  </a:lnTo>
                  <a:lnTo>
                    <a:pt x="33" y="620"/>
                  </a:lnTo>
                  <a:moveTo>
                    <a:pt x="238" y="524"/>
                  </a:moveTo>
                  <a:lnTo>
                    <a:pt x="236" y="517"/>
                  </a:lnTo>
                  <a:lnTo>
                    <a:pt x="229" y="509"/>
                  </a:lnTo>
                  <a:lnTo>
                    <a:pt x="217" y="509"/>
                  </a:lnTo>
                  <a:lnTo>
                    <a:pt x="202" y="520"/>
                  </a:lnTo>
                  <a:lnTo>
                    <a:pt x="188" y="545"/>
                  </a:lnTo>
                  <a:lnTo>
                    <a:pt x="172" y="590"/>
                  </a:lnTo>
                  <a:lnTo>
                    <a:pt x="152" y="643"/>
                  </a:lnTo>
                  <a:lnTo>
                    <a:pt x="122" y="697"/>
                  </a:lnTo>
                  <a:lnTo>
                    <a:pt x="43" y="782"/>
                  </a:lnTo>
                  <a:lnTo>
                    <a:pt x="21" y="824"/>
                  </a:lnTo>
                  <a:lnTo>
                    <a:pt x="13" y="866"/>
                  </a:lnTo>
                  <a:lnTo>
                    <a:pt x="17" y="904"/>
                  </a:lnTo>
                  <a:lnTo>
                    <a:pt x="22" y="916"/>
                  </a:lnTo>
                  <a:lnTo>
                    <a:pt x="29" y="926"/>
                  </a:lnTo>
                  <a:lnTo>
                    <a:pt x="38" y="935"/>
                  </a:lnTo>
                  <a:lnTo>
                    <a:pt x="48" y="941"/>
                  </a:lnTo>
                  <a:lnTo>
                    <a:pt x="85" y="934"/>
                  </a:lnTo>
                  <a:lnTo>
                    <a:pt x="112" y="885"/>
                  </a:lnTo>
                  <a:lnTo>
                    <a:pt x="131" y="817"/>
                  </a:lnTo>
                  <a:lnTo>
                    <a:pt x="143" y="753"/>
                  </a:lnTo>
                  <a:lnTo>
                    <a:pt x="159" y="693"/>
                  </a:lnTo>
                  <a:lnTo>
                    <a:pt x="183" y="629"/>
                  </a:lnTo>
                  <a:lnTo>
                    <a:pt x="208" y="575"/>
                  </a:lnTo>
                  <a:lnTo>
                    <a:pt x="226" y="546"/>
                  </a:lnTo>
                  <a:lnTo>
                    <a:pt x="236" y="535"/>
                  </a:lnTo>
                  <a:lnTo>
                    <a:pt x="238" y="524"/>
                  </a:lnTo>
                  <a:moveTo>
                    <a:pt x="550" y="862"/>
                  </a:moveTo>
                  <a:lnTo>
                    <a:pt x="549" y="845"/>
                  </a:lnTo>
                  <a:lnTo>
                    <a:pt x="544" y="825"/>
                  </a:lnTo>
                  <a:lnTo>
                    <a:pt x="533" y="799"/>
                  </a:lnTo>
                  <a:lnTo>
                    <a:pt x="518" y="770"/>
                  </a:lnTo>
                  <a:lnTo>
                    <a:pt x="499" y="737"/>
                  </a:lnTo>
                  <a:lnTo>
                    <a:pt x="476" y="702"/>
                  </a:lnTo>
                  <a:lnTo>
                    <a:pt x="471" y="695"/>
                  </a:lnTo>
                  <a:lnTo>
                    <a:pt x="468" y="688"/>
                  </a:lnTo>
                  <a:lnTo>
                    <a:pt x="238" y="0"/>
                  </a:lnTo>
                  <a:lnTo>
                    <a:pt x="223" y="0"/>
                  </a:lnTo>
                  <a:lnTo>
                    <a:pt x="0" y="0"/>
                  </a:lnTo>
                  <a:lnTo>
                    <a:pt x="0" y="439"/>
                  </a:lnTo>
                  <a:lnTo>
                    <a:pt x="19" y="449"/>
                  </a:lnTo>
                  <a:lnTo>
                    <a:pt x="46" y="452"/>
                  </a:lnTo>
                  <a:lnTo>
                    <a:pt x="57" y="451"/>
                  </a:lnTo>
                  <a:lnTo>
                    <a:pt x="148" y="431"/>
                  </a:lnTo>
                  <a:lnTo>
                    <a:pt x="227" y="438"/>
                  </a:lnTo>
                  <a:lnTo>
                    <a:pt x="283" y="454"/>
                  </a:lnTo>
                  <a:lnTo>
                    <a:pt x="304" y="463"/>
                  </a:lnTo>
                  <a:lnTo>
                    <a:pt x="351" y="498"/>
                  </a:lnTo>
                  <a:lnTo>
                    <a:pt x="388" y="539"/>
                  </a:lnTo>
                  <a:lnTo>
                    <a:pt x="415" y="585"/>
                  </a:lnTo>
                  <a:lnTo>
                    <a:pt x="435" y="634"/>
                  </a:lnTo>
                  <a:lnTo>
                    <a:pt x="449" y="685"/>
                  </a:lnTo>
                  <a:lnTo>
                    <a:pt x="458" y="733"/>
                  </a:lnTo>
                  <a:lnTo>
                    <a:pt x="465" y="776"/>
                  </a:lnTo>
                  <a:lnTo>
                    <a:pt x="471" y="811"/>
                  </a:lnTo>
                  <a:lnTo>
                    <a:pt x="474" y="824"/>
                  </a:lnTo>
                  <a:lnTo>
                    <a:pt x="477" y="835"/>
                  </a:lnTo>
                  <a:lnTo>
                    <a:pt x="480" y="846"/>
                  </a:lnTo>
                  <a:lnTo>
                    <a:pt x="495" y="878"/>
                  </a:lnTo>
                  <a:lnTo>
                    <a:pt x="511" y="897"/>
                  </a:lnTo>
                  <a:lnTo>
                    <a:pt x="527" y="901"/>
                  </a:lnTo>
                  <a:lnTo>
                    <a:pt x="542" y="889"/>
                  </a:lnTo>
                  <a:lnTo>
                    <a:pt x="548" y="877"/>
                  </a:lnTo>
                  <a:lnTo>
                    <a:pt x="550" y="862"/>
                  </a:lnTo>
                  <a:moveTo>
                    <a:pt x="883" y="537"/>
                  </a:moveTo>
                  <a:lnTo>
                    <a:pt x="880" y="531"/>
                  </a:lnTo>
                  <a:lnTo>
                    <a:pt x="874" y="524"/>
                  </a:lnTo>
                  <a:lnTo>
                    <a:pt x="865" y="517"/>
                  </a:lnTo>
                  <a:lnTo>
                    <a:pt x="853" y="510"/>
                  </a:lnTo>
                  <a:lnTo>
                    <a:pt x="842" y="504"/>
                  </a:lnTo>
                  <a:lnTo>
                    <a:pt x="836" y="497"/>
                  </a:lnTo>
                  <a:lnTo>
                    <a:pt x="670" y="0"/>
                  </a:lnTo>
                  <a:lnTo>
                    <a:pt x="238" y="0"/>
                  </a:lnTo>
                  <a:lnTo>
                    <a:pt x="466" y="682"/>
                  </a:lnTo>
                  <a:lnTo>
                    <a:pt x="476" y="632"/>
                  </a:lnTo>
                  <a:lnTo>
                    <a:pt x="527" y="595"/>
                  </a:lnTo>
                  <a:lnTo>
                    <a:pt x="589" y="570"/>
                  </a:lnTo>
                  <a:lnTo>
                    <a:pt x="635" y="553"/>
                  </a:lnTo>
                  <a:lnTo>
                    <a:pt x="690" y="532"/>
                  </a:lnTo>
                  <a:lnTo>
                    <a:pt x="731" y="529"/>
                  </a:lnTo>
                  <a:lnTo>
                    <a:pt x="769" y="537"/>
                  </a:lnTo>
                  <a:lnTo>
                    <a:pt x="812" y="550"/>
                  </a:lnTo>
                  <a:lnTo>
                    <a:pt x="843" y="556"/>
                  </a:lnTo>
                  <a:lnTo>
                    <a:pt x="867" y="554"/>
                  </a:lnTo>
                  <a:lnTo>
                    <a:pt x="881" y="548"/>
                  </a:lnTo>
                  <a:lnTo>
                    <a:pt x="883" y="537"/>
                  </a:lnTo>
                  <a:moveTo>
                    <a:pt x="955" y="1010"/>
                  </a:moveTo>
                  <a:lnTo>
                    <a:pt x="952" y="998"/>
                  </a:lnTo>
                  <a:lnTo>
                    <a:pt x="933" y="962"/>
                  </a:lnTo>
                  <a:lnTo>
                    <a:pt x="901" y="924"/>
                  </a:lnTo>
                  <a:lnTo>
                    <a:pt x="865" y="888"/>
                  </a:lnTo>
                  <a:lnTo>
                    <a:pt x="832" y="858"/>
                  </a:lnTo>
                  <a:lnTo>
                    <a:pt x="790" y="814"/>
                  </a:lnTo>
                  <a:lnTo>
                    <a:pt x="749" y="761"/>
                  </a:lnTo>
                  <a:lnTo>
                    <a:pt x="741" y="749"/>
                  </a:lnTo>
                  <a:lnTo>
                    <a:pt x="716" y="712"/>
                  </a:lnTo>
                  <a:lnTo>
                    <a:pt x="700" y="680"/>
                  </a:lnTo>
                  <a:lnTo>
                    <a:pt x="699" y="679"/>
                  </a:lnTo>
                  <a:lnTo>
                    <a:pt x="699" y="676"/>
                  </a:lnTo>
                  <a:lnTo>
                    <a:pt x="693" y="658"/>
                  </a:lnTo>
                  <a:lnTo>
                    <a:pt x="692" y="658"/>
                  </a:lnTo>
                  <a:lnTo>
                    <a:pt x="681" y="652"/>
                  </a:lnTo>
                  <a:lnTo>
                    <a:pt x="674" y="654"/>
                  </a:lnTo>
                  <a:lnTo>
                    <a:pt x="665" y="657"/>
                  </a:lnTo>
                  <a:lnTo>
                    <a:pt x="659" y="668"/>
                  </a:lnTo>
                  <a:lnTo>
                    <a:pt x="668" y="693"/>
                  </a:lnTo>
                  <a:lnTo>
                    <a:pt x="672" y="701"/>
                  </a:lnTo>
                  <a:lnTo>
                    <a:pt x="678" y="710"/>
                  </a:lnTo>
                  <a:lnTo>
                    <a:pt x="731" y="776"/>
                  </a:lnTo>
                  <a:lnTo>
                    <a:pt x="758" y="818"/>
                  </a:lnTo>
                  <a:lnTo>
                    <a:pt x="780" y="865"/>
                  </a:lnTo>
                  <a:lnTo>
                    <a:pt x="783" y="876"/>
                  </a:lnTo>
                  <a:lnTo>
                    <a:pt x="786" y="887"/>
                  </a:lnTo>
                  <a:lnTo>
                    <a:pt x="788" y="899"/>
                  </a:lnTo>
                  <a:lnTo>
                    <a:pt x="790" y="911"/>
                  </a:lnTo>
                  <a:lnTo>
                    <a:pt x="791" y="922"/>
                  </a:lnTo>
                  <a:lnTo>
                    <a:pt x="794" y="934"/>
                  </a:lnTo>
                  <a:lnTo>
                    <a:pt x="797" y="945"/>
                  </a:lnTo>
                  <a:lnTo>
                    <a:pt x="824" y="995"/>
                  </a:lnTo>
                  <a:lnTo>
                    <a:pt x="861" y="1030"/>
                  </a:lnTo>
                  <a:lnTo>
                    <a:pt x="902" y="1046"/>
                  </a:lnTo>
                  <a:lnTo>
                    <a:pt x="941" y="1039"/>
                  </a:lnTo>
                  <a:lnTo>
                    <a:pt x="950" y="1031"/>
                  </a:lnTo>
                  <a:lnTo>
                    <a:pt x="954" y="1021"/>
                  </a:lnTo>
                  <a:lnTo>
                    <a:pt x="955" y="1010"/>
                  </a:lnTo>
                  <a:moveTo>
                    <a:pt x="1001" y="71"/>
                  </a:moveTo>
                  <a:lnTo>
                    <a:pt x="1000" y="65"/>
                  </a:lnTo>
                  <a:lnTo>
                    <a:pt x="998" y="58"/>
                  </a:lnTo>
                  <a:lnTo>
                    <a:pt x="998" y="0"/>
                  </a:lnTo>
                  <a:lnTo>
                    <a:pt x="978" y="0"/>
                  </a:lnTo>
                  <a:lnTo>
                    <a:pt x="1001" y="71"/>
                  </a:lnTo>
                  <a:moveTo>
                    <a:pt x="1201" y="199"/>
                  </a:moveTo>
                  <a:lnTo>
                    <a:pt x="1201" y="189"/>
                  </a:lnTo>
                  <a:lnTo>
                    <a:pt x="1198" y="181"/>
                  </a:lnTo>
                  <a:lnTo>
                    <a:pt x="1188" y="174"/>
                  </a:lnTo>
                  <a:lnTo>
                    <a:pt x="1174" y="178"/>
                  </a:lnTo>
                  <a:lnTo>
                    <a:pt x="1138" y="180"/>
                  </a:lnTo>
                  <a:lnTo>
                    <a:pt x="1089" y="167"/>
                  </a:lnTo>
                  <a:lnTo>
                    <a:pt x="1039" y="135"/>
                  </a:lnTo>
                  <a:lnTo>
                    <a:pt x="1003" y="77"/>
                  </a:lnTo>
                  <a:lnTo>
                    <a:pt x="978" y="0"/>
                  </a:lnTo>
                  <a:lnTo>
                    <a:pt x="670" y="0"/>
                  </a:lnTo>
                  <a:lnTo>
                    <a:pt x="833" y="490"/>
                  </a:lnTo>
                  <a:lnTo>
                    <a:pt x="838" y="461"/>
                  </a:lnTo>
                  <a:lnTo>
                    <a:pt x="864" y="425"/>
                  </a:lnTo>
                  <a:lnTo>
                    <a:pt x="899" y="380"/>
                  </a:lnTo>
                  <a:lnTo>
                    <a:pt x="935" y="326"/>
                  </a:lnTo>
                  <a:lnTo>
                    <a:pt x="984" y="267"/>
                  </a:lnTo>
                  <a:lnTo>
                    <a:pt x="1045" y="233"/>
                  </a:lnTo>
                  <a:lnTo>
                    <a:pt x="1108" y="217"/>
                  </a:lnTo>
                  <a:lnTo>
                    <a:pt x="1160" y="215"/>
                  </a:lnTo>
                  <a:lnTo>
                    <a:pt x="1182" y="214"/>
                  </a:lnTo>
                  <a:lnTo>
                    <a:pt x="1195" y="208"/>
                  </a:lnTo>
                  <a:lnTo>
                    <a:pt x="1201" y="199"/>
                  </a:lnTo>
                  <a:moveTo>
                    <a:pt x="1368" y="441"/>
                  </a:moveTo>
                  <a:lnTo>
                    <a:pt x="1367" y="430"/>
                  </a:lnTo>
                  <a:lnTo>
                    <a:pt x="1360" y="419"/>
                  </a:lnTo>
                  <a:lnTo>
                    <a:pt x="1347" y="410"/>
                  </a:lnTo>
                  <a:lnTo>
                    <a:pt x="1329" y="404"/>
                  </a:lnTo>
                  <a:lnTo>
                    <a:pt x="1307" y="404"/>
                  </a:lnTo>
                  <a:lnTo>
                    <a:pt x="1263" y="407"/>
                  </a:lnTo>
                  <a:lnTo>
                    <a:pt x="1220" y="407"/>
                  </a:lnTo>
                  <a:lnTo>
                    <a:pt x="1177" y="402"/>
                  </a:lnTo>
                  <a:lnTo>
                    <a:pt x="1133" y="392"/>
                  </a:lnTo>
                  <a:lnTo>
                    <a:pt x="1089" y="379"/>
                  </a:lnTo>
                  <a:lnTo>
                    <a:pt x="1051" y="370"/>
                  </a:lnTo>
                  <a:lnTo>
                    <a:pt x="1023" y="370"/>
                  </a:lnTo>
                  <a:lnTo>
                    <a:pt x="1011" y="383"/>
                  </a:lnTo>
                  <a:lnTo>
                    <a:pt x="1011" y="385"/>
                  </a:lnTo>
                  <a:lnTo>
                    <a:pt x="1011" y="387"/>
                  </a:lnTo>
                  <a:lnTo>
                    <a:pt x="1015" y="398"/>
                  </a:lnTo>
                  <a:lnTo>
                    <a:pt x="1029" y="400"/>
                  </a:lnTo>
                  <a:lnTo>
                    <a:pt x="1041" y="401"/>
                  </a:lnTo>
                  <a:lnTo>
                    <a:pt x="1058" y="402"/>
                  </a:lnTo>
                  <a:lnTo>
                    <a:pt x="1098" y="407"/>
                  </a:lnTo>
                  <a:lnTo>
                    <a:pt x="1147" y="415"/>
                  </a:lnTo>
                  <a:lnTo>
                    <a:pt x="1189" y="426"/>
                  </a:lnTo>
                  <a:lnTo>
                    <a:pt x="1250" y="454"/>
                  </a:lnTo>
                  <a:lnTo>
                    <a:pt x="1285" y="463"/>
                  </a:lnTo>
                  <a:lnTo>
                    <a:pt x="1329" y="463"/>
                  </a:lnTo>
                  <a:lnTo>
                    <a:pt x="1349" y="459"/>
                  </a:lnTo>
                  <a:lnTo>
                    <a:pt x="1362" y="451"/>
                  </a:lnTo>
                  <a:lnTo>
                    <a:pt x="1368" y="441"/>
                  </a:lnTo>
                </a:path>
              </a:pathLst>
            </a:custGeom>
            <a:solidFill>
              <a:srgbClr val="FFD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pic>
          <p:nvPicPr>
            <p:cNvPr id="6" name="Picture 4">
              <a:extLst>
                <a:ext uri="{FF2B5EF4-FFF2-40B4-BE49-F238E27FC236}">
                  <a16:creationId xmlns:a16="http://schemas.microsoft.com/office/drawing/2014/main" id="{007F564B-89EC-4621-9551-82B98651D8D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" y="732"/>
              <a:ext cx="107" cy="1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5">
              <a:extLst>
                <a:ext uri="{FF2B5EF4-FFF2-40B4-BE49-F238E27FC236}">
                  <a16:creationId xmlns:a16="http://schemas.microsoft.com/office/drawing/2014/main" id="{A817185F-A4C7-4785-B8E9-1591C13C78D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3" y="542"/>
              <a:ext cx="107" cy="1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AutoShape 6">
              <a:extLst>
                <a:ext uri="{FF2B5EF4-FFF2-40B4-BE49-F238E27FC236}">
                  <a16:creationId xmlns:a16="http://schemas.microsoft.com/office/drawing/2014/main" id="{9C3D72EA-2887-4D34-9DF3-2737DE2D556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" y="12"/>
              <a:ext cx="1280" cy="948"/>
            </a:xfrm>
            <a:custGeom>
              <a:avLst/>
              <a:gdLst>
                <a:gd name="T0" fmla="+- 0 112 61"/>
                <a:gd name="T1" fmla="*/ T0 w 1280"/>
                <a:gd name="T2" fmla="+- 0 544 12"/>
                <a:gd name="T3" fmla="*/ 544 h 948"/>
                <a:gd name="T4" fmla="+- 0 103 61"/>
                <a:gd name="T5" fmla="*/ T4 w 1280"/>
                <a:gd name="T6" fmla="+- 0 528 12"/>
                <a:gd name="T7" fmla="*/ 528 h 948"/>
                <a:gd name="T8" fmla="+- 0 79 61"/>
                <a:gd name="T9" fmla="*/ T8 w 1280"/>
                <a:gd name="T10" fmla="+- 0 514 12"/>
                <a:gd name="T11" fmla="*/ 514 h 948"/>
                <a:gd name="T12" fmla="+- 0 61 61"/>
                <a:gd name="T13" fmla="*/ T12 w 1280"/>
                <a:gd name="T14" fmla="+- 0 532 12"/>
                <a:gd name="T15" fmla="*/ 532 h 948"/>
                <a:gd name="T16" fmla="+- 0 65 61"/>
                <a:gd name="T17" fmla="*/ T16 w 1280"/>
                <a:gd name="T18" fmla="+- 0 554 12"/>
                <a:gd name="T19" fmla="*/ 554 h 948"/>
                <a:gd name="T20" fmla="+- 0 77 61"/>
                <a:gd name="T21" fmla="*/ T20 w 1280"/>
                <a:gd name="T22" fmla="+- 0 559 12"/>
                <a:gd name="T23" fmla="*/ 559 h 948"/>
                <a:gd name="T24" fmla="+- 0 94 61"/>
                <a:gd name="T25" fmla="*/ T24 w 1280"/>
                <a:gd name="T26" fmla="+- 0 561 12"/>
                <a:gd name="T27" fmla="*/ 561 h 948"/>
                <a:gd name="T28" fmla="+- 0 112 61"/>
                <a:gd name="T29" fmla="*/ T28 w 1280"/>
                <a:gd name="T30" fmla="+- 0 550 12"/>
                <a:gd name="T31" fmla="*/ 550 h 948"/>
                <a:gd name="T32" fmla="+- 0 709 61"/>
                <a:gd name="T33" fmla="*/ T32 w 1280"/>
                <a:gd name="T34" fmla="+- 0 960 12"/>
                <a:gd name="T35" fmla="*/ 960 h 948"/>
                <a:gd name="T36" fmla="+- 0 709 61"/>
                <a:gd name="T37" fmla="*/ T36 w 1280"/>
                <a:gd name="T38" fmla="+- 0 940 12"/>
                <a:gd name="T39" fmla="*/ 940 h 948"/>
                <a:gd name="T40" fmla="+- 0 697 61"/>
                <a:gd name="T41" fmla="*/ T40 w 1280"/>
                <a:gd name="T42" fmla="+- 0 938 12"/>
                <a:gd name="T43" fmla="*/ 938 h 948"/>
                <a:gd name="T44" fmla="+- 0 709 61"/>
                <a:gd name="T45" fmla="*/ T44 w 1280"/>
                <a:gd name="T46" fmla="+- 0 960 12"/>
                <a:gd name="T47" fmla="*/ 960 h 948"/>
                <a:gd name="T48" fmla="+- 0 1078 61"/>
                <a:gd name="T49" fmla="*/ T48 w 1280"/>
                <a:gd name="T50" fmla="+- 0 819 12"/>
                <a:gd name="T51" fmla="*/ 819 h 948"/>
                <a:gd name="T52" fmla="+- 0 1077 61"/>
                <a:gd name="T53" fmla="*/ T52 w 1280"/>
                <a:gd name="T54" fmla="+- 0 816 12"/>
                <a:gd name="T55" fmla="*/ 816 h 948"/>
                <a:gd name="T56" fmla="+- 0 1066 61"/>
                <a:gd name="T57" fmla="*/ T56 w 1280"/>
                <a:gd name="T58" fmla="+- 0 815 12"/>
                <a:gd name="T59" fmla="*/ 815 h 948"/>
                <a:gd name="T60" fmla="+- 0 1079 61"/>
                <a:gd name="T61" fmla="*/ T60 w 1280"/>
                <a:gd name="T62" fmla="+- 0 836 12"/>
                <a:gd name="T63" fmla="*/ 836 h 948"/>
                <a:gd name="T64" fmla="+- 0 1261 61"/>
                <a:gd name="T65" fmla="*/ T64 w 1280"/>
                <a:gd name="T66" fmla="+- 0 610 12"/>
                <a:gd name="T67" fmla="*/ 610 h 948"/>
                <a:gd name="T68" fmla="+- 0 1253 61"/>
                <a:gd name="T69" fmla="*/ T68 w 1280"/>
                <a:gd name="T70" fmla="+- 0 593 12"/>
                <a:gd name="T71" fmla="*/ 593 h 948"/>
                <a:gd name="T72" fmla="+- 0 1228 61"/>
                <a:gd name="T73" fmla="*/ T72 w 1280"/>
                <a:gd name="T74" fmla="+- 0 579 12"/>
                <a:gd name="T75" fmla="*/ 579 h 948"/>
                <a:gd name="T76" fmla="+- 0 1211 61"/>
                <a:gd name="T77" fmla="*/ T76 w 1280"/>
                <a:gd name="T78" fmla="+- 0 597 12"/>
                <a:gd name="T79" fmla="*/ 597 h 948"/>
                <a:gd name="T80" fmla="+- 0 1215 61"/>
                <a:gd name="T81" fmla="*/ T80 w 1280"/>
                <a:gd name="T82" fmla="+- 0 619 12"/>
                <a:gd name="T83" fmla="*/ 619 h 948"/>
                <a:gd name="T84" fmla="+- 0 1227 61"/>
                <a:gd name="T85" fmla="*/ T84 w 1280"/>
                <a:gd name="T86" fmla="+- 0 624 12"/>
                <a:gd name="T87" fmla="*/ 624 h 948"/>
                <a:gd name="T88" fmla="+- 0 1243 61"/>
                <a:gd name="T89" fmla="*/ T88 w 1280"/>
                <a:gd name="T90" fmla="+- 0 627 12"/>
                <a:gd name="T91" fmla="*/ 627 h 948"/>
                <a:gd name="T92" fmla="+- 0 1261 61"/>
                <a:gd name="T93" fmla="*/ T92 w 1280"/>
                <a:gd name="T94" fmla="+- 0 616 12"/>
                <a:gd name="T95" fmla="*/ 616 h 948"/>
                <a:gd name="T96" fmla="+- 0 1263 61"/>
                <a:gd name="T97" fmla="*/ T96 w 1280"/>
                <a:gd name="T98" fmla="+- 0 46 12"/>
                <a:gd name="T99" fmla="*/ 46 h 948"/>
                <a:gd name="T100" fmla="+- 0 1262 61"/>
                <a:gd name="T101" fmla="*/ T100 w 1280"/>
                <a:gd name="T102" fmla="+- 0 40 12"/>
                <a:gd name="T103" fmla="*/ 40 h 948"/>
                <a:gd name="T104" fmla="+- 0 1242 61"/>
                <a:gd name="T105" fmla="*/ T104 w 1280"/>
                <a:gd name="T106" fmla="+- 0 16 12"/>
                <a:gd name="T107" fmla="*/ 16 h 948"/>
                <a:gd name="T108" fmla="+- 0 1218 61"/>
                <a:gd name="T109" fmla="*/ T108 w 1280"/>
                <a:gd name="T110" fmla="+- 0 20 12"/>
                <a:gd name="T111" fmla="*/ 20 h 948"/>
                <a:gd name="T112" fmla="+- 0 1211 61"/>
                <a:gd name="T113" fmla="*/ T112 w 1280"/>
                <a:gd name="T114" fmla="+- 0 39 12"/>
                <a:gd name="T115" fmla="*/ 39 h 948"/>
                <a:gd name="T116" fmla="+- 0 1222 61"/>
                <a:gd name="T117" fmla="*/ T116 w 1280"/>
                <a:gd name="T118" fmla="+- 0 56 12"/>
                <a:gd name="T119" fmla="*/ 56 h 948"/>
                <a:gd name="T120" fmla="+- 0 1233 61"/>
                <a:gd name="T121" fmla="*/ T120 w 1280"/>
                <a:gd name="T122" fmla="+- 0 59 12"/>
                <a:gd name="T123" fmla="*/ 59 h 948"/>
                <a:gd name="T124" fmla="+- 0 1256 61"/>
                <a:gd name="T125" fmla="*/ T124 w 1280"/>
                <a:gd name="T126" fmla="+- 0 58 12"/>
                <a:gd name="T127" fmla="*/ 58 h 948"/>
                <a:gd name="T128" fmla="+- 0 1263 61"/>
                <a:gd name="T129" fmla="*/ T128 w 1280"/>
                <a:gd name="T130" fmla="+- 0 46 12"/>
                <a:gd name="T131" fmla="*/ 46 h 948"/>
                <a:gd name="T132" fmla="+- 0 1339 61"/>
                <a:gd name="T133" fmla="*/ T132 w 1280"/>
                <a:gd name="T134" fmla="+- 0 238 12"/>
                <a:gd name="T135" fmla="*/ 238 h 948"/>
                <a:gd name="T136" fmla="+- 0 1339 61"/>
                <a:gd name="T137" fmla="*/ T136 w 1280"/>
                <a:gd name="T138" fmla="+- 0 235 12"/>
                <a:gd name="T139" fmla="*/ 235 h 948"/>
                <a:gd name="T140" fmla="+- 0 1327 61"/>
                <a:gd name="T141" fmla="*/ T140 w 1280"/>
                <a:gd name="T142" fmla="+- 0 235 12"/>
                <a:gd name="T143" fmla="*/ 235 h 948"/>
                <a:gd name="T144" fmla="+- 0 1340 61"/>
                <a:gd name="T145" fmla="*/ T144 w 1280"/>
                <a:gd name="T146" fmla="+- 0 256 12"/>
                <a:gd name="T147" fmla="*/ 256 h 94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</a:cxnLst>
              <a:rect l="0" t="0" r="r" b="b"/>
              <a:pathLst>
                <a:path w="1280" h="948">
                  <a:moveTo>
                    <a:pt x="52" y="536"/>
                  </a:moveTo>
                  <a:lnTo>
                    <a:pt x="51" y="532"/>
                  </a:lnTo>
                  <a:lnTo>
                    <a:pt x="50" y="529"/>
                  </a:lnTo>
                  <a:lnTo>
                    <a:pt x="42" y="516"/>
                  </a:lnTo>
                  <a:lnTo>
                    <a:pt x="31" y="505"/>
                  </a:lnTo>
                  <a:lnTo>
                    <a:pt x="18" y="502"/>
                  </a:lnTo>
                  <a:lnTo>
                    <a:pt x="7" y="509"/>
                  </a:lnTo>
                  <a:lnTo>
                    <a:pt x="0" y="520"/>
                  </a:lnTo>
                  <a:lnTo>
                    <a:pt x="0" y="528"/>
                  </a:lnTo>
                  <a:lnTo>
                    <a:pt x="4" y="542"/>
                  </a:lnTo>
                  <a:lnTo>
                    <a:pt x="11" y="546"/>
                  </a:lnTo>
                  <a:lnTo>
                    <a:pt x="16" y="547"/>
                  </a:lnTo>
                  <a:lnTo>
                    <a:pt x="21" y="548"/>
                  </a:lnTo>
                  <a:lnTo>
                    <a:pt x="33" y="549"/>
                  </a:lnTo>
                  <a:lnTo>
                    <a:pt x="45" y="547"/>
                  </a:lnTo>
                  <a:lnTo>
                    <a:pt x="51" y="538"/>
                  </a:lnTo>
                  <a:lnTo>
                    <a:pt x="52" y="536"/>
                  </a:lnTo>
                  <a:moveTo>
                    <a:pt x="648" y="948"/>
                  </a:moveTo>
                  <a:lnTo>
                    <a:pt x="648" y="930"/>
                  </a:lnTo>
                  <a:lnTo>
                    <a:pt x="648" y="928"/>
                  </a:lnTo>
                  <a:lnTo>
                    <a:pt x="644" y="919"/>
                  </a:lnTo>
                  <a:lnTo>
                    <a:pt x="636" y="926"/>
                  </a:lnTo>
                  <a:lnTo>
                    <a:pt x="640" y="940"/>
                  </a:lnTo>
                  <a:lnTo>
                    <a:pt x="648" y="948"/>
                  </a:lnTo>
                  <a:moveTo>
                    <a:pt x="1018" y="824"/>
                  </a:moveTo>
                  <a:lnTo>
                    <a:pt x="1017" y="807"/>
                  </a:lnTo>
                  <a:lnTo>
                    <a:pt x="1017" y="805"/>
                  </a:lnTo>
                  <a:lnTo>
                    <a:pt x="1016" y="804"/>
                  </a:lnTo>
                  <a:lnTo>
                    <a:pt x="1014" y="796"/>
                  </a:lnTo>
                  <a:lnTo>
                    <a:pt x="1005" y="803"/>
                  </a:lnTo>
                  <a:lnTo>
                    <a:pt x="1009" y="817"/>
                  </a:lnTo>
                  <a:lnTo>
                    <a:pt x="1018" y="824"/>
                  </a:lnTo>
                  <a:moveTo>
                    <a:pt x="1201" y="601"/>
                  </a:moveTo>
                  <a:lnTo>
                    <a:pt x="1200" y="598"/>
                  </a:lnTo>
                  <a:lnTo>
                    <a:pt x="1199" y="594"/>
                  </a:lnTo>
                  <a:lnTo>
                    <a:pt x="1192" y="581"/>
                  </a:lnTo>
                  <a:lnTo>
                    <a:pt x="1180" y="571"/>
                  </a:lnTo>
                  <a:lnTo>
                    <a:pt x="1167" y="567"/>
                  </a:lnTo>
                  <a:lnTo>
                    <a:pt x="1156" y="575"/>
                  </a:lnTo>
                  <a:lnTo>
                    <a:pt x="1150" y="585"/>
                  </a:lnTo>
                  <a:lnTo>
                    <a:pt x="1149" y="593"/>
                  </a:lnTo>
                  <a:lnTo>
                    <a:pt x="1154" y="607"/>
                  </a:lnTo>
                  <a:lnTo>
                    <a:pt x="1160" y="611"/>
                  </a:lnTo>
                  <a:lnTo>
                    <a:pt x="1166" y="612"/>
                  </a:lnTo>
                  <a:lnTo>
                    <a:pt x="1171" y="613"/>
                  </a:lnTo>
                  <a:lnTo>
                    <a:pt x="1182" y="615"/>
                  </a:lnTo>
                  <a:lnTo>
                    <a:pt x="1194" y="612"/>
                  </a:lnTo>
                  <a:lnTo>
                    <a:pt x="1200" y="604"/>
                  </a:lnTo>
                  <a:lnTo>
                    <a:pt x="1201" y="601"/>
                  </a:lnTo>
                  <a:moveTo>
                    <a:pt x="1202" y="34"/>
                  </a:moveTo>
                  <a:lnTo>
                    <a:pt x="1202" y="31"/>
                  </a:lnTo>
                  <a:lnTo>
                    <a:pt x="1201" y="28"/>
                  </a:lnTo>
                  <a:lnTo>
                    <a:pt x="1193" y="14"/>
                  </a:lnTo>
                  <a:lnTo>
                    <a:pt x="1181" y="4"/>
                  </a:lnTo>
                  <a:lnTo>
                    <a:pt x="1168" y="0"/>
                  </a:lnTo>
                  <a:lnTo>
                    <a:pt x="1157" y="8"/>
                  </a:lnTo>
                  <a:lnTo>
                    <a:pt x="1151" y="18"/>
                  </a:lnTo>
                  <a:lnTo>
                    <a:pt x="1150" y="27"/>
                  </a:lnTo>
                  <a:lnTo>
                    <a:pt x="1155" y="40"/>
                  </a:lnTo>
                  <a:lnTo>
                    <a:pt x="1161" y="44"/>
                  </a:lnTo>
                  <a:lnTo>
                    <a:pt x="1167" y="46"/>
                  </a:lnTo>
                  <a:lnTo>
                    <a:pt x="1172" y="47"/>
                  </a:lnTo>
                  <a:lnTo>
                    <a:pt x="1183" y="48"/>
                  </a:lnTo>
                  <a:lnTo>
                    <a:pt x="1195" y="46"/>
                  </a:lnTo>
                  <a:lnTo>
                    <a:pt x="1202" y="37"/>
                  </a:lnTo>
                  <a:lnTo>
                    <a:pt x="1202" y="34"/>
                  </a:lnTo>
                  <a:moveTo>
                    <a:pt x="1279" y="244"/>
                  </a:moveTo>
                  <a:lnTo>
                    <a:pt x="1278" y="226"/>
                  </a:lnTo>
                  <a:lnTo>
                    <a:pt x="1278" y="225"/>
                  </a:lnTo>
                  <a:lnTo>
                    <a:pt x="1278" y="223"/>
                  </a:lnTo>
                  <a:lnTo>
                    <a:pt x="1275" y="215"/>
                  </a:lnTo>
                  <a:lnTo>
                    <a:pt x="1266" y="223"/>
                  </a:lnTo>
                  <a:lnTo>
                    <a:pt x="1270" y="236"/>
                  </a:lnTo>
                  <a:lnTo>
                    <a:pt x="1279" y="244"/>
                  </a:lnTo>
                </a:path>
              </a:pathLst>
            </a:custGeom>
            <a:solidFill>
              <a:srgbClr val="FFD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</p:grpSp>
      <p:grpSp>
        <p:nvGrpSpPr>
          <p:cNvPr id="9" name="Group 7">
            <a:extLst>
              <a:ext uri="{FF2B5EF4-FFF2-40B4-BE49-F238E27FC236}">
                <a16:creationId xmlns:a16="http://schemas.microsoft.com/office/drawing/2014/main" id="{CF09D6DE-781B-4F16-8E12-FBF7CFF67F3D}"/>
              </a:ext>
            </a:extLst>
          </p:cNvPr>
          <p:cNvGrpSpPr>
            <a:grpSpLocks/>
          </p:cNvGrpSpPr>
          <p:nvPr/>
        </p:nvGrpSpPr>
        <p:grpSpPr bwMode="auto">
          <a:xfrm>
            <a:off x="2373925" y="564485"/>
            <a:ext cx="866165" cy="1296393"/>
            <a:chOff x="3903" y="482"/>
            <a:chExt cx="1137" cy="1704"/>
          </a:xfrm>
        </p:grpSpPr>
        <p:sp>
          <p:nvSpPr>
            <p:cNvPr id="10" name="AutoShape 8">
              <a:extLst>
                <a:ext uri="{FF2B5EF4-FFF2-40B4-BE49-F238E27FC236}">
                  <a16:creationId xmlns:a16="http://schemas.microsoft.com/office/drawing/2014/main" id="{A49750AF-F957-47F1-A171-386843BE844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3" y="481"/>
              <a:ext cx="1137" cy="1704"/>
            </a:xfrm>
            <a:custGeom>
              <a:avLst/>
              <a:gdLst>
                <a:gd name="T0" fmla="+- 0 4228 3903"/>
                <a:gd name="T1" fmla="*/ T0 w 1137"/>
                <a:gd name="T2" fmla="+- 0 942 482"/>
                <a:gd name="T3" fmla="*/ 942 h 1704"/>
                <a:gd name="T4" fmla="+- 0 4116 3903"/>
                <a:gd name="T5" fmla="*/ T4 w 1137"/>
                <a:gd name="T6" fmla="+- 0 905 482"/>
                <a:gd name="T7" fmla="*/ 905 h 1704"/>
                <a:gd name="T8" fmla="+- 0 3947 3903"/>
                <a:gd name="T9" fmla="*/ T8 w 1137"/>
                <a:gd name="T10" fmla="+- 0 823 482"/>
                <a:gd name="T11" fmla="*/ 823 h 1704"/>
                <a:gd name="T12" fmla="+- 0 3904 3903"/>
                <a:gd name="T13" fmla="*/ T12 w 1137"/>
                <a:gd name="T14" fmla="+- 0 853 482"/>
                <a:gd name="T15" fmla="*/ 853 h 1704"/>
                <a:gd name="T16" fmla="+- 0 3956 3903"/>
                <a:gd name="T17" fmla="*/ T16 w 1137"/>
                <a:gd name="T18" fmla="+- 0 885 482"/>
                <a:gd name="T19" fmla="*/ 885 h 1704"/>
                <a:gd name="T20" fmla="+- 0 4125 3903"/>
                <a:gd name="T21" fmla="*/ T20 w 1137"/>
                <a:gd name="T22" fmla="+- 0 930 482"/>
                <a:gd name="T23" fmla="*/ 930 h 1704"/>
                <a:gd name="T24" fmla="+- 0 4243 3903"/>
                <a:gd name="T25" fmla="*/ T24 w 1137"/>
                <a:gd name="T26" fmla="+- 0 962 482"/>
                <a:gd name="T27" fmla="*/ 962 h 1704"/>
                <a:gd name="T28" fmla="+- 0 4485 3903"/>
                <a:gd name="T29" fmla="*/ T28 w 1137"/>
                <a:gd name="T30" fmla="+- 0 1839 482"/>
                <a:gd name="T31" fmla="*/ 1839 h 1704"/>
                <a:gd name="T32" fmla="+- 0 4419 3903"/>
                <a:gd name="T33" fmla="*/ T32 w 1137"/>
                <a:gd name="T34" fmla="+- 0 1825 482"/>
                <a:gd name="T35" fmla="*/ 1825 h 1704"/>
                <a:gd name="T36" fmla="+- 0 4390 3903"/>
                <a:gd name="T37" fmla="*/ T36 w 1137"/>
                <a:gd name="T38" fmla="+- 0 1880 482"/>
                <a:gd name="T39" fmla="*/ 1880 h 1704"/>
                <a:gd name="T40" fmla="+- 0 4400 3903"/>
                <a:gd name="T41" fmla="*/ T40 w 1137"/>
                <a:gd name="T42" fmla="+- 0 1911 482"/>
                <a:gd name="T43" fmla="*/ 1911 h 1704"/>
                <a:gd name="T44" fmla="+- 0 4464 3903"/>
                <a:gd name="T45" fmla="*/ T44 w 1137"/>
                <a:gd name="T46" fmla="+- 0 1929 482"/>
                <a:gd name="T47" fmla="*/ 1929 h 1704"/>
                <a:gd name="T48" fmla="+- 0 4493 3903"/>
                <a:gd name="T49" fmla="*/ T48 w 1137"/>
                <a:gd name="T50" fmla="+- 0 1863 482"/>
                <a:gd name="T51" fmla="*/ 1863 h 1704"/>
                <a:gd name="T52" fmla="+- 0 4676 3903"/>
                <a:gd name="T53" fmla="*/ T52 w 1137"/>
                <a:gd name="T54" fmla="+- 0 1752 482"/>
                <a:gd name="T55" fmla="*/ 1752 h 1704"/>
                <a:gd name="T56" fmla="+- 0 4611 3903"/>
                <a:gd name="T57" fmla="*/ T56 w 1137"/>
                <a:gd name="T58" fmla="+- 0 1886 482"/>
                <a:gd name="T59" fmla="*/ 1886 h 1704"/>
                <a:gd name="T60" fmla="+- 0 4472 3903"/>
                <a:gd name="T61" fmla="*/ T60 w 1137"/>
                <a:gd name="T62" fmla="+- 0 2110 482"/>
                <a:gd name="T63" fmla="*/ 2110 h 1704"/>
                <a:gd name="T64" fmla="+- 0 4497 3903"/>
                <a:gd name="T65" fmla="*/ T64 w 1137"/>
                <a:gd name="T66" fmla="+- 0 2178 482"/>
                <a:gd name="T67" fmla="*/ 2178 h 1704"/>
                <a:gd name="T68" fmla="+- 0 4591 3903"/>
                <a:gd name="T69" fmla="*/ T68 w 1137"/>
                <a:gd name="T70" fmla="+- 0 2060 482"/>
                <a:gd name="T71" fmla="*/ 2060 h 1704"/>
                <a:gd name="T72" fmla="+- 0 4667 3903"/>
                <a:gd name="T73" fmla="*/ T72 w 1137"/>
                <a:gd name="T74" fmla="+- 0 1819 482"/>
                <a:gd name="T75" fmla="*/ 1819 h 1704"/>
                <a:gd name="T76" fmla="+- 0 5010 3903"/>
                <a:gd name="T77" fmla="*/ T76 w 1137"/>
                <a:gd name="T78" fmla="+- 0 2105 482"/>
                <a:gd name="T79" fmla="*/ 2105 h 1704"/>
                <a:gd name="T80" fmla="+- 0 4978 3903"/>
                <a:gd name="T81" fmla="*/ T80 w 1137"/>
                <a:gd name="T82" fmla="+- 0 2013 482"/>
                <a:gd name="T83" fmla="*/ 2013 h 1704"/>
                <a:gd name="T84" fmla="+- 0 4928 3903"/>
                <a:gd name="T85" fmla="*/ T84 w 1137"/>
                <a:gd name="T86" fmla="+- 0 1932 482"/>
                <a:gd name="T87" fmla="*/ 1932 h 1704"/>
                <a:gd name="T88" fmla="+- 0 4471 3903"/>
                <a:gd name="T89" fmla="*/ T88 w 1137"/>
                <a:gd name="T90" fmla="+- 0 758 482"/>
                <a:gd name="T91" fmla="*/ 758 h 1704"/>
                <a:gd name="T92" fmla="+- 0 4403 3903"/>
                <a:gd name="T93" fmla="*/ T92 w 1137"/>
                <a:gd name="T94" fmla="+- 0 763 482"/>
                <a:gd name="T95" fmla="*/ 763 h 1704"/>
                <a:gd name="T96" fmla="+- 0 4420 3903"/>
                <a:gd name="T97" fmla="*/ T96 w 1137"/>
                <a:gd name="T98" fmla="+- 0 793 482"/>
                <a:gd name="T99" fmla="*/ 793 h 1704"/>
                <a:gd name="T100" fmla="+- 0 4453 3903"/>
                <a:gd name="T101" fmla="*/ T100 w 1137"/>
                <a:gd name="T102" fmla="+- 0 820 482"/>
                <a:gd name="T103" fmla="*/ 820 h 1704"/>
                <a:gd name="T104" fmla="+- 0 4360 3903"/>
                <a:gd name="T105" fmla="*/ T104 w 1137"/>
                <a:gd name="T106" fmla="+- 0 988 482"/>
                <a:gd name="T107" fmla="*/ 988 h 1704"/>
                <a:gd name="T108" fmla="+- 0 4194 3903"/>
                <a:gd name="T109" fmla="*/ T108 w 1137"/>
                <a:gd name="T110" fmla="+- 0 1106 482"/>
                <a:gd name="T111" fmla="*/ 1106 h 1704"/>
                <a:gd name="T112" fmla="+- 0 4101 3903"/>
                <a:gd name="T113" fmla="*/ T112 w 1137"/>
                <a:gd name="T114" fmla="+- 0 1129 482"/>
                <a:gd name="T115" fmla="*/ 1129 h 1704"/>
                <a:gd name="T116" fmla="+- 0 4130 3903"/>
                <a:gd name="T117" fmla="*/ T116 w 1137"/>
                <a:gd name="T118" fmla="+- 0 1148 482"/>
                <a:gd name="T119" fmla="*/ 1148 h 1704"/>
                <a:gd name="T120" fmla="+- 0 4308 3903"/>
                <a:gd name="T121" fmla="*/ T120 w 1137"/>
                <a:gd name="T122" fmla="+- 0 1248 482"/>
                <a:gd name="T123" fmla="*/ 1248 h 1704"/>
                <a:gd name="T124" fmla="+- 0 4312 3903"/>
                <a:gd name="T125" fmla="*/ T124 w 1137"/>
                <a:gd name="T126" fmla="+- 0 1274 482"/>
                <a:gd name="T127" fmla="*/ 1274 h 1704"/>
                <a:gd name="T128" fmla="+- 0 4258 3903"/>
                <a:gd name="T129" fmla="*/ T128 w 1137"/>
                <a:gd name="T130" fmla="+- 0 1436 482"/>
                <a:gd name="T131" fmla="*/ 1436 h 1704"/>
                <a:gd name="T132" fmla="+- 0 4182 3903"/>
                <a:gd name="T133" fmla="*/ T132 w 1137"/>
                <a:gd name="T134" fmla="+- 0 1500 482"/>
                <a:gd name="T135" fmla="*/ 1500 h 1704"/>
                <a:gd name="T136" fmla="+- 0 4245 3903"/>
                <a:gd name="T137" fmla="*/ T136 w 1137"/>
                <a:gd name="T138" fmla="+- 0 1537 482"/>
                <a:gd name="T139" fmla="*/ 1537 h 1704"/>
                <a:gd name="T140" fmla="+- 0 4345 3903"/>
                <a:gd name="T141" fmla="*/ T140 w 1137"/>
                <a:gd name="T142" fmla="+- 0 1469 482"/>
                <a:gd name="T143" fmla="*/ 1469 h 1704"/>
                <a:gd name="T144" fmla="+- 0 4399 3903"/>
                <a:gd name="T145" fmla="*/ T144 w 1137"/>
                <a:gd name="T146" fmla="+- 0 1537 482"/>
                <a:gd name="T147" fmla="*/ 1537 h 1704"/>
                <a:gd name="T148" fmla="+- 0 4414 3903"/>
                <a:gd name="T149" fmla="*/ T148 w 1137"/>
                <a:gd name="T150" fmla="+- 0 1611 482"/>
                <a:gd name="T151" fmla="*/ 1611 h 1704"/>
                <a:gd name="T152" fmla="+- 0 4478 3903"/>
                <a:gd name="T153" fmla="*/ T152 w 1137"/>
                <a:gd name="T154" fmla="+- 0 1693 482"/>
                <a:gd name="T155" fmla="*/ 1693 h 1704"/>
                <a:gd name="T156" fmla="+- 0 4687 3903"/>
                <a:gd name="T157" fmla="*/ T156 w 1137"/>
                <a:gd name="T158" fmla="+- 0 1681 482"/>
                <a:gd name="T159" fmla="*/ 1681 h 1704"/>
                <a:gd name="T160" fmla="+- 0 4847 3903"/>
                <a:gd name="T161" fmla="*/ T160 w 1137"/>
                <a:gd name="T162" fmla="+- 0 1783 482"/>
                <a:gd name="T163" fmla="*/ 1783 h 1704"/>
                <a:gd name="T164" fmla="+- 0 4918 3903"/>
                <a:gd name="T165" fmla="*/ T164 w 1137"/>
                <a:gd name="T166" fmla="+- 0 1977 482"/>
                <a:gd name="T167" fmla="*/ 1977 h 1704"/>
                <a:gd name="T168" fmla="+- 0 4937 3903"/>
                <a:gd name="T169" fmla="*/ T168 w 1137"/>
                <a:gd name="T170" fmla="+- 0 2079 482"/>
                <a:gd name="T171" fmla="*/ 2079 h 1704"/>
                <a:gd name="T172" fmla="+- 0 4987 3903"/>
                <a:gd name="T173" fmla="*/ T172 w 1137"/>
                <a:gd name="T174" fmla="+- 0 2144 482"/>
                <a:gd name="T175" fmla="*/ 2144 h 1704"/>
                <a:gd name="T176" fmla="+- 0 5040 3903"/>
                <a:gd name="T177" fmla="*/ T176 w 1137"/>
                <a:gd name="T178" fmla="+- 0 786 482"/>
                <a:gd name="T179" fmla="*/ 786 h 1704"/>
                <a:gd name="T180" fmla="+- 0 4971 3903"/>
                <a:gd name="T181" fmla="*/ T180 w 1137"/>
                <a:gd name="T182" fmla="+- 0 688 482"/>
                <a:gd name="T183" fmla="*/ 688 h 1704"/>
                <a:gd name="T184" fmla="+- 0 4866 3903"/>
                <a:gd name="T185" fmla="*/ T184 w 1137"/>
                <a:gd name="T186" fmla="+- 0 684 482"/>
                <a:gd name="T187" fmla="*/ 684 h 1704"/>
                <a:gd name="T188" fmla="+- 0 4846 3903"/>
                <a:gd name="T189" fmla="*/ T188 w 1137"/>
                <a:gd name="T190" fmla="+- 0 612 482"/>
                <a:gd name="T191" fmla="*/ 612 h 1704"/>
                <a:gd name="T192" fmla="+- 0 4905 3903"/>
                <a:gd name="T193" fmla="*/ T192 w 1137"/>
                <a:gd name="T194" fmla="+- 0 533 482"/>
                <a:gd name="T195" fmla="*/ 533 h 1704"/>
                <a:gd name="T196" fmla="+- 0 4883 3903"/>
                <a:gd name="T197" fmla="*/ T196 w 1137"/>
                <a:gd name="T198" fmla="+- 0 482 482"/>
                <a:gd name="T199" fmla="*/ 482 h 1704"/>
                <a:gd name="T200" fmla="+- 0 4811 3903"/>
                <a:gd name="T201" fmla="*/ T200 w 1137"/>
                <a:gd name="T202" fmla="+- 0 599 482"/>
                <a:gd name="T203" fmla="*/ 599 h 1704"/>
                <a:gd name="T204" fmla="+- 0 4648 3903"/>
                <a:gd name="T205" fmla="*/ T204 w 1137"/>
                <a:gd name="T206" fmla="+- 0 746 482"/>
                <a:gd name="T207" fmla="*/ 746 h 1704"/>
                <a:gd name="T208" fmla="+- 0 4926 3903"/>
                <a:gd name="T209" fmla="*/ T208 w 1137"/>
                <a:gd name="T210" fmla="+- 0 1925 482"/>
                <a:gd name="T211" fmla="*/ 1925 h 1704"/>
                <a:gd name="T212" fmla="+- 0 5040 3903"/>
                <a:gd name="T213" fmla="*/ T212 w 1137"/>
                <a:gd name="T214" fmla="+- 0 786 482"/>
                <a:gd name="T215" fmla="*/ 786 h 1704"/>
                <a:gd name="T216" fmla="+- 0 4972 3903"/>
                <a:gd name="T217" fmla="*/ T216 w 1137"/>
                <a:gd name="T218" fmla="+- 0 686 482"/>
                <a:gd name="T219" fmla="*/ 686 h 1704"/>
                <a:gd name="T220" fmla="+- 0 5029 3903"/>
                <a:gd name="T221" fmla="*/ T220 w 1137"/>
                <a:gd name="T222" fmla="+- 0 701 482"/>
                <a:gd name="T223" fmla="*/ 701 h 1704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  <a:cxn ang="0">
                  <a:pos x="T165" y="T167"/>
                </a:cxn>
                <a:cxn ang="0">
                  <a:pos x="T169" y="T171"/>
                </a:cxn>
                <a:cxn ang="0">
                  <a:pos x="T173" y="T175"/>
                </a:cxn>
                <a:cxn ang="0">
                  <a:pos x="T177" y="T179"/>
                </a:cxn>
                <a:cxn ang="0">
                  <a:pos x="T181" y="T183"/>
                </a:cxn>
                <a:cxn ang="0">
                  <a:pos x="T185" y="T187"/>
                </a:cxn>
                <a:cxn ang="0">
                  <a:pos x="T189" y="T191"/>
                </a:cxn>
                <a:cxn ang="0">
                  <a:pos x="T193" y="T195"/>
                </a:cxn>
                <a:cxn ang="0">
                  <a:pos x="T197" y="T199"/>
                </a:cxn>
                <a:cxn ang="0">
                  <a:pos x="T201" y="T203"/>
                </a:cxn>
                <a:cxn ang="0">
                  <a:pos x="T205" y="T207"/>
                </a:cxn>
                <a:cxn ang="0">
                  <a:pos x="T209" y="T211"/>
                </a:cxn>
                <a:cxn ang="0">
                  <a:pos x="T213" y="T215"/>
                </a:cxn>
                <a:cxn ang="0">
                  <a:pos x="T217" y="T219"/>
                </a:cxn>
                <a:cxn ang="0">
                  <a:pos x="T221" y="T223"/>
                </a:cxn>
              </a:cxnLst>
              <a:rect l="0" t="0" r="r" b="b"/>
              <a:pathLst>
                <a:path w="1137" h="1704">
                  <a:moveTo>
                    <a:pt x="341" y="477"/>
                  </a:moveTo>
                  <a:lnTo>
                    <a:pt x="341" y="474"/>
                  </a:lnTo>
                  <a:lnTo>
                    <a:pt x="338" y="464"/>
                  </a:lnTo>
                  <a:lnTo>
                    <a:pt x="325" y="460"/>
                  </a:lnTo>
                  <a:lnTo>
                    <a:pt x="314" y="457"/>
                  </a:lnTo>
                  <a:lnTo>
                    <a:pt x="298" y="452"/>
                  </a:lnTo>
                  <a:lnTo>
                    <a:pt x="259" y="440"/>
                  </a:lnTo>
                  <a:lnTo>
                    <a:pt x="213" y="423"/>
                  </a:lnTo>
                  <a:lnTo>
                    <a:pt x="174" y="404"/>
                  </a:lnTo>
                  <a:lnTo>
                    <a:pt x="119" y="365"/>
                  </a:lnTo>
                  <a:lnTo>
                    <a:pt x="87" y="349"/>
                  </a:lnTo>
                  <a:lnTo>
                    <a:pt x="44" y="341"/>
                  </a:lnTo>
                  <a:lnTo>
                    <a:pt x="21" y="342"/>
                  </a:lnTo>
                  <a:lnTo>
                    <a:pt x="7" y="348"/>
                  </a:lnTo>
                  <a:lnTo>
                    <a:pt x="0" y="359"/>
                  </a:lnTo>
                  <a:lnTo>
                    <a:pt x="1" y="371"/>
                  </a:lnTo>
                  <a:lnTo>
                    <a:pt x="7" y="381"/>
                  </a:lnTo>
                  <a:lnTo>
                    <a:pt x="18" y="391"/>
                  </a:lnTo>
                  <a:lnTo>
                    <a:pt x="34" y="399"/>
                  </a:lnTo>
                  <a:lnTo>
                    <a:pt x="53" y="403"/>
                  </a:lnTo>
                  <a:lnTo>
                    <a:pt x="98" y="409"/>
                  </a:lnTo>
                  <a:lnTo>
                    <a:pt x="140" y="417"/>
                  </a:lnTo>
                  <a:lnTo>
                    <a:pt x="181" y="430"/>
                  </a:lnTo>
                  <a:lnTo>
                    <a:pt x="222" y="448"/>
                  </a:lnTo>
                  <a:lnTo>
                    <a:pt x="263" y="469"/>
                  </a:lnTo>
                  <a:lnTo>
                    <a:pt x="299" y="485"/>
                  </a:lnTo>
                  <a:lnTo>
                    <a:pt x="326" y="490"/>
                  </a:lnTo>
                  <a:lnTo>
                    <a:pt x="340" y="480"/>
                  </a:lnTo>
                  <a:lnTo>
                    <a:pt x="341" y="477"/>
                  </a:lnTo>
                  <a:moveTo>
                    <a:pt x="590" y="1381"/>
                  </a:moveTo>
                  <a:lnTo>
                    <a:pt x="587" y="1368"/>
                  </a:lnTo>
                  <a:lnTo>
                    <a:pt x="582" y="1357"/>
                  </a:lnTo>
                  <a:lnTo>
                    <a:pt x="573" y="1348"/>
                  </a:lnTo>
                  <a:lnTo>
                    <a:pt x="561" y="1343"/>
                  </a:lnTo>
                  <a:lnTo>
                    <a:pt x="545" y="1341"/>
                  </a:lnTo>
                  <a:lnTo>
                    <a:pt x="516" y="1343"/>
                  </a:lnTo>
                  <a:lnTo>
                    <a:pt x="496" y="1350"/>
                  </a:lnTo>
                  <a:lnTo>
                    <a:pt x="485" y="1361"/>
                  </a:lnTo>
                  <a:lnTo>
                    <a:pt x="483" y="1377"/>
                  </a:lnTo>
                  <a:lnTo>
                    <a:pt x="487" y="1398"/>
                  </a:lnTo>
                  <a:lnTo>
                    <a:pt x="488" y="1407"/>
                  </a:lnTo>
                  <a:lnTo>
                    <a:pt x="491" y="1416"/>
                  </a:lnTo>
                  <a:lnTo>
                    <a:pt x="493" y="1424"/>
                  </a:lnTo>
                  <a:lnTo>
                    <a:pt x="497" y="1429"/>
                  </a:lnTo>
                  <a:lnTo>
                    <a:pt x="502" y="1432"/>
                  </a:lnTo>
                  <a:lnTo>
                    <a:pt x="512" y="1438"/>
                  </a:lnTo>
                  <a:lnTo>
                    <a:pt x="534" y="1447"/>
                  </a:lnTo>
                  <a:lnTo>
                    <a:pt x="561" y="1447"/>
                  </a:lnTo>
                  <a:lnTo>
                    <a:pt x="581" y="1427"/>
                  </a:lnTo>
                  <a:lnTo>
                    <a:pt x="587" y="1411"/>
                  </a:lnTo>
                  <a:lnTo>
                    <a:pt x="590" y="1395"/>
                  </a:lnTo>
                  <a:lnTo>
                    <a:pt x="590" y="1381"/>
                  </a:lnTo>
                  <a:moveTo>
                    <a:pt x="795" y="1286"/>
                  </a:moveTo>
                  <a:lnTo>
                    <a:pt x="792" y="1278"/>
                  </a:lnTo>
                  <a:lnTo>
                    <a:pt x="785" y="1270"/>
                  </a:lnTo>
                  <a:lnTo>
                    <a:pt x="773" y="1270"/>
                  </a:lnTo>
                  <a:lnTo>
                    <a:pt x="759" y="1281"/>
                  </a:lnTo>
                  <a:lnTo>
                    <a:pt x="745" y="1306"/>
                  </a:lnTo>
                  <a:lnTo>
                    <a:pt x="729" y="1352"/>
                  </a:lnTo>
                  <a:lnTo>
                    <a:pt x="708" y="1404"/>
                  </a:lnTo>
                  <a:lnTo>
                    <a:pt x="678" y="1458"/>
                  </a:lnTo>
                  <a:lnTo>
                    <a:pt x="599" y="1543"/>
                  </a:lnTo>
                  <a:lnTo>
                    <a:pt x="578" y="1585"/>
                  </a:lnTo>
                  <a:lnTo>
                    <a:pt x="569" y="1628"/>
                  </a:lnTo>
                  <a:lnTo>
                    <a:pt x="574" y="1666"/>
                  </a:lnTo>
                  <a:lnTo>
                    <a:pt x="579" y="1677"/>
                  </a:lnTo>
                  <a:lnTo>
                    <a:pt x="586" y="1687"/>
                  </a:lnTo>
                  <a:lnTo>
                    <a:pt x="594" y="1696"/>
                  </a:lnTo>
                  <a:lnTo>
                    <a:pt x="605" y="1703"/>
                  </a:lnTo>
                  <a:lnTo>
                    <a:pt x="642" y="1695"/>
                  </a:lnTo>
                  <a:lnTo>
                    <a:pt x="669" y="1646"/>
                  </a:lnTo>
                  <a:lnTo>
                    <a:pt x="688" y="1578"/>
                  </a:lnTo>
                  <a:lnTo>
                    <a:pt x="700" y="1515"/>
                  </a:lnTo>
                  <a:lnTo>
                    <a:pt x="715" y="1454"/>
                  </a:lnTo>
                  <a:lnTo>
                    <a:pt x="740" y="1390"/>
                  </a:lnTo>
                  <a:lnTo>
                    <a:pt x="764" y="1337"/>
                  </a:lnTo>
                  <a:lnTo>
                    <a:pt x="782" y="1307"/>
                  </a:lnTo>
                  <a:lnTo>
                    <a:pt x="793" y="1296"/>
                  </a:lnTo>
                  <a:lnTo>
                    <a:pt x="795" y="1286"/>
                  </a:lnTo>
                  <a:moveTo>
                    <a:pt x="1107" y="1623"/>
                  </a:moveTo>
                  <a:lnTo>
                    <a:pt x="1105" y="1606"/>
                  </a:lnTo>
                  <a:lnTo>
                    <a:pt x="1100" y="1586"/>
                  </a:lnTo>
                  <a:lnTo>
                    <a:pt x="1090" y="1560"/>
                  </a:lnTo>
                  <a:lnTo>
                    <a:pt x="1075" y="1531"/>
                  </a:lnTo>
                  <a:lnTo>
                    <a:pt x="1056" y="1499"/>
                  </a:lnTo>
                  <a:lnTo>
                    <a:pt x="1032" y="1463"/>
                  </a:lnTo>
                  <a:lnTo>
                    <a:pt x="1028" y="1456"/>
                  </a:lnTo>
                  <a:lnTo>
                    <a:pt x="1025" y="1450"/>
                  </a:lnTo>
                  <a:lnTo>
                    <a:pt x="638" y="291"/>
                  </a:lnTo>
                  <a:lnTo>
                    <a:pt x="621" y="288"/>
                  </a:lnTo>
                  <a:lnTo>
                    <a:pt x="612" y="286"/>
                  </a:lnTo>
                  <a:lnTo>
                    <a:pt x="568" y="276"/>
                  </a:lnTo>
                  <a:lnTo>
                    <a:pt x="537" y="272"/>
                  </a:lnTo>
                  <a:lnTo>
                    <a:pt x="529" y="273"/>
                  </a:lnTo>
                  <a:lnTo>
                    <a:pt x="514" y="274"/>
                  </a:lnTo>
                  <a:lnTo>
                    <a:pt x="500" y="281"/>
                  </a:lnTo>
                  <a:lnTo>
                    <a:pt x="498" y="292"/>
                  </a:lnTo>
                  <a:lnTo>
                    <a:pt x="501" y="298"/>
                  </a:lnTo>
                  <a:lnTo>
                    <a:pt x="507" y="305"/>
                  </a:lnTo>
                  <a:lnTo>
                    <a:pt x="517" y="311"/>
                  </a:lnTo>
                  <a:lnTo>
                    <a:pt x="530" y="318"/>
                  </a:lnTo>
                  <a:lnTo>
                    <a:pt x="541" y="324"/>
                  </a:lnTo>
                  <a:lnTo>
                    <a:pt x="548" y="330"/>
                  </a:lnTo>
                  <a:lnTo>
                    <a:pt x="550" y="338"/>
                  </a:lnTo>
                  <a:lnTo>
                    <a:pt x="546" y="367"/>
                  </a:lnTo>
                  <a:lnTo>
                    <a:pt x="523" y="405"/>
                  </a:lnTo>
                  <a:lnTo>
                    <a:pt x="490" y="451"/>
                  </a:lnTo>
                  <a:lnTo>
                    <a:pt x="457" y="506"/>
                  </a:lnTo>
                  <a:lnTo>
                    <a:pt x="411" y="567"/>
                  </a:lnTo>
                  <a:lnTo>
                    <a:pt x="352" y="605"/>
                  </a:lnTo>
                  <a:lnTo>
                    <a:pt x="351" y="605"/>
                  </a:lnTo>
                  <a:lnTo>
                    <a:pt x="291" y="624"/>
                  </a:lnTo>
                  <a:lnTo>
                    <a:pt x="238" y="628"/>
                  </a:lnTo>
                  <a:lnTo>
                    <a:pt x="217" y="631"/>
                  </a:lnTo>
                  <a:lnTo>
                    <a:pt x="204" y="637"/>
                  </a:lnTo>
                  <a:lnTo>
                    <a:pt x="198" y="647"/>
                  </a:lnTo>
                  <a:lnTo>
                    <a:pt x="199" y="656"/>
                  </a:lnTo>
                  <a:lnTo>
                    <a:pt x="201" y="665"/>
                  </a:lnTo>
                  <a:lnTo>
                    <a:pt x="212" y="671"/>
                  </a:lnTo>
                  <a:lnTo>
                    <a:pt x="227" y="666"/>
                  </a:lnTo>
                  <a:lnTo>
                    <a:pt x="263" y="663"/>
                  </a:lnTo>
                  <a:lnTo>
                    <a:pt x="315" y="674"/>
                  </a:lnTo>
                  <a:lnTo>
                    <a:pt x="367" y="706"/>
                  </a:lnTo>
                  <a:lnTo>
                    <a:pt x="405" y="766"/>
                  </a:lnTo>
                  <a:lnTo>
                    <a:pt x="406" y="770"/>
                  </a:lnTo>
                  <a:lnTo>
                    <a:pt x="407" y="773"/>
                  </a:lnTo>
                  <a:lnTo>
                    <a:pt x="408" y="777"/>
                  </a:lnTo>
                  <a:lnTo>
                    <a:pt x="409" y="792"/>
                  </a:lnTo>
                  <a:lnTo>
                    <a:pt x="413" y="852"/>
                  </a:lnTo>
                  <a:lnTo>
                    <a:pt x="393" y="908"/>
                  </a:lnTo>
                  <a:lnTo>
                    <a:pt x="367" y="943"/>
                  </a:lnTo>
                  <a:lnTo>
                    <a:pt x="355" y="954"/>
                  </a:lnTo>
                  <a:lnTo>
                    <a:pt x="325" y="960"/>
                  </a:lnTo>
                  <a:lnTo>
                    <a:pt x="299" y="975"/>
                  </a:lnTo>
                  <a:lnTo>
                    <a:pt x="281" y="995"/>
                  </a:lnTo>
                  <a:lnTo>
                    <a:pt x="279" y="1018"/>
                  </a:lnTo>
                  <a:lnTo>
                    <a:pt x="282" y="1027"/>
                  </a:lnTo>
                  <a:lnTo>
                    <a:pt x="290" y="1036"/>
                  </a:lnTo>
                  <a:lnTo>
                    <a:pt x="304" y="1045"/>
                  </a:lnTo>
                  <a:lnTo>
                    <a:pt x="342" y="1055"/>
                  </a:lnTo>
                  <a:lnTo>
                    <a:pt x="367" y="1040"/>
                  </a:lnTo>
                  <a:lnTo>
                    <a:pt x="389" y="1013"/>
                  </a:lnTo>
                  <a:lnTo>
                    <a:pt x="418" y="992"/>
                  </a:lnTo>
                  <a:lnTo>
                    <a:pt x="442" y="987"/>
                  </a:lnTo>
                  <a:lnTo>
                    <a:pt x="462" y="992"/>
                  </a:lnTo>
                  <a:lnTo>
                    <a:pt x="478" y="1009"/>
                  </a:lnTo>
                  <a:lnTo>
                    <a:pt x="491" y="1039"/>
                  </a:lnTo>
                  <a:lnTo>
                    <a:pt x="496" y="1055"/>
                  </a:lnTo>
                  <a:lnTo>
                    <a:pt x="501" y="1073"/>
                  </a:lnTo>
                  <a:lnTo>
                    <a:pt x="505" y="1094"/>
                  </a:lnTo>
                  <a:lnTo>
                    <a:pt x="509" y="1117"/>
                  </a:lnTo>
                  <a:lnTo>
                    <a:pt x="511" y="1129"/>
                  </a:lnTo>
                  <a:lnTo>
                    <a:pt x="513" y="1139"/>
                  </a:lnTo>
                  <a:lnTo>
                    <a:pt x="516" y="1148"/>
                  </a:lnTo>
                  <a:lnTo>
                    <a:pt x="543" y="1193"/>
                  </a:lnTo>
                  <a:lnTo>
                    <a:pt x="575" y="1211"/>
                  </a:lnTo>
                  <a:lnTo>
                    <a:pt x="602" y="1214"/>
                  </a:lnTo>
                  <a:lnTo>
                    <a:pt x="614" y="1212"/>
                  </a:lnTo>
                  <a:lnTo>
                    <a:pt x="705" y="1193"/>
                  </a:lnTo>
                  <a:lnTo>
                    <a:pt x="784" y="1199"/>
                  </a:lnTo>
                  <a:lnTo>
                    <a:pt x="839" y="1215"/>
                  </a:lnTo>
                  <a:lnTo>
                    <a:pt x="861" y="1224"/>
                  </a:lnTo>
                  <a:lnTo>
                    <a:pt x="908" y="1259"/>
                  </a:lnTo>
                  <a:lnTo>
                    <a:pt x="944" y="1301"/>
                  </a:lnTo>
                  <a:lnTo>
                    <a:pt x="972" y="1347"/>
                  </a:lnTo>
                  <a:lnTo>
                    <a:pt x="991" y="1395"/>
                  </a:lnTo>
                  <a:lnTo>
                    <a:pt x="1005" y="1446"/>
                  </a:lnTo>
                  <a:lnTo>
                    <a:pt x="1015" y="1495"/>
                  </a:lnTo>
                  <a:lnTo>
                    <a:pt x="1022" y="1538"/>
                  </a:lnTo>
                  <a:lnTo>
                    <a:pt x="1028" y="1573"/>
                  </a:lnTo>
                  <a:lnTo>
                    <a:pt x="1030" y="1585"/>
                  </a:lnTo>
                  <a:lnTo>
                    <a:pt x="1034" y="1597"/>
                  </a:lnTo>
                  <a:lnTo>
                    <a:pt x="1037" y="1607"/>
                  </a:lnTo>
                  <a:lnTo>
                    <a:pt x="1051" y="1639"/>
                  </a:lnTo>
                  <a:lnTo>
                    <a:pt x="1067" y="1658"/>
                  </a:lnTo>
                  <a:lnTo>
                    <a:pt x="1084" y="1662"/>
                  </a:lnTo>
                  <a:lnTo>
                    <a:pt x="1099" y="1650"/>
                  </a:lnTo>
                  <a:lnTo>
                    <a:pt x="1105" y="1638"/>
                  </a:lnTo>
                  <a:lnTo>
                    <a:pt x="1107" y="1623"/>
                  </a:lnTo>
                  <a:moveTo>
                    <a:pt x="1137" y="304"/>
                  </a:moveTo>
                  <a:lnTo>
                    <a:pt x="1120" y="302"/>
                  </a:lnTo>
                  <a:lnTo>
                    <a:pt x="1096" y="287"/>
                  </a:lnTo>
                  <a:lnTo>
                    <a:pt x="1069" y="204"/>
                  </a:lnTo>
                  <a:lnTo>
                    <a:pt x="1068" y="206"/>
                  </a:lnTo>
                  <a:lnTo>
                    <a:pt x="1030" y="234"/>
                  </a:lnTo>
                  <a:lnTo>
                    <a:pt x="1003" y="234"/>
                  </a:lnTo>
                  <a:lnTo>
                    <a:pt x="981" y="223"/>
                  </a:lnTo>
                  <a:lnTo>
                    <a:pt x="963" y="202"/>
                  </a:lnTo>
                  <a:lnTo>
                    <a:pt x="951" y="175"/>
                  </a:lnTo>
                  <a:lnTo>
                    <a:pt x="947" y="160"/>
                  </a:lnTo>
                  <a:lnTo>
                    <a:pt x="944" y="145"/>
                  </a:lnTo>
                  <a:lnTo>
                    <a:pt x="943" y="130"/>
                  </a:lnTo>
                  <a:lnTo>
                    <a:pt x="943" y="114"/>
                  </a:lnTo>
                  <a:lnTo>
                    <a:pt x="957" y="83"/>
                  </a:lnTo>
                  <a:lnTo>
                    <a:pt x="981" y="66"/>
                  </a:lnTo>
                  <a:lnTo>
                    <a:pt x="1002" y="51"/>
                  </a:lnTo>
                  <a:lnTo>
                    <a:pt x="1005" y="24"/>
                  </a:lnTo>
                  <a:lnTo>
                    <a:pt x="1005" y="23"/>
                  </a:lnTo>
                  <a:lnTo>
                    <a:pt x="1005" y="22"/>
                  </a:lnTo>
                  <a:lnTo>
                    <a:pt x="980" y="0"/>
                  </a:lnTo>
                  <a:lnTo>
                    <a:pt x="943" y="5"/>
                  </a:lnTo>
                  <a:lnTo>
                    <a:pt x="913" y="42"/>
                  </a:lnTo>
                  <a:lnTo>
                    <a:pt x="912" y="59"/>
                  </a:lnTo>
                  <a:lnTo>
                    <a:pt x="908" y="117"/>
                  </a:lnTo>
                  <a:lnTo>
                    <a:pt x="903" y="187"/>
                  </a:lnTo>
                  <a:lnTo>
                    <a:pt x="866" y="220"/>
                  </a:lnTo>
                  <a:lnTo>
                    <a:pt x="809" y="238"/>
                  </a:lnTo>
                  <a:lnTo>
                    <a:pt x="745" y="264"/>
                  </a:lnTo>
                  <a:lnTo>
                    <a:pt x="691" y="288"/>
                  </a:lnTo>
                  <a:lnTo>
                    <a:pt x="650" y="293"/>
                  </a:lnTo>
                  <a:lnTo>
                    <a:pt x="638" y="291"/>
                  </a:lnTo>
                  <a:lnTo>
                    <a:pt x="1023" y="1443"/>
                  </a:lnTo>
                  <a:lnTo>
                    <a:pt x="1033" y="1393"/>
                  </a:lnTo>
                  <a:lnTo>
                    <a:pt x="1083" y="1357"/>
                  </a:lnTo>
                  <a:lnTo>
                    <a:pt x="1137" y="1335"/>
                  </a:lnTo>
                  <a:lnTo>
                    <a:pt x="1137" y="304"/>
                  </a:lnTo>
                  <a:moveTo>
                    <a:pt x="1137" y="101"/>
                  </a:moveTo>
                  <a:lnTo>
                    <a:pt x="1120" y="113"/>
                  </a:lnTo>
                  <a:lnTo>
                    <a:pt x="1095" y="158"/>
                  </a:lnTo>
                  <a:lnTo>
                    <a:pt x="1069" y="204"/>
                  </a:lnTo>
                  <a:lnTo>
                    <a:pt x="1094" y="281"/>
                  </a:lnTo>
                  <a:lnTo>
                    <a:pt x="1096" y="273"/>
                  </a:lnTo>
                  <a:lnTo>
                    <a:pt x="1102" y="263"/>
                  </a:lnTo>
                  <a:lnTo>
                    <a:pt x="1126" y="219"/>
                  </a:lnTo>
                  <a:lnTo>
                    <a:pt x="1137" y="196"/>
                  </a:lnTo>
                  <a:lnTo>
                    <a:pt x="1137" y="101"/>
                  </a:lnTo>
                </a:path>
              </a:pathLst>
            </a:custGeom>
            <a:solidFill>
              <a:srgbClr val="FFD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pic>
          <p:nvPicPr>
            <p:cNvPr id="11" name="Picture 9">
              <a:extLst>
                <a:ext uri="{FF2B5EF4-FFF2-40B4-BE49-F238E27FC236}">
                  <a16:creationId xmlns:a16="http://schemas.microsoft.com/office/drawing/2014/main" id="{24388CC2-2223-4E85-A362-F561A3D85F0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34" y="1975"/>
              <a:ext cx="107" cy="1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AutoShape 10">
              <a:extLst>
                <a:ext uri="{FF2B5EF4-FFF2-40B4-BE49-F238E27FC236}">
                  <a16:creationId xmlns:a16="http://schemas.microsoft.com/office/drawing/2014/main" id="{C6A68DB5-E56D-4A45-8870-94D1672950F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75" y="622"/>
              <a:ext cx="597" cy="1459"/>
            </a:xfrm>
            <a:custGeom>
              <a:avLst/>
              <a:gdLst>
                <a:gd name="T0" fmla="+- 0 3988 3976"/>
                <a:gd name="T1" fmla="*/ T0 w 597"/>
                <a:gd name="T2" fmla="+- 0 1069 622"/>
                <a:gd name="T3" fmla="*/ 1069 h 1459"/>
                <a:gd name="T4" fmla="+- 0 3984 3976"/>
                <a:gd name="T5" fmla="*/ T4 w 597"/>
                <a:gd name="T6" fmla="+- 0 1058 622"/>
                <a:gd name="T7" fmla="*/ 1058 h 1459"/>
                <a:gd name="T8" fmla="+- 0 3980 3976"/>
                <a:gd name="T9" fmla="*/ T8 w 597"/>
                <a:gd name="T10" fmla="+- 0 1079 622"/>
                <a:gd name="T11" fmla="*/ 1079 h 1459"/>
                <a:gd name="T12" fmla="+- 0 4010 3976"/>
                <a:gd name="T13" fmla="*/ T12 w 597"/>
                <a:gd name="T14" fmla="+- 0 1435 622"/>
                <a:gd name="T15" fmla="*/ 1435 h 1459"/>
                <a:gd name="T16" fmla="+- 0 4009 3976"/>
                <a:gd name="T17" fmla="*/ T16 w 597"/>
                <a:gd name="T18" fmla="+- 0 1416 622"/>
                <a:gd name="T19" fmla="*/ 1416 h 1459"/>
                <a:gd name="T20" fmla="+- 0 3997 3976"/>
                <a:gd name="T21" fmla="*/ T20 w 597"/>
                <a:gd name="T22" fmla="+- 0 1414 622"/>
                <a:gd name="T23" fmla="*/ 1414 h 1459"/>
                <a:gd name="T24" fmla="+- 0 4010 3976"/>
                <a:gd name="T25" fmla="*/ T24 w 597"/>
                <a:gd name="T26" fmla="+- 0 1435 622"/>
                <a:gd name="T27" fmla="*/ 1435 h 1459"/>
                <a:gd name="T28" fmla="+- 0 4218 3976"/>
                <a:gd name="T29" fmla="*/ T28 w 597"/>
                <a:gd name="T30" fmla="+- 0 1864 622"/>
                <a:gd name="T31" fmla="*/ 1864 h 1459"/>
                <a:gd name="T32" fmla="+- 0 4218 3976"/>
                <a:gd name="T33" fmla="*/ T32 w 597"/>
                <a:gd name="T34" fmla="+- 0 1861 622"/>
                <a:gd name="T35" fmla="*/ 1861 h 1459"/>
                <a:gd name="T36" fmla="+- 0 4215 3976"/>
                <a:gd name="T37" fmla="*/ T36 w 597"/>
                <a:gd name="T38" fmla="+- 0 1851 622"/>
                <a:gd name="T39" fmla="*/ 1851 h 1459"/>
                <a:gd name="T40" fmla="+- 0 4210 3976"/>
                <a:gd name="T41" fmla="*/ T40 w 597"/>
                <a:gd name="T42" fmla="+- 0 1872 622"/>
                <a:gd name="T43" fmla="*/ 1872 h 1459"/>
                <a:gd name="T44" fmla="+- 0 4250 3976"/>
                <a:gd name="T45" fmla="*/ T44 w 597"/>
                <a:gd name="T46" fmla="+- 0 1619 622"/>
                <a:gd name="T47" fmla="*/ 1619 h 1459"/>
                <a:gd name="T48" fmla="+- 0 4249 3976"/>
                <a:gd name="T49" fmla="*/ T48 w 597"/>
                <a:gd name="T50" fmla="+- 0 1599 622"/>
                <a:gd name="T51" fmla="*/ 1599 h 1459"/>
                <a:gd name="T52" fmla="+- 0 4238 3976"/>
                <a:gd name="T53" fmla="*/ T52 w 597"/>
                <a:gd name="T54" fmla="+- 0 1597 622"/>
                <a:gd name="T55" fmla="*/ 1597 h 1459"/>
                <a:gd name="T56" fmla="+- 0 4250 3976"/>
                <a:gd name="T57" fmla="*/ T56 w 597"/>
                <a:gd name="T58" fmla="+- 0 1619 622"/>
                <a:gd name="T59" fmla="*/ 1619 h 1459"/>
                <a:gd name="T60" fmla="+- 0 4273 3976"/>
                <a:gd name="T61" fmla="*/ T60 w 597"/>
                <a:gd name="T62" fmla="+- 0 820 622"/>
                <a:gd name="T63" fmla="*/ 820 h 1459"/>
                <a:gd name="T64" fmla="+- 0 4265 3976"/>
                <a:gd name="T65" fmla="*/ T64 w 597"/>
                <a:gd name="T66" fmla="+- 0 803 622"/>
                <a:gd name="T67" fmla="*/ 803 h 1459"/>
                <a:gd name="T68" fmla="+- 0 4240 3976"/>
                <a:gd name="T69" fmla="*/ T68 w 597"/>
                <a:gd name="T70" fmla="+- 0 789 622"/>
                <a:gd name="T71" fmla="*/ 789 h 1459"/>
                <a:gd name="T72" fmla="+- 0 4223 3976"/>
                <a:gd name="T73" fmla="*/ T72 w 597"/>
                <a:gd name="T74" fmla="+- 0 807 622"/>
                <a:gd name="T75" fmla="*/ 807 h 1459"/>
                <a:gd name="T76" fmla="+- 0 4227 3976"/>
                <a:gd name="T77" fmla="*/ T76 w 597"/>
                <a:gd name="T78" fmla="+- 0 829 622"/>
                <a:gd name="T79" fmla="*/ 829 h 1459"/>
                <a:gd name="T80" fmla="+- 0 4239 3976"/>
                <a:gd name="T81" fmla="*/ T80 w 597"/>
                <a:gd name="T82" fmla="+- 0 834 622"/>
                <a:gd name="T83" fmla="*/ 834 h 1459"/>
                <a:gd name="T84" fmla="+- 0 4255 3976"/>
                <a:gd name="T85" fmla="*/ T84 w 597"/>
                <a:gd name="T86" fmla="+- 0 837 622"/>
                <a:gd name="T87" fmla="*/ 837 h 1459"/>
                <a:gd name="T88" fmla="+- 0 4273 3976"/>
                <a:gd name="T89" fmla="*/ T88 w 597"/>
                <a:gd name="T90" fmla="+- 0 826 622"/>
                <a:gd name="T91" fmla="*/ 826 h 1459"/>
                <a:gd name="T92" fmla="+- 0 4325 3976"/>
                <a:gd name="T93" fmla="*/ T92 w 597"/>
                <a:gd name="T94" fmla="+- 0 651 622"/>
                <a:gd name="T95" fmla="*/ 651 h 1459"/>
                <a:gd name="T96" fmla="+- 0 4324 3976"/>
                <a:gd name="T97" fmla="*/ T96 w 597"/>
                <a:gd name="T98" fmla="+- 0 631 622"/>
                <a:gd name="T99" fmla="*/ 631 h 1459"/>
                <a:gd name="T100" fmla="+- 0 4313 3976"/>
                <a:gd name="T101" fmla="*/ T100 w 597"/>
                <a:gd name="T102" fmla="+- 0 629 622"/>
                <a:gd name="T103" fmla="*/ 629 h 1459"/>
                <a:gd name="T104" fmla="+- 0 4325 3976"/>
                <a:gd name="T105" fmla="*/ T104 w 597"/>
                <a:gd name="T106" fmla="+- 0 651 622"/>
                <a:gd name="T107" fmla="*/ 651 h 1459"/>
                <a:gd name="T108" fmla="+- 0 4398 3976"/>
                <a:gd name="T109" fmla="*/ T108 w 597"/>
                <a:gd name="T110" fmla="+- 0 2064 622"/>
                <a:gd name="T111" fmla="*/ 2064 h 1459"/>
                <a:gd name="T112" fmla="+- 0 4395 3976"/>
                <a:gd name="T113" fmla="*/ T112 w 597"/>
                <a:gd name="T114" fmla="+- 0 2053 622"/>
                <a:gd name="T115" fmla="*/ 2053 h 1459"/>
                <a:gd name="T116" fmla="+- 0 4390 3976"/>
                <a:gd name="T117" fmla="*/ T116 w 597"/>
                <a:gd name="T118" fmla="+- 0 2074 622"/>
                <a:gd name="T119" fmla="*/ 2074 h 1459"/>
                <a:gd name="T120" fmla="+- 0 4572 3976"/>
                <a:gd name="T121" fmla="*/ T120 w 597"/>
                <a:gd name="T122" fmla="+- 0 1791 622"/>
                <a:gd name="T123" fmla="*/ 1791 h 1459"/>
                <a:gd name="T124" fmla="+- 0 4571 3976"/>
                <a:gd name="T125" fmla="*/ T124 w 597"/>
                <a:gd name="T126" fmla="+- 0 1785 622"/>
                <a:gd name="T127" fmla="*/ 1785 h 1459"/>
                <a:gd name="T128" fmla="+- 0 4551 3976"/>
                <a:gd name="T129" fmla="*/ T128 w 597"/>
                <a:gd name="T130" fmla="+- 0 1761 622"/>
                <a:gd name="T131" fmla="*/ 1761 h 1459"/>
                <a:gd name="T132" fmla="+- 0 4527 3976"/>
                <a:gd name="T133" fmla="*/ T132 w 597"/>
                <a:gd name="T134" fmla="+- 0 1765 622"/>
                <a:gd name="T135" fmla="*/ 1765 h 1459"/>
                <a:gd name="T136" fmla="+- 0 4520 3976"/>
                <a:gd name="T137" fmla="*/ T136 w 597"/>
                <a:gd name="T138" fmla="+- 0 1783 622"/>
                <a:gd name="T139" fmla="*/ 1783 h 1459"/>
                <a:gd name="T140" fmla="+- 0 4531 3976"/>
                <a:gd name="T141" fmla="*/ T140 w 597"/>
                <a:gd name="T142" fmla="+- 0 1801 622"/>
                <a:gd name="T143" fmla="*/ 1801 h 1459"/>
                <a:gd name="T144" fmla="+- 0 4542 3976"/>
                <a:gd name="T145" fmla="*/ T144 w 597"/>
                <a:gd name="T146" fmla="+- 0 1803 622"/>
                <a:gd name="T147" fmla="*/ 1803 h 1459"/>
                <a:gd name="T148" fmla="+- 0 4565 3976"/>
                <a:gd name="T149" fmla="*/ T148 w 597"/>
                <a:gd name="T150" fmla="+- 0 1803 622"/>
                <a:gd name="T151" fmla="*/ 1803 h 1459"/>
                <a:gd name="T152" fmla="+- 0 4572 3976"/>
                <a:gd name="T153" fmla="*/ T152 w 597"/>
                <a:gd name="T154" fmla="+- 0 1791 622"/>
                <a:gd name="T155" fmla="*/ 1791 h 145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</a:cxnLst>
              <a:rect l="0" t="0" r="r" b="b"/>
              <a:pathLst>
                <a:path w="597" h="1459">
                  <a:moveTo>
                    <a:pt x="12" y="465"/>
                  </a:moveTo>
                  <a:lnTo>
                    <a:pt x="12" y="447"/>
                  </a:lnTo>
                  <a:lnTo>
                    <a:pt x="11" y="446"/>
                  </a:lnTo>
                  <a:lnTo>
                    <a:pt x="8" y="436"/>
                  </a:lnTo>
                  <a:lnTo>
                    <a:pt x="0" y="444"/>
                  </a:lnTo>
                  <a:lnTo>
                    <a:pt x="4" y="457"/>
                  </a:lnTo>
                  <a:lnTo>
                    <a:pt x="12" y="465"/>
                  </a:lnTo>
                  <a:moveTo>
                    <a:pt x="34" y="813"/>
                  </a:moveTo>
                  <a:lnTo>
                    <a:pt x="33" y="795"/>
                  </a:lnTo>
                  <a:lnTo>
                    <a:pt x="33" y="794"/>
                  </a:lnTo>
                  <a:lnTo>
                    <a:pt x="30" y="784"/>
                  </a:lnTo>
                  <a:lnTo>
                    <a:pt x="21" y="792"/>
                  </a:lnTo>
                  <a:lnTo>
                    <a:pt x="25" y="806"/>
                  </a:lnTo>
                  <a:lnTo>
                    <a:pt x="34" y="813"/>
                  </a:lnTo>
                  <a:moveTo>
                    <a:pt x="243" y="1258"/>
                  </a:moveTo>
                  <a:lnTo>
                    <a:pt x="242" y="1242"/>
                  </a:lnTo>
                  <a:lnTo>
                    <a:pt x="242" y="1240"/>
                  </a:lnTo>
                  <a:lnTo>
                    <a:pt x="242" y="1239"/>
                  </a:lnTo>
                  <a:lnTo>
                    <a:pt x="241" y="1237"/>
                  </a:lnTo>
                  <a:lnTo>
                    <a:pt x="239" y="1229"/>
                  </a:lnTo>
                  <a:lnTo>
                    <a:pt x="230" y="1237"/>
                  </a:lnTo>
                  <a:lnTo>
                    <a:pt x="234" y="1250"/>
                  </a:lnTo>
                  <a:lnTo>
                    <a:pt x="243" y="1258"/>
                  </a:lnTo>
                  <a:moveTo>
                    <a:pt x="274" y="997"/>
                  </a:moveTo>
                  <a:lnTo>
                    <a:pt x="274" y="979"/>
                  </a:lnTo>
                  <a:lnTo>
                    <a:pt x="273" y="977"/>
                  </a:lnTo>
                  <a:lnTo>
                    <a:pt x="270" y="968"/>
                  </a:lnTo>
                  <a:lnTo>
                    <a:pt x="262" y="975"/>
                  </a:lnTo>
                  <a:lnTo>
                    <a:pt x="266" y="989"/>
                  </a:lnTo>
                  <a:lnTo>
                    <a:pt x="274" y="997"/>
                  </a:lnTo>
                  <a:moveTo>
                    <a:pt x="298" y="201"/>
                  </a:moveTo>
                  <a:lnTo>
                    <a:pt x="297" y="198"/>
                  </a:lnTo>
                  <a:lnTo>
                    <a:pt x="296" y="195"/>
                  </a:lnTo>
                  <a:lnTo>
                    <a:pt x="289" y="181"/>
                  </a:lnTo>
                  <a:lnTo>
                    <a:pt x="277" y="171"/>
                  </a:lnTo>
                  <a:lnTo>
                    <a:pt x="264" y="167"/>
                  </a:lnTo>
                  <a:lnTo>
                    <a:pt x="253" y="175"/>
                  </a:lnTo>
                  <a:lnTo>
                    <a:pt x="247" y="185"/>
                  </a:lnTo>
                  <a:lnTo>
                    <a:pt x="246" y="193"/>
                  </a:lnTo>
                  <a:lnTo>
                    <a:pt x="251" y="207"/>
                  </a:lnTo>
                  <a:lnTo>
                    <a:pt x="257" y="211"/>
                  </a:lnTo>
                  <a:lnTo>
                    <a:pt x="263" y="212"/>
                  </a:lnTo>
                  <a:lnTo>
                    <a:pt x="268" y="213"/>
                  </a:lnTo>
                  <a:lnTo>
                    <a:pt x="279" y="215"/>
                  </a:lnTo>
                  <a:lnTo>
                    <a:pt x="291" y="213"/>
                  </a:lnTo>
                  <a:lnTo>
                    <a:pt x="297" y="204"/>
                  </a:lnTo>
                  <a:lnTo>
                    <a:pt x="298" y="201"/>
                  </a:lnTo>
                  <a:moveTo>
                    <a:pt x="349" y="29"/>
                  </a:moveTo>
                  <a:lnTo>
                    <a:pt x="349" y="11"/>
                  </a:lnTo>
                  <a:lnTo>
                    <a:pt x="348" y="9"/>
                  </a:lnTo>
                  <a:lnTo>
                    <a:pt x="345" y="0"/>
                  </a:lnTo>
                  <a:lnTo>
                    <a:pt x="337" y="7"/>
                  </a:lnTo>
                  <a:lnTo>
                    <a:pt x="341" y="21"/>
                  </a:lnTo>
                  <a:lnTo>
                    <a:pt x="349" y="29"/>
                  </a:lnTo>
                  <a:moveTo>
                    <a:pt x="423" y="1459"/>
                  </a:moveTo>
                  <a:lnTo>
                    <a:pt x="422" y="1442"/>
                  </a:lnTo>
                  <a:lnTo>
                    <a:pt x="422" y="1440"/>
                  </a:lnTo>
                  <a:lnTo>
                    <a:pt x="419" y="1431"/>
                  </a:lnTo>
                  <a:lnTo>
                    <a:pt x="410" y="1438"/>
                  </a:lnTo>
                  <a:lnTo>
                    <a:pt x="414" y="1452"/>
                  </a:lnTo>
                  <a:lnTo>
                    <a:pt x="423" y="1459"/>
                  </a:lnTo>
                  <a:moveTo>
                    <a:pt x="596" y="1169"/>
                  </a:moveTo>
                  <a:lnTo>
                    <a:pt x="596" y="1166"/>
                  </a:lnTo>
                  <a:lnTo>
                    <a:pt x="595" y="1163"/>
                  </a:lnTo>
                  <a:lnTo>
                    <a:pt x="587" y="1149"/>
                  </a:lnTo>
                  <a:lnTo>
                    <a:pt x="575" y="1139"/>
                  </a:lnTo>
                  <a:lnTo>
                    <a:pt x="562" y="1135"/>
                  </a:lnTo>
                  <a:lnTo>
                    <a:pt x="551" y="1143"/>
                  </a:lnTo>
                  <a:lnTo>
                    <a:pt x="545" y="1153"/>
                  </a:lnTo>
                  <a:lnTo>
                    <a:pt x="544" y="1161"/>
                  </a:lnTo>
                  <a:lnTo>
                    <a:pt x="549" y="1175"/>
                  </a:lnTo>
                  <a:lnTo>
                    <a:pt x="555" y="1179"/>
                  </a:lnTo>
                  <a:lnTo>
                    <a:pt x="561" y="1180"/>
                  </a:lnTo>
                  <a:lnTo>
                    <a:pt x="566" y="1181"/>
                  </a:lnTo>
                  <a:lnTo>
                    <a:pt x="577" y="1183"/>
                  </a:lnTo>
                  <a:lnTo>
                    <a:pt x="589" y="1181"/>
                  </a:lnTo>
                  <a:lnTo>
                    <a:pt x="596" y="1172"/>
                  </a:lnTo>
                  <a:lnTo>
                    <a:pt x="596" y="1169"/>
                  </a:lnTo>
                </a:path>
              </a:pathLst>
            </a:custGeom>
            <a:solidFill>
              <a:srgbClr val="FFD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</p:grpSp>
      <p:sp>
        <p:nvSpPr>
          <p:cNvPr id="13" name="AutoShape 11">
            <a:extLst>
              <a:ext uri="{FF2B5EF4-FFF2-40B4-BE49-F238E27FC236}">
                <a16:creationId xmlns:a16="http://schemas.microsoft.com/office/drawing/2014/main" id="{1A7D62D3-50A0-41C7-BAF0-3B0D8079D06D}"/>
              </a:ext>
            </a:extLst>
          </p:cNvPr>
          <p:cNvSpPr>
            <a:spLocks/>
          </p:cNvSpPr>
          <p:nvPr/>
        </p:nvSpPr>
        <p:spPr bwMode="auto">
          <a:xfrm>
            <a:off x="0" y="1382224"/>
            <a:ext cx="1184320" cy="903776"/>
          </a:xfrm>
          <a:custGeom>
            <a:avLst/>
            <a:gdLst>
              <a:gd name="T0" fmla="*/ 210080225 w 1231"/>
              <a:gd name="T1" fmla="*/ 819756425 h 941"/>
              <a:gd name="T2" fmla="*/ 185886725 w 1231"/>
              <a:gd name="T3" fmla="*/ 845966050 h 941"/>
              <a:gd name="T4" fmla="*/ 185886725 w 1231"/>
              <a:gd name="T5" fmla="*/ 892336925 h 941"/>
              <a:gd name="T6" fmla="*/ 206854425 w 1231"/>
              <a:gd name="T7" fmla="*/ 852014425 h 941"/>
              <a:gd name="T8" fmla="*/ 242741450 w 1231"/>
              <a:gd name="T9" fmla="*/ 879030500 h 941"/>
              <a:gd name="T10" fmla="*/ 239112425 w 1231"/>
              <a:gd name="T11" fmla="*/ 870966000 h 941"/>
              <a:gd name="T12" fmla="*/ 224999550 w 1231"/>
              <a:gd name="T13" fmla="*/ 868546650 h 941"/>
              <a:gd name="T14" fmla="*/ 223789875 w 1231"/>
              <a:gd name="T15" fmla="*/ 881449850 h 941"/>
              <a:gd name="T16" fmla="*/ 230644700 w 1231"/>
              <a:gd name="T17" fmla="*/ 884272425 h 941"/>
              <a:gd name="T18" fmla="*/ 242741450 w 1231"/>
              <a:gd name="T19" fmla="*/ 880240175 h 941"/>
              <a:gd name="T20" fmla="*/ 245160800 w 1231"/>
              <a:gd name="T21" fmla="*/ 794353250 h 941"/>
              <a:gd name="T22" fmla="*/ 243547900 w 1231"/>
              <a:gd name="T23" fmla="*/ 789917775 h 941"/>
              <a:gd name="T24" fmla="*/ 245160800 w 1231"/>
              <a:gd name="T25" fmla="*/ 801611300 h 941"/>
              <a:gd name="T26" fmla="*/ 283063950 w 1231"/>
              <a:gd name="T27" fmla="*/ 820159650 h 941"/>
              <a:gd name="T28" fmla="*/ 274596225 w 1231"/>
              <a:gd name="T29" fmla="*/ 826611250 h 941"/>
              <a:gd name="T30" fmla="*/ 277418800 w 1231"/>
              <a:gd name="T31" fmla="*/ 832659625 h 941"/>
              <a:gd name="T32" fmla="*/ 387499225 w 1231"/>
              <a:gd name="T33" fmla="*/ 947175525 h 941"/>
              <a:gd name="T34" fmla="*/ 387096000 w 1231"/>
              <a:gd name="T35" fmla="*/ 938707800 h 941"/>
              <a:gd name="T36" fmla="*/ 384273425 w 1231"/>
              <a:gd name="T37" fmla="*/ 943949725 h 941"/>
              <a:gd name="T38" fmla="*/ 427015275 w 1231"/>
              <a:gd name="T39" fmla="*/ 1014110875 h 941"/>
              <a:gd name="T40" fmla="*/ 403628225 w 1231"/>
              <a:gd name="T41" fmla="*/ 1001610900 h 941"/>
              <a:gd name="T42" fmla="*/ 371773450 w 1231"/>
              <a:gd name="T43" fmla="*/ 1025804400 h 941"/>
              <a:gd name="T44" fmla="*/ 349192850 w 1231"/>
              <a:gd name="T45" fmla="*/ 1019756025 h 941"/>
              <a:gd name="T46" fmla="*/ 340725125 w 1231"/>
              <a:gd name="T47" fmla="*/ 994352850 h 941"/>
              <a:gd name="T48" fmla="*/ 337096100 w 1231"/>
              <a:gd name="T49" fmla="*/ 967336775 h 941"/>
              <a:gd name="T50" fmla="*/ 324596125 w 1231"/>
              <a:gd name="T51" fmla="*/ 941127150 h 941"/>
              <a:gd name="T52" fmla="*/ 310886475 w 1231"/>
              <a:gd name="T53" fmla="*/ 933869100 h 941"/>
              <a:gd name="T54" fmla="*/ 281451050 w 1231"/>
              <a:gd name="T55" fmla="*/ 937094900 h 941"/>
              <a:gd name="T56" fmla="*/ 237902750 w 1231"/>
              <a:gd name="T57" fmla="*/ 936691675 h 941"/>
              <a:gd name="T58" fmla="*/ 237499525 w 1231"/>
              <a:gd name="T59" fmla="*/ 934675550 h 941"/>
              <a:gd name="T60" fmla="*/ 241531775 w 1231"/>
              <a:gd name="T61" fmla="*/ 922175575 h 941"/>
              <a:gd name="T62" fmla="*/ 244354350 w 1231"/>
              <a:gd name="T63" fmla="*/ 918949775 h 941"/>
              <a:gd name="T64" fmla="*/ 228628575 w 1231"/>
              <a:gd name="T65" fmla="*/ 908465925 h 941"/>
              <a:gd name="T66" fmla="*/ 186289950 w 1231"/>
              <a:gd name="T67" fmla="*/ 897982075 h 941"/>
              <a:gd name="T68" fmla="*/ 159677100 w 1231"/>
              <a:gd name="T69" fmla="*/ 876611150 h 941"/>
              <a:gd name="T70" fmla="*/ 132661025 w 1231"/>
              <a:gd name="T71" fmla="*/ 863707950 h 941"/>
              <a:gd name="T72" fmla="*/ 124999750 w 1231"/>
              <a:gd name="T73" fmla="*/ 840724125 h 941"/>
              <a:gd name="T74" fmla="*/ 130241675 w 1231"/>
              <a:gd name="T75" fmla="*/ 815320950 h 941"/>
              <a:gd name="T76" fmla="*/ 149596475 w 1231"/>
              <a:gd name="T77" fmla="*/ 791933900 h 941"/>
              <a:gd name="T78" fmla="*/ 139515850 w 1231"/>
              <a:gd name="T79" fmla="*/ 781853275 h 941"/>
              <a:gd name="T80" fmla="*/ 111693325 w 1231"/>
              <a:gd name="T81" fmla="*/ 805643550 h 941"/>
              <a:gd name="T82" fmla="*/ 93144975 w 1231"/>
              <a:gd name="T83" fmla="*/ 870966000 h 941"/>
              <a:gd name="T84" fmla="*/ 22983825 w 1231"/>
              <a:gd name="T85" fmla="*/ 897982075 h 941"/>
              <a:gd name="T86" fmla="*/ 0 w 1231"/>
              <a:gd name="T87" fmla="*/ 1161288000 h 941"/>
              <a:gd name="T88" fmla="*/ 387499225 w 1231"/>
              <a:gd name="T89" fmla="*/ 1143546100 h 941"/>
              <a:gd name="T90" fmla="*/ 372176675 w 1231"/>
              <a:gd name="T91" fmla="*/ 1117739700 h 941"/>
              <a:gd name="T92" fmla="*/ 370967000 w 1231"/>
              <a:gd name="T93" fmla="*/ 1082255900 h 941"/>
              <a:gd name="T94" fmla="*/ 396370175 w 1231"/>
              <a:gd name="T95" fmla="*/ 1042336625 h 941"/>
              <a:gd name="T96" fmla="*/ 427015275 w 1231"/>
              <a:gd name="T97" fmla="*/ 1027014075 h 941"/>
              <a:gd name="T98" fmla="*/ 447579750 w 1231"/>
              <a:gd name="T99" fmla="*/ 1159271875 h 941"/>
              <a:gd name="T100" fmla="*/ 450805550 w 1231"/>
              <a:gd name="T101" fmla="*/ 1161288000 h 941"/>
              <a:gd name="T102" fmla="*/ 452418450 w 1231"/>
              <a:gd name="T103" fmla="*/ 819353200 h 941"/>
              <a:gd name="T104" fmla="*/ 447982975 w 1231"/>
              <a:gd name="T105" fmla="*/ 818546750 h 941"/>
              <a:gd name="T106" fmla="*/ 477821625 w 1231"/>
              <a:gd name="T107" fmla="*/ 1107659075 h 941"/>
              <a:gd name="T108" fmla="*/ 474192600 w 1231"/>
              <a:gd name="T109" fmla="*/ 1099594575 h 941"/>
              <a:gd name="T110" fmla="*/ 460079725 w 1231"/>
              <a:gd name="T111" fmla="*/ 1097175225 h 941"/>
              <a:gd name="T112" fmla="*/ 458870050 w 1231"/>
              <a:gd name="T113" fmla="*/ 1110078425 h 941"/>
              <a:gd name="T114" fmla="*/ 465724875 w 1231"/>
              <a:gd name="T115" fmla="*/ 1112901000 h 941"/>
              <a:gd name="T116" fmla="*/ 477821625 w 1231"/>
              <a:gd name="T117" fmla="*/ 1108868750 h 941"/>
              <a:gd name="T118" fmla="*/ 495966750 w 1231"/>
              <a:gd name="T119" fmla="*/ 1049594675 h 941"/>
              <a:gd name="T120" fmla="*/ 494757075 w 1231"/>
              <a:gd name="T121" fmla="*/ 1045159200 h 941"/>
              <a:gd name="T122" fmla="*/ 496369975 w 1231"/>
              <a:gd name="T123" fmla="*/ 1056449500 h 941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231" h="941">
                <a:moveTo>
                  <a:pt x="527" y="105"/>
                </a:moveTo>
                <a:lnTo>
                  <a:pt x="525" y="98"/>
                </a:lnTo>
                <a:lnTo>
                  <a:pt x="521" y="94"/>
                </a:lnTo>
                <a:lnTo>
                  <a:pt x="513" y="94"/>
                </a:lnTo>
                <a:lnTo>
                  <a:pt x="485" y="114"/>
                </a:lnTo>
                <a:lnTo>
                  <a:pt x="461" y="159"/>
                </a:lnTo>
                <a:lnTo>
                  <a:pt x="434" y="205"/>
                </a:lnTo>
                <a:lnTo>
                  <a:pt x="460" y="282"/>
                </a:lnTo>
                <a:lnTo>
                  <a:pt x="461" y="274"/>
                </a:lnTo>
                <a:lnTo>
                  <a:pt x="468" y="263"/>
                </a:lnTo>
                <a:lnTo>
                  <a:pt x="492" y="219"/>
                </a:lnTo>
                <a:lnTo>
                  <a:pt x="513" y="174"/>
                </a:lnTo>
                <a:lnTo>
                  <a:pt x="526" y="133"/>
                </a:lnTo>
                <a:lnTo>
                  <a:pt x="527" y="105"/>
                </a:lnTo>
                <a:moveTo>
                  <a:pt x="602" y="241"/>
                </a:moveTo>
                <a:lnTo>
                  <a:pt x="602" y="238"/>
                </a:lnTo>
                <a:lnTo>
                  <a:pt x="601" y="235"/>
                </a:lnTo>
                <a:lnTo>
                  <a:pt x="593" y="221"/>
                </a:lnTo>
                <a:lnTo>
                  <a:pt x="581" y="211"/>
                </a:lnTo>
                <a:lnTo>
                  <a:pt x="569" y="207"/>
                </a:lnTo>
                <a:lnTo>
                  <a:pt x="558" y="215"/>
                </a:lnTo>
                <a:lnTo>
                  <a:pt x="551" y="225"/>
                </a:lnTo>
                <a:lnTo>
                  <a:pt x="551" y="233"/>
                </a:lnTo>
                <a:lnTo>
                  <a:pt x="555" y="247"/>
                </a:lnTo>
                <a:lnTo>
                  <a:pt x="562" y="251"/>
                </a:lnTo>
                <a:lnTo>
                  <a:pt x="567" y="252"/>
                </a:lnTo>
                <a:lnTo>
                  <a:pt x="572" y="254"/>
                </a:lnTo>
                <a:lnTo>
                  <a:pt x="584" y="255"/>
                </a:lnTo>
                <a:lnTo>
                  <a:pt x="595" y="253"/>
                </a:lnTo>
                <a:lnTo>
                  <a:pt x="602" y="244"/>
                </a:lnTo>
                <a:lnTo>
                  <a:pt x="602" y="241"/>
                </a:lnTo>
                <a:moveTo>
                  <a:pt x="608" y="49"/>
                </a:moveTo>
                <a:lnTo>
                  <a:pt x="608" y="31"/>
                </a:lnTo>
                <a:lnTo>
                  <a:pt x="607" y="30"/>
                </a:lnTo>
                <a:lnTo>
                  <a:pt x="607" y="28"/>
                </a:lnTo>
                <a:lnTo>
                  <a:pt x="604" y="20"/>
                </a:lnTo>
                <a:lnTo>
                  <a:pt x="596" y="28"/>
                </a:lnTo>
                <a:lnTo>
                  <a:pt x="599" y="41"/>
                </a:lnTo>
                <a:lnTo>
                  <a:pt x="608" y="49"/>
                </a:lnTo>
                <a:moveTo>
                  <a:pt x="707" y="108"/>
                </a:moveTo>
                <a:lnTo>
                  <a:pt x="704" y="98"/>
                </a:lnTo>
                <a:lnTo>
                  <a:pt x="702" y="95"/>
                </a:lnTo>
                <a:lnTo>
                  <a:pt x="694" y="90"/>
                </a:lnTo>
                <a:lnTo>
                  <a:pt x="674" y="91"/>
                </a:lnTo>
                <a:lnTo>
                  <a:pt x="681" y="111"/>
                </a:lnTo>
                <a:lnTo>
                  <a:pt x="681" y="112"/>
                </a:lnTo>
                <a:lnTo>
                  <a:pt x="682" y="114"/>
                </a:lnTo>
                <a:lnTo>
                  <a:pt x="688" y="126"/>
                </a:lnTo>
                <a:lnTo>
                  <a:pt x="698" y="118"/>
                </a:lnTo>
                <a:lnTo>
                  <a:pt x="707" y="108"/>
                </a:lnTo>
                <a:moveTo>
                  <a:pt x="961" y="410"/>
                </a:moveTo>
                <a:lnTo>
                  <a:pt x="961" y="392"/>
                </a:lnTo>
                <a:lnTo>
                  <a:pt x="961" y="391"/>
                </a:lnTo>
                <a:lnTo>
                  <a:pt x="960" y="389"/>
                </a:lnTo>
                <a:lnTo>
                  <a:pt x="958" y="381"/>
                </a:lnTo>
                <a:lnTo>
                  <a:pt x="949" y="388"/>
                </a:lnTo>
                <a:lnTo>
                  <a:pt x="953" y="402"/>
                </a:lnTo>
                <a:lnTo>
                  <a:pt x="961" y="410"/>
                </a:lnTo>
                <a:moveTo>
                  <a:pt x="1061" y="585"/>
                </a:moveTo>
                <a:lnTo>
                  <a:pt x="1059" y="576"/>
                </a:lnTo>
                <a:lnTo>
                  <a:pt x="1051" y="567"/>
                </a:lnTo>
                <a:lnTo>
                  <a:pt x="1038" y="558"/>
                </a:lnTo>
                <a:lnTo>
                  <a:pt x="1001" y="545"/>
                </a:lnTo>
                <a:lnTo>
                  <a:pt x="976" y="560"/>
                </a:lnTo>
                <a:lnTo>
                  <a:pt x="952" y="585"/>
                </a:lnTo>
                <a:lnTo>
                  <a:pt x="922" y="605"/>
                </a:lnTo>
                <a:lnTo>
                  <a:pt x="899" y="609"/>
                </a:lnTo>
                <a:lnTo>
                  <a:pt x="881" y="604"/>
                </a:lnTo>
                <a:lnTo>
                  <a:pt x="866" y="590"/>
                </a:lnTo>
                <a:lnTo>
                  <a:pt x="854" y="564"/>
                </a:lnTo>
                <a:lnTo>
                  <a:pt x="849" y="547"/>
                </a:lnTo>
                <a:lnTo>
                  <a:pt x="845" y="527"/>
                </a:lnTo>
                <a:lnTo>
                  <a:pt x="841" y="502"/>
                </a:lnTo>
                <a:lnTo>
                  <a:pt x="838" y="475"/>
                </a:lnTo>
                <a:lnTo>
                  <a:pt x="836" y="460"/>
                </a:lnTo>
                <a:lnTo>
                  <a:pt x="833" y="447"/>
                </a:lnTo>
                <a:lnTo>
                  <a:pt x="830" y="436"/>
                </a:lnTo>
                <a:lnTo>
                  <a:pt x="805" y="395"/>
                </a:lnTo>
                <a:lnTo>
                  <a:pt x="796" y="390"/>
                </a:lnTo>
                <a:lnTo>
                  <a:pt x="775" y="377"/>
                </a:lnTo>
                <a:lnTo>
                  <a:pt x="771" y="377"/>
                </a:lnTo>
                <a:lnTo>
                  <a:pt x="749" y="374"/>
                </a:lnTo>
                <a:lnTo>
                  <a:pt x="738" y="375"/>
                </a:lnTo>
                <a:lnTo>
                  <a:pt x="698" y="385"/>
                </a:lnTo>
                <a:lnTo>
                  <a:pt x="660" y="389"/>
                </a:lnTo>
                <a:lnTo>
                  <a:pt x="623" y="388"/>
                </a:lnTo>
                <a:lnTo>
                  <a:pt x="590" y="384"/>
                </a:lnTo>
                <a:lnTo>
                  <a:pt x="590" y="382"/>
                </a:lnTo>
                <a:lnTo>
                  <a:pt x="589" y="381"/>
                </a:lnTo>
                <a:lnTo>
                  <a:pt x="589" y="379"/>
                </a:lnTo>
                <a:lnTo>
                  <a:pt x="589" y="367"/>
                </a:lnTo>
                <a:lnTo>
                  <a:pt x="593" y="356"/>
                </a:lnTo>
                <a:lnTo>
                  <a:pt x="599" y="348"/>
                </a:lnTo>
                <a:lnTo>
                  <a:pt x="607" y="342"/>
                </a:lnTo>
                <a:lnTo>
                  <a:pt x="607" y="341"/>
                </a:lnTo>
                <a:lnTo>
                  <a:pt x="606" y="340"/>
                </a:lnTo>
                <a:lnTo>
                  <a:pt x="575" y="316"/>
                </a:lnTo>
                <a:lnTo>
                  <a:pt x="567" y="314"/>
                </a:lnTo>
                <a:lnTo>
                  <a:pt x="529" y="308"/>
                </a:lnTo>
                <a:lnTo>
                  <a:pt x="485" y="302"/>
                </a:lnTo>
                <a:lnTo>
                  <a:pt x="462" y="288"/>
                </a:lnTo>
                <a:lnTo>
                  <a:pt x="434" y="205"/>
                </a:lnTo>
                <a:lnTo>
                  <a:pt x="433" y="207"/>
                </a:lnTo>
                <a:lnTo>
                  <a:pt x="396" y="235"/>
                </a:lnTo>
                <a:lnTo>
                  <a:pt x="369" y="235"/>
                </a:lnTo>
                <a:lnTo>
                  <a:pt x="346" y="223"/>
                </a:lnTo>
                <a:lnTo>
                  <a:pt x="329" y="203"/>
                </a:lnTo>
                <a:lnTo>
                  <a:pt x="316" y="176"/>
                </a:lnTo>
                <a:lnTo>
                  <a:pt x="312" y="161"/>
                </a:lnTo>
                <a:lnTo>
                  <a:pt x="310" y="146"/>
                </a:lnTo>
                <a:lnTo>
                  <a:pt x="308" y="130"/>
                </a:lnTo>
                <a:lnTo>
                  <a:pt x="309" y="115"/>
                </a:lnTo>
                <a:lnTo>
                  <a:pt x="323" y="83"/>
                </a:lnTo>
                <a:lnTo>
                  <a:pt x="347" y="66"/>
                </a:lnTo>
                <a:lnTo>
                  <a:pt x="367" y="51"/>
                </a:lnTo>
                <a:lnTo>
                  <a:pt x="371" y="25"/>
                </a:lnTo>
                <a:lnTo>
                  <a:pt x="371" y="23"/>
                </a:lnTo>
                <a:lnTo>
                  <a:pt x="370" y="22"/>
                </a:lnTo>
                <a:lnTo>
                  <a:pt x="346" y="0"/>
                </a:lnTo>
                <a:lnTo>
                  <a:pt x="309" y="5"/>
                </a:lnTo>
                <a:lnTo>
                  <a:pt x="278" y="43"/>
                </a:lnTo>
                <a:lnTo>
                  <a:pt x="277" y="59"/>
                </a:lnTo>
                <a:lnTo>
                  <a:pt x="274" y="117"/>
                </a:lnTo>
                <a:lnTo>
                  <a:pt x="269" y="188"/>
                </a:lnTo>
                <a:lnTo>
                  <a:pt x="231" y="221"/>
                </a:lnTo>
                <a:lnTo>
                  <a:pt x="174" y="239"/>
                </a:lnTo>
                <a:lnTo>
                  <a:pt x="110" y="264"/>
                </a:lnTo>
                <a:lnTo>
                  <a:pt x="57" y="288"/>
                </a:lnTo>
                <a:lnTo>
                  <a:pt x="16" y="293"/>
                </a:lnTo>
                <a:lnTo>
                  <a:pt x="0" y="291"/>
                </a:lnTo>
                <a:lnTo>
                  <a:pt x="0" y="941"/>
                </a:lnTo>
                <a:lnTo>
                  <a:pt x="1057" y="941"/>
                </a:lnTo>
                <a:lnTo>
                  <a:pt x="1011" y="929"/>
                </a:lnTo>
                <a:lnTo>
                  <a:pt x="961" y="897"/>
                </a:lnTo>
                <a:lnTo>
                  <a:pt x="925" y="839"/>
                </a:lnTo>
                <a:lnTo>
                  <a:pt x="923" y="833"/>
                </a:lnTo>
                <a:lnTo>
                  <a:pt x="922" y="827"/>
                </a:lnTo>
                <a:lnTo>
                  <a:pt x="920" y="820"/>
                </a:lnTo>
                <a:lnTo>
                  <a:pt x="920" y="745"/>
                </a:lnTo>
                <a:lnTo>
                  <a:pt x="943" y="690"/>
                </a:lnTo>
                <a:lnTo>
                  <a:pt x="970" y="657"/>
                </a:lnTo>
                <a:lnTo>
                  <a:pt x="983" y="646"/>
                </a:lnTo>
                <a:lnTo>
                  <a:pt x="1013" y="641"/>
                </a:lnTo>
                <a:lnTo>
                  <a:pt x="1041" y="628"/>
                </a:lnTo>
                <a:lnTo>
                  <a:pt x="1059" y="608"/>
                </a:lnTo>
                <a:lnTo>
                  <a:pt x="1061" y="585"/>
                </a:lnTo>
                <a:moveTo>
                  <a:pt x="1118" y="941"/>
                </a:moveTo>
                <a:lnTo>
                  <a:pt x="1110" y="936"/>
                </a:lnTo>
                <a:lnTo>
                  <a:pt x="1096" y="940"/>
                </a:lnTo>
                <a:lnTo>
                  <a:pt x="1079" y="941"/>
                </a:lnTo>
                <a:lnTo>
                  <a:pt x="1118" y="941"/>
                </a:lnTo>
                <a:moveTo>
                  <a:pt x="1123" y="112"/>
                </a:moveTo>
                <a:lnTo>
                  <a:pt x="1122" y="95"/>
                </a:lnTo>
                <a:lnTo>
                  <a:pt x="1122" y="93"/>
                </a:lnTo>
                <a:lnTo>
                  <a:pt x="1122" y="92"/>
                </a:lnTo>
                <a:lnTo>
                  <a:pt x="1119" y="84"/>
                </a:lnTo>
                <a:lnTo>
                  <a:pt x="1111" y="91"/>
                </a:lnTo>
                <a:lnTo>
                  <a:pt x="1114" y="105"/>
                </a:lnTo>
                <a:lnTo>
                  <a:pt x="1123" y="112"/>
                </a:lnTo>
                <a:moveTo>
                  <a:pt x="1185" y="808"/>
                </a:moveTo>
                <a:lnTo>
                  <a:pt x="1185" y="805"/>
                </a:lnTo>
                <a:lnTo>
                  <a:pt x="1184" y="802"/>
                </a:lnTo>
                <a:lnTo>
                  <a:pt x="1176" y="788"/>
                </a:lnTo>
                <a:lnTo>
                  <a:pt x="1164" y="778"/>
                </a:lnTo>
                <a:lnTo>
                  <a:pt x="1152" y="774"/>
                </a:lnTo>
                <a:lnTo>
                  <a:pt x="1141" y="782"/>
                </a:lnTo>
                <a:lnTo>
                  <a:pt x="1134" y="792"/>
                </a:lnTo>
                <a:lnTo>
                  <a:pt x="1133" y="801"/>
                </a:lnTo>
                <a:lnTo>
                  <a:pt x="1138" y="814"/>
                </a:lnTo>
                <a:lnTo>
                  <a:pt x="1145" y="818"/>
                </a:lnTo>
                <a:lnTo>
                  <a:pt x="1150" y="820"/>
                </a:lnTo>
                <a:lnTo>
                  <a:pt x="1155" y="821"/>
                </a:lnTo>
                <a:lnTo>
                  <a:pt x="1166" y="822"/>
                </a:lnTo>
                <a:lnTo>
                  <a:pt x="1178" y="820"/>
                </a:lnTo>
                <a:lnTo>
                  <a:pt x="1185" y="811"/>
                </a:lnTo>
                <a:lnTo>
                  <a:pt x="1185" y="808"/>
                </a:lnTo>
                <a:moveTo>
                  <a:pt x="1231" y="681"/>
                </a:moveTo>
                <a:lnTo>
                  <a:pt x="1230" y="664"/>
                </a:lnTo>
                <a:lnTo>
                  <a:pt x="1230" y="662"/>
                </a:lnTo>
                <a:lnTo>
                  <a:pt x="1229" y="661"/>
                </a:lnTo>
                <a:lnTo>
                  <a:pt x="1227" y="653"/>
                </a:lnTo>
                <a:lnTo>
                  <a:pt x="1218" y="660"/>
                </a:lnTo>
                <a:lnTo>
                  <a:pt x="1222" y="674"/>
                </a:lnTo>
                <a:lnTo>
                  <a:pt x="1231" y="681"/>
                </a:lnTo>
              </a:path>
            </a:pathLst>
          </a:custGeom>
          <a:solidFill>
            <a:srgbClr val="FFD23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0480" tIns="15240" rIns="30480" bIns="15240" numCol="1" anchor="t" anchorCtr="0" compatLnSpc="1">
            <a:prstTxWarp prst="textNoShape">
              <a:avLst/>
            </a:prstTxWarp>
          </a:bodyPr>
          <a:lstStyle/>
          <a:p>
            <a:endParaRPr lang="fr-FR" sz="207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4BF9BE16-831A-48F8-B6A4-AAC779B14611}"/>
              </a:ext>
            </a:extLst>
          </p:cNvPr>
          <p:cNvSpPr txBox="1">
            <a:spLocks/>
          </p:cNvSpPr>
          <p:nvPr/>
        </p:nvSpPr>
        <p:spPr>
          <a:xfrm>
            <a:off x="500218" y="958334"/>
            <a:ext cx="2239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 dirty="0">
                <a:solidFill>
                  <a:srgbClr val="215868"/>
                </a:solidFill>
                <a:latin typeface="Gotham Bold" pitchFamily="50" charset="0"/>
                <a:cs typeface="Gotham Bold" pitchFamily="50" charset="0"/>
              </a:rPr>
              <a:t>CYBERHARCÈLEMENT</a:t>
            </a:r>
          </a:p>
        </p:txBody>
      </p:sp>
      <p:pic>
        <p:nvPicPr>
          <p:cNvPr id="14" name="image4.png">
            <a:extLst>
              <a:ext uri="{FF2B5EF4-FFF2-40B4-BE49-F238E27FC236}">
                <a16:creationId xmlns:a16="http://schemas.microsoft.com/office/drawing/2014/main" id="{B9353E3C-DEF9-457F-9D69-FEAD62B4678F}"/>
              </a:ext>
            </a:extLst>
          </p:cNvPr>
          <p:cNvPicPr>
            <a:picLocks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491651" y="514571"/>
            <a:ext cx="256786" cy="305551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18A51853-4A5A-48A4-9A91-F31F89033FC7}"/>
              </a:ext>
            </a:extLst>
          </p:cNvPr>
          <p:cNvSpPr txBox="1">
            <a:spLocks/>
          </p:cNvSpPr>
          <p:nvPr/>
        </p:nvSpPr>
        <p:spPr>
          <a:xfrm>
            <a:off x="1064446" y="1303911"/>
            <a:ext cx="11112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 dirty="0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Réseaux sociaux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E990B36B-C163-418F-A254-68A22134B630}"/>
              </a:ext>
            </a:extLst>
          </p:cNvPr>
          <p:cNvSpPr txBox="1">
            <a:spLocks/>
          </p:cNvSpPr>
          <p:nvPr/>
        </p:nvSpPr>
        <p:spPr>
          <a:xfrm>
            <a:off x="1100515" y="1547012"/>
            <a:ext cx="10390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 dirty="0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Bouc Emissaire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E22EB5C5-6E4D-4214-8F1C-9F8C81352F11}"/>
              </a:ext>
            </a:extLst>
          </p:cNvPr>
          <p:cNvSpPr txBox="1">
            <a:spLocks/>
          </p:cNvSpPr>
          <p:nvPr/>
        </p:nvSpPr>
        <p:spPr>
          <a:xfrm>
            <a:off x="1251995" y="1790114"/>
            <a:ext cx="7361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 dirty="0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Moquerie</a:t>
            </a:r>
          </a:p>
        </p:txBody>
      </p:sp>
    </p:spTree>
    <p:extLst>
      <p:ext uri="{BB962C8B-B14F-4D97-AF65-F5344CB8AC3E}">
        <p14:creationId xmlns:p14="http://schemas.microsoft.com/office/powerpoint/2010/main" val="2522935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F1409238-5CCF-410B-BDA9-73B48B0CCB50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1223094" cy="1132124"/>
            <a:chOff x="0" y="0"/>
            <a:chExt cx="1368" cy="1047"/>
          </a:xfrm>
        </p:grpSpPr>
        <p:sp>
          <p:nvSpPr>
            <p:cNvPr id="5" name="AutoShape 3">
              <a:extLst>
                <a:ext uri="{FF2B5EF4-FFF2-40B4-BE49-F238E27FC236}">
                  <a16:creationId xmlns:a16="http://schemas.microsoft.com/office/drawing/2014/main" id="{CAE4FC14-795A-43E4-B542-F8C0416FD17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1368" cy="1047"/>
            </a:xfrm>
            <a:custGeom>
              <a:avLst/>
              <a:gdLst>
                <a:gd name="T0" fmla="*/ 16 w 1368"/>
                <a:gd name="T1" fmla="*/ 587 h 1047"/>
                <a:gd name="T2" fmla="*/ 4 w 1368"/>
                <a:gd name="T3" fmla="*/ 686 h 1047"/>
                <a:gd name="T4" fmla="*/ 33 w 1368"/>
                <a:gd name="T5" fmla="*/ 620 h 1047"/>
                <a:gd name="T6" fmla="*/ 217 w 1368"/>
                <a:gd name="T7" fmla="*/ 509 h 1047"/>
                <a:gd name="T8" fmla="*/ 152 w 1368"/>
                <a:gd name="T9" fmla="*/ 643 h 1047"/>
                <a:gd name="T10" fmla="*/ 13 w 1368"/>
                <a:gd name="T11" fmla="*/ 866 h 1047"/>
                <a:gd name="T12" fmla="*/ 38 w 1368"/>
                <a:gd name="T13" fmla="*/ 935 h 1047"/>
                <a:gd name="T14" fmla="*/ 131 w 1368"/>
                <a:gd name="T15" fmla="*/ 817 h 1047"/>
                <a:gd name="T16" fmla="*/ 208 w 1368"/>
                <a:gd name="T17" fmla="*/ 575 h 1047"/>
                <a:gd name="T18" fmla="*/ 550 w 1368"/>
                <a:gd name="T19" fmla="*/ 862 h 1047"/>
                <a:gd name="T20" fmla="*/ 518 w 1368"/>
                <a:gd name="T21" fmla="*/ 770 h 1047"/>
                <a:gd name="T22" fmla="*/ 468 w 1368"/>
                <a:gd name="T23" fmla="*/ 688 h 1047"/>
                <a:gd name="T24" fmla="*/ 0 w 1368"/>
                <a:gd name="T25" fmla="*/ 439 h 1047"/>
                <a:gd name="T26" fmla="*/ 148 w 1368"/>
                <a:gd name="T27" fmla="*/ 431 h 1047"/>
                <a:gd name="T28" fmla="*/ 351 w 1368"/>
                <a:gd name="T29" fmla="*/ 498 h 1047"/>
                <a:gd name="T30" fmla="*/ 449 w 1368"/>
                <a:gd name="T31" fmla="*/ 685 h 1047"/>
                <a:gd name="T32" fmla="*/ 474 w 1368"/>
                <a:gd name="T33" fmla="*/ 824 h 1047"/>
                <a:gd name="T34" fmla="*/ 511 w 1368"/>
                <a:gd name="T35" fmla="*/ 897 h 1047"/>
                <a:gd name="T36" fmla="*/ 550 w 1368"/>
                <a:gd name="T37" fmla="*/ 862 h 1047"/>
                <a:gd name="T38" fmla="*/ 865 w 1368"/>
                <a:gd name="T39" fmla="*/ 517 h 1047"/>
                <a:gd name="T40" fmla="*/ 670 w 1368"/>
                <a:gd name="T41" fmla="*/ 0 h 1047"/>
                <a:gd name="T42" fmla="*/ 527 w 1368"/>
                <a:gd name="T43" fmla="*/ 595 h 1047"/>
                <a:gd name="T44" fmla="*/ 731 w 1368"/>
                <a:gd name="T45" fmla="*/ 529 h 1047"/>
                <a:gd name="T46" fmla="*/ 867 w 1368"/>
                <a:gd name="T47" fmla="*/ 554 h 1047"/>
                <a:gd name="T48" fmla="*/ 952 w 1368"/>
                <a:gd name="T49" fmla="*/ 998 h 1047"/>
                <a:gd name="T50" fmla="*/ 832 w 1368"/>
                <a:gd name="T51" fmla="*/ 858 h 1047"/>
                <a:gd name="T52" fmla="*/ 716 w 1368"/>
                <a:gd name="T53" fmla="*/ 712 h 1047"/>
                <a:gd name="T54" fmla="*/ 699 w 1368"/>
                <a:gd name="T55" fmla="*/ 679 h 1047"/>
                <a:gd name="T56" fmla="*/ 681 w 1368"/>
                <a:gd name="T57" fmla="*/ 652 h 1047"/>
                <a:gd name="T58" fmla="*/ 668 w 1368"/>
                <a:gd name="T59" fmla="*/ 693 h 1047"/>
                <a:gd name="T60" fmla="*/ 758 w 1368"/>
                <a:gd name="T61" fmla="*/ 818 h 1047"/>
                <a:gd name="T62" fmla="*/ 788 w 1368"/>
                <a:gd name="T63" fmla="*/ 899 h 1047"/>
                <a:gd name="T64" fmla="*/ 797 w 1368"/>
                <a:gd name="T65" fmla="*/ 945 h 1047"/>
                <a:gd name="T66" fmla="*/ 941 w 1368"/>
                <a:gd name="T67" fmla="*/ 1039 h 1047"/>
                <a:gd name="T68" fmla="*/ 1001 w 1368"/>
                <a:gd name="T69" fmla="*/ 71 h 1047"/>
                <a:gd name="T70" fmla="*/ 978 w 1368"/>
                <a:gd name="T71" fmla="*/ 0 h 1047"/>
                <a:gd name="T72" fmla="*/ 1198 w 1368"/>
                <a:gd name="T73" fmla="*/ 181 h 1047"/>
                <a:gd name="T74" fmla="*/ 1089 w 1368"/>
                <a:gd name="T75" fmla="*/ 167 h 1047"/>
                <a:gd name="T76" fmla="*/ 670 w 1368"/>
                <a:gd name="T77" fmla="*/ 0 h 1047"/>
                <a:gd name="T78" fmla="*/ 899 w 1368"/>
                <a:gd name="T79" fmla="*/ 380 h 1047"/>
                <a:gd name="T80" fmla="*/ 1108 w 1368"/>
                <a:gd name="T81" fmla="*/ 217 h 1047"/>
                <a:gd name="T82" fmla="*/ 1201 w 1368"/>
                <a:gd name="T83" fmla="*/ 199 h 1047"/>
                <a:gd name="T84" fmla="*/ 1347 w 1368"/>
                <a:gd name="T85" fmla="*/ 410 h 1047"/>
                <a:gd name="T86" fmla="*/ 1220 w 1368"/>
                <a:gd name="T87" fmla="*/ 407 h 1047"/>
                <a:gd name="T88" fmla="*/ 1051 w 1368"/>
                <a:gd name="T89" fmla="*/ 370 h 1047"/>
                <a:gd name="T90" fmla="*/ 1011 w 1368"/>
                <a:gd name="T91" fmla="*/ 387 h 1047"/>
                <a:gd name="T92" fmla="*/ 1058 w 1368"/>
                <a:gd name="T93" fmla="*/ 402 h 1047"/>
                <a:gd name="T94" fmla="*/ 1250 w 1368"/>
                <a:gd name="T95" fmla="*/ 454 h 1047"/>
                <a:gd name="T96" fmla="*/ 1362 w 1368"/>
                <a:gd name="T97" fmla="*/ 451 h 10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368" h="1047">
                  <a:moveTo>
                    <a:pt x="33" y="620"/>
                  </a:moveTo>
                  <a:lnTo>
                    <a:pt x="31" y="607"/>
                  </a:lnTo>
                  <a:lnTo>
                    <a:pt x="25" y="596"/>
                  </a:lnTo>
                  <a:lnTo>
                    <a:pt x="16" y="587"/>
                  </a:lnTo>
                  <a:lnTo>
                    <a:pt x="4" y="581"/>
                  </a:lnTo>
                  <a:lnTo>
                    <a:pt x="0" y="581"/>
                  </a:lnTo>
                  <a:lnTo>
                    <a:pt x="0" y="686"/>
                  </a:lnTo>
                  <a:lnTo>
                    <a:pt x="4" y="686"/>
                  </a:lnTo>
                  <a:lnTo>
                    <a:pt x="24" y="666"/>
                  </a:lnTo>
                  <a:lnTo>
                    <a:pt x="30" y="650"/>
                  </a:lnTo>
                  <a:lnTo>
                    <a:pt x="33" y="634"/>
                  </a:lnTo>
                  <a:lnTo>
                    <a:pt x="33" y="620"/>
                  </a:lnTo>
                  <a:moveTo>
                    <a:pt x="238" y="524"/>
                  </a:moveTo>
                  <a:lnTo>
                    <a:pt x="236" y="517"/>
                  </a:lnTo>
                  <a:lnTo>
                    <a:pt x="229" y="509"/>
                  </a:lnTo>
                  <a:lnTo>
                    <a:pt x="217" y="509"/>
                  </a:lnTo>
                  <a:lnTo>
                    <a:pt x="202" y="520"/>
                  </a:lnTo>
                  <a:lnTo>
                    <a:pt x="188" y="545"/>
                  </a:lnTo>
                  <a:lnTo>
                    <a:pt x="172" y="590"/>
                  </a:lnTo>
                  <a:lnTo>
                    <a:pt x="152" y="643"/>
                  </a:lnTo>
                  <a:lnTo>
                    <a:pt x="122" y="697"/>
                  </a:lnTo>
                  <a:lnTo>
                    <a:pt x="43" y="782"/>
                  </a:lnTo>
                  <a:lnTo>
                    <a:pt x="21" y="824"/>
                  </a:lnTo>
                  <a:lnTo>
                    <a:pt x="13" y="866"/>
                  </a:lnTo>
                  <a:lnTo>
                    <a:pt x="17" y="904"/>
                  </a:lnTo>
                  <a:lnTo>
                    <a:pt x="22" y="916"/>
                  </a:lnTo>
                  <a:lnTo>
                    <a:pt x="29" y="926"/>
                  </a:lnTo>
                  <a:lnTo>
                    <a:pt x="38" y="935"/>
                  </a:lnTo>
                  <a:lnTo>
                    <a:pt x="48" y="941"/>
                  </a:lnTo>
                  <a:lnTo>
                    <a:pt x="85" y="934"/>
                  </a:lnTo>
                  <a:lnTo>
                    <a:pt x="112" y="885"/>
                  </a:lnTo>
                  <a:lnTo>
                    <a:pt x="131" y="817"/>
                  </a:lnTo>
                  <a:lnTo>
                    <a:pt x="143" y="753"/>
                  </a:lnTo>
                  <a:lnTo>
                    <a:pt x="159" y="693"/>
                  </a:lnTo>
                  <a:lnTo>
                    <a:pt x="183" y="629"/>
                  </a:lnTo>
                  <a:lnTo>
                    <a:pt x="208" y="575"/>
                  </a:lnTo>
                  <a:lnTo>
                    <a:pt x="226" y="546"/>
                  </a:lnTo>
                  <a:lnTo>
                    <a:pt x="236" y="535"/>
                  </a:lnTo>
                  <a:lnTo>
                    <a:pt x="238" y="524"/>
                  </a:lnTo>
                  <a:moveTo>
                    <a:pt x="550" y="862"/>
                  </a:moveTo>
                  <a:lnTo>
                    <a:pt x="549" y="845"/>
                  </a:lnTo>
                  <a:lnTo>
                    <a:pt x="544" y="825"/>
                  </a:lnTo>
                  <a:lnTo>
                    <a:pt x="533" y="799"/>
                  </a:lnTo>
                  <a:lnTo>
                    <a:pt x="518" y="770"/>
                  </a:lnTo>
                  <a:lnTo>
                    <a:pt x="499" y="737"/>
                  </a:lnTo>
                  <a:lnTo>
                    <a:pt x="476" y="702"/>
                  </a:lnTo>
                  <a:lnTo>
                    <a:pt x="471" y="695"/>
                  </a:lnTo>
                  <a:lnTo>
                    <a:pt x="468" y="688"/>
                  </a:lnTo>
                  <a:lnTo>
                    <a:pt x="238" y="0"/>
                  </a:lnTo>
                  <a:lnTo>
                    <a:pt x="223" y="0"/>
                  </a:lnTo>
                  <a:lnTo>
                    <a:pt x="0" y="0"/>
                  </a:lnTo>
                  <a:lnTo>
                    <a:pt x="0" y="439"/>
                  </a:lnTo>
                  <a:lnTo>
                    <a:pt x="19" y="449"/>
                  </a:lnTo>
                  <a:lnTo>
                    <a:pt x="46" y="452"/>
                  </a:lnTo>
                  <a:lnTo>
                    <a:pt x="57" y="451"/>
                  </a:lnTo>
                  <a:lnTo>
                    <a:pt x="148" y="431"/>
                  </a:lnTo>
                  <a:lnTo>
                    <a:pt x="227" y="438"/>
                  </a:lnTo>
                  <a:lnTo>
                    <a:pt x="283" y="454"/>
                  </a:lnTo>
                  <a:lnTo>
                    <a:pt x="304" y="463"/>
                  </a:lnTo>
                  <a:lnTo>
                    <a:pt x="351" y="498"/>
                  </a:lnTo>
                  <a:lnTo>
                    <a:pt x="388" y="539"/>
                  </a:lnTo>
                  <a:lnTo>
                    <a:pt x="415" y="585"/>
                  </a:lnTo>
                  <a:lnTo>
                    <a:pt x="435" y="634"/>
                  </a:lnTo>
                  <a:lnTo>
                    <a:pt x="449" y="685"/>
                  </a:lnTo>
                  <a:lnTo>
                    <a:pt x="458" y="733"/>
                  </a:lnTo>
                  <a:lnTo>
                    <a:pt x="465" y="776"/>
                  </a:lnTo>
                  <a:lnTo>
                    <a:pt x="471" y="811"/>
                  </a:lnTo>
                  <a:lnTo>
                    <a:pt x="474" y="824"/>
                  </a:lnTo>
                  <a:lnTo>
                    <a:pt x="477" y="835"/>
                  </a:lnTo>
                  <a:lnTo>
                    <a:pt x="480" y="846"/>
                  </a:lnTo>
                  <a:lnTo>
                    <a:pt x="495" y="878"/>
                  </a:lnTo>
                  <a:lnTo>
                    <a:pt x="511" y="897"/>
                  </a:lnTo>
                  <a:lnTo>
                    <a:pt x="527" y="901"/>
                  </a:lnTo>
                  <a:lnTo>
                    <a:pt x="542" y="889"/>
                  </a:lnTo>
                  <a:lnTo>
                    <a:pt x="548" y="877"/>
                  </a:lnTo>
                  <a:lnTo>
                    <a:pt x="550" y="862"/>
                  </a:lnTo>
                  <a:moveTo>
                    <a:pt x="883" y="537"/>
                  </a:moveTo>
                  <a:lnTo>
                    <a:pt x="880" y="531"/>
                  </a:lnTo>
                  <a:lnTo>
                    <a:pt x="874" y="524"/>
                  </a:lnTo>
                  <a:lnTo>
                    <a:pt x="865" y="517"/>
                  </a:lnTo>
                  <a:lnTo>
                    <a:pt x="853" y="510"/>
                  </a:lnTo>
                  <a:lnTo>
                    <a:pt x="842" y="504"/>
                  </a:lnTo>
                  <a:lnTo>
                    <a:pt x="836" y="497"/>
                  </a:lnTo>
                  <a:lnTo>
                    <a:pt x="670" y="0"/>
                  </a:lnTo>
                  <a:lnTo>
                    <a:pt x="238" y="0"/>
                  </a:lnTo>
                  <a:lnTo>
                    <a:pt x="466" y="682"/>
                  </a:lnTo>
                  <a:lnTo>
                    <a:pt x="476" y="632"/>
                  </a:lnTo>
                  <a:lnTo>
                    <a:pt x="527" y="595"/>
                  </a:lnTo>
                  <a:lnTo>
                    <a:pt x="589" y="570"/>
                  </a:lnTo>
                  <a:lnTo>
                    <a:pt x="635" y="553"/>
                  </a:lnTo>
                  <a:lnTo>
                    <a:pt x="690" y="532"/>
                  </a:lnTo>
                  <a:lnTo>
                    <a:pt x="731" y="529"/>
                  </a:lnTo>
                  <a:lnTo>
                    <a:pt x="769" y="537"/>
                  </a:lnTo>
                  <a:lnTo>
                    <a:pt x="812" y="550"/>
                  </a:lnTo>
                  <a:lnTo>
                    <a:pt x="843" y="556"/>
                  </a:lnTo>
                  <a:lnTo>
                    <a:pt x="867" y="554"/>
                  </a:lnTo>
                  <a:lnTo>
                    <a:pt x="881" y="548"/>
                  </a:lnTo>
                  <a:lnTo>
                    <a:pt x="883" y="537"/>
                  </a:lnTo>
                  <a:moveTo>
                    <a:pt x="955" y="1010"/>
                  </a:moveTo>
                  <a:lnTo>
                    <a:pt x="952" y="998"/>
                  </a:lnTo>
                  <a:lnTo>
                    <a:pt x="933" y="962"/>
                  </a:lnTo>
                  <a:lnTo>
                    <a:pt x="901" y="924"/>
                  </a:lnTo>
                  <a:lnTo>
                    <a:pt x="865" y="888"/>
                  </a:lnTo>
                  <a:lnTo>
                    <a:pt x="832" y="858"/>
                  </a:lnTo>
                  <a:lnTo>
                    <a:pt x="790" y="814"/>
                  </a:lnTo>
                  <a:lnTo>
                    <a:pt x="749" y="761"/>
                  </a:lnTo>
                  <a:lnTo>
                    <a:pt x="741" y="749"/>
                  </a:lnTo>
                  <a:lnTo>
                    <a:pt x="716" y="712"/>
                  </a:lnTo>
                  <a:lnTo>
                    <a:pt x="700" y="680"/>
                  </a:lnTo>
                  <a:lnTo>
                    <a:pt x="699" y="679"/>
                  </a:lnTo>
                  <a:lnTo>
                    <a:pt x="699" y="676"/>
                  </a:lnTo>
                  <a:lnTo>
                    <a:pt x="693" y="658"/>
                  </a:lnTo>
                  <a:lnTo>
                    <a:pt x="692" y="658"/>
                  </a:lnTo>
                  <a:lnTo>
                    <a:pt x="681" y="652"/>
                  </a:lnTo>
                  <a:lnTo>
                    <a:pt x="674" y="654"/>
                  </a:lnTo>
                  <a:lnTo>
                    <a:pt x="665" y="657"/>
                  </a:lnTo>
                  <a:lnTo>
                    <a:pt x="659" y="668"/>
                  </a:lnTo>
                  <a:lnTo>
                    <a:pt x="668" y="693"/>
                  </a:lnTo>
                  <a:lnTo>
                    <a:pt x="672" y="701"/>
                  </a:lnTo>
                  <a:lnTo>
                    <a:pt x="678" y="710"/>
                  </a:lnTo>
                  <a:lnTo>
                    <a:pt x="731" y="776"/>
                  </a:lnTo>
                  <a:lnTo>
                    <a:pt x="758" y="818"/>
                  </a:lnTo>
                  <a:lnTo>
                    <a:pt x="780" y="865"/>
                  </a:lnTo>
                  <a:lnTo>
                    <a:pt x="783" y="876"/>
                  </a:lnTo>
                  <a:lnTo>
                    <a:pt x="786" y="887"/>
                  </a:lnTo>
                  <a:lnTo>
                    <a:pt x="788" y="899"/>
                  </a:lnTo>
                  <a:lnTo>
                    <a:pt x="790" y="911"/>
                  </a:lnTo>
                  <a:lnTo>
                    <a:pt x="791" y="922"/>
                  </a:lnTo>
                  <a:lnTo>
                    <a:pt x="794" y="934"/>
                  </a:lnTo>
                  <a:lnTo>
                    <a:pt x="797" y="945"/>
                  </a:lnTo>
                  <a:lnTo>
                    <a:pt x="824" y="995"/>
                  </a:lnTo>
                  <a:lnTo>
                    <a:pt x="861" y="1030"/>
                  </a:lnTo>
                  <a:lnTo>
                    <a:pt x="902" y="1046"/>
                  </a:lnTo>
                  <a:lnTo>
                    <a:pt x="941" y="1039"/>
                  </a:lnTo>
                  <a:lnTo>
                    <a:pt x="950" y="1031"/>
                  </a:lnTo>
                  <a:lnTo>
                    <a:pt x="954" y="1021"/>
                  </a:lnTo>
                  <a:lnTo>
                    <a:pt x="955" y="1010"/>
                  </a:lnTo>
                  <a:moveTo>
                    <a:pt x="1001" y="71"/>
                  </a:moveTo>
                  <a:lnTo>
                    <a:pt x="1000" y="65"/>
                  </a:lnTo>
                  <a:lnTo>
                    <a:pt x="998" y="58"/>
                  </a:lnTo>
                  <a:lnTo>
                    <a:pt x="998" y="0"/>
                  </a:lnTo>
                  <a:lnTo>
                    <a:pt x="978" y="0"/>
                  </a:lnTo>
                  <a:lnTo>
                    <a:pt x="1001" y="71"/>
                  </a:lnTo>
                  <a:moveTo>
                    <a:pt x="1201" y="199"/>
                  </a:moveTo>
                  <a:lnTo>
                    <a:pt x="1201" y="189"/>
                  </a:lnTo>
                  <a:lnTo>
                    <a:pt x="1198" y="181"/>
                  </a:lnTo>
                  <a:lnTo>
                    <a:pt x="1188" y="174"/>
                  </a:lnTo>
                  <a:lnTo>
                    <a:pt x="1174" y="178"/>
                  </a:lnTo>
                  <a:lnTo>
                    <a:pt x="1138" y="180"/>
                  </a:lnTo>
                  <a:lnTo>
                    <a:pt x="1089" y="167"/>
                  </a:lnTo>
                  <a:lnTo>
                    <a:pt x="1039" y="135"/>
                  </a:lnTo>
                  <a:lnTo>
                    <a:pt x="1003" y="77"/>
                  </a:lnTo>
                  <a:lnTo>
                    <a:pt x="978" y="0"/>
                  </a:lnTo>
                  <a:lnTo>
                    <a:pt x="670" y="0"/>
                  </a:lnTo>
                  <a:lnTo>
                    <a:pt x="833" y="490"/>
                  </a:lnTo>
                  <a:lnTo>
                    <a:pt x="838" y="461"/>
                  </a:lnTo>
                  <a:lnTo>
                    <a:pt x="864" y="425"/>
                  </a:lnTo>
                  <a:lnTo>
                    <a:pt x="899" y="380"/>
                  </a:lnTo>
                  <a:lnTo>
                    <a:pt x="935" y="326"/>
                  </a:lnTo>
                  <a:lnTo>
                    <a:pt x="984" y="267"/>
                  </a:lnTo>
                  <a:lnTo>
                    <a:pt x="1045" y="233"/>
                  </a:lnTo>
                  <a:lnTo>
                    <a:pt x="1108" y="217"/>
                  </a:lnTo>
                  <a:lnTo>
                    <a:pt x="1160" y="215"/>
                  </a:lnTo>
                  <a:lnTo>
                    <a:pt x="1182" y="214"/>
                  </a:lnTo>
                  <a:lnTo>
                    <a:pt x="1195" y="208"/>
                  </a:lnTo>
                  <a:lnTo>
                    <a:pt x="1201" y="199"/>
                  </a:lnTo>
                  <a:moveTo>
                    <a:pt x="1368" y="441"/>
                  </a:moveTo>
                  <a:lnTo>
                    <a:pt x="1367" y="430"/>
                  </a:lnTo>
                  <a:lnTo>
                    <a:pt x="1360" y="419"/>
                  </a:lnTo>
                  <a:lnTo>
                    <a:pt x="1347" y="410"/>
                  </a:lnTo>
                  <a:lnTo>
                    <a:pt x="1329" y="404"/>
                  </a:lnTo>
                  <a:lnTo>
                    <a:pt x="1307" y="404"/>
                  </a:lnTo>
                  <a:lnTo>
                    <a:pt x="1263" y="407"/>
                  </a:lnTo>
                  <a:lnTo>
                    <a:pt x="1220" y="407"/>
                  </a:lnTo>
                  <a:lnTo>
                    <a:pt x="1177" y="402"/>
                  </a:lnTo>
                  <a:lnTo>
                    <a:pt x="1133" y="392"/>
                  </a:lnTo>
                  <a:lnTo>
                    <a:pt x="1089" y="379"/>
                  </a:lnTo>
                  <a:lnTo>
                    <a:pt x="1051" y="370"/>
                  </a:lnTo>
                  <a:lnTo>
                    <a:pt x="1023" y="370"/>
                  </a:lnTo>
                  <a:lnTo>
                    <a:pt x="1011" y="383"/>
                  </a:lnTo>
                  <a:lnTo>
                    <a:pt x="1011" y="385"/>
                  </a:lnTo>
                  <a:lnTo>
                    <a:pt x="1011" y="387"/>
                  </a:lnTo>
                  <a:lnTo>
                    <a:pt x="1015" y="398"/>
                  </a:lnTo>
                  <a:lnTo>
                    <a:pt x="1029" y="400"/>
                  </a:lnTo>
                  <a:lnTo>
                    <a:pt x="1041" y="401"/>
                  </a:lnTo>
                  <a:lnTo>
                    <a:pt x="1058" y="402"/>
                  </a:lnTo>
                  <a:lnTo>
                    <a:pt x="1098" y="407"/>
                  </a:lnTo>
                  <a:lnTo>
                    <a:pt x="1147" y="415"/>
                  </a:lnTo>
                  <a:lnTo>
                    <a:pt x="1189" y="426"/>
                  </a:lnTo>
                  <a:lnTo>
                    <a:pt x="1250" y="454"/>
                  </a:lnTo>
                  <a:lnTo>
                    <a:pt x="1285" y="463"/>
                  </a:lnTo>
                  <a:lnTo>
                    <a:pt x="1329" y="463"/>
                  </a:lnTo>
                  <a:lnTo>
                    <a:pt x="1349" y="459"/>
                  </a:lnTo>
                  <a:lnTo>
                    <a:pt x="1362" y="451"/>
                  </a:lnTo>
                  <a:lnTo>
                    <a:pt x="1368" y="441"/>
                  </a:lnTo>
                </a:path>
              </a:pathLst>
            </a:custGeom>
            <a:solidFill>
              <a:srgbClr val="FFD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pic>
          <p:nvPicPr>
            <p:cNvPr id="6" name="Picture 4">
              <a:extLst>
                <a:ext uri="{FF2B5EF4-FFF2-40B4-BE49-F238E27FC236}">
                  <a16:creationId xmlns:a16="http://schemas.microsoft.com/office/drawing/2014/main" id="{007F564B-89EC-4621-9551-82B98651D8D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" y="732"/>
              <a:ext cx="107" cy="1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5">
              <a:extLst>
                <a:ext uri="{FF2B5EF4-FFF2-40B4-BE49-F238E27FC236}">
                  <a16:creationId xmlns:a16="http://schemas.microsoft.com/office/drawing/2014/main" id="{A817185F-A4C7-4785-B8E9-1591C13C78D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3" y="542"/>
              <a:ext cx="107" cy="1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AutoShape 6">
              <a:extLst>
                <a:ext uri="{FF2B5EF4-FFF2-40B4-BE49-F238E27FC236}">
                  <a16:creationId xmlns:a16="http://schemas.microsoft.com/office/drawing/2014/main" id="{9C3D72EA-2887-4D34-9DF3-2737DE2D556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" y="12"/>
              <a:ext cx="1280" cy="948"/>
            </a:xfrm>
            <a:custGeom>
              <a:avLst/>
              <a:gdLst>
                <a:gd name="T0" fmla="+- 0 112 61"/>
                <a:gd name="T1" fmla="*/ T0 w 1280"/>
                <a:gd name="T2" fmla="+- 0 544 12"/>
                <a:gd name="T3" fmla="*/ 544 h 948"/>
                <a:gd name="T4" fmla="+- 0 103 61"/>
                <a:gd name="T5" fmla="*/ T4 w 1280"/>
                <a:gd name="T6" fmla="+- 0 528 12"/>
                <a:gd name="T7" fmla="*/ 528 h 948"/>
                <a:gd name="T8" fmla="+- 0 79 61"/>
                <a:gd name="T9" fmla="*/ T8 w 1280"/>
                <a:gd name="T10" fmla="+- 0 514 12"/>
                <a:gd name="T11" fmla="*/ 514 h 948"/>
                <a:gd name="T12" fmla="+- 0 61 61"/>
                <a:gd name="T13" fmla="*/ T12 w 1280"/>
                <a:gd name="T14" fmla="+- 0 532 12"/>
                <a:gd name="T15" fmla="*/ 532 h 948"/>
                <a:gd name="T16" fmla="+- 0 65 61"/>
                <a:gd name="T17" fmla="*/ T16 w 1280"/>
                <a:gd name="T18" fmla="+- 0 554 12"/>
                <a:gd name="T19" fmla="*/ 554 h 948"/>
                <a:gd name="T20" fmla="+- 0 77 61"/>
                <a:gd name="T21" fmla="*/ T20 w 1280"/>
                <a:gd name="T22" fmla="+- 0 559 12"/>
                <a:gd name="T23" fmla="*/ 559 h 948"/>
                <a:gd name="T24" fmla="+- 0 94 61"/>
                <a:gd name="T25" fmla="*/ T24 w 1280"/>
                <a:gd name="T26" fmla="+- 0 561 12"/>
                <a:gd name="T27" fmla="*/ 561 h 948"/>
                <a:gd name="T28" fmla="+- 0 112 61"/>
                <a:gd name="T29" fmla="*/ T28 w 1280"/>
                <a:gd name="T30" fmla="+- 0 550 12"/>
                <a:gd name="T31" fmla="*/ 550 h 948"/>
                <a:gd name="T32" fmla="+- 0 709 61"/>
                <a:gd name="T33" fmla="*/ T32 w 1280"/>
                <a:gd name="T34" fmla="+- 0 960 12"/>
                <a:gd name="T35" fmla="*/ 960 h 948"/>
                <a:gd name="T36" fmla="+- 0 709 61"/>
                <a:gd name="T37" fmla="*/ T36 w 1280"/>
                <a:gd name="T38" fmla="+- 0 940 12"/>
                <a:gd name="T39" fmla="*/ 940 h 948"/>
                <a:gd name="T40" fmla="+- 0 697 61"/>
                <a:gd name="T41" fmla="*/ T40 w 1280"/>
                <a:gd name="T42" fmla="+- 0 938 12"/>
                <a:gd name="T43" fmla="*/ 938 h 948"/>
                <a:gd name="T44" fmla="+- 0 709 61"/>
                <a:gd name="T45" fmla="*/ T44 w 1280"/>
                <a:gd name="T46" fmla="+- 0 960 12"/>
                <a:gd name="T47" fmla="*/ 960 h 948"/>
                <a:gd name="T48" fmla="+- 0 1078 61"/>
                <a:gd name="T49" fmla="*/ T48 w 1280"/>
                <a:gd name="T50" fmla="+- 0 819 12"/>
                <a:gd name="T51" fmla="*/ 819 h 948"/>
                <a:gd name="T52" fmla="+- 0 1077 61"/>
                <a:gd name="T53" fmla="*/ T52 w 1280"/>
                <a:gd name="T54" fmla="+- 0 816 12"/>
                <a:gd name="T55" fmla="*/ 816 h 948"/>
                <a:gd name="T56" fmla="+- 0 1066 61"/>
                <a:gd name="T57" fmla="*/ T56 w 1280"/>
                <a:gd name="T58" fmla="+- 0 815 12"/>
                <a:gd name="T59" fmla="*/ 815 h 948"/>
                <a:gd name="T60" fmla="+- 0 1079 61"/>
                <a:gd name="T61" fmla="*/ T60 w 1280"/>
                <a:gd name="T62" fmla="+- 0 836 12"/>
                <a:gd name="T63" fmla="*/ 836 h 948"/>
                <a:gd name="T64" fmla="+- 0 1261 61"/>
                <a:gd name="T65" fmla="*/ T64 w 1280"/>
                <a:gd name="T66" fmla="+- 0 610 12"/>
                <a:gd name="T67" fmla="*/ 610 h 948"/>
                <a:gd name="T68" fmla="+- 0 1253 61"/>
                <a:gd name="T69" fmla="*/ T68 w 1280"/>
                <a:gd name="T70" fmla="+- 0 593 12"/>
                <a:gd name="T71" fmla="*/ 593 h 948"/>
                <a:gd name="T72" fmla="+- 0 1228 61"/>
                <a:gd name="T73" fmla="*/ T72 w 1280"/>
                <a:gd name="T74" fmla="+- 0 579 12"/>
                <a:gd name="T75" fmla="*/ 579 h 948"/>
                <a:gd name="T76" fmla="+- 0 1211 61"/>
                <a:gd name="T77" fmla="*/ T76 w 1280"/>
                <a:gd name="T78" fmla="+- 0 597 12"/>
                <a:gd name="T79" fmla="*/ 597 h 948"/>
                <a:gd name="T80" fmla="+- 0 1215 61"/>
                <a:gd name="T81" fmla="*/ T80 w 1280"/>
                <a:gd name="T82" fmla="+- 0 619 12"/>
                <a:gd name="T83" fmla="*/ 619 h 948"/>
                <a:gd name="T84" fmla="+- 0 1227 61"/>
                <a:gd name="T85" fmla="*/ T84 w 1280"/>
                <a:gd name="T86" fmla="+- 0 624 12"/>
                <a:gd name="T87" fmla="*/ 624 h 948"/>
                <a:gd name="T88" fmla="+- 0 1243 61"/>
                <a:gd name="T89" fmla="*/ T88 w 1280"/>
                <a:gd name="T90" fmla="+- 0 627 12"/>
                <a:gd name="T91" fmla="*/ 627 h 948"/>
                <a:gd name="T92" fmla="+- 0 1261 61"/>
                <a:gd name="T93" fmla="*/ T92 w 1280"/>
                <a:gd name="T94" fmla="+- 0 616 12"/>
                <a:gd name="T95" fmla="*/ 616 h 948"/>
                <a:gd name="T96" fmla="+- 0 1263 61"/>
                <a:gd name="T97" fmla="*/ T96 w 1280"/>
                <a:gd name="T98" fmla="+- 0 46 12"/>
                <a:gd name="T99" fmla="*/ 46 h 948"/>
                <a:gd name="T100" fmla="+- 0 1262 61"/>
                <a:gd name="T101" fmla="*/ T100 w 1280"/>
                <a:gd name="T102" fmla="+- 0 40 12"/>
                <a:gd name="T103" fmla="*/ 40 h 948"/>
                <a:gd name="T104" fmla="+- 0 1242 61"/>
                <a:gd name="T105" fmla="*/ T104 w 1280"/>
                <a:gd name="T106" fmla="+- 0 16 12"/>
                <a:gd name="T107" fmla="*/ 16 h 948"/>
                <a:gd name="T108" fmla="+- 0 1218 61"/>
                <a:gd name="T109" fmla="*/ T108 w 1280"/>
                <a:gd name="T110" fmla="+- 0 20 12"/>
                <a:gd name="T111" fmla="*/ 20 h 948"/>
                <a:gd name="T112" fmla="+- 0 1211 61"/>
                <a:gd name="T113" fmla="*/ T112 w 1280"/>
                <a:gd name="T114" fmla="+- 0 39 12"/>
                <a:gd name="T115" fmla="*/ 39 h 948"/>
                <a:gd name="T116" fmla="+- 0 1222 61"/>
                <a:gd name="T117" fmla="*/ T116 w 1280"/>
                <a:gd name="T118" fmla="+- 0 56 12"/>
                <a:gd name="T119" fmla="*/ 56 h 948"/>
                <a:gd name="T120" fmla="+- 0 1233 61"/>
                <a:gd name="T121" fmla="*/ T120 w 1280"/>
                <a:gd name="T122" fmla="+- 0 59 12"/>
                <a:gd name="T123" fmla="*/ 59 h 948"/>
                <a:gd name="T124" fmla="+- 0 1256 61"/>
                <a:gd name="T125" fmla="*/ T124 w 1280"/>
                <a:gd name="T126" fmla="+- 0 58 12"/>
                <a:gd name="T127" fmla="*/ 58 h 948"/>
                <a:gd name="T128" fmla="+- 0 1263 61"/>
                <a:gd name="T129" fmla="*/ T128 w 1280"/>
                <a:gd name="T130" fmla="+- 0 46 12"/>
                <a:gd name="T131" fmla="*/ 46 h 948"/>
                <a:gd name="T132" fmla="+- 0 1339 61"/>
                <a:gd name="T133" fmla="*/ T132 w 1280"/>
                <a:gd name="T134" fmla="+- 0 238 12"/>
                <a:gd name="T135" fmla="*/ 238 h 948"/>
                <a:gd name="T136" fmla="+- 0 1339 61"/>
                <a:gd name="T137" fmla="*/ T136 w 1280"/>
                <a:gd name="T138" fmla="+- 0 235 12"/>
                <a:gd name="T139" fmla="*/ 235 h 948"/>
                <a:gd name="T140" fmla="+- 0 1327 61"/>
                <a:gd name="T141" fmla="*/ T140 w 1280"/>
                <a:gd name="T142" fmla="+- 0 235 12"/>
                <a:gd name="T143" fmla="*/ 235 h 948"/>
                <a:gd name="T144" fmla="+- 0 1340 61"/>
                <a:gd name="T145" fmla="*/ T144 w 1280"/>
                <a:gd name="T146" fmla="+- 0 256 12"/>
                <a:gd name="T147" fmla="*/ 256 h 94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</a:cxnLst>
              <a:rect l="0" t="0" r="r" b="b"/>
              <a:pathLst>
                <a:path w="1280" h="948">
                  <a:moveTo>
                    <a:pt x="52" y="536"/>
                  </a:moveTo>
                  <a:lnTo>
                    <a:pt x="51" y="532"/>
                  </a:lnTo>
                  <a:lnTo>
                    <a:pt x="50" y="529"/>
                  </a:lnTo>
                  <a:lnTo>
                    <a:pt x="42" y="516"/>
                  </a:lnTo>
                  <a:lnTo>
                    <a:pt x="31" y="505"/>
                  </a:lnTo>
                  <a:lnTo>
                    <a:pt x="18" y="502"/>
                  </a:lnTo>
                  <a:lnTo>
                    <a:pt x="7" y="509"/>
                  </a:lnTo>
                  <a:lnTo>
                    <a:pt x="0" y="520"/>
                  </a:lnTo>
                  <a:lnTo>
                    <a:pt x="0" y="528"/>
                  </a:lnTo>
                  <a:lnTo>
                    <a:pt x="4" y="542"/>
                  </a:lnTo>
                  <a:lnTo>
                    <a:pt x="11" y="546"/>
                  </a:lnTo>
                  <a:lnTo>
                    <a:pt x="16" y="547"/>
                  </a:lnTo>
                  <a:lnTo>
                    <a:pt x="21" y="548"/>
                  </a:lnTo>
                  <a:lnTo>
                    <a:pt x="33" y="549"/>
                  </a:lnTo>
                  <a:lnTo>
                    <a:pt x="45" y="547"/>
                  </a:lnTo>
                  <a:lnTo>
                    <a:pt x="51" y="538"/>
                  </a:lnTo>
                  <a:lnTo>
                    <a:pt x="52" y="536"/>
                  </a:lnTo>
                  <a:moveTo>
                    <a:pt x="648" y="948"/>
                  </a:moveTo>
                  <a:lnTo>
                    <a:pt x="648" y="930"/>
                  </a:lnTo>
                  <a:lnTo>
                    <a:pt x="648" y="928"/>
                  </a:lnTo>
                  <a:lnTo>
                    <a:pt x="644" y="919"/>
                  </a:lnTo>
                  <a:lnTo>
                    <a:pt x="636" y="926"/>
                  </a:lnTo>
                  <a:lnTo>
                    <a:pt x="640" y="940"/>
                  </a:lnTo>
                  <a:lnTo>
                    <a:pt x="648" y="948"/>
                  </a:lnTo>
                  <a:moveTo>
                    <a:pt x="1018" y="824"/>
                  </a:moveTo>
                  <a:lnTo>
                    <a:pt x="1017" y="807"/>
                  </a:lnTo>
                  <a:lnTo>
                    <a:pt x="1017" y="805"/>
                  </a:lnTo>
                  <a:lnTo>
                    <a:pt x="1016" y="804"/>
                  </a:lnTo>
                  <a:lnTo>
                    <a:pt x="1014" y="796"/>
                  </a:lnTo>
                  <a:lnTo>
                    <a:pt x="1005" y="803"/>
                  </a:lnTo>
                  <a:lnTo>
                    <a:pt x="1009" y="817"/>
                  </a:lnTo>
                  <a:lnTo>
                    <a:pt x="1018" y="824"/>
                  </a:lnTo>
                  <a:moveTo>
                    <a:pt x="1201" y="601"/>
                  </a:moveTo>
                  <a:lnTo>
                    <a:pt x="1200" y="598"/>
                  </a:lnTo>
                  <a:lnTo>
                    <a:pt x="1199" y="594"/>
                  </a:lnTo>
                  <a:lnTo>
                    <a:pt x="1192" y="581"/>
                  </a:lnTo>
                  <a:lnTo>
                    <a:pt x="1180" y="571"/>
                  </a:lnTo>
                  <a:lnTo>
                    <a:pt x="1167" y="567"/>
                  </a:lnTo>
                  <a:lnTo>
                    <a:pt x="1156" y="575"/>
                  </a:lnTo>
                  <a:lnTo>
                    <a:pt x="1150" y="585"/>
                  </a:lnTo>
                  <a:lnTo>
                    <a:pt x="1149" y="593"/>
                  </a:lnTo>
                  <a:lnTo>
                    <a:pt x="1154" y="607"/>
                  </a:lnTo>
                  <a:lnTo>
                    <a:pt x="1160" y="611"/>
                  </a:lnTo>
                  <a:lnTo>
                    <a:pt x="1166" y="612"/>
                  </a:lnTo>
                  <a:lnTo>
                    <a:pt x="1171" y="613"/>
                  </a:lnTo>
                  <a:lnTo>
                    <a:pt x="1182" y="615"/>
                  </a:lnTo>
                  <a:lnTo>
                    <a:pt x="1194" y="612"/>
                  </a:lnTo>
                  <a:lnTo>
                    <a:pt x="1200" y="604"/>
                  </a:lnTo>
                  <a:lnTo>
                    <a:pt x="1201" y="601"/>
                  </a:lnTo>
                  <a:moveTo>
                    <a:pt x="1202" y="34"/>
                  </a:moveTo>
                  <a:lnTo>
                    <a:pt x="1202" y="31"/>
                  </a:lnTo>
                  <a:lnTo>
                    <a:pt x="1201" y="28"/>
                  </a:lnTo>
                  <a:lnTo>
                    <a:pt x="1193" y="14"/>
                  </a:lnTo>
                  <a:lnTo>
                    <a:pt x="1181" y="4"/>
                  </a:lnTo>
                  <a:lnTo>
                    <a:pt x="1168" y="0"/>
                  </a:lnTo>
                  <a:lnTo>
                    <a:pt x="1157" y="8"/>
                  </a:lnTo>
                  <a:lnTo>
                    <a:pt x="1151" y="18"/>
                  </a:lnTo>
                  <a:lnTo>
                    <a:pt x="1150" y="27"/>
                  </a:lnTo>
                  <a:lnTo>
                    <a:pt x="1155" y="40"/>
                  </a:lnTo>
                  <a:lnTo>
                    <a:pt x="1161" y="44"/>
                  </a:lnTo>
                  <a:lnTo>
                    <a:pt x="1167" y="46"/>
                  </a:lnTo>
                  <a:lnTo>
                    <a:pt x="1172" y="47"/>
                  </a:lnTo>
                  <a:lnTo>
                    <a:pt x="1183" y="48"/>
                  </a:lnTo>
                  <a:lnTo>
                    <a:pt x="1195" y="46"/>
                  </a:lnTo>
                  <a:lnTo>
                    <a:pt x="1202" y="37"/>
                  </a:lnTo>
                  <a:lnTo>
                    <a:pt x="1202" y="34"/>
                  </a:lnTo>
                  <a:moveTo>
                    <a:pt x="1279" y="244"/>
                  </a:moveTo>
                  <a:lnTo>
                    <a:pt x="1278" y="226"/>
                  </a:lnTo>
                  <a:lnTo>
                    <a:pt x="1278" y="225"/>
                  </a:lnTo>
                  <a:lnTo>
                    <a:pt x="1278" y="223"/>
                  </a:lnTo>
                  <a:lnTo>
                    <a:pt x="1275" y="215"/>
                  </a:lnTo>
                  <a:lnTo>
                    <a:pt x="1266" y="223"/>
                  </a:lnTo>
                  <a:lnTo>
                    <a:pt x="1270" y="236"/>
                  </a:lnTo>
                  <a:lnTo>
                    <a:pt x="1279" y="244"/>
                  </a:lnTo>
                </a:path>
              </a:pathLst>
            </a:custGeom>
            <a:solidFill>
              <a:srgbClr val="FFD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</p:grpSp>
      <p:grpSp>
        <p:nvGrpSpPr>
          <p:cNvPr id="9" name="Group 7">
            <a:extLst>
              <a:ext uri="{FF2B5EF4-FFF2-40B4-BE49-F238E27FC236}">
                <a16:creationId xmlns:a16="http://schemas.microsoft.com/office/drawing/2014/main" id="{CF09D6DE-781B-4F16-8E12-FBF7CFF67F3D}"/>
              </a:ext>
            </a:extLst>
          </p:cNvPr>
          <p:cNvGrpSpPr>
            <a:grpSpLocks/>
          </p:cNvGrpSpPr>
          <p:nvPr/>
        </p:nvGrpSpPr>
        <p:grpSpPr bwMode="auto">
          <a:xfrm>
            <a:off x="2373925" y="564485"/>
            <a:ext cx="866165" cy="1296393"/>
            <a:chOff x="3903" y="482"/>
            <a:chExt cx="1137" cy="1704"/>
          </a:xfrm>
        </p:grpSpPr>
        <p:sp>
          <p:nvSpPr>
            <p:cNvPr id="10" name="AutoShape 8">
              <a:extLst>
                <a:ext uri="{FF2B5EF4-FFF2-40B4-BE49-F238E27FC236}">
                  <a16:creationId xmlns:a16="http://schemas.microsoft.com/office/drawing/2014/main" id="{A49750AF-F957-47F1-A171-386843BE844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3" y="481"/>
              <a:ext cx="1137" cy="1704"/>
            </a:xfrm>
            <a:custGeom>
              <a:avLst/>
              <a:gdLst>
                <a:gd name="T0" fmla="+- 0 4228 3903"/>
                <a:gd name="T1" fmla="*/ T0 w 1137"/>
                <a:gd name="T2" fmla="+- 0 942 482"/>
                <a:gd name="T3" fmla="*/ 942 h 1704"/>
                <a:gd name="T4" fmla="+- 0 4116 3903"/>
                <a:gd name="T5" fmla="*/ T4 w 1137"/>
                <a:gd name="T6" fmla="+- 0 905 482"/>
                <a:gd name="T7" fmla="*/ 905 h 1704"/>
                <a:gd name="T8" fmla="+- 0 3947 3903"/>
                <a:gd name="T9" fmla="*/ T8 w 1137"/>
                <a:gd name="T10" fmla="+- 0 823 482"/>
                <a:gd name="T11" fmla="*/ 823 h 1704"/>
                <a:gd name="T12" fmla="+- 0 3904 3903"/>
                <a:gd name="T13" fmla="*/ T12 w 1137"/>
                <a:gd name="T14" fmla="+- 0 853 482"/>
                <a:gd name="T15" fmla="*/ 853 h 1704"/>
                <a:gd name="T16" fmla="+- 0 3956 3903"/>
                <a:gd name="T17" fmla="*/ T16 w 1137"/>
                <a:gd name="T18" fmla="+- 0 885 482"/>
                <a:gd name="T19" fmla="*/ 885 h 1704"/>
                <a:gd name="T20" fmla="+- 0 4125 3903"/>
                <a:gd name="T21" fmla="*/ T20 w 1137"/>
                <a:gd name="T22" fmla="+- 0 930 482"/>
                <a:gd name="T23" fmla="*/ 930 h 1704"/>
                <a:gd name="T24" fmla="+- 0 4243 3903"/>
                <a:gd name="T25" fmla="*/ T24 w 1137"/>
                <a:gd name="T26" fmla="+- 0 962 482"/>
                <a:gd name="T27" fmla="*/ 962 h 1704"/>
                <a:gd name="T28" fmla="+- 0 4485 3903"/>
                <a:gd name="T29" fmla="*/ T28 w 1137"/>
                <a:gd name="T30" fmla="+- 0 1839 482"/>
                <a:gd name="T31" fmla="*/ 1839 h 1704"/>
                <a:gd name="T32" fmla="+- 0 4419 3903"/>
                <a:gd name="T33" fmla="*/ T32 w 1137"/>
                <a:gd name="T34" fmla="+- 0 1825 482"/>
                <a:gd name="T35" fmla="*/ 1825 h 1704"/>
                <a:gd name="T36" fmla="+- 0 4390 3903"/>
                <a:gd name="T37" fmla="*/ T36 w 1137"/>
                <a:gd name="T38" fmla="+- 0 1880 482"/>
                <a:gd name="T39" fmla="*/ 1880 h 1704"/>
                <a:gd name="T40" fmla="+- 0 4400 3903"/>
                <a:gd name="T41" fmla="*/ T40 w 1137"/>
                <a:gd name="T42" fmla="+- 0 1911 482"/>
                <a:gd name="T43" fmla="*/ 1911 h 1704"/>
                <a:gd name="T44" fmla="+- 0 4464 3903"/>
                <a:gd name="T45" fmla="*/ T44 w 1137"/>
                <a:gd name="T46" fmla="+- 0 1929 482"/>
                <a:gd name="T47" fmla="*/ 1929 h 1704"/>
                <a:gd name="T48" fmla="+- 0 4493 3903"/>
                <a:gd name="T49" fmla="*/ T48 w 1137"/>
                <a:gd name="T50" fmla="+- 0 1863 482"/>
                <a:gd name="T51" fmla="*/ 1863 h 1704"/>
                <a:gd name="T52" fmla="+- 0 4676 3903"/>
                <a:gd name="T53" fmla="*/ T52 w 1137"/>
                <a:gd name="T54" fmla="+- 0 1752 482"/>
                <a:gd name="T55" fmla="*/ 1752 h 1704"/>
                <a:gd name="T56" fmla="+- 0 4611 3903"/>
                <a:gd name="T57" fmla="*/ T56 w 1137"/>
                <a:gd name="T58" fmla="+- 0 1886 482"/>
                <a:gd name="T59" fmla="*/ 1886 h 1704"/>
                <a:gd name="T60" fmla="+- 0 4472 3903"/>
                <a:gd name="T61" fmla="*/ T60 w 1137"/>
                <a:gd name="T62" fmla="+- 0 2110 482"/>
                <a:gd name="T63" fmla="*/ 2110 h 1704"/>
                <a:gd name="T64" fmla="+- 0 4497 3903"/>
                <a:gd name="T65" fmla="*/ T64 w 1137"/>
                <a:gd name="T66" fmla="+- 0 2178 482"/>
                <a:gd name="T67" fmla="*/ 2178 h 1704"/>
                <a:gd name="T68" fmla="+- 0 4591 3903"/>
                <a:gd name="T69" fmla="*/ T68 w 1137"/>
                <a:gd name="T70" fmla="+- 0 2060 482"/>
                <a:gd name="T71" fmla="*/ 2060 h 1704"/>
                <a:gd name="T72" fmla="+- 0 4667 3903"/>
                <a:gd name="T73" fmla="*/ T72 w 1137"/>
                <a:gd name="T74" fmla="+- 0 1819 482"/>
                <a:gd name="T75" fmla="*/ 1819 h 1704"/>
                <a:gd name="T76" fmla="+- 0 5010 3903"/>
                <a:gd name="T77" fmla="*/ T76 w 1137"/>
                <a:gd name="T78" fmla="+- 0 2105 482"/>
                <a:gd name="T79" fmla="*/ 2105 h 1704"/>
                <a:gd name="T80" fmla="+- 0 4978 3903"/>
                <a:gd name="T81" fmla="*/ T80 w 1137"/>
                <a:gd name="T82" fmla="+- 0 2013 482"/>
                <a:gd name="T83" fmla="*/ 2013 h 1704"/>
                <a:gd name="T84" fmla="+- 0 4928 3903"/>
                <a:gd name="T85" fmla="*/ T84 w 1137"/>
                <a:gd name="T86" fmla="+- 0 1932 482"/>
                <a:gd name="T87" fmla="*/ 1932 h 1704"/>
                <a:gd name="T88" fmla="+- 0 4471 3903"/>
                <a:gd name="T89" fmla="*/ T88 w 1137"/>
                <a:gd name="T90" fmla="+- 0 758 482"/>
                <a:gd name="T91" fmla="*/ 758 h 1704"/>
                <a:gd name="T92" fmla="+- 0 4403 3903"/>
                <a:gd name="T93" fmla="*/ T92 w 1137"/>
                <a:gd name="T94" fmla="+- 0 763 482"/>
                <a:gd name="T95" fmla="*/ 763 h 1704"/>
                <a:gd name="T96" fmla="+- 0 4420 3903"/>
                <a:gd name="T97" fmla="*/ T96 w 1137"/>
                <a:gd name="T98" fmla="+- 0 793 482"/>
                <a:gd name="T99" fmla="*/ 793 h 1704"/>
                <a:gd name="T100" fmla="+- 0 4453 3903"/>
                <a:gd name="T101" fmla="*/ T100 w 1137"/>
                <a:gd name="T102" fmla="+- 0 820 482"/>
                <a:gd name="T103" fmla="*/ 820 h 1704"/>
                <a:gd name="T104" fmla="+- 0 4360 3903"/>
                <a:gd name="T105" fmla="*/ T104 w 1137"/>
                <a:gd name="T106" fmla="+- 0 988 482"/>
                <a:gd name="T107" fmla="*/ 988 h 1704"/>
                <a:gd name="T108" fmla="+- 0 4194 3903"/>
                <a:gd name="T109" fmla="*/ T108 w 1137"/>
                <a:gd name="T110" fmla="+- 0 1106 482"/>
                <a:gd name="T111" fmla="*/ 1106 h 1704"/>
                <a:gd name="T112" fmla="+- 0 4101 3903"/>
                <a:gd name="T113" fmla="*/ T112 w 1137"/>
                <a:gd name="T114" fmla="+- 0 1129 482"/>
                <a:gd name="T115" fmla="*/ 1129 h 1704"/>
                <a:gd name="T116" fmla="+- 0 4130 3903"/>
                <a:gd name="T117" fmla="*/ T116 w 1137"/>
                <a:gd name="T118" fmla="+- 0 1148 482"/>
                <a:gd name="T119" fmla="*/ 1148 h 1704"/>
                <a:gd name="T120" fmla="+- 0 4308 3903"/>
                <a:gd name="T121" fmla="*/ T120 w 1137"/>
                <a:gd name="T122" fmla="+- 0 1248 482"/>
                <a:gd name="T123" fmla="*/ 1248 h 1704"/>
                <a:gd name="T124" fmla="+- 0 4312 3903"/>
                <a:gd name="T125" fmla="*/ T124 w 1137"/>
                <a:gd name="T126" fmla="+- 0 1274 482"/>
                <a:gd name="T127" fmla="*/ 1274 h 1704"/>
                <a:gd name="T128" fmla="+- 0 4258 3903"/>
                <a:gd name="T129" fmla="*/ T128 w 1137"/>
                <a:gd name="T130" fmla="+- 0 1436 482"/>
                <a:gd name="T131" fmla="*/ 1436 h 1704"/>
                <a:gd name="T132" fmla="+- 0 4182 3903"/>
                <a:gd name="T133" fmla="*/ T132 w 1137"/>
                <a:gd name="T134" fmla="+- 0 1500 482"/>
                <a:gd name="T135" fmla="*/ 1500 h 1704"/>
                <a:gd name="T136" fmla="+- 0 4245 3903"/>
                <a:gd name="T137" fmla="*/ T136 w 1137"/>
                <a:gd name="T138" fmla="+- 0 1537 482"/>
                <a:gd name="T139" fmla="*/ 1537 h 1704"/>
                <a:gd name="T140" fmla="+- 0 4345 3903"/>
                <a:gd name="T141" fmla="*/ T140 w 1137"/>
                <a:gd name="T142" fmla="+- 0 1469 482"/>
                <a:gd name="T143" fmla="*/ 1469 h 1704"/>
                <a:gd name="T144" fmla="+- 0 4399 3903"/>
                <a:gd name="T145" fmla="*/ T144 w 1137"/>
                <a:gd name="T146" fmla="+- 0 1537 482"/>
                <a:gd name="T147" fmla="*/ 1537 h 1704"/>
                <a:gd name="T148" fmla="+- 0 4414 3903"/>
                <a:gd name="T149" fmla="*/ T148 w 1137"/>
                <a:gd name="T150" fmla="+- 0 1611 482"/>
                <a:gd name="T151" fmla="*/ 1611 h 1704"/>
                <a:gd name="T152" fmla="+- 0 4478 3903"/>
                <a:gd name="T153" fmla="*/ T152 w 1137"/>
                <a:gd name="T154" fmla="+- 0 1693 482"/>
                <a:gd name="T155" fmla="*/ 1693 h 1704"/>
                <a:gd name="T156" fmla="+- 0 4687 3903"/>
                <a:gd name="T157" fmla="*/ T156 w 1137"/>
                <a:gd name="T158" fmla="+- 0 1681 482"/>
                <a:gd name="T159" fmla="*/ 1681 h 1704"/>
                <a:gd name="T160" fmla="+- 0 4847 3903"/>
                <a:gd name="T161" fmla="*/ T160 w 1137"/>
                <a:gd name="T162" fmla="+- 0 1783 482"/>
                <a:gd name="T163" fmla="*/ 1783 h 1704"/>
                <a:gd name="T164" fmla="+- 0 4918 3903"/>
                <a:gd name="T165" fmla="*/ T164 w 1137"/>
                <a:gd name="T166" fmla="+- 0 1977 482"/>
                <a:gd name="T167" fmla="*/ 1977 h 1704"/>
                <a:gd name="T168" fmla="+- 0 4937 3903"/>
                <a:gd name="T169" fmla="*/ T168 w 1137"/>
                <a:gd name="T170" fmla="+- 0 2079 482"/>
                <a:gd name="T171" fmla="*/ 2079 h 1704"/>
                <a:gd name="T172" fmla="+- 0 4987 3903"/>
                <a:gd name="T173" fmla="*/ T172 w 1137"/>
                <a:gd name="T174" fmla="+- 0 2144 482"/>
                <a:gd name="T175" fmla="*/ 2144 h 1704"/>
                <a:gd name="T176" fmla="+- 0 5040 3903"/>
                <a:gd name="T177" fmla="*/ T176 w 1137"/>
                <a:gd name="T178" fmla="+- 0 786 482"/>
                <a:gd name="T179" fmla="*/ 786 h 1704"/>
                <a:gd name="T180" fmla="+- 0 4971 3903"/>
                <a:gd name="T181" fmla="*/ T180 w 1137"/>
                <a:gd name="T182" fmla="+- 0 688 482"/>
                <a:gd name="T183" fmla="*/ 688 h 1704"/>
                <a:gd name="T184" fmla="+- 0 4866 3903"/>
                <a:gd name="T185" fmla="*/ T184 w 1137"/>
                <a:gd name="T186" fmla="+- 0 684 482"/>
                <a:gd name="T187" fmla="*/ 684 h 1704"/>
                <a:gd name="T188" fmla="+- 0 4846 3903"/>
                <a:gd name="T189" fmla="*/ T188 w 1137"/>
                <a:gd name="T190" fmla="+- 0 612 482"/>
                <a:gd name="T191" fmla="*/ 612 h 1704"/>
                <a:gd name="T192" fmla="+- 0 4905 3903"/>
                <a:gd name="T193" fmla="*/ T192 w 1137"/>
                <a:gd name="T194" fmla="+- 0 533 482"/>
                <a:gd name="T195" fmla="*/ 533 h 1704"/>
                <a:gd name="T196" fmla="+- 0 4883 3903"/>
                <a:gd name="T197" fmla="*/ T196 w 1137"/>
                <a:gd name="T198" fmla="+- 0 482 482"/>
                <a:gd name="T199" fmla="*/ 482 h 1704"/>
                <a:gd name="T200" fmla="+- 0 4811 3903"/>
                <a:gd name="T201" fmla="*/ T200 w 1137"/>
                <a:gd name="T202" fmla="+- 0 599 482"/>
                <a:gd name="T203" fmla="*/ 599 h 1704"/>
                <a:gd name="T204" fmla="+- 0 4648 3903"/>
                <a:gd name="T205" fmla="*/ T204 w 1137"/>
                <a:gd name="T206" fmla="+- 0 746 482"/>
                <a:gd name="T207" fmla="*/ 746 h 1704"/>
                <a:gd name="T208" fmla="+- 0 4926 3903"/>
                <a:gd name="T209" fmla="*/ T208 w 1137"/>
                <a:gd name="T210" fmla="+- 0 1925 482"/>
                <a:gd name="T211" fmla="*/ 1925 h 1704"/>
                <a:gd name="T212" fmla="+- 0 5040 3903"/>
                <a:gd name="T213" fmla="*/ T212 w 1137"/>
                <a:gd name="T214" fmla="+- 0 786 482"/>
                <a:gd name="T215" fmla="*/ 786 h 1704"/>
                <a:gd name="T216" fmla="+- 0 4972 3903"/>
                <a:gd name="T217" fmla="*/ T216 w 1137"/>
                <a:gd name="T218" fmla="+- 0 686 482"/>
                <a:gd name="T219" fmla="*/ 686 h 1704"/>
                <a:gd name="T220" fmla="+- 0 5029 3903"/>
                <a:gd name="T221" fmla="*/ T220 w 1137"/>
                <a:gd name="T222" fmla="+- 0 701 482"/>
                <a:gd name="T223" fmla="*/ 701 h 1704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  <a:cxn ang="0">
                  <a:pos x="T165" y="T167"/>
                </a:cxn>
                <a:cxn ang="0">
                  <a:pos x="T169" y="T171"/>
                </a:cxn>
                <a:cxn ang="0">
                  <a:pos x="T173" y="T175"/>
                </a:cxn>
                <a:cxn ang="0">
                  <a:pos x="T177" y="T179"/>
                </a:cxn>
                <a:cxn ang="0">
                  <a:pos x="T181" y="T183"/>
                </a:cxn>
                <a:cxn ang="0">
                  <a:pos x="T185" y="T187"/>
                </a:cxn>
                <a:cxn ang="0">
                  <a:pos x="T189" y="T191"/>
                </a:cxn>
                <a:cxn ang="0">
                  <a:pos x="T193" y="T195"/>
                </a:cxn>
                <a:cxn ang="0">
                  <a:pos x="T197" y="T199"/>
                </a:cxn>
                <a:cxn ang="0">
                  <a:pos x="T201" y="T203"/>
                </a:cxn>
                <a:cxn ang="0">
                  <a:pos x="T205" y="T207"/>
                </a:cxn>
                <a:cxn ang="0">
                  <a:pos x="T209" y="T211"/>
                </a:cxn>
                <a:cxn ang="0">
                  <a:pos x="T213" y="T215"/>
                </a:cxn>
                <a:cxn ang="0">
                  <a:pos x="T217" y="T219"/>
                </a:cxn>
                <a:cxn ang="0">
                  <a:pos x="T221" y="T223"/>
                </a:cxn>
              </a:cxnLst>
              <a:rect l="0" t="0" r="r" b="b"/>
              <a:pathLst>
                <a:path w="1137" h="1704">
                  <a:moveTo>
                    <a:pt x="341" y="477"/>
                  </a:moveTo>
                  <a:lnTo>
                    <a:pt x="341" y="474"/>
                  </a:lnTo>
                  <a:lnTo>
                    <a:pt x="338" y="464"/>
                  </a:lnTo>
                  <a:lnTo>
                    <a:pt x="325" y="460"/>
                  </a:lnTo>
                  <a:lnTo>
                    <a:pt x="314" y="457"/>
                  </a:lnTo>
                  <a:lnTo>
                    <a:pt x="298" y="452"/>
                  </a:lnTo>
                  <a:lnTo>
                    <a:pt x="259" y="440"/>
                  </a:lnTo>
                  <a:lnTo>
                    <a:pt x="213" y="423"/>
                  </a:lnTo>
                  <a:lnTo>
                    <a:pt x="174" y="404"/>
                  </a:lnTo>
                  <a:lnTo>
                    <a:pt x="119" y="365"/>
                  </a:lnTo>
                  <a:lnTo>
                    <a:pt x="87" y="349"/>
                  </a:lnTo>
                  <a:lnTo>
                    <a:pt x="44" y="341"/>
                  </a:lnTo>
                  <a:lnTo>
                    <a:pt x="21" y="342"/>
                  </a:lnTo>
                  <a:lnTo>
                    <a:pt x="7" y="348"/>
                  </a:lnTo>
                  <a:lnTo>
                    <a:pt x="0" y="359"/>
                  </a:lnTo>
                  <a:lnTo>
                    <a:pt x="1" y="371"/>
                  </a:lnTo>
                  <a:lnTo>
                    <a:pt x="7" y="381"/>
                  </a:lnTo>
                  <a:lnTo>
                    <a:pt x="18" y="391"/>
                  </a:lnTo>
                  <a:lnTo>
                    <a:pt x="34" y="399"/>
                  </a:lnTo>
                  <a:lnTo>
                    <a:pt x="53" y="403"/>
                  </a:lnTo>
                  <a:lnTo>
                    <a:pt x="98" y="409"/>
                  </a:lnTo>
                  <a:lnTo>
                    <a:pt x="140" y="417"/>
                  </a:lnTo>
                  <a:lnTo>
                    <a:pt x="181" y="430"/>
                  </a:lnTo>
                  <a:lnTo>
                    <a:pt x="222" y="448"/>
                  </a:lnTo>
                  <a:lnTo>
                    <a:pt x="263" y="469"/>
                  </a:lnTo>
                  <a:lnTo>
                    <a:pt x="299" y="485"/>
                  </a:lnTo>
                  <a:lnTo>
                    <a:pt x="326" y="490"/>
                  </a:lnTo>
                  <a:lnTo>
                    <a:pt x="340" y="480"/>
                  </a:lnTo>
                  <a:lnTo>
                    <a:pt x="341" y="477"/>
                  </a:lnTo>
                  <a:moveTo>
                    <a:pt x="590" y="1381"/>
                  </a:moveTo>
                  <a:lnTo>
                    <a:pt x="587" y="1368"/>
                  </a:lnTo>
                  <a:lnTo>
                    <a:pt x="582" y="1357"/>
                  </a:lnTo>
                  <a:lnTo>
                    <a:pt x="573" y="1348"/>
                  </a:lnTo>
                  <a:lnTo>
                    <a:pt x="561" y="1343"/>
                  </a:lnTo>
                  <a:lnTo>
                    <a:pt x="545" y="1341"/>
                  </a:lnTo>
                  <a:lnTo>
                    <a:pt x="516" y="1343"/>
                  </a:lnTo>
                  <a:lnTo>
                    <a:pt x="496" y="1350"/>
                  </a:lnTo>
                  <a:lnTo>
                    <a:pt x="485" y="1361"/>
                  </a:lnTo>
                  <a:lnTo>
                    <a:pt x="483" y="1377"/>
                  </a:lnTo>
                  <a:lnTo>
                    <a:pt x="487" y="1398"/>
                  </a:lnTo>
                  <a:lnTo>
                    <a:pt x="488" y="1407"/>
                  </a:lnTo>
                  <a:lnTo>
                    <a:pt x="491" y="1416"/>
                  </a:lnTo>
                  <a:lnTo>
                    <a:pt x="493" y="1424"/>
                  </a:lnTo>
                  <a:lnTo>
                    <a:pt x="497" y="1429"/>
                  </a:lnTo>
                  <a:lnTo>
                    <a:pt x="502" y="1432"/>
                  </a:lnTo>
                  <a:lnTo>
                    <a:pt x="512" y="1438"/>
                  </a:lnTo>
                  <a:lnTo>
                    <a:pt x="534" y="1447"/>
                  </a:lnTo>
                  <a:lnTo>
                    <a:pt x="561" y="1447"/>
                  </a:lnTo>
                  <a:lnTo>
                    <a:pt x="581" y="1427"/>
                  </a:lnTo>
                  <a:lnTo>
                    <a:pt x="587" y="1411"/>
                  </a:lnTo>
                  <a:lnTo>
                    <a:pt x="590" y="1395"/>
                  </a:lnTo>
                  <a:lnTo>
                    <a:pt x="590" y="1381"/>
                  </a:lnTo>
                  <a:moveTo>
                    <a:pt x="795" y="1286"/>
                  </a:moveTo>
                  <a:lnTo>
                    <a:pt x="792" y="1278"/>
                  </a:lnTo>
                  <a:lnTo>
                    <a:pt x="785" y="1270"/>
                  </a:lnTo>
                  <a:lnTo>
                    <a:pt x="773" y="1270"/>
                  </a:lnTo>
                  <a:lnTo>
                    <a:pt x="759" y="1281"/>
                  </a:lnTo>
                  <a:lnTo>
                    <a:pt x="745" y="1306"/>
                  </a:lnTo>
                  <a:lnTo>
                    <a:pt x="729" y="1352"/>
                  </a:lnTo>
                  <a:lnTo>
                    <a:pt x="708" y="1404"/>
                  </a:lnTo>
                  <a:lnTo>
                    <a:pt x="678" y="1458"/>
                  </a:lnTo>
                  <a:lnTo>
                    <a:pt x="599" y="1543"/>
                  </a:lnTo>
                  <a:lnTo>
                    <a:pt x="578" y="1585"/>
                  </a:lnTo>
                  <a:lnTo>
                    <a:pt x="569" y="1628"/>
                  </a:lnTo>
                  <a:lnTo>
                    <a:pt x="574" y="1666"/>
                  </a:lnTo>
                  <a:lnTo>
                    <a:pt x="579" y="1677"/>
                  </a:lnTo>
                  <a:lnTo>
                    <a:pt x="586" y="1687"/>
                  </a:lnTo>
                  <a:lnTo>
                    <a:pt x="594" y="1696"/>
                  </a:lnTo>
                  <a:lnTo>
                    <a:pt x="605" y="1703"/>
                  </a:lnTo>
                  <a:lnTo>
                    <a:pt x="642" y="1695"/>
                  </a:lnTo>
                  <a:lnTo>
                    <a:pt x="669" y="1646"/>
                  </a:lnTo>
                  <a:lnTo>
                    <a:pt x="688" y="1578"/>
                  </a:lnTo>
                  <a:lnTo>
                    <a:pt x="700" y="1515"/>
                  </a:lnTo>
                  <a:lnTo>
                    <a:pt x="715" y="1454"/>
                  </a:lnTo>
                  <a:lnTo>
                    <a:pt x="740" y="1390"/>
                  </a:lnTo>
                  <a:lnTo>
                    <a:pt x="764" y="1337"/>
                  </a:lnTo>
                  <a:lnTo>
                    <a:pt x="782" y="1307"/>
                  </a:lnTo>
                  <a:lnTo>
                    <a:pt x="793" y="1296"/>
                  </a:lnTo>
                  <a:lnTo>
                    <a:pt x="795" y="1286"/>
                  </a:lnTo>
                  <a:moveTo>
                    <a:pt x="1107" y="1623"/>
                  </a:moveTo>
                  <a:lnTo>
                    <a:pt x="1105" y="1606"/>
                  </a:lnTo>
                  <a:lnTo>
                    <a:pt x="1100" y="1586"/>
                  </a:lnTo>
                  <a:lnTo>
                    <a:pt x="1090" y="1560"/>
                  </a:lnTo>
                  <a:lnTo>
                    <a:pt x="1075" y="1531"/>
                  </a:lnTo>
                  <a:lnTo>
                    <a:pt x="1056" y="1499"/>
                  </a:lnTo>
                  <a:lnTo>
                    <a:pt x="1032" y="1463"/>
                  </a:lnTo>
                  <a:lnTo>
                    <a:pt x="1028" y="1456"/>
                  </a:lnTo>
                  <a:lnTo>
                    <a:pt x="1025" y="1450"/>
                  </a:lnTo>
                  <a:lnTo>
                    <a:pt x="638" y="291"/>
                  </a:lnTo>
                  <a:lnTo>
                    <a:pt x="621" y="288"/>
                  </a:lnTo>
                  <a:lnTo>
                    <a:pt x="612" y="286"/>
                  </a:lnTo>
                  <a:lnTo>
                    <a:pt x="568" y="276"/>
                  </a:lnTo>
                  <a:lnTo>
                    <a:pt x="537" y="272"/>
                  </a:lnTo>
                  <a:lnTo>
                    <a:pt x="529" y="273"/>
                  </a:lnTo>
                  <a:lnTo>
                    <a:pt x="514" y="274"/>
                  </a:lnTo>
                  <a:lnTo>
                    <a:pt x="500" y="281"/>
                  </a:lnTo>
                  <a:lnTo>
                    <a:pt x="498" y="292"/>
                  </a:lnTo>
                  <a:lnTo>
                    <a:pt x="501" y="298"/>
                  </a:lnTo>
                  <a:lnTo>
                    <a:pt x="507" y="305"/>
                  </a:lnTo>
                  <a:lnTo>
                    <a:pt x="517" y="311"/>
                  </a:lnTo>
                  <a:lnTo>
                    <a:pt x="530" y="318"/>
                  </a:lnTo>
                  <a:lnTo>
                    <a:pt x="541" y="324"/>
                  </a:lnTo>
                  <a:lnTo>
                    <a:pt x="548" y="330"/>
                  </a:lnTo>
                  <a:lnTo>
                    <a:pt x="550" y="338"/>
                  </a:lnTo>
                  <a:lnTo>
                    <a:pt x="546" y="367"/>
                  </a:lnTo>
                  <a:lnTo>
                    <a:pt x="523" y="405"/>
                  </a:lnTo>
                  <a:lnTo>
                    <a:pt x="490" y="451"/>
                  </a:lnTo>
                  <a:lnTo>
                    <a:pt x="457" y="506"/>
                  </a:lnTo>
                  <a:lnTo>
                    <a:pt x="411" y="567"/>
                  </a:lnTo>
                  <a:lnTo>
                    <a:pt x="352" y="605"/>
                  </a:lnTo>
                  <a:lnTo>
                    <a:pt x="351" y="605"/>
                  </a:lnTo>
                  <a:lnTo>
                    <a:pt x="291" y="624"/>
                  </a:lnTo>
                  <a:lnTo>
                    <a:pt x="238" y="628"/>
                  </a:lnTo>
                  <a:lnTo>
                    <a:pt x="217" y="631"/>
                  </a:lnTo>
                  <a:lnTo>
                    <a:pt x="204" y="637"/>
                  </a:lnTo>
                  <a:lnTo>
                    <a:pt x="198" y="647"/>
                  </a:lnTo>
                  <a:lnTo>
                    <a:pt x="199" y="656"/>
                  </a:lnTo>
                  <a:lnTo>
                    <a:pt x="201" y="665"/>
                  </a:lnTo>
                  <a:lnTo>
                    <a:pt x="212" y="671"/>
                  </a:lnTo>
                  <a:lnTo>
                    <a:pt x="227" y="666"/>
                  </a:lnTo>
                  <a:lnTo>
                    <a:pt x="263" y="663"/>
                  </a:lnTo>
                  <a:lnTo>
                    <a:pt x="315" y="674"/>
                  </a:lnTo>
                  <a:lnTo>
                    <a:pt x="367" y="706"/>
                  </a:lnTo>
                  <a:lnTo>
                    <a:pt x="405" y="766"/>
                  </a:lnTo>
                  <a:lnTo>
                    <a:pt x="406" y="770"/>
                  </a:lnTo>
                  <a:lnTo>
                    <a:pt x="407" y="773"/>
                  </a:lnTo>
                  <a:lnTo>
                    <a:pt x="408" y="777"/>
                  </a:lnTo>
                  <a:lnTo>
                    <a:pt x="409" y="792"/>
                  </a:lnTo>
                  <a:lnTo>
                    <a:pt x="413" y="852"/>
                  </a:lnTo>
                  <a:lnTo>
                    <a:pt x="393" y="908"/>
                  </a:lnTo>
                  <a:lnTo>
                    <a:pt x="367" y="943"/>
                  </a:lnTo>
                  <a:lnTo>
                    <a:pt x="355" y="954"/>
                  </a:lnTo>
                  <a:lnTo>
                    <a:pt x="325" y="960"/>
                  </a:lnTo>
                  <a:lnTo>
                    <a:pt x="299" y="975"/>
                  </a:lnTo>
                  <a:lnTo>
                    <a:pt x="281" y="995"/>
                  </a:lnTo>
                  <a:lnTo>
                    <a:pt x="279" y="1018"/>
                  </a:lnTo>
                  <a:lnTo>
                    <a:pt x="282" y="1027"/>
                  </a:lnTo>
                  <a:lnTo>
                    <a:pt x="290" y="1036"/>
                  </a:lnTo>
                  <a:lnTo>
                    <a:pt x="304" y="1045"/>
                  </a:lnTo>
                  <a:lnTo>
                    <a:pt x="342" y="1055"/>
                  </a:lnTo>
                  <a:lnTo>
                    <a:pt x="367" y="1040"/>
                  </a:lnTo>
                  <a:lnTo>
                    <a:pt x="389" y="1013"/>
                  </a:lnTo>
                  <a:lnTo>
                    <a:pt x="418" y="992"/>
                  </a:lnTo>
                  <a:lnTo>
                    <a:pt x="442" y="987"/>
                  </a:lnTo>
                  <a:lnTo>
                    <a:pt x="462" y="992"/>
                  </a:lnTo>
                  <a:lnTo>
                    <a:pt x="478" y="1009"/>
                  </a:lnTo>
                  <a:lnTo>
                    <a:pt x="491" y="1039"/>
                  </a:lnTo>
                  <a:lnTo>
                    <a:pt x="496" y="1055"/>
                  </a:lnTo>
                  <a:lnTo>
                    <a:pt x="501" y="1073"/>
                  </a:lnTo>
                  <a:lnTo>
                    <a:pt x="505" y="1094"/>
                  </a:lnTo>
                  <a:lnTo>
                    <a:pt x="509" y="1117"/>
                  </a:lnTo>
                  <a:lnTo>
                    <a:pt x="511" y="1129"/>
                  </a:lnTo>
                  <a:lnTo>
                    <a:pt x="513" y="1139"/>
                  </a:lnTo>
                  <a:lnTo>
                    <a:pt x="516" y="1148"/>
                  </a:lnTo>
                  <a:lnTo>
                    <a:pt x="543" y="1193"/>
                  </a:lnTo>
                  <a:lnTo>
                    <a:pt x="575" y="1211"/>
                  </a:lnTo>
                  <a:lnTo>
                    <a:pt x="602" y="1214"/>
                  </a:lnTo>
                  <a:lnTo>
                    <a:pt x="614" y="1212"/>
                  </a:lnTo>
                  <a:lnTo>
                    <a:pt x="705" y="1193"/>
                  </a:lnTo>
                  <a:lnTo>
                    <a:pt x="784" y="1199"/>
                  </a:lnTo>
                  <a:lnTo>
                    <a:pt x="839" y="1215"/>
                  </a:lnTo>
                  <a:lnTo>
                    <a:pt x="861" y="1224"/>
                  </a:lnTo>
                  <a:lnTo>
                    <a:pt x="908" y="1259"/>
                  </a:lnTo>
                  <a:lnTo>
                    <a:pt x="944" y="1301"/>
                  </a:lnTo>
                  <a:lnTo>
                    <a:pt x="972" y="1347"/>
                  </a:lnTo>
                  <a:lnTo>
                    <a:pt x="991" y="1395"/>
                  </a:lnTo>
                  <a:lnTo>
                    <a:pt x="1005" y="1446"/>
                  </a:lnTo>
                  <a:lnTo>
                    <a:pt x="1015" y="1495"/>
                  </a:lnTo>
                  <a:lnTo>
                    <a:pt x="1022" y="1538"/>
                  </a:lnTo>
                  <a:lnTo>
                    <a:pt x="1028" y="1573"/>
                  </a:lnTo>
                  <a:lnTo>
                    <a:pt x="1030" y="1585"/>
                  </a:lnTo>
                  <a:lnTo>
                    <a:pt x="1034" y="1597"/>
                  </a:lnTo>
                  <a:lnTo>
                    <a:pt x="1037" y="1607"/>
                  </a:lnTo>
                  <a:lnTo>
                    <a:pt x="1051" y="1639"/>
                  </a:lnTo>
                  <a:lnTo>
                    <a:pt x="1067" y="1658"/>
                  </a:lnTo>
                  <a:lnTo>
                    <a:pt x="1084" y="1662"/>
                  </a:lnTo>
                  <a:lnTo>
                    <a:pt x="1099" y="1650"/>
                  </a:lnTo>
                  <a:lnTo>
                    <a:pt x="1105" y="1638"/>
                  </a:lnTo>
                  <a:lnTo>
                    <a:pt x="1107" y="1623"/>
                  </a:lnTo>
                  <a:moveTo>
                    <a:pt x="1137" y="304"/>
                  </a:moveTo>
                  <a:lnTo>
                    <a:pt x="1120" y="302"/>
                  </a:lnTo>
                  <a:lnTo>
                    <a:pt x="1096" y="287"/>
                  </a:lnTo>
                  <a:lnTo>
                    <a:pt x="1069" y="204"/>
                  </a:lnTo>
                  <a:lnTo>
                    <a:pt x="1068" y="206"/>
                  </a:lnTo>
                  <a:lnTo>
                    <a:pt x="1030" y="234"/>
                  </a:lnTo>
                  <a:lnTo>
                    <a:pt x="1003" y="234"/>
                  </a:lnTo>
                  <a:lnTo>
                    <a:pt x="981" y="223"/>
                  </a:lnTo>
                  <a:lnTo>
                    <a:pt x="963" y="202"/>
                  </a:lnTo>
                  <a:lnTo>
                    <a:pt x="951" y="175"/>
                  </a:lnTo>
                  <a:lnTo>
                    <a:pt x="947" y="160"/>
                  </a:lnTo>
                  <a:lnTo>
                    <a:pt x="944" y="145"/>
                  </a:lnTo>
                  <a:lnTo>
                    <a:pt x="943" y="130"/>
                  </a:lnTo>
                  <a:lnTo>
                    <a:pt x="943" y="114"/>
                  </a:lnTo>
                  <a:lnTo>
                    <a:pt x="957" y="83"/>
                  </a:lnTo>
                  <a:lnTo>
                    <a:pt x="981" y="66"/>
                  </a:lnTo>
                  <a:lnTo>
                    <a:pt x="1002" y="51"/>
                  </a:lnTo>
                  <a:lnTo>
                    <a:pt x="1005" y="24"/>
                  </a:lnTo>
                  <a:lnTo>
                    <a:pt x="1005" y="23"/>
                  </a:lnTo>
                  <a:lnTo>
                    <a:pt x="1005" y="22"/>
                  </a:lnTo>
                  <a:lnTo>
                    <a:pt x="980" y="0"/>
                  </a:lnTo>
                  <a:lnTo>
                    <a:pt x="943" y="5"/>
                  </a:lnTo>
                  <a:lnTo>
                    <a:pt x="913" y="42"/>
                  </a:lnTo>
                  <a:lnTo>
                    <a:pt x="912" y="59"/>
                  </a:lnTo>
                  <a:lnTo>
                    <a:pt x="908" y="117"/>
                  </a:lnTo>
                  <a:lnTo>
                    <a:pt x="903" y="187"/>
                  </a:lnTo>
                  <a:lnTo>
                    <a:pt x="866" y="220"/>
                  </a:lnTo>
                  <a:lnTo>
                    <a:pt x="809" y="238"/>
                  </a:lnTo>
                  <a:lnTo>
                    <a:pt x="745" y="264"/>
                  </a:lnTo>
                  <a:lnTo>
                    <a:pt x="691" y="288"/>
                  </a:lnTo>
                  <a:lnTo>
                    <a:pt x="650" y="293"/>
                  </a:lnTo>
                  <a:lnTo>
                    <a:pt x="638" y="291"/>
                  </a:lnTo>
                  <a:lnTo>
                    <a:pt x="1023" y="1443"/>
                  </a:lnTo>
                  <a:lnTo>
                    <a:pt x="1033" y="1393"/>
                  </a:lnTo>
                  <a:lnTo>
                    <a:pt x="1083" y="1357"/>
                  </a:lnTo>
                  <a:lnTo>
                    <a:pt x="1137" y="1335"/>
                  </a:lnTo>
                  <a:lnTo>
                    <a:pt x="1137" y="304"/>
                  </a:lnTo>
                  <a:moveTo>
                    <a:pt x="1137" y="101"/>
                  </a:moveTo>
                  <a:lnTo>
                    <a:pt x="1120" y="113"/>
                  </a:lnTo>
                  <a:lnTo>
                    <a:pt x="1095" y="158"/>
                  </a:lnTo>
                  <a:lnTo>
                    <a:pt x="1069" y="204"/>
                  </a:lnTo>
                  <a:lnTo>
                    <a:pt x="1094" y="281"/>
                  </a:lnTo>
                  <a:lnTo>
                    <a:pt x="1096" y="273"/>
                  </a:lnTo>
                  <a:lnTo>
                    <a:pt x="1102" y="263"/>
                  </a:lnTo>
                  <a:lnTo>
                    <a:pt x="1126" y="219"/>
                  </a:lnTo>
                  <a:lnTo>
                    <a:pt x="1137" y="196"/>
                  </a:lnTo>
                  <a:lnTo>
                    <a:pt x="1137" y="101"/>
                  </a:lnTo>
                </a:path>
              </a:pathLst>
            </a:custGeom>
            <a:solidFill>
              <a:srgbClr val="FFD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pic>
          <p:nvPicPr>
            <p:cNvPr id="11" name="Picture 9">
              <a:extLst>
                <a:ext uri="{FF2B5EF4-FFF2-40B4-BE49-F238E27FC236}">
                  <a16:creationId xmlns:a16="http://schemas.microsoft.com/office/drawing/2014/main" id="{24388CC2-2223-4E85-A362-F561A3D85F0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34" y="1975"/>
              <a:ext cx="107" cy="1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AutoShape 10">
              <a:extLst>
                <a:ext uri="{FF2B5EF4-FFF2-40B4-BE49-F238E27FC236}">
                  <a16:creationId xmlns:a16="http://schemas.microsoft.com/office/drawing/2014/main" id="{C6A68DB5-E56D-4A45-8870-94D1672950F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75" y="622"/>
              <a:ext cx="597" cy="1459"/>
            </a:xfrm>
            <a:custGeom>
              <a:avLst/>
              <a:gdLst>
                <a:gd name="T0" fmla="+- 0 3988 3976"/>
                <a:gd name="T1" fmla="*/ T0 w 597"/>
                <a:gd name="T2" fmla="+- 0 1069 622"/>
                <a:gd name="T3" fmla="*/ 1069 h 1459"/>
                <a:gd name="T4" fmla="+- 0 3984 3976"/>
                <a:gd name="T5" fmla="*/ T4 w 597"/>
                <a:gd name="T6" fmla="+- 0 1058 622"/>
                <a:gd name="T7" fmla="*/ 1058 h 1459"/>
                <a:gd name="T8" fmla="+- 0 3980 3976"/>
                <a:gd name="T9" fmla="*/ T8 w 597"/>
                <a:gd name="T10" fmla="+- 0 1079 622"/>
                <a:gd name="T11" fmla="*/ 1079 h 1459"/>
                <a:gd name="T12" fmla="+- 0 4010 3976"/>
                <a:gd name="T13" fmla="*/ T12 w 597"/>
                <a:gd name="T14" fmla="+- 0 1435 622"/>
                <a:gd name="T15" fmla="*/ 1435 h 1459"/>
                <a:gd name="T16" fmla="+- 0 4009 3976"/>
                <a:gd name="T17" fmla="*/ T16 w 597"/>
                <a:gd name="T18" fmla="+- 0 1416 622"/>
                <a:gd name="T19" fmla="*/ 1416 h 1459"/>
                <a:gd name="T20" fmla="+- 0 3997 3976"/>
                <a:gd name="T21" fmla="*/ T20 w 597"/>
                <a:gd name="T22" fmla="+- 0 1414 622"/>
                <a:gd name="T23" fmla="*/ 1414 h 1459"/>
                <a:gd name="T24" fmla="+- 0 4010 3976"/>
                <a:gd name="T25" fmla="*/ T24 w 597"/>
                <a:gd name="T26" fmla="+- 0 1435 622"/>
                <a:gd name="T27" fmla="*/ 1435 h 1459"/>
                <a:gd name="T28" fmla="+- 0 4218 3976"/>
                <a:gd name="T29" fmla="*/ T28 w 597"/>
                <a:gd name="T30" fmla="+- 0 1864 622"/>
                <a:gd name="T31" fmla="*/ 1864 h 1459"/>
                <a:gd name="T32" fmla="+- 0 4218 3976"/>
                <a:gd name="T33" fmla="*/ T32 w 597"/>
                <a:gd name="T34" fmla="+- 0 1861 622"/>
                <a:gd name="T35" fmla="*/ 1861 h 1459"/>
                <a:gd name="T36" fmla="+- 0 4215 3976"/>
                <a:gd name="T37" fmla="*/ T36 w 597"/>
                <a:gd name="T38" fmla="+- 0 1851 622"/>
                <a:gd name="T39" fmla="*/ 1851 h 1459"/>
                <a:gd name="T40" fmla="+- 0 4210 3976"/>
                <a:gd name="T41" fmla="*/ T40 w 597"/>
                <a:gd name="T42" fmla="+- 0 1872 622"/>
                <a:gd name="T43" fmla="*/ 1872 h 1459"/>
                <a:gd name="T44" fmla="+- 0 4250 3976"/>
                <a:gd name="T45" fmla="*/ T44 w 597"/>
                <a:gd name="T46" fmla="+- 0 1619 622"/>
                <a:gd name="T47" fmla="*/ 1619 h 1459"/>
                <a:gd name="T48" fmla="+- 0 4249 3976"/>
                <a:gd name="T49" fmla="*/ T48 w 597"/>
                <a:gd name="T50" fmla="+- 0 1599 622"/>
                <a:gd name="T51" fmla="*/ 1599 h 1459"/>
                <a:gd name="T52" fmla="+- 0 4238 3976"/>
                <a:gd name="T53" fmla="*/ T52 w 597"/>
                <a:gd name="T54" fmla="+- 0 1597 622"/>
                <a:gd name="T55" fmla="*/ 1597 h 1459"/>
                <a:gd name="T56" fmla="+- 0 4250 3976"/>
                <a:gd name="T57" fmla="*/ T56 w 597"/>
                <a:gd name="T58" fmla="+- 0 1619 622"/>
                <a:gd name="T59" fmla="*/ 1619 h 1459"/>
                <a:gd name="T60" fmla="+- 0 4273 3976"/>
                <a:gd name="T61" fmla="*/ T60 w 597"/>
                <a:gd name="T62" fmla="+- 0 820 622"/>
                <a:gd name="T63" fmla="*/ 820 h 1459"/>
                <a:gd name="T64" fmla="+- 0 4265 3976"/>
                <a:gd name="T65" fmla="*/ T64 w 597"/>
                <a:gd name="T66" fmla="+- 0 803 622"/>
                <a:gd name="T67" fmla="*/ 803 h 1459"/>
                <a:gd name="T68" fmla="+- 0 4240 3976"/>
                <a:gd name="T69" fmla="*/ T68 w 597"/>
                <a:gd name="T70" fmla="+- 0 789 622"/>
                <a:gd name="T71" fmla="*/ 789 h 1459"/>
                <a:gd name="T72" fmla="+- 0 4223 3976"/>
                <a:gd name="T73" fmla="*/ T72 w 597"/>
                <a:gd name="T74" fmla="+- 0 807 622"/>
                <a:gd name="T75" fmla="*/ 807 h 1459"/>
                <a:gd name="T76" fmla="+- 0 4227 3976"/>
                <a:gd name="T77" fmla="*/ T76 w 597"/>
                <a:gd name="T78" fmla="+- 0 829 622"/>
                <a:gd name="T79" fmla="*/ 829 h 1459"/>
                <a:gd name="T80" fmla="+- 0 4239 3976"/>
                <a:gd name="T81" fmla="*/ T80 w 597"/>
                <a:gd name="T82" fmla="+- 0 834 622"/>
                <a:gd name="T83" fmla="*/ 834 h 1459"/>
                <a:gd name="T84" fmla="+- 0 4255 3976"/>
                <a:gd name="T85" fmla="*/ T84 w 597"/>
                <a:gd name="T86" fmla="+- 0 837 622"/>
                <a:gd name="T87" fmla="*/ 837 h 1459"/>
                <a:gd name="T88" fmla="+- 0 4273 3976"/>
                <a:gd name="T89" fmla="*/ T88 w 597"/>
                <a:gd name="T90" fmla="+- 0 826 622"/>
                <a:gd name="T91" fmla="*/ 826 h 1459"/>
                <a:gd name="T92" fmla="+- 0 4325 3976"/>
                <a:gd name="T93" fmla="*/ T92 w 597"/>
                <a:gd name="T94" fmla="+- 0 651 622"/>
                <a:gd name="T95" fmla="*/ 651 h 1459"/>
                <a:gd name="T96" fmla="+- 0 4324 3976"/>
                <a:gd name="T97" fmla="*/ T96 w 597"/>
                <a:gd name="T98" fmla="+- 0 631 622"/>
                <a:gd name="T99" fmla="*/ 631 h 1459"/>
                <a:gd name="T100" fmla="+- 0 4313 3976"/>
                <a:gd name="T101" fmla="*/ T100 w 597"/>
                <a:gd name="T102" fmla="+- 0 629 622"/>
                <a:gd name="T103" fmla="*/ 629 h 1459"/>
                <a:gd name="T104" fmla="+- 0 4325 3976"/>
                <a:gd name="T105" fmla="*/ T104 w 597"/>
                <a:gd name="T106" fmla="+- 0 651 622"/>
                <a:gd name="T107" fmla="*/ 651 h 1459"/>
                <a:gd name="T108" fmla="+- 0 4398 3976"/>
                <a:gd name="T109" fmla="*/ T108 w 597"/>
                <a:gd name="T110" fmla="+- 0 2064 622"/>
                <a:gd name="T111" fmla="*/ 2064 h 1459"/>
                <a:gd name="T112" fmla="+- 0 4395 3976"/>
                <a:gd name="T113" fmla="*/ T112 w 597"/>
                <a:gd name="T114" fmla="+- 0 2053 622"/>
                <a:gd name="T115" fmla="*/ 2053 h 1459"/>
                <a:gd name="T116" fmla="+- 0 4390 3976"/>
                <a:gd name="T117" fmla="*/ T116 w 597"/>
                <a:gd name="T118" fmla="+- 0 2074 622"/>
                <a:gd name="T119" fmla="*/ 2074 h 1459"/>
                <a:gd name="T120" fmla="+- 0 4572 3976"/>
                <a:gd name="T121" fmla="*/ T120 w 597"/>
                <a:gd name="T122" fmla="+- 0 1791 622"/>
                <a:gd name="T123" fmla="*/ 1791 h 1459"/>
                <a:gd name="T124" fmla="+- 0 4571 3976"/>
                <a:gd name="T125" fmla="*/ T124 w 597"/>
                <a:gd name="T126" fmla="+- 0 1785 622"/>
                <a:gd name="T127" fmla="*/ 1785 h 1459"/>
                <a:gd name="T128" fmla="+- 0 4551 3976"/>
                <a:gd name="T129" fmla="*/ T128 w 597"/>
                <a:gd name="T130" fmla="+- 0 1761 622"/>
                <a:gd name="T131" fmla="*/ 1761 h 1459"/>
                <a:gd name="T132" fmla="+- 0 4527 3976"/>
                <a:gd name="T133" fmla="*/ T132 w 597"/>
                <a:gd name="T134" fmla="+- 0 1765 622"/>
                <a:gd name="T135" fmla="*/ 1765 h 1459"/>
                <a:gd name="T136" fmla="+- 0 4520 3976"/>
                <a:gd name="T137" fmla="*/ T136 w 597"/>
                <a:gd name="T138" fmla="+- 0 1783 622"/>
                <a:gd name="T139" fmla="*/ 1783 h 1459"/>
                <a:gd name="T140" fmla="+- 0 4531 3976"/>
                <a:gd name="T141" fmla="*/ T140 w 597"/>
                <a:gd name="T142" fmla="+- 0 1801 622"/>
                <a:gd name="T143" fmla="*/ 1801 h 1459"/>
                <a:gd name="T144" fmla="+- 0 4542 3976"/>
                <a:gd name="T145" fmla="*/ T144 w 597"/>
                <a:gd name="T146" fmla="+- 0 1803 622"/>
                <a:gd name="T147" fmla="*/ 1803 h 1459"/>
                <a:gd name="T148" fmla="+- 0 4565 3976"/>
                <a:gd name="T149" fmla="*/ T148 w 597"/>
                <a:gd name="T150" fmla="+- 0 1803 622"/>
                <a:gd name="T151" fmla="*/ 1803 h 1459"/>
                <a:gd name="T152" fmla="+- 0 4572 3976"/>
                <a:gd name="T153" fmla="*/ T152 w 597"/>
                <a:gd name="T154" fmla="+- 0 1791 622"/>
                <a:gd name="T155" fmla="*/ 1791 h 145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</a:cxnLst>
              <a:rect l="0" t="0" r="r" b="b"/>
              <a:pathLst>
                <a:path w="597" h="1459">
                  <a:moveTo>
                    <a:pt x="12" y="465"/>
                  </a:moveTo>
                  <a:lnTo>
                    <a:pt x="12" y="447"/>
                  </a:lnTo>
                  <a:lnTo>
                    <a:pt x="11" y="446"/>
                  </a:lnTo>
                  <a:lnTo>
                    <a:pt x="8" y="436"/>
                  </a:lnTo>
                  <a:lnTo>
                    <a:pt x="0" y="444"/>
                  </a:lnTo>
                  <a:lnTo>
                    <a:pt x="4" y="457"/>
                  </a:lnTo>
                  <a:lnTo>
                    <a:pt x="12" y="465"/>
                  </a:lnTo>
                  <a:moveTo>
                    <a:pt x="34" y="813"/>
                  </a:moveTo>
                  <a:lnTo>
                    <a:pt x="33" y="795"/>
                  </a:lnTo>
                  <a:lnTo>
                    <a:pt x="33" y="794"/>
                  </a:lnTo>
                  <a:lnTo>
                    <a:pt x="30" y="784"/>
                  </a:lnTo>
                  <a:lnTo>
                    <a:pt x="21" y="792"/>
                  </a:lnTo>
                  <a:lnTo>
                    <a:pt x="25" y="806"/>
                  </a:lnTo>
                  <a:lnTo>
                    <a:pt x="34" y="813"/>
                  </a:lnTo>
                  <a:moveTo>
                    <a:pt x="243" y="1258"/>
                  </a:moveTo>
                  <a:lnTo>
                    <a:pt x="242" y="1242"/>
                  </a:lnTo>
                  <a:lnTo>
                    <a:pt x="242" y="1240"/>
                  </a:lnTo>
                  <a:lnTo>
                    <a:pt x="242" y="1239"/>
                  </a:lnTo>
                  <a:lnTo>
                    <a:pt x="241" y="1237"/>
                  </a:lnTo>
                  <a:lnTo>
                    <a:pt x="239" y="1229"/>
                  </a:lnTo>
                  <a:lnTo>
                    <a:pt x="230" y="1237"/>
                  </a:lnTo>
                  <a:lnTo>
                    <a:pt x="234" y="1250"/>
                  </a:lnTo>
                  <a:lnTo>
                    <a:pt x="243" y="1258"/>
                  </a:lnTo>
                  <a:moveTo>
                    <a:pt x="274" y="997"/>
                  </a:moveTo>
                  <a:lnTo>
                    <a:pt x="274" y="979"/>
                  </a:lnTo>
                  <a:lnTo>
                    <a:pt x="273" y="977"/>
                  </a:lnTo>
                  <a:lnTo>
                    <a:pt x="270" y="968"/>
                  </a:lnTo>
                  <a:lnTo>
                    <a:pt x="262" y="975"/>
                  </a:lnTo>
                  <a:lnTo>
                    <a:pt x="266" y="989"/>
                  </a:lnTo>
                  <a:lnTo>
                    <a:pt x="274" y="997"/>
                  </a:lnTo>
                  <a:moveTo>
                    <a:pt x="298" y="201"/>
                  </a:moveTo>
                  <a:lnTo>
                    <a:pt x="297" y="198"/>
                  </a:lnTo>
                  <a:lnTo>
                    <a:pt x="296" y="195"/>
                  </a:lnTo>
                  <a:lnTo>
                    <a:pt x="289" y="181"/>
                  </a:lnTo>
                  <a:lnTo>
                    <a:pt x="277" y="171"/>
                  </a:lnTo>
                  <a:lnTo>
                    <a:pt x="264" y="167"/>
                  </a:lnTo>
                  <a:lnTo>
                    <a:pt x="253" y="175"/>
                  </a:lnTo>
                  <a:lnTo>
                    <a:pt x="247" y="185"/>
                  </a:lnTo>
                  <a:lnTo>
                    <a:pt x="246" y="193"/>
                  </a:lnTo>
                  <a:lnTo>
                    <a:pt x="251" y="207"/>
                  </a:lnTo>
                  <a:lnTo>
                    <a:pt x="257" y="211"/>
                  </a:lnTo>
                  <a:lnTo>
                    <a:pt x="263" y="212"/>
                  </a:lnTo>
                  <a:lnTo>
                    <a:pt x="268" y="213"/>
                  </a:lnTo>
                  <a:lnTo>
                    <a:pt x="279" y="215"/>
                  </a:lnTo>
                  <a:lnTo>
                    <a:pt x="291" y="213"/>
                  </a:lnTo>
                  <a:lnTo>
                    <a:pt x="297" y="204"/>
                  </a:lnTo>
                  <a:lnTo>
                    <a:pt x="298" y="201"/>
                  </a:lnTo>
                  <a:moveTo>
                    <a:pt x="349" y="29"/>
                  </a:moveTo>
                  <a:lnTo>
                    <a:pt x="349" y="11"/>
                  </a:lnTo>
                  <a:lnTo>
                    <a:pt x="348" y="9"/>
                  </a:lnTo>
                  <a:lnTo>
                    <a:pt x="345" y="0"/>
                  </a:lnTo>
                  <a:lnTo>
                    <a:pt x="337" y="7"/>
                  </a:lnTo>
                  <a:lnTo>
                    <a:pt x="341" y="21"/>
                  </a:lnTo>
                  <a:lnTo>
                    <a:pt x="349" y="29"/>
                  </a:lnTo>
                  <a:moveTo>
                    <a:pt x="423" y="1459"/>
                  </a:moveTo>
                  <a:lnTo>
                    <a:pt x="422" y="1442"/>
                  </a:lnTo>
                  <a:lnTo>
                    <a:pt x="422" y="1440"/>
                  </a:lnTo>
                  <a:lnTo>
                    <a:pt x="419" y="1431"/>
                  </a:lnTo>
                  <a:lnTo>
                    <a:pt x="410" y="1438"/>
                  </a:lnTo>
                  <a:lnTo>
                    <a:pt x="414" y="1452"/>
                  </a:lnTo>
                  <a:lnTo>
                    <a:pt x="423" y="1459"/>
                  </a:lnTo>
                  <a:moveTo>
                    <a:pt x="596" y="1169"/>
                  </a:moveTo>
                  <a:lnTo>
                    <a:pt x="596" y="1166"/>
                  </a:lnTo>
                  <a:lnTo>
                    <a:pt x="595" y="1163"/>
                  </a:lnTo>
                  <a:lnTo>
                    <a:pt x="587" y="1149"/>
                  </a:lnTo>
                  <a:lnTo>
                    <a:pt x="575" y="1139"/>
                  </a:lnTo>
                  <a:lnTo>
                    <a:pt x="562" y="1135"/>
                  </a:lnTo>
                  <a:lnTo>
                    <a:pt x="551" y="1143"/>
                  </a:lnTo>
                  <a:lnTo>
                    <a:pt x="545" y="1153"/>
                  </a:lnTo>
                  <a:lnTo>
                    <a:pt x="544" y="1161"/>
                  </a:lnTo>
                  <a:lnTo>
                    <a:pt x="549" y="1175"/>
                  </a:lnTo>
                  <a:lnTo>
                    <a:pt x="555" y="1179"/>
                  </a:lnTo>
                  <a:lnTo>
                    <a:pt x="561" y="1180"/>
                  </a:lnTo>
                  <a:lnTo>
                    <a:pt x="566" y="1181"/>
                  </a:lnTo>
                  <a:lnTo>
                    <a:pt x="577" y="1183"/>
                  </a:lnTo>
                  <a:lnTo>
                    <a:pt x="589" y="1181"/>
                  </a:lnTo>
                  <a:lnTo>
                    <a:pt x="596" y="1172"/>
                  </a:lnTo>
                  <a:lnTo>
                    <a:pt x="596" y="1169"/>
                  </a:lnTo>
                </a:path>
              </a:pathLst>
            </a:custGeom>
            <a:solidFill>
              <a:srgbClr val="FFD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</p:grpSp>
      <p:sp>
        <p:nvSpPr>
          <p:cNvPr id="13" name="AutoShape 11">
            <a:extLst>
              <a:ext uri="{FF2B5EF4-FFF2-40B4-BE49-F238E27FC236}">
                <a16:creationId xmlns:a16="http://schemas.microsoft.com/office/drawing/2014/main" id="{1A7D62D3-50A0-41C7-BAF0-3B0D8079D06D}"/>
              </a:ext>
            </a:extLst>
          </p:cNvPr>
          <p:cNvSpPr>
            <a:spLocks/>
          </p:cNvSpPr>
          <p:nvPr/>
        </p:nvSpPr>
        <p:spPr bwMode="auto">
          <a:xfrm>
            <a:off x="0" y="1382224"/>
            <a:ext cx="1184320" cy="903776"/>
          </a:xfrm>
          <a:custGeom>
            <a:avLst/>
            <a:gdLst>
              <a:gd name="T0" fmla="*/ 210080225 w 1231"/>
              <a:gd name="T1" fmla="*/ 819756425 h 941"/>
              <a:gd name="T2" fmla="*/ 185886725 w 1231"/>
              <a:gd name="T3" fmla="*/ 845966050 h 941"/>
              <a:gd name="T4" fmla="*/ 185886725 w 1231"/>
              <a:gd name="T5" fmla="*/ 892336925 h 941"/>
              <a:gd name="T6" fmla="*/ 206854425 w 1231"/>
              <a:gd name="T7" fmla="*/ 852014425 h 941"/>
              <a:gd name="T8" fmla="*/ 242741450 w 1231"/>
              <a:gd name="T9" fmla="*/ 879030500 h 941"/>
              <a:gd name="T10" fmla="*/ 239112425 w 1231"/>
              <a:gd name="T11" fmla="*/ 870966000 h 941"/>
              <a:gd name="T12" fmla="*/ 224999550 w 1231"/>
              <a:gd name="T13" fmla="*/ 868546650 h 941"/>
              <a:gd name="T14" fmla="*/ 223789875 w 1231"/>
              <a:gd name="T15" fmla="*/ 881449850 h 941"/>
              <a:gd name="T16" fmla="*/ 230644700 w 1231"/>
              <a:gd name="T17" fmla="*/ 884272425 h 941"/>
              <a:gd name="T18" fmla="*/ 242741450 w 1231"/>
              <a:gd name="T19" fmla="*/ 880240175 h 941"/>
              <a:gd name="T20" fmla="*/ 245160800 w 1231"/>
              <a:gd name="T21" fmla="*/ 794353250 h 941"/>
              <a:gd name="T22" fmla="*/ 243547900 w 1231"/>
              <a:gd name="T23" fmla="*/ 789917775 h 941"/>
              <a:gd name="T24" fmla="*/ 245160800 w 1231"/>
              <a:gd name="T25" fmla="*/ 801611300 h 941"/>
              <a:gd name="T26" fmla="*/ 283063950 w 1231"/>
              <a:gd name="T27" fmla="*/ 820159650 h 941"/>
              <a:gd name="T28" fmla="*/ 274596225 w 1231"/>
              <a:gd name="T29" fmla="*/ 826611250 h 941"/>
              <a:gd name="T30" fmla="*/ 277418800 w 1231"/>
              <a:gd name="T31" fmla="*/ 832659625 h 941"/>
              <a:gd name="T32" fmla="*/ 387499225 w 1231"/>
              <a:gd name="T33" fmla="*/ 947175525 h 941"/>
              <a:gd name="T34" fmla="*/ 387096000 w 1231"/>
              <a:gd name="T35" fmla="*/ 938707800 h 941"/>
              <a:gd name="T36" fmla="*/ 384273425 w 1231"/>
              <a:gd name="T37" fmla="*/ 943949725 h 941"/>
              <a:gd name="T38" fmla="*/ 427015275 w 1231"/>
              <a:gd name="T39" fmla="*/ 1014110875 h 941"/>
              <a:gd name="T40" fmla="*/ 403628225 w 1231"/>
              <a:gd name="T41" fmla="*/ 1001610900 h 941"/>
              <a:gd name="T42" fmla="*/ 371773450 w 1231"/>
              <a:gd name="T43" fmla="*/ 1025804400 h 941"/>
              <a:gd name="T44" fmla="*/ 349192850 w 1231"/>
              <a:gd name="T45" fmla="*/ 1019756025 h 941"/>
              <a:gd name="T46" fmla="*/ 340725125 w 1231"/>
              <a:gd name="T47" fmla="*/ 994352850 h 941"/>
              <a:gd name="T48" fmla="*/ 337096100 w 1231"/>
              <a:gd name="T49" fmla="*/ 967336775 h 941"/>
              <a:gd name="T50" fmla="*/ 324596125 w 1231"/>
              <a:gd name="T51" fmla="*/ 941127150 h 941"/>
              <a:gd name="T52" fmla="*/ 310886475 w 1231"/>
              <a:gd name="T53" fmla="*/ 933869100 h 941"/>
              <a:gd name="T54" fmla="*/ 281451050 w 1231"/>
              <a:gd name="T55" fmla="*/ 937094900 h 941"/>
              <a:gd name="T56" fmla="*/ 237902750 w 1231"/>
              <a:gd name="T57" fmla="*/ 936691675 h 941"/>
              <a:gd name="T58" fmla="*/ 237499525 w 1231"/>
              <a:gd name="T59" fmla="*/ 934675550 h 941"/>
              <a:gd name="T60" fmla="*/ 241531775 w 1231"/>
              <a:gd name="T61" fmla="*/ 922175575 h 941"/>
              <a:gd name="T62" fmla="*/ 244354350 w 1231"/>
              <a:gd name="T63" fmla="*/ 918949775 h 941"/>
              <a:gd name="T64" fmla="*/ 228628575 w 1231"/>
              <a:gd name="T65" fmla="*/ 908465925 h 941"/>
              <a:gd name="T66" fmla="*/ 186289950 w 1231"/>
              <a:gd name="T67" fmla="*/ 897982075 h 941"/>
              <a:gd name="T68" fmla="*/ 159677100 w 1231"/>
              <a:gd name="T69" fmla="*/ 876611150 h 941"/>
              <a:gd name="T70" fmla="*/ 132661025 w 1231"/>
              <a:gd name="T71" fmla="*/ 863707950 h 941"/>
              <a:gd name="T72" fmla="*/ 124999750 w 1231"/>
              <a:gd name="T73" fmla="*/ 840724125 h 941"/>
              <a:gd name="T74" fmla="*/ 130241675 w 1231"/>
              <a:gd name="T75" fmla="*/ 815320950 h 941"/>
              <a:gd name="T76" fmla="*/ 149596475 w 1231"/>
              <a:gd name="T77" fmla="*/ 791933900 h 941"/>
              <a:gd name="T78" fmla="*/ 139515850 w 1231"/>
              <a:gd name="T79" fmla="*/ 781853275 h 941"/>
              <a:gd name="T80" fmla="*/ 111693325 w 1231"/>
              <a:gd name="T81" fmla="*/ 805643550 h 941"/>
              <a:gd name="T82" fmla="*/ 93144975 w 1231"/>
              <a:gd name="T83" fmla="*/ 870966000 h 941"/>
              <a:gd name="T84" fmla="*/ 22983825 w 1231"/>
              <a:gd name="T85" fmla="*/ 897982075 h 941"/>
              <a:gd name="T86" fmla="*/ 0 w 1231"/>
              <a:gd name="T87" fmla="*/ 1161288000 h 941"/>
              <a:gd name="T88" fmla="*/ 387499225 w 1231"/>
              <a:gd name="T89" fmla="*/ 1143546100 h 941"/>
              <a:gd name="T90" fmla="*/ 372176675 w 1231"/>
              <a:gd name="T91" fmla="*/ 1117739700 h 941"/>
              <a:gd name="T92" fmla="*/ 370967000 w 1231"/>
              <a:gd name="T93" fmla="*/ 1082255900 h 941"/>
              <a:gd name="T94" fmla="*/ 396370175 w 1231"/>
              <a:gd name="T95" fmla="*/ 1042336625 h 941"/>
              <a:gd name="T96" fmla="*/ 427015275 w 1231"/>
              <a:gd name="T97" fmla="*/ 1027014075 h 941"/>
              <a:gd name="T98" fmla="*/ 447579750 w 1231"/>
              <a:gd name="T99" fmla="*/ 1159271875 h 941"/>
              <a:gd name="T100" fmla="*/ 450805550 w 1231"/>
              <a:gd name="T101" fmla="*/ 1161288000 h 941"/>
              <a:gd name="T102" fmla="*/ 452418450 w 1231"/>
              <a:gd name="T103" fmla="*/ 819353200 h 941"/>
              <a:gd name="T104" fmla="*/ 447982975 w 1231"/>
              <a:gd name="T105" fmla="*/ 818546750 h 941"/>
              <a:gd name="T106" fmla="*/ 477821625 w 1231"/>
              <a:gd name="T107" fmla="*/ 1107659075 h 941"/>
              <a:gd name="T108" fmla="*/ 474192600 w 1231"/>
              <a:gd name="T109" fmla="*/ 1099594575 h 941"/>
              <a:gd name="T110" fmla="*/ 460079725 w 1231"/>
              <a:gd name="T111" fmla="*/ 1097175225 h 941"/>
              <a:gd name="T112" fmla="*/ 458870050 w 1231"/>
              <a:gd name="T113" fmla="*/ 1110078425 h 941"/>
              <a:gd name="T114" fmla="*/ 465724875 w 1231"/>
              <a:gd name="T115" fmla="*/ 1112901000 h 941"/>
              <a:gd name="T116" fmla="*/ 477821625 w 1231"/>
              <a:gd name="T117" fmla="*/ 1108868750 h 941"/>
              <a:gd name="T118" fmla="*/ 495966750 w 1231"/>
              <a:gd name="T119" fmla="*/ 1049594675 h 941"/>
              <a:gd name="T120" fmla="*/ 494757075 w 1231"/>
              <a:gd name="T121" fmla="*/ 1045159200 h 941"/>
              <a:gd name="T122" fmla="*/ 496369975 w 1231"/>
              <a:gd name="T123" fmla="*/ 1056449500 h 941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231" h="941">
                <a:moveTo>
                  <a:pt x="527" y="105"/>
                </a:moveTo>
                <a:lnTo>
                  <a:pt x="525" y="98"/>
                </a:lnTo>
                <a:lnTo>
                  <a:pt x="521" y="94"/>
                </a:lnTo>
                <a:lnTo>
                  <a:pt x="513" y="94"/>
                </a:lnTo>
                <a:lnTo>
                  <a:pt x="485" y="114"/>
                </a:lnTo>
                <a:lnTo>
                  <a:pt x="461" y="159"/>
                </a:lnTo>
                <a:lnTo>
                  <a:pt x="434" y="205"/>
                </a:lnTo>
                <a:lnTo>
                  <a:pt x="460" y="282"/>
                </a:lnTo>
                <a:lnTo>
                  <a:pt x="461" y="274"/>
                </a:lnTo>
                <a:lnTo>
                  <a:pt x="468" y="263"/>
                </a:lnTo>
                <a:lnTo>
                  <a:pt x="492" y="219"/>
                </a:lnTo>
                <a:lnTo>
                  <a:pt x="513" y="174"/>
                </a:lnTo>
                <a:lnTo>
                  <a:pt x="526" y="133"/>
                </a:lnTo>
                <a:lnTo>
                  <a:pt x="527" y="105"/>
                </a:lnTo>
                <a:moveTo>
                  <a:pt x="602" y="241"/>
                </a:moveTo>
                <a:lnTo>
                  <a:pt x="602" y="238"/>
                </a:lnTo>
                <a:lnTo>
                  <a:pt x="601" y="235"/>
                </a:lnTo>
                <a:lnTo>
                  <a:pt x="593" y="221"/>
                </a:lnTo>
                <a:lnTo>
                  <a:pt x="581" y="211"/>
                </a:lnTo>
                <a:lnTo>
                  <a:pt x="569" y="207"/>
                </a:lnTo>
                <a:lnTo>
                  <a:pt x="558" y="215"/>
                </a:lnTo>
                <a:lnTo>
                  <a:pt x="551" y="225"/>
                </a:lnTo>
                <a:lnTo>
                  <a:pt x="551" y="233"/>
                </a:lnTo>
                <a:lnTo>
                  <a:pt x="555" y="247"/>
                </a:lnTo>
                <a:lnTo>
                  <a:pt x="562" y="251"/>
                </a:lnTo>
                <a:lnTo>
                  <a:pt x="567" y="252"/>
                </a:lnTo>
                <a:lnTo>
                  <a:pt x="572" y="254"/>
                </a:lnTo>
                <a:lnTo>
                  <a:pt x="584" y="255"/>
                </a:lnTo>
                <a:lnTo>
                  <a:pt x="595" y="253"/>
                </a:lnTo>
                <a:lnTo>
                  <a:pt x="602" y="244"/>
                </a:lnTo>
                <a:lnTo>
                  <a:pt x="602" y="241"/>
                </a:lnTo>
                <a:moveTo>
                  <a:pt x="608" y="49"/>
                </a:moveTo>
                <a:lnTo>
                  <a:pt x="608" y="31"/>
                </a:lnTo>
                <a:lnTo>
                  <a:pt x="607" y="30"/>
                </a:lnTo>
                <a:lnTo>
                  <a:pt x="607" y="28"/>
                </a:lnTo>
                <a:lnTo>
                  <a:pt x="604" y="20"/>
                </a:lnTo>
                <a:lnTo>
                  <a:pt x="596" y="28"/>
                </a:lnTo>
                <a:lnTo>
                  <a:pt x="599" y="41"/>
                </a:lnTo>
                <a:lnTo>
                  <a:pt x="608" y="49"/>
                </a:lnTo>
                <a:moveTo>
                  <a:pt x="707" y="108"/>
                </a:moveTo>
                <a:lnTo>
                  <a:pt x="704" y="98"/>
                </a:lnTo>
                <a:lnTo>
                  <a:pt x="702" y="95"/>
                </a:lnTo>
                <a:lnTo>
                  <a:pt x="694" y="90"/>
                </a:lnTo>
                <a:lnTo>
                  <a:pt x="674" y="91"/>
                </a:lnTo>
                <a:lnTo>
                  <a:pt x="681" y="111"/>
                </a:lnTo>
                <a:lnTo>
                  <a:pt x="681" y="112"/>
                </a:lnTo>
                <a:lnTo>
                  <a:pt x="682" y="114"/>
                </a:lnTo>
                <a:lnTo>
                  <a:pt x="688" y="126"/>
                </a:lnTo>
                <a:lnTo>
                  <a:pt x="698" y="118"/>
                </a:lnTo>
                <a:lnTo>
                  <a:pt x="707" y="108"/>
                </a:lnTo>
                <a:moveTo>
                  <a:pt x="961" y="410"/>
                </a:moveTo>
                <a:lnTo>
                  <a:pt x="961" y="392"/>
                </a:lnTo>
                <a:lnTo>
                  <a:pt x="961" y="391"/>
                </a:lnTo>
                <a:lnTo>
                  <a:pt x="960" y="389"/>
                </a:lnTo>
                <a:lnTo>
                  <a:pt x="958" y="381"/>
                </a:lnTo>
                <a:lnTo>
                  <a:pt x="949" y="388"/>
                </a:lnTo>
                <a:lnTo>
                  <a:pt x="953" y="402"/>
                </a:lnTo>
                <a:lnTo>
                  <a:pt x="961" y="410"/>
                </a:lnTo>
                <a:moveTo>
                  <a:pt x="1061" y="585"/>
                </a:moveTo>
                <a:lnTo>
                  <a:pt x="1059" y="576"/>
                </a:lnTo>
                <a:lnTo>
                  <a:pt x="1051" y="567"/>
                </a:lnTo>
                <a:lnTo>
                  <a:pt x="1038" y="558"/>
                </a:lnTo>
                <a:lnTo>
                  <a:pt x="1001" y="545"/>
                </a:lnTo>
                <a:lnTo>
                  <a:pt x="976" y="560"/>
                </a:lnTo>
                <a:lnTo>
                  <a:pt x="952" y="585"/>
                </a:lnTo>
                <a:lnTo>
                  <a:pt x="922" y="605"/>
                </a:lnTo>
                <a:lnTo>
                  <a:pt x="899" y="609"/>
                </a:lnTo>
                <a:lnTo>
                  <a:pt x="881" y="604"/>
                </a:lnTo>
                <a:lnTo>
                  <a:pt x="866" y="590"/>
                </a:lnTo>
                <a:lnTo>
                  <a:pt x="854" y="564"/>
                </a:lnTo>
                <a:lnTo>
                  <a:pt x="849" y="547"/>
                </a:lnTo>
                <a:lnTo>
                  <a:pt x="845" y="527"/>
                </a:lnTo>
                <a:lnTo>
                  <a:pt x="841" y="502"/>
                </a:lnTo>
                <a:lnTo>
                  <a:pt x="838" y="475"/>
                </a:lnTo>
                <a:lnTo>
                  <a:pt x="836" y="460"/>
                </a:lnTo>
                <a:lnTo>
                  <a:pt x="833" y="447"/>
                </a:lnTo>
                <a:lnTo>
                  <a:pt x="830" y="436"/>
                </a:lnTo>
                <a:lnTo>
                  <a:pt x="805" y="395"/>
                </a:lnTo>
                <a:lnTo>
                  <a:pt x="796" y="390"/>
                </a:lnTo>
                <a:lnTo>
                  <a:pt x="775" y="377"/>
                </a:lnTo>
                <a:lnTo>
                  <a:pt x="771" y="377"/>
                </a:lnTo>
                <a:lnTo>
                  <a:pt x="749" y="374"/>
                </a:lnTo>
                <a:lnTo>
                  <a:pt x="738" y="375"/>
                </a:lnTo>
                <a:lnTo>
                  <a:pt x="698" y="385"/>
                </a:lnTo>
                <a:lnTo>
                  <a:pt x="660" y="389"/>
                </a:lnTo>
                <a:lnTo>
                  <a:pt x="623" y="388"/>
                </a:lnTo>
                <a:lnTo>
                  <a:pt x="590" y="384"/>
                </a:lnTo>
                <a:lnTo>
                  <a:pt x="590" y="382"/>
                </a:lnTo>
                <a:lnTo>
                  <a:pt x="589" y="381"/>
                </a:lnTo>
                <a:lnTo>
                  <a:pt x="589" y="379"/>
                </a:lnTo>
                <a:lnTo>
                  <a:pt x="589" y="367"/>
                </a:lnTo>
                <a:lnTo>
                  <a:pt x="593" y="356"/>
                </a:lnTo>
                <a:lnTo>
                  <a:pt x="599" y="348"/>
                </a:lnTo>
                <a:lnTo>
                  <a:pt x="607" y="342"/>
                </a:lnTo>
                <a:lnTo>
                  <a:pt x="607" y="341"/>
                </a:lnTo>
                <a:lnTo>
                  <a:pt x="606" y="340"/>
                </a:lnTo>
                <a:lnTo>
                  <a:pt x="575" y="316"/>
                </a:lnTo>
                <a:lnTo>
                  <a:pt x="567" y="314"/>
                </a:lnTo>
                <a:lnTo>
                  <a:pt x="529" y="308"/>
                </a:lnTo>
                <a:lnTo>
                  <a:pt x="485" y="302"/>
                </a:lnTo>
                <a:lnTo>
                  <a:pt x="462" y="288"/>
                </a:lnTo>
                <a:lnTo>
                  <a:pt x="434" y="205"/>
                </a:lnTo>
                <a:lnTo>
                  <a:pt x="433" y="207"/>
                </a:lnTo>
                <a:lnTo>
                  <a:pt x="396" y="235"/>
                </a:lnTo>
                <a:lnTo>
                  <a:pt x="369" y="235"/>
                </a:lnTo>
                <a:lnTo>
                  <a:pt x="346" y="223"/>
                </a:lnTo>
                <a:lnTo>
                  <a:pt x="329" y="203"/>
                </a:lnTo>
                <a:lnTo>
                  <a:pt x="316" y="176"/>
                </a:lnTo>
                <a:lnTo>
                  <a:pt x="312" y="161"/>
                </a:lnTo>
                <a:lnTo>
                  <a:pt x="310" y="146"/>
                </a:lnTo>
                <a:lnTo>
                  <a:pt x="308" y="130"/>
                </a:lnTo>
                <a:lnTo>
                  <a:pt x="309" y="115"/>
                </a:lnTo>
                <a:lnTo>
                  <a:pt x="323" y="83"/>
                </a:lnTo>
                <a:lnTo>
                  <a:pt x="347" y="66"/>
                </a:lnTo>
                <a:lnTo>
                  <a:pt x="367" y="51"/>
                </a:lnTo>
                <a:lnTo>
                  <a:pt x="371" y="25"/>
                </a:lnTo>
                <a:lnTo>
                  <a:pt x="371" y="23"/>
                </a:lnTo>
                <a:lnTo>
                  <a:pt x="370" y="22"/>
                </a:lnTo>
                <a:lnTo>
                  <a:pt x="346" y="0"/>
                </a:lnTo>
                <a:lnTo>
                  <a:pt x="309" y="5"/>
                </a:lnTo>
                <a:lnTo>
                  <a:pt x="278" y="43"/>
                </a:lnTo>
                <a:lnTo>
                  <a:pt x="277" y="59"/>
                </a:lnTo>
                <a:lnTo>
                  <a:pt x="274" y="117"/>
                </a:lnTo>
                <a:lnTo>
                  <a:pt x="269" y="188"/>
                </a:lnTo>
                <a:lnTo>
                  <a:pt x="231" y="221"/>
                </a:lnTo>
                <a:lnTo>
                  <a:pt x="174" y="239"/>
                </a:lnTo>
                <a:lnTo>
                  <a:pt x="110" y="264"/>
                </a:lnTo>
                <a:lnTo>
                  <a:pt x="57" y="288"/>
                </a:lnTo>
                <a:lnTo>
                  <a:pt x="16" y="293"/>
                </a:lnTo>
                <a:lnTo>
                  <a:pt x="0" y="291"/>
                </a:lnTo>
                <a:lnTo>
                  <a:pt x="0" y="941"/>
                </a:lnTo>
                <a:lnTo>
                  <a:pt x="1057" y="941"/>
                </a:lnTo>
                <a:lnTo>
                  <a:pt x="1011" y="929"/>
                </a:lnTo>
                <a:lnTo>
                  <a:pt x="961" y="897"/>
                </a:lnTo>
                <a:lnTo>
                  <a:pt x="925" y="839"/>
                </a:lnTo>
                <a:lnTo>
                  <a:pt x="923" y="833"/>
                </a:lnTo>
                <a:lnTo>
                  <a:pt x="922" y="827"/>
                </a:lnTo>
                <a:lnTo>
                  <a:pt x="920" y="820"/>
                </a:lnTo>
                <a:lnTo>
                  <a:pt x="920" y="745"/>
                </a:lnTo>
                <a:lnTo>
                  <a:pt x="943" y="690"/>
                </a:lnTo>
                <a:lnTo>
                  <a:pt x="970" y="657"/>
                </a:lnTo>
                <a:lnTo>
                  <a:pt x="983" y="646"/>
                </a:lnTo>
                <a:lnTo>
                  <a:pt x="1013" y="641"/>
                </a:lnTo>
                <a:lnTo>
                  <a:pt x="1041" y="628"/>
                </a:lnTo>
                <a:lnTo>
                  <a:pt x="1059" y="608"/>
                </a:lnTo>
                <a:lnTo>
                  <a:pt x="1061" y="585"/>
                </a:lnTo>
                <a:moveTo>
                  <a:pt x="1118" y="941"/>
                </a:moveTo>
                <a:lnTo>
                  <a:pt x="1110" y="936"/>
                </a:lnTo>
                <a:lnTo>
                  <a:pt x="1096" y="940"/>
                </a:lnTo>
                <a:lnTo>
                  <a:pt x="1079" y="941"/>
                </a:lnTo>
                <a:lnTo>
                  <a:pt x="1118" y="941"/>
                </a:lnTo>
                <a:moveTo>
                  <a:pt x="1123" y="112"/>
                </a:moveTo>
                <a:lnTo>
                  <a:pt x="1122" y="95"/>
                </a:lnTo>
                <a:lnTo>
                  <a:pt x="1122" y="93"/>
                </a:lnTo>
                <a:lnTo>
                  <a:pt x="1122" y="92"/>
                </a:lnTo>
                <a:lnTo>
                  <a:pt x="1119" y="84"/>
                </a:lnTo>
                <a:lnTo>
                  <a:pt x="1111" y="91"/>
                </a:lnTo>
                <a:lnTo>
                  <a:pt x="1114" y="105"/>
                </a:lnTo>
                <a:lnTo>
                  <a:pt x="1123" y="112"/>
                </a:lnTo>
                <a:moveTo>
                  <a:pt x="1185" y="808"/>
                </a:moveTo>
                <a:lnTo>
                  <a:pt x="1185" y="805"/>
                </a:lnTo>
                <a:lnTo>
                  <a:pt x="1184" y="802"/>
                </a:lnTo>
                <a:lnTo>
                  <a:pt x="1176" y="788"/>
                </a:lnTo>
                <a:lnTo>
                  <a:pt x="1164" y="778"/>
                </a:lnTo>
                <a:lnTo>
                  <a:pt x="1152" y="774"/>
                </a:lnTo>
                <a:lnTo>
                  <a:pt x="1141" y="782"/>
                </a:lnTo>
                <a:lnTo>
                  <a:pt x="1134" y="792"/>
                </a:lnTo>
                <a:lnTo>
                  <a:pt x="1133" y="801"/>
                </a:lnTo>
                <a:lnTo>
                  <a:pt x="1138" y="814"/>
                </a:lnTo>
                <a:lnTo>
                  <a:pt x="1145" y="818"/>
                </a:lnTo>
                <a:lnTo>
                  <a:pt x="1150" y="820"/>
                </a:lnTo>
                <a:lnTo>
                  <a:pt x="1155" y="821"/>
                </a:lnTo>
                <a:lnTo>
                  <a:pt x="1166" y="822"/>
                </a:lnTo>
                <a:lnTo>
                  <a:pt x="1178" y="820"/>
                </a:lnTo>
                <a:lnTo>
                  <a:pt x="1185" y="811"/>
                </a:lnTo>
                <a:lnTo>
                  <a:pt x="1185" y="808"/>
                </a:lnTo>
                <a:moveTo>
                  <a:pt x="1231" y="681"/>
                </a:moveTo>
                <a:lnTo>
                  <a:pt x="1230" y="664"/>
                </a:lnTo>
                <a:lnTo>
                  <a:pt x="1230" y="662"/>
                </a:lnTo>
                <a:lnTo>
                  <a:pt x="1229" y="661"/>
                </a:lnTo>
                <a:lnTo>
                  <a:pt x="1227" y="653"/>
                </a:lnTo>
                <a:lnTo>
                  <a:pt x="1218" y="660"/>
                </a:lnTo>
                <a:lnTo>
                  <a:pt x="1222" y="674"/>
                </a:lnTo>
                <a:lnTo>
                  <a:pt x="1231" y="681"/>
                </a:lnTo>
              </a:path>
            </a:pathLst>
          </a:custGeom>
          <a:solidFill>
            <a:srgbClr val="FFD23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0480" tIns="15240" rIns="30480" bIns="15240" numCol="1" anchor="t" anchorCtr="0" compatLnSpc="1">
            <a:prstTxWarp prst="textNoShape">
              <a:avLst/>
            </a:prstTxWarp>
          </a:bodyPr>
          <a:lstStyle/>
          <a:p>
            <a:endParaRPr lang="fr-FR" sz="207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4BF9BE16-831A-48F8-B6A4-AAC779B14611}"/>
              </a:ext>
            </a:extLst>
          </p:cNvPr>
          <p:cNvSpPr txBox="1">
            <a:spLocks/>
          </p:cNvSpPr>
          <p:nvPr/>
        </p:nvSpPr>
        <p:spPr>
          <a:xfrm>
            <a:off x="974583" y="958334"/>
            <a:ext cx="1290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 dirty="0">
                <a:solidFill>
                  <a:srgbClr val="215868"/>
                </a:solidFill>
                <a:latin typeface="Gotham Bold" pitchFamily="50" charset="0"/>
                <a:cs typeface="Gotham Bold" pitchFamily="50" charset="0"/>
              </a:rPr>
              <a:t>FAKE NEWS</a:t>
            </a:r>
          </a:p>
        </p:txBody>
      </p:sp>
      <p:pic>
        <p:nvPicPr>
          <p:cNvPr id="14" name="image4.png">
            <a:extLst>
              <a:ext uri="{FF2B5EF4-FFF2-40B4-BE49-F238E27FC236}">
                <a16:creationId xmlns:a16="http://schemas.microsoft.com/office/drawing/2014/main" id="{B9353E3C-DEF9-457F-9D69-FEAD62B4678F}"/>
              </a:ext>
            </a:extLst>
          </p:cNvPr>
          <p:cNvPicPr>
            <a:picLocks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491651" y="514571"/>
            <a:ext cx="256786" cy="305551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18A51853-4A5A-48A4-9A91-F31F89033FC7}"/>
              </a:ext>
            </a:extLst>
          </p:cNvPr>
          <p:cNvSpPr txBox="1">
            <a:spLocks/>
          </p:cNvSpPr>
          <p:nvPr/>
        </p:nvSpPr>
        <p:spPr>
          <a:xfrm>
            <a:off x="1228752" y="1303911"/>
            <a:ext cx="7825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 dirty="0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Mensonge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E990B36B-C163-418F-A254-68A22134B630}"/>
              </a:ext>
            </a:extLst>
          </p:cNvPr>
          <p:cNvSpPr txBox="1">
            <a:spLocks/>
          </p:cNvSpPr>
          <p:nvPr/>
        </p:nvSpPr>
        <p:spPr>
          <a:xfrm>
            <a:off x="1086088" y="1547012"/>
            <a:ext cx="10679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 dirty="0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Désinformation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E22EB5C5-6E4D-4214-8F1C-9F8C81352F11}"/>
              </a:ext>
            </a:extLst>
          </p:cNvPr>
          <p:cNvSpPr txBox="1">
            <a:spLocks/>
          </p:cNvSpPr>
          <p:nvPr/>
        </p:nvSpPr>
        <p:spPr>
          <a:xfrm>
            <a:off x="1273636" y="1790114"/>
            <a:ext cx="6928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 dirty="0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Diffusion</a:t>
            </a:r>
          </a:p>
        </p:txBody>
      </p:sp>
    </p:spTree>
    <p:extLst>
      <p:ext uri="{BB962C8B-B14F-4D97-AF65-F5344CB8AC3E}">
        <p14:creationId xmlns:p14="http://schemas.microsoft.com/office/powerpoint/2010/main" val="29835930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F1409238-5CCF-410B-BDA9-73B48B0CCB50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1223094" cy="1132124"/>
            <a:chOff x="0" y="0"/>
            <a:chExt cx="1368" cy="1047"/>
          </a:xfrm>
        </p:grpSpPr>
        <p:sp>
          <p:nvSpPr>
            <p:cNvPr id="5" name="AutoShape 3">
              <a:extLst>
                <a:ext uri="{FF2B5EF4-FFF2-40B4-BE49-F238E27FC236}">
                  <a16:creationId xmlns:a16="http://schemas.microsoft.com/office/drawing/2014/main" id="{CAE4FC14-795A-43E4-B542-F8C0416FD17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1368" cy="1047"/>
            </a:xfrm>
            <a:custGeom>
              <a:avLst/>
              <a:gdLst>
                <a:gd name="T0" fmla="*/ 16 w 1368"/>
                <a:gd name="T1" fmla="*/ 587 h 1047"/>
                <a:gd name="T2" fmla="*/ 4 w 1368"/>
                <a:gd name="T3" fmla="*/ 686 h 1047"/>
                <a:gd name="T4" fmla="*/ 33 w 1368"/>
                <a:gd name="T5" fmla="*/ 620 h 1047"/>
                <a:gd name="T6" fmla="*/ 217 w 1368"/>
                <a:gd name="T7" fmla="*/ 509 h 1047"/>
                <a:gd name="T8" fmla="*/ 152 w 1368"/>
                <a:gd name="T9" fmla="*/ 643 h 1047"/>
                <a:gd name="T10" fmla="*/ 13 w 1368"/>
                <a:gd name="T11" fmla="*/ 866 h 1047"/>
                <a:gd name="T12" fmla="*/ 38 w 1368"/>
                <a:gd name="T13" fmla="*/ 935 h 1047"/>
                <a:gd name="T14" fmla="*/ 131 w 1368"/>
                <a:gd name="T15" fmla="*/ 817 h 1047"/>
                <a:gd name="T16" fmla="*/ 208 w 1368"/>
                <a:gd name="T17" fmla="*/ 575 h 1047"/>
                <a:gd name="T18" fmla="*/ 550 w 1368"/>
                <a:gd name="T19" fmla="*/ 862 h 1047"/>
                <a:gd name="T20" fmla="*/ 518 w 1368"/>
                <a:gd name="T21" fmla="*/ 770 h 1047"/>
                <a:gd name="T22" fmla="*/ 468 w 1368"/>
                <a:gd name="T23" fmla="*/ 688 h 1047"/>
                <a:gd name="T24" fmla="*/ 0 w 1368"/>
                <a:gd name="T25" fmla="*/ 439 h 1047"/>
                <a:gd name="T26" fmla="*/ 148 w 1368"/>
                <a:gd name="T27" fmla="*/ 431 h 1047"/>
                <a:gd name="T28" fmla="*/ 351 w 1368"/>
                <a:gd name="T29" fmla="*/ 498 h 1047"/>
                <a:gd name="T30" fmla="*/ 449 w 1368"/>
                <a:gd name="T31" fmla="*/ 685 h 1047"/>
                <a:gd name="T32" fmla="*/ 474 w 1368"/>
                <a:gd name="T33" fmla="*/ 824 h 1047"/>
                <a:gd name="T34" fmla="*/ 511 w 1368"/>
                <a:gd name="T35" fmla="*/ 897 h 1047"/>
                <a:gd name="T36" fmla="*/ 550 w 1368"/>
                <a:gd name="T37" fmla="*/ 862 h 1047"/>
                <a:gd name="T38" fmla="*/ 865 w 1368"/>
                <a:gd name="T39" fmla="*/ 517 h 1047"/>
                <a:gd name="T40" fmla="*/ 670 w 1368"/>
                <a:gd name="T41" fmla="*/ 0 h 1047"/>
                <a:gd name="T42" fmla="*/ 527 w 1368"/>
                <a:gd name="T43" fmla="*/ 595 h 1047"/>
                <a:gd name="T44" fmla="*/ 731 w 1368"/>
                <a:gd name="T45" fmla="*/ 529 h 1047"/>
                <a:gd name="T46" fmla="*/ 867 w 1368"/>
                <a:gd name="T47" fmla="*/ 554 h 1047"/>
                <a:gd name="T48" fmla="*/ 952 w 1368"/>
                <a:gd name="T49" fmla="*/ 998 h 1047"/>
                <a:gd name="T50" fmla="*/ 832 w 1368"/>
                <a:gd name="T51" fmla="*/ 858 h 1047"/>
                <a:gd name="T52" fmla="*/ 716 w 1368"/>
                <a:gd name="T53" fmla="*/ 712 h 1047"/>
                <a:gd name="T54" fmla="*/ 699 w 1368"/>
                <a:gd name="T55" fmla="*/ 679 h 1047"/>
                <a:gd name="T56" fmla="*/ 681 w 1368"/>
                <a:gd name="T57" fmla="*/ 652 h 1047"/>
                <a:gd name="T58" fmla="*/ 668 w 1368"/>
                <a:gd name="T59" fmla="*/ 693 h 1047"/>
                <a:gd name="T60" fmla="*/ 758 w 1368"/>
                <a:gd name="T61" fmla="*/ 818 h 1047"/>
                <a:gd name="T62" fmla="*/ 788 w 1368"/>
                <a:gd name="T63" fmla="*/ 899 h 1047"/>
                <a:gd name="T64" fmla="*/ 797 w 1368"/>
                <a:gd name="T65" fmla="*/ 945 h 1047"/>
                <a:gd name="T66" fmla="*/ 941 w 1368"/>
                <a:gd name="T67" fmla="*/ 1039 h 1047"/>
                <a:gd name="T68" fmla="*/ 1001 w 1368"/>
                <a:gd name="T69" fmla="*/ 71 h 1047"/>
                <a:gd name="T70" fmla="*/ 978 w 1368"/>
                <a:gd name="T71" fmla="*/ 0 h 1047"/>
                <a:gd name="T72" fmla="*/ 1198 w 1368"/>
                <a:gd name="T73" fmla="*/ 181 h 1047"/>
                <a:gd name="T74" fmla="*/ 1089 w 1368"/>
                <a:gd name="T75" fmla="*/ 167 h 1047"/>
                <a:gd name="T76" fmla="*/ 670 w 1368"/>
                <a:gd name="T77" fmla="*/ 0 h 1047"/>
                <a:gd name="T78" fmla="*/ 899 w 1368"/>
                <a:gd name="T79" fmla="*/ 380 h 1047"/>
                <a:gd name="T80" fmla="*/ 1108 w 1368"/>
                <a:gd name="T81" fmla="*/ 217 h 1047"/>
                <a:gd name="T82" fmla="*/ 1201 w 1368"/>
                <a:gd name="T83" fmla="*/ 199 h 1047"/>
                <a:gd name="T84" fmla="*/ 1347 w 1368"/>
                <a:gd name="T85" fmla="*/ 410 h 1047"/>
                <a:gd name="T86" fmla="*/ 1220 w 1368"/>
                <a:gd name="T87" fmla="*/ 407 h 1047"/>
                <a:gd name="T88" fmla="*/ 1051 w 1368"/>
                <a:gd name="T89" fmla="*/ 370 h 1047"/>
                <a:gd name="T90" fmla="*/ 1011 w 1368"/>
                <a:gd name="T91" fmla="*/ 387 h 1047"/>
                <a:gd name="T92" fmla="*/ 1058 w 1368"/>
                <a:gd name="T93" fmla="*/ 402 h 1047"/>
                <a:gd name="T94" fmla="*/ 1250 w 1368"/>
                <a:gd name="T95" fmla="*/ 454 h 1047"/>
                <a:gd name="T96" fmla="*/ 1362 w 1368"/>
                <a:gd name="T97" fmla="*/ 451 h 10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368" h="1047">
                  <a:moveTo>
                    <a:pt x="33" y="620"/>
                  </a:moveTo>
                  <a:lnTo>
                    <a:pt x="31" y="607"/>
                  </a:lnTo>
                  <a:lnTo>
                    <a:pt x="25" y="596"/>
                  </a:lnTo>
                  <a:lnTo>
                    <a:pt x="16" y="587"/>
                  </a:lnTo>
                  <a:lnTo>
                    <a:pt x="4" y="581"/>
                  </a:lnTo>
                  <a:lnTo>
                    <a:pt x="0" y="581"/>
                  </a:lnTo>
                  <a:lnTo>
                    <a:pt x="0" y="686"/>
                  </a:lnTo>
                  <a:lnTo>
                    <a:pt x="4" y="686"/>
                  </a:lnTo>
                  <a:lnTo>
                    <a:pt x="24" y="666"/>
                  </a:lnTo>
                  <a:lnTo>
                    <a:pt x="30" y="650"/>
                  </a:lnTo>
                  <a:lnTo>
                    <a:pt x="33" y="634"/>
                  </a:lnTo>
                  <a:lnTo>
                    <a:pt x="33" y="620"/>
                  </a:lnTo>
                  <a:moveTo>
                    <a:pt x="238" y="524"/>
                  </a:moveTo>
                  <a:lnTo>
                    <a:pt x="236" y="517"/>
                  </a:lnTo>
                  <a:lnTo>
                    <a:pt x="229" y="509"/>
                  </a:lnTo>
                  <a:lnTo>
                    <a:pt x="217" y="509"/>
                  </a:lnTo>
                  <a:lnTo>
                    <a:pt x="202" y="520"/>
                  </a:lnTo>
                  <a:lnTo>
                    <a:pt x="188" y="545"/>
                  </a:lnTo>
                  <a:lnTo>
                    <a:pt x="172" y="590"/>
                  </a:lnTo>
                  <a:lnTo>
                    <a:pt x="152" y="643"/>
                  </a:lnTo>
                  <a:lnTo>
                    <a:pt x="122" y="697"/>
                  </a:lnTo>
                  <a:lnTo>
                    <a:pt x="43" y="782"/>
                  </a:lnTo>
                  <a:lnTo>
                    <a:pt x="21" y="824"/>
                  </a:lnTo>
                  <a:lnTo>
                    <a:pt x="13" y="866"/>
                  </a:lnTo>
                  <a:lnTo>
                    <a:pt x="17" y="904"/>
                  </a:lnTo>
                  <a:lnTo>
                    <a:pt x="22" y="916"/>
                  </a:lnTo>
                  <a:lnTo>
                    <a:pt x="29" y="926"/>
                  </a:lnTo>
                  <a:lnTo>
                    <a:pt x="38" y="935"/>
                  </a:lnTo>
                  <a:lnTo>
                    <a:pt x="48" y="941"/>
                  </a:lnTo>
                  <a:lnTo>
                    <a:pt x="85" y="934"/>
                  </a:lnTo>
                  <a:lnTo>
                    <a:pt x="112" y="885"/>
                  </a:lnTo>
                  <a:lnTo>
                    <a:pt x="131" y="817"/>
                  </a:lnTo>
                  <a:lnTo>
                    <a:pt x="143" y="753"/>
                  </a:lnTo>
                  <a:lnTo>
                    <a:pt x="159" y="693"/>
                  </a:lnTo>
                  <a:lnTo>
                    <a:pt x="183" y="629"/>
                  </a:lnTo>
                  <a:lnTo>
                    <a:pt x="208" y="575"/>
                  </a:lnTo>
                  <a:lnTo>
                    <a:pt x="226" y="546"/>
                  </a:lnTo>
                  <a:lnTo>
                    <a:pt x="236" y="535"/>
                  </a:lnTo>
                  <a:lnTo>
                    <a:pt x="238" y="524"/>
                  </a:lnTo>
                  <a:moveTo>
                    <a:pt x="550" y="862"/>
                  </a:moveTo>
                  <a:lnTo>
                    <a:pt x="549" y="845"/>
                  </a:lnTo>
                  <a:lnTo>
                    <a:pt x="544" y="825"/>
                  </a:lnTo>
                  <a:lnTo>
                    <a:pt x="533" y="799"/>
                  </a:lnTo>
                  <a:lnTo>
                    <a:pt x="518" y="770"/>
                  </a:lnTo>
                  <a:lnTo>
                    <a:pt x="499" y="737"/>
                  </a:lnTo>
                  <a:lnTo>
                    <a:pt x="476" y="702"/>
                  </a:lnTo>
                  <a:lnTo>
                    <a:pt x="471" y="695"/>
                  </a:lnTo>
                  <a:lnTo>
                    <a:pt x="468" y="688"/>
                  </a:lnTo>
                  <a:lnTo>
                    <a:pt x="238" y="0"/>
                  </a:lnTo>
                  <a:lnTo>
                    <a:pt x="223" y="0"/>
                  </a:lnTo>
                  <a:lnTo>
                    <a:pt x="0" y="0"/>
                  </a:lnTo>
                  <a:lnTo>
                    <a:pt x="0" y="439"/>
                  </a:lnTo>
                  <a:lnTo>
                    <a:pt x="19" y="449"/>
                  </a:lnTo>
                  <a:lnTo>
                    <a:pt x="46" y="452"/>
                  </a:lnTo>
                  <a:lnTo>
                    <a:pt x="57" y="451"/>
                  </a:lnTo>
                  <a:lnTo>
                    <a:pt x="148" y="431"/>
                  </a:lnTo>
                  <a:lnTo>
                    <a:pt x="227" y="438"/>
                  </a:lnTo>
                  <a:lnTo>
                    <a:pt x="283" y="454"/>
                  </a:lnTo>
                  <a:lnTo>
                    <a:pt x="304" y="463"/>
                  </a:lnTo>
                  <a:lnTo>
                    <a:pt x="351" y="498"/>
                  </a:lnTo>
                  <a:lnTo>
                    <a:pt x="388" y="539"/>
                  </a:lnTo>
                  <a:lnTo>
                    <a:pt x="415" y="585"/>
                  </a:lnTo>
                  <a:lnTo>
                    <a:pt x="435" y="634"/>
                  </a:lnTo>
                  <a:lnTo>
                    <a:pt x="449" y="685"/>
                  </a:lnTo>
                  <a:lnTo>
                    <a:pt x="458" y="733"/>
                  </a:lnTo>
                  <a:lnTo>
                    <a:pt x="465" y="776"/>
                  </a:lnTo>
                  <a:lnTo>
                    <a:pt x="471" y="811"/>
                  </a:lnTo>
                  <a:lnTo>
                    <a:pt x="474" y="824"/>
                  </a:lnTo>
                  <a:lnTo>
                    <a:pt x="477" y="835"/>
                  </a:lnTo>
                  <a:lnTo>
                    <a:pt x="480" y="846"/>
                  </a:lnTo>
                  <a:lnTo>
                    <a:pt x="495" y="878"/>
                  </a:lnTo>
                  <a:lnTo>
                    <a:pt x="511" y="897"/>
                  </a:lnTo>
                  <a:lnTo>
                    <a:pt x="527" y="901"/>
                  </a:lnTo>
                  <a:lnTo>
                    <a:pt x="542" y="889"/>
                  </a:lnTo>
                  <a:lnTo>
                    <a:pt x="548" y="877"/>
                  </a:lnTo>
                  <a:lnTo>
                    <a:pt x="550" y="862"/>
                  </a:lnTo>
                  <a:moveTo>
                    <a:pt x="883" y="537"/>
                  </a:moveTo>
                  <a:lnTo>
                    <a:pt x="880" y="531"/>
                  </a:lnTo>
                  <a:lnTo>
                    <a:pt x="874" y="524"/>
                  </a:lnTo>
                  <a:lnTo>
                    <a:pt x="865" y="517"/>
                  </a:lnTo>
                  <a:lnTo>
                    <a:pt x="853" y="510"/>
                  </a:lnTo>
                  <a:lnTo>
                    <a:pt x="842" y="504"/>
                  </a:lnTo>
                  <a:lnTo>
                    <a:pt x="836" y="497"/>
                  </a:lnTo>
                  <a:lnTo>
                    <a:pt x="670" y="0"/>
                  </a:lnTo>
                  <a:lnTo>
                    <a:pt x="238" y="0"/>
                  </a:lnTo>
                  <a:lnTo>
                    <a:pt x="466" y="682"/>
                  </a:lnTo>
                  <a:lnTo>
                    <a:pt x="476" y="632"/>
                  </a:lnTo>
                  <a:lnTo>
                    <a:pt x="527" y="595"/>
                  </a:lnTo>
                  <a:lnTo>
                    <a:pt x="589" y="570"/>
                  </a:lnTo>
                  <a:lnTo>
                    <a:pt x="635" y="553"/>
                  </a:lnTo>
                  <a:lnTo>
                    <a:pt x="690" y="532"/>
                  </a:lnTo>
                  <a:lnTo>
                    <a:pt x="731" y="529"/>
                  </a:lnTo>
                  <a:lnTo>
                    <a:pt x="769" y="537"/>
                  </a:lnTo>
                  <a:lnTo>
                    <a:pt x="812" y="550"/>
                  </a:lnTo>
                  <a:lnTo>
                    <a:pt x="843" y="556"/>
                  </a:lnTo>
                  <a:lnTo>
                    <a:pt x="867" y="554"/>
                  </a:lnTo>
                  <a:lnTo>
                    <a:pt x="881" y="548"/>
                  </a:lnTo>
                  <a:lnTo>
                    <a:pt x="883" y="537"/>
                  </a:lnTo>
                  <a:moveTo>
                    <a:pt x="955" y="1010"/>
                  </a:moveTo>
                  <a:lnTo>
                    <a:pt x="952" y="998"/>
                  </a:lnTo>
                  <a:lnTo>
                    <a:pt x="933" y="962"/>
                  </a:lnTo>
                  <a:lnTo>
                    <a:pt x="901" y="924"/>
                  </a:lnTo>
                  <a:lnTo>
                    <a:pt x="865" y="888"/>
                  </a:lnTo>
                  <a:lnTo>
                    <a:pt x="832" y="858"/>
                  </a:lnTo>
                  <a:lnTo>
                    <a:pt x="790" y="814"/>
                  </a:lnTo>
                  <a:lnTo>
                    <a:pt x="749" y="761"/>
                  </a:lnTo>
                  <a:lnTo>
                    <a:pt x="741" y="749"/>
                  </a:lnTo>
                  <a:lnTo>
                    <a:pt x="716" y="712"/>
                  </a:lnTo>
                  <a:lnTo>
                    <a:pt x="700" y="680"/>
                  </a:lnTo>
                  <a:lnTo>
                    <a:pt x="699" y="679"/>
                  </a:lnTo>
                  <a:lnTo>
                    <a:pt x="699" y="676"/>
                  </a:lnTo>
                  <a:lnTo>
                    <a:pt x="693" y="658"/>
                  </a:lnTo>
                  <a:lnTo>
                    <a:pt x="692" y="658"/>
                  </a:lnTo>
                  <a:lnTo>
                    <a:pt x="681" y="652"/>
                  </a:lnTo>
                  <a:lnTo>
                    <a:pt x="674" y="654"/>
                  </a:lnTo>
                  <a:lnTo>
                    <a:pt x="665" y="657"/>
                  </a:lnTo>
                  <a:lnTo>
                    <a:pt x="659" y="668"/>
                  </a:lnTo>
                  <a:lnTo>
                    <a:pt x="668" y="693"/>
                  </a:lnTo>
                  <a:lnTo>
                    <a:pt x="672" y="701"/>
                  </a:lnTo>
                  <a:lnTo>
                    <a:pt x="678" y="710"/>
                  </a:lnTo>
                  <a:lnTo>
                    <a:pt x="731" y="776"/>
                  </a:lnTo>
                  <a:lnTo>
                    <a:pt x="758" y="818"/>
                  </a:lnTo>
                  <a:lnTo>
                    <a:pt x="780" y="865"/>
                  </a:lnTo>
                  <a:lnTo>
                    <a:pt x="783" y="876"/>
                  </a:lnTo>
                  <a:lnTo>
                    <a:pt x="786" y="887"/>
                  </a:lnTo>
                  <a:lnTo>
                    <a:pt x="788" y="899"/>
                  </a:lnTo>
                  <a:lnTo>
                    <a:pt x="790" y="911"/>
                  </a:lnTo>
                  <a:lnTo>
                    <a:pt x="791" y="922"/>
                  </a:lnTo>
                  <a:lnTo>
                    <a:pt x="794" y="934"/>
                  </a:lnTo>
                  <a:lnTo>
                    <a:pt x="797" y="945"/>
                  </a:lnTo>
                  <a:lnTo>
                    <a:pt x="824" y="995"/>
                  </a:lnTo>
                  <a:lnTo>
                    <a:pt x="861" y="1030"/>
                  </a:lnTo>
                  <a:lnTo>
                    <a:pt x="902" y="1046"/>
                  </a:lnTo>
                  <a:lnTo>
                    <a:pt x="941" y="1039"/>
                  </a:lnTo>
                  <a:lnTo>
                    <a:pt x="950" y="1031"/>
                  </a:lnTo>
                  <a:lnTo>
                    <a:pt x="954" y="1021"/>
                  </a:lnTo>
                  <a:lnTo>
                    <a:pt x="955" y="1010"/>
                  </a:lnTo>
                  <a:moveTo>
                    <a:pt x="1001" y="71"/>
                  </a:moveTo>
                  <a:lnTo>
                    <a:pt x="1000" y="65"/>
                  </a:lnTo>
                  <a:lnTo>
                    <a:pt x="998" y="58"/>
                  </a:lnTo>
                  <a:lnTo>
                    <a:pt x="998" y="0"/>
                  </a:lnTo>
                  <a:lnTo>
                    <a:pt x="978" y="0"/>
                  </a:lnTo>
                  <a:lnTo>
                    <a:pt x="1001" y="71"/>
                  </a:lnTo>
                  <a:moveTo>
                    <a:pt x="1201" y="199"/>
                  </a:moveTo>
                  <a:lnTo>
                    <a:pt x="1201" y="189"/>
                  </a:lnTo>
                  <a:lnTo>
                    <a:pt x="1198" y="181"/>
                  </a:lnTo>
                  <a:lnTo>
                    <a:pt x="1188" y="174"/>
                  </a:lnTo>
                  <a:lnTo>
                    <a:pt x="1174" y="178"/>
                  </a:lnTo>
                  <a:lnTo>
                    <a:pt x="1138" y="180"/>
                  </a:lnTo>
                  <a:lnTo>
                    <a:pt x="1089" y="167"/>
                  </a:lnTo>
                  <a:lnTo>
                    <a:pt x="1039" y="135"/>
                  </a:lnTo>
                  <a:lnTo>
                    <a:pt x="1003" y="77"/>
                  </a:lnTo>
                  <a:lnTo>
                    <a:pt x="978" y="0"/>
                  </a:lnTo>
                  <a:lnTo>
                    <a:pt x="670" y="0"/>
                  </a:lnTo>
                  <a:lnTo>
                    <a:pt x="833" y="490"/>
                  </a:lnTo>
                  <a:lnTo>
                    <a:pt x="838" y="461"/>
                  </a:lnTo>
                  <a:lnTo>
                    <a:pt x="864" y="425"/>
                  </a:lnTo>
                  <a:lnTo>
                    <a:pt x="899" y="380"/>
                  </a:lnTo>
                  <a:lnTo>
                    <a:pt x="935" y="326"/>
                  </a:lnTo>
                  <a:lnTo>
                    <a:pt x="984" y="267"/>
                  </a:lnTo>
                  <a:lnTo>
                    <a:pt x="1045" y="233"/>
                  </a:lnTo>
                  <a:lnTo>
                    <a:pt x="1108" y="217"/>
                  </a:lnTo>
                  <a:lnTo>
                    <a:pt x="1160" y="215"/>
                  </a:lnTo>
                  <a:lnTo>
                    <a:pt x="1182" y="214"/>
                  </a:lnTo>
                  <a:lnTo>
                    <a:pt x="1195" y="208"/>
                  </a:lnTo>
                  <a:lnTo>
                    <a:pt x="1201" y="199"/>
                  </a:lnTo>
                  <a:moveTo>
                    <a:pt x="1368" y="441"/>
                  </a:moveTo>
                  <a:lnTo>
                    <a:pt x="1367" y="430"/>
                  </a:lnTo>
                  <a:lnTo>
                    <a:pt x="1360" y="419"/>
                  </a:lnTo>
                  <a:lnTo>
                    <a:pt x="1347" y="410"/>
                  </a:lnTo>
                  <a:lnTo>
                    <a:pt x="1329" y="404"/>
                  </a:lnTo>
                  <a:lnTo>
                    <a:pt x="1307" y="404"/>
                  </a:lnTo>
                  <a:lnTo>
                    <a:pt x="1263" y="407"/>
                  </a:lnTo>
                  <a:lnTo>
                    <a:pt x="1220" y="407"/>
                  </a:lnTo>
                  <a:lnTo>
                    <a:pt x="1177" y="402"/>
                  </a:lnTo>
                  <a:lnTo>
                    <a:pt x="1133" y="392"/>
                  </a:lnTo>
                  <a:lnTo>
                    <a:pt x="1089" y="379"/>
                  </a:lnTo>
                  <a:lnTo>
                    <a:pt x="1051" y="370"/>
                  </a:lnTo>
                  <a:lnTo>
                    <a:pt x="1023" y="370"/>
                  </a:lnTo>
                  <a:lnTo>
                    <a:pt x="1011" y="383"/>
                  </a:lnTo>
                  <a:lnTo>
                    <a:pt x="1011" y="385"/>
                  </a:lnTo>
                  <a:lnTo>
                    <a:pt x="1011" y="387"/>
                  </a:lnTo>
                  <a:lnTo>
                    <a:pt x="1015" y="398"/>
                  </a:lnTo>
                  <a:lnTo>
                    <a:pt x="1029" y="400"/>
                  </a:lnTo>
                  <a:lnTo>
                    <a:pt x="1041" y="401"/>
                  </a:lnTo>
                  <a:lnTo>
                    <a:pt x="1058" y="402"/>
                  </a:lnTo>
                  <a:lnTo>
                    <a:pt x="1098" y="407"/>
                  </a:lnTo>
                  <a:lnTo>
                    <a:pt x="1147" y="415"/>
                  </a:lnTo>
                  <a:lnTo>
                    <a:pt x="1189" y="426"/>
                  </a:lnTo>
                  <a:lnTo>
                    <a:pt x="1250" y="454"/>
                  </a:lnTo>
                  <a:lnTo>
                    <a:pt x="1285" y="463"/>
                  </a:lnTo>
                  <a:lnTo>
                    <a:pt x="1329" y="463"/>
                  </a:lnTo>
                  <a:lnTo>
                    <a:pt x="1349" y="459"/>
                  </a:lnTo>
                  <a:lnTo>
                    <a:pt x="1362" y="451"/>
                  </a:lnTo>
                  <a:lnTo>
                    <a:pt x="1368" y="441"/>
                  </a:lnTo>
                </a:path>
              </a:pathLst>
            </a:custGeom>
            <a:solidFill>
              <a:srgbClr val="FFD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pic>
          <p:nvPicPr>
            <p:cNvPr id="6" name="Picture 4">
              <a:extLst>
                <a:ext uri="{FF2B5EF4-FFF2-40B4-BE49-F238E27FC236}">
                  <a16:creationId xmlns:a16="http://schemas.microsoft.com/office/drawing/2014/main" id="{007F564B-89EC-4621-9551-82B98651D8D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" y="732"/>
              <a:ext cx="107" cy="1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5">
              <a:extLst>
                <a:ext uri="{FF2B5EF4-FFF2-40B4-BE49-F238E27FC236}">
                  <a16:creationId xmlns:a16="http://schemas.microsoft.com/office/drawing/2014/main" id="{A817185F-A4C7-4785-B8E9-1591C13C78D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3" y="542"/>
              <a:ext cx="107" cy="1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AutoShape 6">
              <a:extLst>
                <a:ext uri="{FF2B5EF4-FFF2-40B4-BE49-F238E27FC236}">
                  <a16:creationId xmlns:a16="http://schemas.microsoft.com/office/drawing/2014/main" id="{9C3D72EA-2887-4D34-9DF3-2737DE2D556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" y="12"/>
              <a:ext cx="1280" cy="948"/>
            </a:xfrm>
            <a:custGeom>
              <a:avLst/>
              <a:gdLst>
                <a:gd name="T0" fmla="+- 0 112 61"/>
                <a:gd name="T1" fmla="*/ T0 w 1280"/>
                <a:gd name="T2" fmla="+- 0 544 12"/>
                <a:gd name="T3" fmla="*/ 544 h 948"/>
                <a:gd name="T4" fmla="+- 0 103 61"/>
                <a:gd name="T5" fmla="*/ T4 w 1280"/>
                <a:gd name="T6" fmla="+- 0 528 12"/>
                <a:gd name="T7" fmla="*/ 528 h 948"/>
                <a:gd name="T8" fmla="+- 0 79 61"/>
                <a:gd name="T9" fmla="*/ T8 w 1280"/>
                <a:gd name="T10" fmla="+- 0 514 12"/>
                <a:gd name="T11" fmla="*/ 514 h 948"/>
                <a:gd name="T12" fmla="+- 0 61 61"/>
                <a:gd name="T13" fmla="*/ T12 w 1280"/>
                <a:gd name="T14" fmla="+- 0 532 12"/>
                <a:gd name="T15" fmla="*/ 532 h 948"/>
                <a:gd name="T16" fmla="+- 0 65 61"/>
                <a:gd name="T17" fmla="*/ T16 w 1280"/>
                <a:gd name="T18" fmla="+- 0 554 12"/>
                <a:gd name="T19" fmla="*/ 554 h 948"/>
                <a:gd name="T20" fmla="+- 0 77 61"/>
                <a:gd name="T21" fmla="*/ T20 w 1280"/>
                <a:gd name="T22" fmla="+- 0 559 12"/>
                <a:gd name="T23" fmla="*/ 559 h 948"/>
                <a:gd name="T24" fmla="+- 0 94 61"/>
                <a:gd name="T25" fmla="*/ T24 w 1280"/>
                <a:gd name="T26" fmla="+- 0 561 12"/>
                <a:gd name="T27" fmla="*/ 561 h 948"/>
                <a:gd name="T28" fmla="+- 0 112 61"/>
                <a:gd name="T29" fmla="*/ T28 w 1280"/>
                <a:gd name="T30" fmla="+- 0 550 12"/>
                <a:gd name="T31" fmla="*/ 550 h 948"/>
                <a:gd name="T32" fmla="+- 0 709 61"/>
                <a:gd name="T33" fmla="*/ T32 w 1280"/>
                <a:gd name="T34" fmla="+- 0 960 12"/>
                <a:gd name="T35" fmla="*/ 960 h 948"/>
                <a:gd name="T36" fmla="+- 0 709 61"/>
                <a:gd name="T37" fmla="*/ T36 w 1280"/>
                <a:gd name="T38" fmla="+- 0 940 12"/>
                <a:gd name="T39" fmla="*/ 940 h 948"/>
                <a:gd name="T40" fmla="+- 0 697 61"/>
                <a:gd name="T41" fmla="*/ T40 w 1280"/>
                <a:gd name="T42" fmla="+- 0 938 12"/>
                <a:gd name="T43" fmla="*/ 938 h 948"/>
                <a:gd name="T44" fmla="+- 0 709 61"/>
                <a:gd name="T45" fmla="*/ T44 w 1280"/>
                <a:gd name="T46" fmla="+- 0 960 12"/>
                <a:gd name="T47" fmla="*/ 960 h 948"/>
                <a:gd name="T48" fmla="+- 0 1078 61"/>
                <a:gd name="T49" fmla="*/ T48 w 1280"/>
                <a:gd name="T50" fmla="+- 0 819 12"/>
                <a:gd name="T51" fmla="*/ 819 h 948"/>
                <a:gd name="T52" fmla="+- 0 1077 61"/>
                <a:gd name="T53" fmla="*/ T52 w 1280"/>
                <a:gd name="T54" fmla="+- 0 816 12"/>
                <a:gd name="T55" fmla="*/ 816 h 948"/>
                <a:gd name="T56" fmla="+- 0 1066 61"/>
                <a:gd name="T57" fmla="*/ T56 w 1280"/>
                <a:gd name="T58" fmla="+- 0 815 12"/>
                <a:gd name="T59" fmla="*/ 815 h 948"/>
                <a:gd name="T60" fmla="+- 0 1079 61"/>
                <a:gd name="T61" fmla="*/ T60 w 1280"/>
                <a:gd name="T62" fmla="+- 0 836 12"/>
                <a:gd name="T63" fmla="*/ 836 h 948"/>
                <a:gd name="T64" fmla="+- 0 1261 61"/>
                <a:gd name="T65" fmla="*/ T64 w 1280"/>
                <a:gd name="T66" fmla="+- 0 610 12"/>
                <a:gd name="T67" fmla="*/ 610 h 948"/>
                <a:gd name="T68" fmla="+- 0 1253 61"/>
                <a:gd name="T69" fmla="*/ T68 w 1280"/>
                <a:gd name="T70" fmla="+- 0 593 12"/>
                <a:gd name="T71" fmla="*/ 593 h 948"/>
                <a:gd name="T72" fmla="+- 0 1228 61"/>
                <a:gd name="T73" fmla="*/ T72 w 1280"/>
                <a:gd name="T74" fmla="+- 0 579 12"/>
                <a:gd name="T75" fmla="*/ 579 h 948"/>
                <a:gd name="T76" fmla="+- 0 1211 61"/>
                <a:gd name="T77" fmla="*/ T76 w 1280"/>
                <a:gd name="T78" fmla="+- 0 597 12"/>
                <a:gd name="T79" fmla="*/ 597 h 948"/>
                <a:gd name="T80" fmla="+- 0 1215 61"/>
                <a:gd name="T81" fmla="*/ T80 w 1280"/>
                <a:gd name="T82" fmla="+- 0 619 12"/>
                <a:gd name="T83" fmla="*/ 619 h 948"/>
                <a:gd name="T84" fmla="+- 0 1227 61"/>
                <a:gd name="T85" fmla="*/ T84 w 1280"/>
                <a:gd name="T86" fmla="+- 0 624 12"/>
                <a:gd name="T87" fmla="*/ 624 h 948"/>
                <a:gd name="T88" fmla="+- 0 1243 61"/>
                <a:gd name="T89" fmla="*/ T88 w 1280"/>
                <a:gd name="T90" fmla="+- 0 627 12"/>
                <a:gd name="T91" fmla="*/ 627 h 948"/>
                <a:gd name="T92" fmla="+- 0 1261 61"/>
                <a:gd name="T93" fmla="*/ T92 w 1280"/>
                <a:gd name="T94" fmla="+- 0 616 12"/>
                <a:gd name="T95" fmla="*/ 616 h 948"/>
                <a:gd name="T96" fmla="+- 0 1263 61"/>
                <a:gd name="T97" fmla="*/ T96 w 1280"/>
                <a:gd name="T98" fmla="+- 0 46 12"/>
                <a:gd name="T99" fmla="*/ 46 h 948"/>
                <a:gd name="T100" fmla="+- 0 1262 61"/>
                <a:gd name="T101" fmla="*/ T100 w 1280"/>
                <a:gd name="T102" fmla="+- 0 40 12"/>
                <a:gd name="T103" fmla="*/ 40 h 948"/>
                <a:gd name="T104" fmla="+- 0 1242 61"/>
                <a:gd name="T105" fmla="*/ T104 w 1280"/>
                <a:gd name="T106" fmla="+- 0 16 12"/>
                <a:gd name="T107" fmla="*/ 16 h 948"/>
                <a:gd name="T108" fmla="+- 0 1218 61"/>
                <a:gd name="T109" fmla="*/ T108 w 1280"/>
                <a:gd name="T110" fmla="+- 0 20 12"/>
                <a:gd name="T111" fmla="*/ 20 h 948"/>
                <a:gd name="T112" fmla="+- 0 1211 61"/>
                <a:gd name="T113" fmla="*/ T112 w 1280"/>
                <a:gd name="T114" fmla="+- 0 39 12"/>
                <a:gd name="T115" fmla="*/ 39 h 948"/>
                <a:gd name="T116" fmla="+- 0 1222 61"/>
                <a:gd name="T117" fmla="*/ T116 w 1280"/>
                <a:gd name="T118" fmla="+- 0 56 12"/>
                <a:gd name="T119" fmla="*/ 56 h 948"/>
                <a:gd name="T120" fmla="+- 0 1233 61"/>
                <a:gd name="T121" fmla="*/ T120 w 1280"/>
                <a:gd name="T122" fmla="+- 0 59 12"/>
                <a:gd name="T123" fmla="*/ 59 h 948"/>
                <a:gd name="T124" fmla="+- 0 1256 61"/>
                <a:gd name="T125" fmla="*/ T124 w 1280"/>
                <a:gd name="T126" fmla="+- 0 58 12"/>
                <a:gd name="T127" fmla="*/ 58 h 948"/>
                <a:gd name="T128" fmla="+- 0 1263 61"/>
                <a:gd name="T129" fmla="*/ T128 w 1280"/>
                <a:gd name="T130" fmla="+- 0 46 12"/>
                <a:gd name="T131" fmla="*/ 46 h 948"/>
                <a:gd name="T132" fmla="+- 0 1339 61"/>
                <a:gd name="T133" fmla="*/ T132 w 1280"/>
                <a:gd name="T134" fmla="+- 0 238 12"/>
                <a:gd name="T135" fmla="*/ 238 h 948"/>
                <a:gd name="T136" fmla="+- 0 1339 61"/>
                <a:gd name="T137" fmla="*/ T136 w 1280"/>
                <a:gd name="T138" fmla="+- 0 235 12"/>
                <a:gd name="T139" fmla="*/ 235 h 948"/>
                <a:gd name="T140" fmla="+- 0 1327 61"/>
                <a:gd name="T141" fmla="*/ T140 w 1280"/>
                <a:gd name="T142" fmla="+- 0 235 12"/>
                <a:gd name="T143" fmla="*/ 235 h 948"/>
                <a:gd name="T144" fmla="+- 0 1340 61"/>
                <a:gd name="T145" fmla="*/ T144 w 1280"/>
                <a:gd name="T146" fmla="+- 0 256 12"/>
                <a:gd name="T147" fmla="*/ 256 h 94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</a:cxnLst>
              <a:rect l="0" t="0" r="r" b="b"/>
              <a:pathLst>
                <a:path w="1280" h="948">
                  <a:moveTo>
                    <a:pt x="52" y="536"/>
                  </a:moveTo>
                  <a:lnTo>
                    <a:pt x="51" y="532"/>
                  </a:lnTo>
                  <a:lnTo>
                    <a:pt x="50" y="529"/>
                  </a:lnTo>
                  <a:lnTo>
                    <a:pt x="42" y="516"/>
                  </a:lnTo>
                  <a:lnTo>
                    <a:pt x="31" y="505"/>
                  </a:lnTo>
                  <a:lnTo>
                    <a:pt x="18" y="502"/>
                  </a:lnTo>
                  <a:lnTo>
                    <a:pt x="7" y="509"/>
                  </a:lnTo>
                  <a:lnTo>
                    <a:pt x="0" y="520"/>
                  </a:lnTo>
                  <a:lnTo>
                    <a:pt x="0" y="528"/>
                  </a:lnTo>
                  <a:lnTo>
                    <a:pt x="4" y="542"/>
                  </a:lnTo>
                  <a:lnTo>
                    <a:pt x="11" y="546"/>
                  </a:lnTo>
                  <a:lnTo>
                    <a:pt x="16" y="547"/>
                  </a:lnTo>
                  <a:lnTo>
                    <a:pt x="21" y="548"/>
                  </a:lnTo>
                  <a:lnTo>
                    <a:pt x="33" y="549"/>
                  </a:lnTo>
                  <a:lnTo>
                    <a:pt x="45" y="547"/>
                  </a:lnTo>
                  <a:lnTo>
                    <a:pt x="51" y="538"/>
                  </a:lnTo>
                  <a:lnTo>
                    <a:pt x="52" y="536"/>
                  </a:lnTo>
                  <a:moveTo>
                    <a:pt x="648" y="948"/>
                  </a:moveTo>
                  <a:lnTo>
                    <a:pt x="648" y="930"/>
                  </a:lnTo>
                  <a:lnTo>
                    <a:pt x="648" y="928"/>
                  </a:lnTo>
                  <a:lnTo>
                    <a:pt x="644" y="919"/>
                  </a:lnTo>
                  <a:lnTo>
                    <a:pt x="636" y="926"/>
                  </a:lnTo>
                  <a:lnTo>
                    <a:pt x="640" y="940"/>
                  </a:lnTo>
                  <a:lnTo>
                    <a:pt x="648" y="948"/>
                  </a:lnTo>
                  <a:moveTo>
                    <a:pt x="1018" y="824"/>
                  </a:moveTo>
                  <a:lnTo>
                    <a:pt x="1017" y="807"/>
                  </a:lnTo>
                  <a:lnTo>
                    <a:pt x="1017" y="805"/>
                  </a:lnTo>
                  <a:lnTo>
                    <a:pt x="1016" y="804"/>
                  </a:lnTo>
                  <a:lnTo>
                    <a:pt x="1014" y="796"/>
                  </a:lnTo>
                  <a:lnTo>
                    <a:pt x="1005" y="803"/>
                  </a:lnTo>
                  <a:lnTo>
                    <a:pt x="1009" y="817"/>
                  </a:lnTo>
                  <a:lnTo>
                    <a:pt x="1018" y="824"/>
                  </a:lnTo>
                  <a:moveTo>
                    <a:pt x="1201" y="601"/>
                  </a:moveTo>
                  <a:lnTo>
                    <a:pt x="1200" y="598"/>
                  </a:lnTo>
                  <a:lnTo>
                    <a:pt x="1199" y="594"/>
                  </a:lnTo>
                  <a:lnTo>
                    <a:pt x="1192" y="581"/>
                  </a:lnTo>
                  <a:lnTo>
                    <a:pt x="1180" y="571"/>
                  </a:lnTo>
                  <a:lnTo>
                    <a:pt x="1167" y="567"/>
                  </a:lnTo>
                  <a:lnTo>
                    <a:pt x="1156" y="575"/>
                  </a:lnTo>
                  <a:lnTo>
                    <a:pt x="1150" y="585"/>
                  </a:lnTo>
                  <a:lnTo>
                    <a:pt x="1149" y="593"/>
                  </a:lnTo>
                  <a:lnTo>
                    <a:pt x="1154" y="607"/>
                  </a:lnTo>
                  <a:lnTo>
                    <a:pt x="1160" y="611"/>
                  </a:lnTo>
                  <a:lnTo>
                    <a:pt x="1166" y="612"/>
                  </a:lnTo>
                  <a:lnTo>
                    <a:pt x="1171" y="613"/>
                  </a:lnTo>
                  <a:lnTo>
                    <a:pt x="1182" y="615"/>
                  </a:lnTo>
                  <a:lnTo>
                    <a:pt x="1194" y="612"/>
                  </a:lnTo>
                  <a:lnTo>
                    <a:pt x="1200" y="604"/>
                  </a:lnTo>
                  <a:lnTo>
                    <a:pt x="1201" y="601"/>
                  </a:lnTo>
                  <a:moveTo>
                    <a:pt x="1202" y="34"/>
                  </a:moveTo>
                  <a:lnTo>
                    <a:pt x="1202" y="31"/>
                  </a:lnTo>
                  <a:lnTo>
                    <a:pt x="1201" y="28"/>
                  </a:lnTo>
                  <a:lnTo>
                    <a:pt x="1193" y="14"/>
                  </a:lnTo>
                  <a:lnTo>
                    <a:pt x="1181" y="4"/>
                  </a:lnTo>
                  <a:lnTo>
                    <a:pt x="1168" y="0"/>
                  </a:lnTo>
                  <a:lnTo>
                    <a:pt x="1157" y="8"/>
                  </a:lnTo>
                  <a:lnTo>
                    <a:pt x="1151" y="18"/>
                  </a:lnTo>
                  <a:lnTo>
                    <a:pt x="1150" y="27"/>
                  </a:lnTo>
                  <a:lnTo>
                    <a:pt x="1155" y="40"/>
                  </a:lnTo>
                  <a:lnTo>
                    <a:pt x="1161" y="44"/>
                  </a:lnTo>
                  <a:lnTo>
                    <a:pt x="1167" y="46"/>
                  </a:lnTo>
                  <a:lnTo>
                    <a:pt x="1172" y="47"/>
                  </a:lnTo>
                  <a:lnTo>
                    <a:pt x="1183" y="48"/>
                  </a:lnTo>
                  <a:lnTo>
                    <a:pt x="1195" y="46"/>
                  </a:lnTo>
                  <a:lnTo>
                    <a:pt x="1202" y="37"/>
                  </a:lnTo>
                  <a:lnTo>
                    <a:pt x="1202" y="34"/>
                  </a:lnTo>
                  <a:moveTo>
                    <a:pt x="1279" y="244"/>
                  </a:moveTo>
                  <a:lnTo>
                    <a:pt x="1278" y="226"/>
                  </a:lnTo>
                  <a:lnTo>
                    <a:pt x="1278" y="225"/>
                  </a:lnTo>
                  <a:lnTo>
                    <a:pt x="1278" y="223"/>
                  </a:lnTo>
                  <a:lnTo>
                    <a:pt x="1275" y="215"/>
                  </a:lnTo>
                  <a:lnTo>
                    <a:pt x="1266" y="223"/>
                  </a:lnTo>
                  <a:lnTo>
                    <a:pt x="1270" y="236"/>
                  </a:lnTo>
                  <a:lnTo>
                    <a:pt x="1279" y="244"/>
                  </a:lnTo>
                </a:path>
              </a:pathLst>
            </a:custGeom>
            <a:solidFill>
              <a:srgbClr val="FFD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</p:grpSp>
      <p:grpSp>
        <p:nvGrpSpPr>
          <p:cNvPr id="9" name="Group 7">
            <a:extLst>
              <a:ext uri="{FF2B5EF4-FFF2-40B4-BE49-F238E27FC236}">
                <a16:creationId xmlns:a16="http://schemas.microsoft.com/office/drawing/2014/main" id="{CF09D6DE-781B-4F16-8E12-FBF7CFF67F3D}"/>
              </a:ext>
            </a:extLst>
          </p:cNvPr>
          <p:cNvGrpSpPr>
            <a:grpSpLocks/>
          </p:cNvGrpSpPr>
          <p:nvPr/>
        </p:nvGrpSpPr>
        <p:grpSpPr bwMode="auto">
          <a:xfrm>
            <a:off x="2373925" y="564485"/>
            <a:ext cx="866165" cy="1296393"/>
            <a:chOff x="3903" y="482"/>
            <a:chExt cx="1137" cy="1704"/>
          </a:xfrm>
        </p:grpSpPr>
        <p:sp>
          <p:nvSpPr>
            <p:cNvPr id="10" name="AutoShape 8">
              <a:extLst>
                <a:ext uri="{FF2B5EF4-FFF2-40B4-BE49-F238E27FC236}">
                  <a16:creationId xmlns:a16="http://schemas.microsoft.com/office/drawing/2014/main" id="{A49750AF-F957-47F1-A171-386843BE844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3" y="481"/>
              <a:ext cx="1137" cy="1704"/>
            </a:xfrm>
            <a:custGeom>
              <a:avLst/>
              <a:gdLst>
                <a:gd name="T0" fmla="+- 0 4228 3903"/>
                <a:gd name="T1" fmla="*/ T0 w 1137"/>
                <a:gd name="T2" fmla="+- 0 942 482"/>
                <a:gd name="T3" fmla="*/ 942 h 1704"/>
                <a:gd name="T4" fmla="+- 0 4116 3903"/>
                <a:gd name="T5" fmla="*/ T4 w 1137"/>
                <a:gd name="T6" fmla="+- 0 905 482"/>
                <a:gd name="T7" fmla="*/ 905 h 1704"/>
                <a:gd name="T8" fmla="+- 0 3947 3903"/>
                <a:gd name="T9" fmla="*/ T8 w 1137"/>
                <a:gd name="T10" fmla="+- 0 823 482"/>
                <a:gd name="T11" fmla="*/ 823 h 1704"/>
                <a:gd name="T12" fmla="+- 0 3904 3903"/>
                <a:gd name="T13" fmla="*/ T12 w 1137"/>
                <a:gd name="T14" fmla="+- 0 853 482"/>
                <a:gd name="T15" fmla="*/ 853 h 1704"/>
                <a:gd name="T16" fmla="+- 0 3956 3903"/>
                <a:gd name="T17" fmla="*/ T16 w 1137"/>
                <a:gd name="T18" fmla="+- 0 885 482"/>
                <a:gd name="T19" fmla="*/ 885 h 1704"/>
                <a:gd name="T20" fmla="+- 0 4125 3903"/>
                <a:gd name="T21" fmla="*/ T20 w 1137"/>
                <a:gd name="T22" fmla="+- 0 930 482"/>
                <a:gd name="T23" fmla="*/ 930 h 1704"/>
                <a:gd name="T24" fmla="+- 0 4243 3903"/>
                <a:gd name="T25" fmla="*/ T24 w 1137"/>
                <a:gd name="T26" fmla="+- 0 962 482"/>
                <a:gd name="T27" fmla="*/ 962 h 1704"/>
                <a:gd name="T28" fmla="+- 0 4485 3903"/>
                <a:gd name="T29" fmla="*/ T28 w 1137"/>
                <a:gd name="T30" fmla="+- 0 1839 482"/>
                <a:gd name="T31" fmla="*/ 1839 h 1704"/>
                <a:gd name="T32" fmla="+- 0 4419 3903"/>
                <a:gd name="T33" fmla="*/ T32 w 1137"/>
                <a:gd name="T34" fmla="+- 0 1825 482"/>
                <a:gd name="T35" fmla="*/ 1825 h 1704"/>
                <a:gd name="T36" fmla="+- 0 4390 3903"/>
                <a:gd name="T37" fmla="*/ T36 w 1137"/>
                <a:gd name="T38" fmla="+- 0 1880 482"/>
                <a:gd name="T39" fmla="*/ 1880 h 1704"/>
                <a:gd name="T40" fmla="+- 0 4400 3903"/>
                <a:gd name="T41" fmla="*/ T40 w 1137"/>
                <a:gd name="T42" fmla="+- 0 1911 482"/>
                <a:gd name="T43" fmla="*/ 1911 h 1704"/>
                <a:gd name="T44" fmla="+- 0 4464 3903"/>
                <a:gd name="T45" fmla="*/ T44 w 1137"/>
                <a:gd name="T46" fmla="+- 0 1929 482"/>
                <a:gd name="T47" fmla="*/ 1929 h 1704"/>
                <a:gd name="T48" fmla="+- 0 4493 3903"/>
                <a:gd name="T49" fmla="*/ T48 w 1137"/>
                <a:gd name="T50" fmla="+- 0 1863 482"/>
                <a:gd name="T51" fmla="*/ 1863 h 1704"/>
                <a:gd name="T52" fmla="+- 0 4676 3903"/>
                <a:gd name="T53" fmla="*/ T52 w 1137"/>
                <a:gd name="T54" fmla="+- 0 1752 482"/>
                <a:gd name="T55" fmla="*/ 1752 h 1704"/>
                <a:gd name="T56" fmla="+- 0 4611 3903"/>
                <a:gd name="T57" fmla="*/ T56 w 1137"/>
                <a:gd name="T58" fmla="+- 0 1886 482"/>
                <a:gd name="T59" fmla="*/ 1886 h 1704"/>
                <a:gd name="T60" fmla="+- 0 4472 3903"/>
                <a:gd name="T61" fmla="*/ T60 w 1137"/>
                <a:gd name="T62" fmla="+- 0 2110 482"/>
                <a:gd name="T63" fmla="*/ 2110 h 1704"/>
                <a:gd name="T64" fmla="+- 0 4497 3903"/>
                <a:gd name="T65" fmla="*/ T64 w 1137"/>
                <a:gd name="T66" fmla="+- 0 2178 482"/>
                <a:gd name="T67" fmla="*/ 2178 h 1704"/>
                <a:gd name="T68" fmla="+- 0 4591 3903"/>
                <a:gd name="T69" fmla="*/ T68 w 1137"/>
                <a:gd name="T70" fmla="+- 0 2060 482"/>
                <a:gd name="T71" fmla="*/ 2060 h 1704"/>
                <a:gd name="T72" fmla="+- 0 4667 3903"/>
                <a:gd name="T73" fmla="*/ T72 w 1137"/>
                <a:gd name="T74" fmla="+- 0 1819 482"/>
                <a:gd name="T75" fmla="*/ 1819 h 1704"/>
                <a:gd name="T76" fmla="+- 0 5010 3903"/>
                <a:gd name="T77" fmla="*/ T76 w 1137"/>
                <a:gd name="T78" fmla="+- 0 2105 482"/>
                <a:gd name="T79" fmla="*/ 2105 h 1704"/>
                <a:gd name="T80" fmla="+- 0 4978 3903"/>
                <a:gd name="T81" fmla="*/ T80 w 1137"/>
                <a:gd name="T82" fmla="+- 0 2013 482"/>
                <a:gd name="T83" fmla="*/ 2013 h 1704"/>
                <a:gd name="T84" fmla="+- 0 4928 3903"/>
                <a:gd name="T85" fmla="*/ T84 w 1137"/>
                <a:gd name="T86" fmla="+- 0 1932 482"/>
                <a:gd name="T87" fmla="*/ 1932 h 1704"/>
                <a:gd name="T88" fmla="+- 0 4471 3903"/>
                <a:gd name="T89" fmla="*/ T88 w 1137"/>
                <a:gd name="T90" fmla="+- 0 758 482"/>
                <a:gd name="T91" fmla="*/ 758 h 1704"/>
                <a:gd name="T92" fmla="+- 0 4403 3903"/>
                <a:gd name="T93" fmla="*/ T92 w 1137"/>
                <a:gd name="T94" fmla="+- 0 763 482"/>
                <a:gd name="T95" fmla="*/ 763 h 1704"/>
                <a:gd name="T96" fmla="+- 0 4420 3903"/>
                <a:gd name="T97" fmla="*/ T96 w 1137"/>
                <a:gd name="T98" fmla="+- 0 793 482"/>
                <a:gd name="T99" fmla="*/ 793 h 1704"/>
                <a:gd name="T100" fmla="+- 0 4453 3903"/>
                <a:gd name="T101" fmla="*/ T100 w 1137"/>
                <a:gd name="T102" fmla="+- 0 820 482"/>
                <a:gd name="T103" fmla="*/ 820 h 1704"/>
                <a:gd name="T104" fmla="+- 0 4360 3903"/>
                <a:gd name="T105" fmla="*/ T104 w 1137"/>
                <a:gd name="T106" fmla="+- 0 988 482"/>
                <a:gd name="T107" fmla="*/ 988 h 1704"/>
                <a:gd name="T108" fmla="+- 0 4194 3903"/>
                <a:gd name="T109" fmla="*/ T108 w 1137"/>
                <a:gd name="T110" fmla="+- 0 1106 482"/>
                <a:gd name="T111" fmla="*/ 1106 h 1704"/>
                <a:gd name="T112" fmla="+- 0 4101 3903"/>
                <a:gd name="T113" fmla="*/ T112 w 1137"/>
                <a:gd name="T114" fmla="+- 0 1129 482"/>
                <a:gd name="T115" fmla="*/ 1129 h 1704"/>
                <a:gd name="T116" fmla="+- 0 4130 3903"/>
                <a:gd name="T117" fmla="*/ T116 w 1137"/>
                <a:gd name="T118" fmla="+- 0 1148 482"/>
                <a:gd name="T119" fmla="*/ 1148 h 1704"/>
                <a:gd name="T120" fmla="+- 0 4308 3903"/>
                <a:gd name="T121" fmla="*/ T120 w 1137"/>
                <a:gd name="T122" fmla="+- 0 1248 482"/>
                <a:gd name="T123" fmla="*/ 1248 h 1704"/>
                <a:gd name="T124" fmla="+- 0 4312 3903"/>
                <a:gd name="T125" fmla="*/ T124 w 1137"/>
                <a:gd name="T126" fmla="+- 0 1274 482"/>
                <a:gd name="T127" fmla="*/ 1274 h 1704"/>
                <a:gd name="T128" fmla="+- 0 4258 3903"/>
                <a:gd name="T129" fmla="*/ T128 w 1137"/>
                <a:gd name="T130" fmla="+- 0 1436 482"/>
                <a:gd name="T131" fmla="*/ 1436 h 1704"/>
                <a:gd name="T132" fmla="+- 0 4182 3903"/>
                <a:gd name="T133" fmla="*/ T132 w 1137"/>
                <a:gd name="T134" fmla="+- 0 1500 482"/>
                <a:gd name="T135" fmla="*/ 1500 h 1704"/>
                <a:gd name="T136" fmla="+- 0 4245 3903"/>
                <a:gd name="T137" fmla="*/ T136 w 1137"/>
                <a:gd name="T138" fmla="+- 0 1537 482"/>
                <a:gd name="T139" fmla="*/ 1537 h 1704"/>
                <a:gd name="T140" fmla="+- 0 4345 3903"/>
                <a:gd name="T141" fmla="*/ T140 w 1137"/>
                <a:gd name="T142" fmla="+- 0 1469 482"/>
                <a:gd name="T143" fmla="*/ 1469 h 1704"/>
                <a:gd name="T144" fmla="+- 0 4399 3903"/>
                <a:gd name="T145" fmla="*/ T144 w 1137"/>
                <a:gd name="T146" fmla="+- 0 1537 482"/>
                <a:gd name="T147" fmla="*/ 1537 h 1704"/>
                <a:gd name="T148" fmla="+- 0 4414 3903"/>
                <a:gd name="T149" fmla="*/ T148 w 1137"/>
                <a:gd name="T150" fmla="+- 0 1611 482"/>
                <a:gd name="T151" fmla="*/ 1611 h 1704"/>
                <a:gd name="T152" fmla="+- 0 4478 3903"/>
                <a:gd name="T153" fmla="*/ T152 w 1137"/>
                <a:gd name="T154" fmla="+- 0 1693 482"/>
                <a:gd name="T155" fmla="*/ 1693 h 1704"/>
                <a:gd name="T156" fmla="+- 0 4687 3903"/>
                <a:gd name="T157" fmla="*/ T156 w 1137"/>
                <a:gd name="T158" fmla="+- 0 1681 482"/>
                <a:gd name="T159" fmla="*/ 1681 h 1704"/>
                <a:gd name="T160" fmla="+- 0 4847 3903"/>
                <a:gd name="T161" fmla="*/ T160 w 1137"/>
                <a:gd name="T162" fmla="+- 0 1783 482"/>
                <a:gd name="T163" fmla="*/ 1783 h 1704"/>
                <a:gd name="T164" fmla="+- 0 4918 3903"/>
                <a:gd name="T165" fmla="*/ T164 w 1137"/>
                <a:gd name="T166" fmla="+- 0 1977 482"/>
                <a:gd name="T167" fmla="*/ 1977 h 1704"/>
                <a:gd name="T168" fmla="+- 0 4937 3903"/>
                <a:gd name="T169" fmla="*/ T168 w 1137"/>
                <a:gd name="T170" fmla="+- 0 2079 482"/>
                <a:gd name="T171" fmla="*/ 2079 h 1704"/>
                <a:gd name="T172" fmla="+- 0 4987 3903"/>
                <a:gd name="T173" fmla="*/ T172 w 1137"/>
                <a:gd name="T174" fmla="+- 0 2144 482"/>
                <a:gd name="T175" fmla="*/ 2144 h 1704"/>
                <a:gd name="T176" fmla="+- 0 5040 3903"/>
                <a:gd name="T177" fmla="*/ T176 w 1137"/>
                <a:gd name="T178" fmla="+- 0 786 482"/>
                <a:gd name="T179" fmla="*/ 786 h 1704"/>
                <a:gd name="T180" fmla="+- 0 4971 3903"/>
                <a:gd name="T181" fmla="*/ T180 w 1137"/>
                <a:gd name="T182" fmla="+- 0 688 482"/>
                <a:gd name="T183" fmla="*/ 688 h 1704"/>
                <a:gd name="T184" fmla="+- 0 4866 3903"/>
                <a:gd name="T185" fmla="*/ T184 w 1137"/>
                <a:gd name="T186" fmla="+- 0 684 482"/>
                <a:gd name="T187" fmla="*/ 684 h 1704"/>
                <a:gd name="T188" fmla="+- 0 4846 3903"/>
                <a:gd name="T189" fmla="*/ T188 w 1137"/>
                <a:gd name="T190" fmla="+- 0 612 482"/>
                <a:gd name="T191" fmla="*/ 612 h 1704"/>
                <a:gd name="T192" fmla="+- 0 4905 3903"/>
                <a:gd name="T193" fmla="*/ T192 w 1137"/>
                <a:gd name="T194" fmla="+- 0 533 482"/>
                <a:gd name="T195" fmla="*/ 533 h 1704"/>
                <a:gd name="T196" fmla="+- 0 4883 3903"/>
                <a:gd name="T197" fmla="*/ T196 w 1137"/>
                <a:gd name="T198" fmla="+- 0 482 482"/>
                <a:gd name="T199" fmla="*/ 482 h 1704"/>
                <a:gd name="T200" fmla="+- 0 4811 3903"/>
                <a:gd name="T201" fmla="*/ T200 w 1137"/>
                <a:gd name="T202" fmla="+- 0 599 482"/>
                <a:gd name="T203" fmla="*/ 599 h 1704"/>
                <a:gd name="T204" fmla="+- 0 4648 3903"/>
                <a:gd name="T205" fmla="*/ T204 w 1137"/>
                <a:gd name="T206" fmla="+- 0 746 482"/>
                <a:gd name="T207" fmla="*/ 746 h 1704"/>
                <a:gd name="T208" fmla="+- 0 4926 3903"/>
                <a:gd name="T209" fmla="*/ T208 w 1137"/>
                <a:gd name="T210" fmla="+- 0 1925 482"/>
                <a:gd name="T211" fmla="*/ 1925 h 1704"/>
                <a:gd name="T212" fmla="+- 0 5040 3903"/>
                <a:gd name="T213" fmla="*/ T212 w 1137"/>
                <a:gd name="T214" fmla="+- 0 786 482"/>
                <a:gd name="T215" fmla="*/ 786 h 1704"/>
                <a:gd name="T216" fmla="+- 0 4972 3903"/>
                <a:gd name="T217" fmla="*/ T216 w 1137"/>
                <a:gd name="T218" fmla="+- 0 686 482"/>
                <a:gd name="T219" fmla="*/ 686 h 1704"/>
                <a:gd name="T220" fmla="+- 0 5029 3903"/>
                <a:gd name="T221" fmla="*/ T220 w 1137"/>
                <a:gd name="T222" fmla="+- 0 701 482"/>
                <a:gd name="T223" fmla="*/ 701 h 1704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  <a:cxn ang="0">
                  <a:pos x="T165" y="T167"/>
                </a:cxn>
                <a:cxn ang="0">
                  <a:pos x="T169" y="T171"/>
                </a:cxn>
                <a:cxn ang="0">
                  <a:pos x="T173" y="T175"/>
                </a:cxn>
                <a:cxn ang="0">
                  <a:pos x="T177" y="T179"/>
                </a:cxn>
                <a:cxn ang="0">
                  <a:pos x="T181" y="T183"/>
                </a:cxn>
                <a:cxn ang="0">
                  <a:pos x="T185" y="T187"/>
                </a:cxn>
                <a:cxn ang="0">
                  <a:pos x="T189" y="T191"/>
                </a:cxn>
                <a:cxn ang="0">
                  <a:pos x="T193" y="T195"/>
                </a:cxn>
                <a:cxn ang="0">
                  <a:pos x="T197" y="T199"/>
                </a:cxn>
                <a:cxn ang="0">
                  <a:pos x="T201" y="T203"/>
                </a:cxn>
                <a:cxn ang="0">
                  <a:pos x="T205" y="T207"/>
                </a:cxn>
                <a:cxn ang="0">
                  <a:pos x="T209" y="T211"/>
                </a:cxn>
                <a:cxn ang="0">
                  <a:pos x="T213" y="T215"/>
                </a:cxn>
                <a:cxn ang="0">
                  <a:pos x="T217" y="T219"/>
                </a:cxn>
                <a:cxn ang="0">
                  <a:pos x="T221" y="T223"/>
                </a:cxn>
              </a:cxnLst>
              <a:rect l="0" t="0" r="r" b="b"/>
              <a:pathLst>
                <a:path w="1137" h="1704">
                  <a:moveTo>
                    <a:pt x="341" y="477"/>
                  </a:moveTo>
                  <a:lnTo>
                    <a:pt x="341" y="474"/>
                  </a:lnTo>
                  <a:lnTo>
                    <a:pt x="338" y="464"/>
                  </a:lnTo>
                  <a:lnTo>
                    <a:pt x="325" y="460"/>
                  </a:lnTo>
                  <a:lnTo>
                    <a:pt x="314" y="457"/>
                  </a:lnTo>
                  <a:lnTo>
                    <a:pt x="298" y="452"/>
                  </a:lnTo>
                  <a:lnTo>
                    <a:pt x="259" y="440"/>
                  </a:lnTo>
                  <a:lnTo>
                    <a:pt x="213" y="423"/>
                  </a:lnTo>
                  <a:lnTo>
                    <a:pt x="174" y="404"/>
                  </a:lnTo>
                  <a:lnTo>
                    <a:pt x="119" y="365"/>
                  </a:lnTo>
                  <a:lnTo>
                    <a:pt x="87" y="349"/>
                  </a:lnTo>
                  <a:lnTo>
                    <a:pt x="44" y="341"/>
                  </a:lnTo>
                  <a:lnTo>
                    <a:pt x="21" y="342"/>
                  </a:lnTo>
                  <a:lnTo>
                    <a:pt x="7" y="348"/>
                  </a:lnTo>
                  <a:lnTo>
                    <a:pt x="0" y="359"/>
                  </a:lnTo>
                  <a:lnTo>
                    <a:pt x="1" y="371"/>
                  </a:lnTo>
                  <a:lnTo>
                    <a:pt x="7" y="381"/>
                  </a:lnTo>
                  <a:lnTo>
                    <a:pt x="18" y="391"/>
                  </a:lnTo>
                  <a:lnTo>
                    <a:pt x="34" y="399"/>
                  </a:lnTo>
                  <a:lnTo>
                    <a:pt x="53" y="403"/>
                  </a:lnTo>
                  <a:lnTo>
                    <a:pt x="98" y="409"/>
                  </a:lnTo>
                  <a:lnTo>
                    <a:pt x="140" y="417"/>
                  </a:lnTo>
                  <a:lnTo>
                    <a:pt x="181" y="430"/>
                  </a:lnTo>
                  <a:lnTo>
                    <a:pt x="222" y="448"/>
                  </a:lnTo>
                  <a:lnTo>
                    <a:pt x="263" y="469"/>
                  </a:lnTo>
                  <a:lnTo>
                    <a:pt x="299" y="485"/>
                  </a:lnTo>
                  <a:lnTo>
                    <a:pt x="326" y="490"/>
                  </a:lnTo>
                  <a:lnTo>
                    <a:pt x="340" y="480"/>
                  </a:lnTo>
                  <a:lnTo>
                    <a:pt x="341" y="477"/>
                  </a:lnTo>
                  <a:moveTo>
                    <a:pt x="590" y="1381"/>
                  </a:moveTo>
                  <a:lnTo>
                    <a:pt x="587" y="1368"/>
                  </a:lnTo>
                  <a:lnTo>
                    <a:pt x="582" y="1357"/>
                  </a:lnTo>
                  <a:lnTo>
                    <a:pt x="573" y="1348"/>
                  </a:lnTo>
                  <a:lnTo>
                    <a:pt x="561" y="1343"/>
                  </a:lnTo>
                  <a:lnTo>
                    <a:pt x="545" y="1341"/>
                  </a:lnTo>
                  <a:lnTo>
                    <a:pt x="516" y="1343"/>
                  </a:lnTo>
                  <a:lnTo>
                    <a:pt x="496" y="1350"/>
                  </a:lnTo>
                  <a:lnTo>
                    <a:pt x="485" y="1361"/>
                  </a:lnTo>
                  <a:lnTo>
                    <a:pt x="483" y="1377"/>
                  </a:lnTo>
                  <a:lnTo>
                    <a:pt x="487" y="1398"/>
                  </a:lnTo>
                  <a:lnTo>
                    <a:pt x="488" y="1407"/>
                  </a:lnTo>
                  <a:lnTo>
                    <a:pt x="491" y="1416"/>
                  </a:lnTo>
                  <a:lnTo>
                    <a:pt x="493" y="1424"/>
                  </a:lnTo>
                  <a:lnTo>
                    <a:pt x="497" y="1429"/>
                  </a:lnTo>
                  <a:lnTo>
                    <a:pt x="502" y="1432"/>
                  </a:lnTo>
                  <a:lnTo>
                    <a:pt x="512" y="1438"/>
                  </a:lnTo>
                  <a:lnTo>
                    <a:pt x="534" y="1447"/>
                  </a:lnTo>
                  <a:lnTo>
                    <a:pt x="561" y="1447"/>
                  </a:lnTo>
                  <a:lnTo>
                    <a:pt x="581" y="1427"/>
                  </a:lnTo>
                  <a:lnTo>
                    <a:pt x="587" y="1411"/>
                  </a:lnTo>
                  <a:lnTo>
                    <a:pt x="590" y="1395"/>
                  </a:lnTo>
                  <a:lnTo>
                    <a:pt x="590" y="1381"/>
                  </a:lnTo>
                  <a:moveTo>
                    <a:pt x="795" y="1286"/>
                  </a:moveTo>
                  <a:lnTo>
                    <a:pt x="792" y="1278"/>
                  </a:lnTo>
                  <a:lnTo>
                    <a:pt x="785" y="1270"/>
                  </a:lnTo>
                  <a:lnTo>
                    <a:pt x="773" y="1270"/>
                  </a:lnTo>
                  <a:lnTo>
                    <a:pt x="759" y="1281"/>
                  </a:lnTo>
                  <a:lnTo>
                    <a:pt x="745" y="1306"/>
                  </a:lnTo>
                  <a:lnTo>
                    <a:pt x="729" y="1352"/>
                  </a:lnTo>
                  <a:lnTo>
                    <a:pt x="708" y="1404"/>
                  </a:lnTo>
                  <a:lnTo>
                    <a:pt x="678" y="1458"/>
                  </a:lnTo>
                  <a:lnTo>
                    <a:pt x="599" y="1543"/>
                  </a:lnTo>
                  <a:lnTo>
                    <a:pt x="578" y="1585"/>
                  </a:lnTo>
                  <a:lnTo>
                    <a:pt x="569" y="1628"/>
                  </a:lnTo>
                  <a:lnTo>
                    <a:pt x="574" y="1666"/>
                  </a:lnTo>
                  <a:lnTo>
                    <a:pt x="579" y="1677"/>
                  </a:lnTo>
                  <a:lnTo>
                    <a:pt x="586" y="1687"/>
                  </a:lnTo>
                  <a:lnTo>
                    <a:pt x="594" y="1696"/>
                  </a:lnTo>
                  <a:lnTo>
                    <a:pt x="605" y="1703"/>
                  </a:lnTo>
                  <a:lnTo>
                    <a:pt x="642" y="1695"/>
                  </a:lnTo>
                  <a:lnTo>
                    <a:pt x="669" y="1646"/>
                  </a:lnTo>
                  <a:lnTo>
                    <a:pt x="688" y="1578"/>
                  </a:lnTo>
                  <a:lnTo>
                    <a:pt x="700" y="1515"/>
                  </a:lnTo>
                  <a:lnTo>
                    <a:pt x="715" y="1454"/>
                  </a:lnTo>
                  <a:lnTo>
                    <a:pt x="740" y="1390"/>
                  </a:lnTo>
                  <a:lnTo>
                    <a:pt x="764" y="1337"/>
                  </a:lnTo>
                  <a:lnTo>
                    <a:pt x="782" y="1307"/>
                  </a:lnTo>
                  <a:lnTo>
                    <a:pt x="793" y="1296"/>
                  </a:lnTo>
                  <a:lnTo>
                    <a:pt x="795" y="1286"/>
                  </a:lnTo>
                  <a:moveTo>
                    <a:pt x="1107" y="1623"/>
                  </a:moveTo>
                  <a:lnTo>
                    <a:pt x="1105" y="1606"/>
                  </a:lnTo>
                  <a:lnTo>
                    <a:pt x="1100" y="1586"/>
                  </a:lnTo>
                  <a:lnTo>
                    <a:pt x="1090" y="1560"/>
                  </a:lnTo>
                  <a:lnTo>
                    <a:pt x="1075" y="1531"/>
                  </a:lnTo>
                  <a:lnTo>
                    <a:pt x="1056" y="1499"/>
                  </a:lnTo>
                  <a:lnTo>
                    <a:pt x="1032" y="1463"/>
                  </a:lnTo>
                  <a:lnTo>
                    <a:pt x="1028" y="1456"/>
                  </a:lnTo>
                  <a:lnTo>
                    <a:pt x="1025" y="1450"/>
                  </a:lnTo>
                  <a:lnTo>
                    <a:pt x="638" y="291"/>
                  </a:lnTo>
                  <a:lnTo>
                    <a:pt x="621" y="288"/>
                  </a:lnTo>
                  <a:lnTo>
                    <a:pt x="612" y="286"/>
                  </a:lnTo>
                  <a:lnTo>
                    <a:pt x="568" y="276"/>
                  </a:lnTo>
                  <a:lnTo>
                    <a:pt x="537" y="272"/>
                  </a:lnTo>
                  <a:lnTo>
                    <a:pt x="529" y="273"/>
                  </a:lnTo>
                  <a:lnTo>
                    <a:pt x="514" y="274"/>
                  </a:lnTo>
                  <a:lnTo>
                    <a:pt x="500" y="281"/>
                  </a:lnTo>
                  <a:lnTo>
                    <a:pt x="498" y="292"/>
                  </a:lnTo>
                  <a:lnTo>
                    <a:pt x="501" y="298"/>
                  </a:lnTo>
                  <a:lnTo>
                    <a:pt x="507" y="305"/>
                  </a:lnTo>
                  <a:lnTo>
                    <a:pt x="517" y="311"/>
                  </a:lnTo>
                  <a:lnTo>
                    <a:pt x="530" y="318"/>
                  </a:lnTo>
                  <a:lnTo>
                    <a:pt x="541" y="324"/>
                  </a:lnTo>
                  <a:lnTo>
                    <a:pt x="548" y="330"/>
                  </a:lnTo>
                  <a:lnTo>
                    <a:pt x="550" y="338"/>
                  </a:lnTo>
                  <a:lnTo>
                    <a:pt x="546" y="367"/>
                  </a:lnTo>
                  <a:lnTo>
                    <a:pt x="523" y="405"/>
                  </a:lnTo>
                  <a:lnTo>
                    <a:pt x="490" y="451"/>
                  </a:lnTo>
                  <a:lnTo>
                    <a:pt x="457" y="506"/>
                  </a:lnTo>
                  <a:lnTo>
                    <a:pt x="411" y="567"/>
                  </a:lnTo>
                  <a:lnTo>
                    <a:pt x="352" y="605"/>
                  </a:lnTo>
                  <a:lnTo>
                    <a:pt x="351" y="605"/>
                  </a:lnTo>
                  <a:lnTo>
                    <a:pt x="291" y="624"/>
                  </a:lnTo>
                  <a:lnTo>
                    <a:pt x="238" y="628"/>
                  </a:lnTo>
                  <a:lnTo>
                    <a:pt x="217" y="631"/>
                  </a:lnTo>
                  <a:lnTo>
                    <a:pt x="204" y="637"/>
                  </a:lnTo>
                  <a:lnTo>
                    <a:pt x="198" y="647"/>
                  </a:lnTo>
                  <a:lnTo>
                    <a:pt x="199" y="656"/>
                  </a:lnTo>
                  <a:lnTo>
                    <a:pt x="201" y="665"/>
                  </a:lnTo>
                  <a:lnTo>
                    <a:pt x="212" y="671"/>
                  </a:lnTo>
                  <a:lnTo>
                    <a:pt x="227" y="666"/>
                  </a:lnTo>
                  <a:lnTo>
                    <a:pt x="263" y="663"/>
                  </a:lnTo>
                  <a:lnTo>
                    <a:pt x="315" y="674"/>
                  </a:lnTo>
                  <a:lnTo>
                    <a:pt x="367" y="706"/>
                  </a:lnTo>
                  <a:lnTo>
                    <a:pt x="405" y="766"/>
                  </a:lnTo>
                  <a:lnTo>
                    <a:pt x="406" y="770"/>
                  </a:lnTo>
                  <a:lnTo>
                    <a:pt x="407" y="773"/>
                  </a:lnTo>
                  <a:lnTo>
                    <a:pt x="408" y="777"/>
                  </a:lnTo>
                  <a:lnTo>
                    <a:pt x="409" y="792"/>
                  </a:lnTo>
                  <a:lnTo>
                    <a:pt x="413" y="852"/>
                  </a:lnTo>
                  <a:lnTo>
                    <a:pt x="393" y="908"/>
                  </a:lnTo>
                  <a:lnTo>
                    <a:pt x="367" y="943"/>
                  </a:lnTo>
                  <a:lnTo>
                    <a:pt x="355" y="954"/>
                  </a:lnTo>
                  <a:lnTo>
                    <a:pt x="325" y="960"/>
                  </a:lnTo>
                  <a:lnTo>
                    <a:pt x="299" y="975"/>
                  </a:lnTo>
                  <a:lnTo>
                    <a:pt x="281" y="995"/>
                  </a:lnTo>
                  <a:lnTo>
                    <a:pt x="279" y="1018"/>
                  </a:lnTo>
                  <a:lnTo>
                    <a:pt x="282" y="1027"/>
                  </a:lnTo>
                  <a:lnTo>
                    <a:pt x="290" y="1036"/>
                  </a:lnTo>
                  <a:lnTo>
                    <a:pt x="304" y="1045"/>
                  </a:lnTo>
                  <a:lnTo>
                    <a:pt x="342" y="1055"/>
                  </a:lnTo>
                  <a:lnTo>
                    <a:pt x="367" y="1040"/>
                  </a:lnTo>
                  <a:lnTo>
                    <a:pt x="389" y="1013"/>
                  </a:lnTo>
                  <a:lnTo>
                    <a:pt x="418" y="992"/>
                  </a:lnTo>
                  <a:lnTo>
                    <a:pt x="442" y="987"/>
                  </a:lnTo>
                  <a:lnTo>
                    <a:pt x="462" y="992"/>
                  </a:lnTo>
                  <a:lnTo>
                    <a:pt x="478" y="1009"/>
                  </a:lnTo>
                  <a:lnTo>
                    <a:pt x="491" y="1039"/>
                  </a:lnTo>
                  <a:lnTo>
                    <a:pt x="496" y="1055"/>
                  </a:lnTo>
                  <a:lnTo>
                    <a:pt x="501" y="1073"/>
                  </a:lnTo>
                  <a:lnTo>
                    <a:pt x="505" y="1094"/>
                  </a:lnTo>
                  <a:lnTo>
                    <a:pt x="509" y="1117"/>
                  </a:lnTo>
                  <a:lnTo>
                    <a:pt x="511" y="1129"/>
                  </a:lnTo>
                  <a:lnTo>
                    <a:pt x="513" y="1139"/>
                  </a:lnTo>
                  <a:lnTo>
                    <a:pt x="516" y="1148"/>
                  </a:lnTo>
                  <a:lnTo>
                    <a:pt x="543" y="1193"/>
                  </a:lnTo>
                  <a:lnTo>
                    <a:pt x="575" y="1211"/>
                  </a:lnTo>
                  <a:lnTo>
                    <a:pt x="602" y="1214"/>
                  </a:lnTo>
                  <a:lnTo>
                    <a:pt x="614" y="1212"/>
                  </a:lnTo>
                  <a:lnTo>
                    <a:pt x="705" y="1193"/>
                  </a:lnTo>
                  <a:lnTo>
                    <a:pt x="784" y="1199"/>
                  </a:lnTo>
                  <a:lnTo>
                    <a:pt x="839" y="1215"/>
                  </a:lnTo>
                  <a:lnTo>
                    <a:pt x="861" y="1224"/>
                  </a:lnTo>
                  <a:lnTo>
                    <a:pt x="908" y="1259"/>
                  </a:lnTo>
                  <a:lnTo>
                    <a:pt x="944" y="1301"/>
                  </a:lnTo>
                  <a:lnTo>
                    <a:pt x="972" y="1347"/>
                  </a:lnTo>
                  <a:lnTo>
                    <a:pt x="991" y="1395"/>
                  </a:lnTo>
                  <a:lnTo>
                    <a:pt x="1005" y="1446"/>
                  </a:lnTo>
                  <a:lnTo>
                    <a:pt x="1015" y="1495"/>
                  </a:lnTo>
                  <a:lnTo>
                    <a:pt x="1022" y="1538"/>
                  </a:lnTo>
                  <a:lnTo>
                    <a:pt x="1028" y="1573"/>
                  </a:lnTo>
                  <a:lnTo>
                    <a:pt x="1030" y="1585"/>
                  </a:lnTo>
                  <a:lnTo>
                    <a:pt x="1034" y="1597"/>
                  </a:lnTo>
                  <a:lnTo>
                    <a:pt x="1037" y="1607"/>
                  </a:lnTo>
                  <a:lnTo>
                    <a:pt x="1051" y="1639"/>
                  </a:lnTo>
                  <a:lnTo>
                    <a:pt x="1067" y="1658"/>
                  </a:lnTo>
                  <a:lnTo>
                    <a:pt x="1084" y="1662"/>
                  </a:lnTo>
                  <a:lnTo>
                    <a:pt x="1099" y="1650"/>
                  </a:lnTo>
                  <a:lnTo>
                    <a:pt x="1105" y="1638"/>
                  </a:lnTo>
                  <a:lnTo>
                    <a:pt x="1107" y="1623"/>
                  </a:lnTo>
                  <a:moveTo>
                    <a:pt x="1137" y="304"/>
                  </a:moveTo>
                  <a:lnTo>
                    <a:pt x="1120" y="302"/>
                  </a:lnTo>
                  <a:lnTo>
                    <a:pt x="1096" y="287"/>
                  </a:lnTo>
                  <a:lnTo>
                    <a:pt x="1069" y="204"/>
                  </a:lnTo>
                  <a:lnTo>
                    <a:pt x="1068" y="206"/>
                  </a:lnTo>
                  <a:lnTo>
                    <a:pt x="1030" y="234"/>
                  </a:lnTo>
                  <a:lnTo>
                    <a:pt x="1003" y="234"/>
                  </a:lnTo>
                  <a:lnTo>
                    <a:pt x="981" y="223"/>
                  </a:lnTo>
                  <a:lnTo>
                    <a:pt x="963" y="202"/>
                  </a:lnTo>
                  <a:lnTo>
                    <a:pt x="951" y="175"/>
                  </a:lnTo>
                  <a:lnTo>
                    <a:pt x="947" y="160"/>
                  </a:lnTo>
                  <a:lnTo>
                    <a:pt x="944" y="145"/>
                  </a:lnTo>
                  <a:lnTo>
                    <a:pt x="943" y="130"/>
                  </a:lnTo>
                  <a:lnTo>
                    <a:pt x="943" y="114"/>
                  </a:lnTo>
                  <a:lnTo>
                    <a:pt x="957" y="83"/>
                  </a:lnTo>
                  <a:lnTo>
                    <a:pt x="981" y="66"/>
                  </a:lnTo>
                  <a:lnTo>
                    <a:pt x="1002" y="51"/>
                  </a:lnTo>
                  <a:lnTo>
                    <a:pt x="1005" y="24"/>
                  </a:lnTo>
                  <a:lnTo>
                    <a:pt x="1005" y="23"/>
                  </a:lnTo>
                  <a:lnTo>
                    <a:pt x="1005" y="22"/>
                  </a:lnTo>
                  <a:lnTo>
                    <a:pt x="980" y="0"/>
                  </a:lnTo>
                  <a:lnTo>
                    <a:pt x="943" y="5"/>
                  </a:lnTo>
                  <a:lnTo>
                    <a:pt x="913" y="42"/>
                  </a:lnTo>
                  <a:lnTo>
                    <a:pt x="912" y="59"/>
                  </a:lnTo>
                  <a:lnTo>
                    <a:pt x="908" y="117"/>
                  </a:lnTo>
                  <a:lnTo>
                    <a:pt x="903" y="187"/>
                  </a:lnTo>
                  <a:lnTo>
                    <a:pt x="866" y="220"/>
                  </a:lnTo>
                  <a:lnTo>
                    <a:pt x="809" y="238"/>
                  </a:lnTo>
                  <a:lnTo>
                    <a:pt x="745" y="264"/>
                  </a:lnTo>
                  <a:lnTo>
                    <a:pt x="691" y="288"/>
                  </a:lnTo>
                  <a:lnTo>
                    <a:pt x="650" y="293"/>
                  </a:lnTo>
                  <a:lnTo>
                    <a:pt x="638" y="291"/>
                  </a:lnTo>
                  <a:lnTo>
                    <a:pt x="1023" y="1443"/>
                  </a:lnTo>
                  <a:lnTo>
                    <a:pt x="1033" y="1393"/>
                  </a:lnTo>
                  <a:lnTo>
                    <a:pt x="1083" y="1357"/>
                  </a:lnTo>
                  <a:lnTo>
                    <a:pt x="1137" y="1335"/>
                  </a:lnTo>
                  <a:lnTo>
                    <a:pt x="1137" y="304"/>
                  </a:lnTo>
                  <a:moveTo>
                    <a:pt x="1137" y="101"/>
                  </a:moveTo>
                  <a:lnTo>
                    <a:pt x="1120" y="113"/>
                  </a:lnTo>
                  <a:lnTo>
                    <a:pt x="1095" y="158"/>
                  </a:lnTo>
                  <a:lnTo>
                    <a:pt x="1069" y="204"/>
                  </a:lnTo>
                  <a:lnTo>
                    <a:pt x="1094" y="281"/>
                  </a:lnTo>
                  <a:lnTo>
                    <a:pt x="1096" y="273"/>
                  </a:lnTo>
                  <a:lnTo>
                    <a:pt x="1102" y="263"/>
                  </a:lnTo>
                  <a:lnTo>
                    <a:pt x="1126" y="219"/>
                  </a:lnTo>
                  <a:lnTo>
                    <a:pt x="1137" y="196"/>
                  </a:lnTo>
                  <a:lnTo>
                    <a:pt x="1137" y="101"/>
                  </a:lnTo>
                </a:path>
              </a:pathLst>
            </a:custGeom>
            <a:solidFill>
              <a:srgbClr val="FFD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pic>
          <p:nvPicPr>
            <p:cNvPr id="11" name="Picture 9">
              <a:extLst>
                <a:ext uri="{FF2B5EF4-FFF2-40B4-BE49-F238E27FC236}">
                  <a16:creationId xmlns:a16="http://schemas.microsoft.com/office/drawing/2014/main" id="{24388CC2-2223-4E85-A362-F561A3D85F0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34" y="1975"/>
              <a:ext cx="107" cy="1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AutoShape 10">
              <a:extLst>
                <a:ext uri="{FF2B5EF4-FFF2-40B4-BE49-F238E27FC236}">
                  <a16:creationId xmlns:a16="http://schemas.microsoft.com/office/drawing/2014/main" id="{C6A68DB5-E56D-4A45-8870-94D1672950F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75" y="622"/>
              <a:ext cx="597" cy="1459"/>
            </a:xfrm>
            <a:custGeom>
              <a:avLst/>
              <a:gdLst>
                <a:gd name="T0" fmla="+- 0 3988 3976"/>
                <a:gd name="T1" fmla="*/ T0 w 597"/>
                <a:gd name="T2" fmla="+- 0 1069 622"/>
                <a:gd name="T3" fmla="*/ 1069 h 1459"/>
                <a:gd name="T4" fmla="+- 0 3984 3976"/>
                <a:gd name="T5" fmla="*/ T4 w 597"/>
                <a:gd name="T6" fmla="+- 0 1058 622"/>
                <a:gd name="T7" fmla="*/ 1058 h 1459"/>
                <a:gd name="T8" fmla="+- 0 3980 3976"/>
                <a:gd name="T9" fmla="*/ T8 w 597"/>
                <a:gd name="T10" fmla="+- 0 1079 622"/>
                <a:gd name="T11" fmla="*/ 1079 h 1459"/>
                <a:gd name="T12" fmla="+- 0 4010 3976"/>
                <a:gd name="T13" fmla="*/ T12 w 597"/>
                <a:gd name="T14" fmla="+- 0 1435 622"/>
                <a:gd name="T15" fmla="*/ 1435 h 1459"/>
                <a:gd name="T16" fmla="+- 0 4009 3976"/>
                <a:gd name="T17" fmla="*/ T16 w 597"/>
                <a:gd name="T18" fmla="+- 0 1416 622"/>
                <a:gd name="T19" fmla="*/ 1416 h 1459"/>
                <a:gd name="T20" fmla="+- 0 3997 3976"/>
                <a:gd name="T21" fmla="*/ T20 w 597"/>
                <a:gd name="T22" fmla="+- 0 1414 622"/>
                <a:gd name="T23" fmla="*/ 1414 h 1459"/>
                <a:gd name="T24" fmla="+- 0 4010 3976"/>
                <a:gd name="T25" fmla="*/ T24 w 597"/>
                <a:gd name="T26" fmla="+- 0 1435 622"/>
                <a:gd name="T27" fmla="*/ 1435 h 1459"/>
                <a:gd name="T28" fmla="+- 0 4218 3976"/>
                <a:gd name="T29" fmla="*/ T28 w 597"/>
                <a:gd name="T30" fmla="+- 0 1864 622"/>
                <a:gd name="T31" fmla="*/ 1864 h 1459"/>
                <a:gd name="T32" fmla="+- 0 4218 3976"/>
                <a:gd name="T33" fmla="*/ T32 w 597"/>
                <a:gd name="T34" fmla="+- 0 1861 622"/>
                <a:gd name="T35" fmla="*/ 1861 h 1459"/>
                <a:gd name="T36" fmla="+- 0 4215 3976"/>
                <a:gd name="T37" fmla="*/ T36 w 597"/>
                <a:gd name="T38" fmla="+- 0 1851 622"/>
                <a:gd name="T39" fmla="*/ 1851 h 1459"/>
                <a:gd name="T40" fmla="+- 0 4210 3976"/>
                <a:gd name="T41" fmla="*/ T40 w 597"/>
                <a:gd name="T42" fmla="+- 0 1872 622"/>
                <a:gd name="T43" fmla="*/ 1872 h 1459"/>
                <a:gd name="T44" fmla="+- 0 4250 3976"/>
                <a:gd name="T45" fmla="*/ T44 w 597"/>
                <a:gd name="T46" fmla="+- 0 1619 622"/>
                <a:gd name="T47" fmla="*/ 1619 h 1459"/>
                <a:gd name="T48" fmla="+- 0 4249 3976"/>
                <a:gd name="T49" fmla="*/ T48 w 597"/>
                <a:gd name="T50" fmla="+- 0 1599 622"/>
                <a:gd name="T51" fmla="*/ 1599 h 1459"/>
                <a:gd name="T52" fmla="+- 0 4238 3976"/>
                <a:gd name="T53" fmla="*/ T52 w 597"/>
                <a:gd name="T54" fmla="+- 0 1597 622"/>
                <a:gd name="T55" fmla="*/ 1597 h 1459"/>
                <a:gd name="T56" fmla="+- 0 4250 3976"/>
                <a:gd name="T57" fmla="*/ T56 w 597"/>
                <a:gd name="T58" fmla="+- 0 1619 622"/>
                <a:gd name="T59" fmla="*/ 1619 h 1459"/>
                <a:gd name="T60" fmla="+- 0 4273 3976"/>
                <a:gd name="T61" fmla="*/ T60 w 597"/>
                <a:gd name="T62" fmla="+- 0 820 622"/>
                <a:gd name="T63" fmla="*/ 820 h 1459"/>
                <a:gd name="T64" fmla="+- 0 4265 3976"/>
                <a:gd name="T65" fmla="*/ T64 w 597"/>
                <a:gd name="T66" fmla="+- 0 803 622"/>
                <a:gd name="T67" fmla="*/ 803 h 1459"/>
                <a:gd name="T68" fmla="+- 0 4240 3976"/>
                <a:gd name="T69" fmla="*/ T68 w 597"/>
                <a:gd name="T70" fmla="+- 0 789 622"/>
                <a:gd name="T71" fmla="*/ 789 h 1459"/>
                <a:gd name="T72" fmla="+- 0 4223 3976"/>
                <a:gd name="T73" fmla="*/ T72 w 597"/>
                <a:gd name="T74" fmla="+- 0 807 622"/>
                <a:gd name="T75" fmla="*/ 807 h 1459"/>
                <a:gd name="T76" fmla="+- 0 4227 3976"/>
                <a:gd name="T77" fmla="*/ T76 w 597"/>
                <a:gd name="T78" fmla="+- 0 829 622"/>
                <a:gd name="T79" fmla="*/ 829 h 1459"/>
                <a:gd name="T80" fmla="+- 0 4239 3976"/>
                <a:gd name="T81" fmla="*/ T80 w 597"/>
                <a:gd name="T82" fmla="+- 0 834 622"/>
                <a:gd name="T83" fmla="*/ 834 h 1459"/>
                <a:gd name="T84" fmla="+- 0 4255 3976"/>
                <a:gd name="T85" fmla="*/ T84 w 597"/>
                <a:gd name="T86" fmla="+- 0 837 622"/>
                <a:gd name="T87" fmla="*/ 837 h 1459"/>
                <a:gd name="T88" fmla="+- 0 4273 3976"/>
                <a:gd name="T89" fmla="*/ T88 w 597"/>
                <a:gd name="T90" fmla="+- 0 826 622"/>
                <a:gd name="T91" fmla="*/ 826 h 1459"/>
                <a:gd name="T92" fmla="+- 0 4325 3976"/>
                <a:gd name="T93" fmla="*/ T92 w 597"/>
                <a:gd name="T94" fmla="+- 0 651 622"/>
                <a:gd name="T95" fmla="*/ 651 h 1459"/>
                <a:gd name="T96" fmla="+- 0 4324 3976"/>
                <a:gd name="T97" fmla="*/ T96 w 597"/>
                <a:gd name="T98" fmla="+- 0 631 622"/>
                <a:gd name="T99" fmla="*/ 631 h 1459"/>
                <a:gd name="T100" fmla="+- 0 4313 3976"/>
                <a:gd name="T101" fmla="*/ T100 w 597"/>
                <a:gd name="T102" fmla="+- 0 629 622"/>
                <a:gd name="T103" fmla="*/ 629 h 1459"/>
                <a:gd name="T104" fmla="+- 0 4325 3976"/>
                <a:gd name="T105" fmla="*/ T104 w 597"/>
                <a:gd name="T106" fmla="+- 0 651 622"/>
                <a:gd name="T107" fmla="*/ 651 h 1459"/>
                <a:gd name="T108" fmla="+- 0 4398 3976"/>
                <a:gd name="T109" fmla="*/ T108 w 597"/>
                <a:gd name="T110" fmla="+- 0 2064 622"/>
                <a:gd name="T111" fmla="*/ 2064 h 1459"/>
                <a:gd name="T112" fmla="+- 0 4395 3976"/>
                <a:gd name="T113" fmla="*/ T112 w 597"/>
                <a:gd name="T114" fmla="+- 0 2053 622"/>
                <a:gd name="T115" fmla="*/ 2053 h 1459"/>
                <a:gd name="T116" fmla="+- 0 4390 3976"/>
                <a:gd name="T117" fmla="*/ T116 w 597"/>
                <a:gd name="T118" fmla="+- 0 2074 622"/>
                <a:gd name="T119" fmla="*/ 2074 h 1459"/>
                <a:gd name="T120" fmla="+- 0 4572 3976"/>
                <a:gd name="T121" fmla="*/ T120 w 597"/>
                <a:gd name="T122" fmla="+- 0 1791 622"/>
                <a:gd name="T123" fmla="*/ 1791 h 1459"/>
                <a:gd name="T124" fmla="+- 0 4571 3976"/>
                <a:gd name="T125" fmla="*/ T124 w 597"/>
                <a:gd name="T126" fmla="+- 0 1785 622"/>
                <a:gd name="T127" fmla="*/ 1785 h 1459"/>
                <a:gd name="T128" fmla="+- 0 4551 3976"/>
                <a:gd name="T129" fmla="*/ T128 w 597"/>
                <a:gd name="T130" fmla="+- 0 1761 622"/>
                <a:gd name="T131" fmla="*/ 1761 h 1459"/>
                <a:gd name="T132" fmla="+- 0 4527 3976"/>
                <a:gd name="T133" fmla="*/ T132 w 597"/>
                <a:gd name="T134" fmla="+- 0 1765 622"/>
                <a:gd name="T135" fmla="*/ 1765 h 1459"/>
                <a:gd name="T136" fmla="+- 0 4520 3976"/>
                <a:gd name="T137" fmla="*/ T136 w 597"/>
                <a:gd name="T138" fmla="+- 0 1783 622"/>
                <a:gd name="T139" fmla="*/ 1783 h 1459"/>
                <a:gd name="T140" fmla="+- 0 4531 3976"/>
                <a:gd name="T141" fmla="*/ T140 w 597"/>
                <a:gd name="T142" fmla="+- 0 1801 622"/>
                <a:gd name="T143" fmla="*/ 1801 h 1459"/>
                <a:gd name="T144" fmla="+- 0 4542 3976"/>
                <a:gd name="T145" fmla="*/ T144 w 597"/>
                <a:gd name="T146" fmla="+- 0 1803 622"/>
                <a:gd name="T147" fmla="*/ 1803 h 1459"/>
                <a:gd name="T148" fmla="+- 0 4565 3976"/>
                <a:gd name="T149" fmla="*/ T148 w 597"/>
                <a:gd name="T150" fmla="+- 0 1803 622"/>
                <a:gd name="T151" fmla="*/ 1803 h 1459"/>
                <a:gd name="T152" fmla="+- 0 4572 3976"/>
                <a:gd name="T153" fmla="*/ T152 w 597"/>
                <a:gd name="T154" fmla="+- 0 1791 622"/>
                <a:gd name="T155" fmla="*/ 1791 h 145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</a:cxnLst>
              <a:rect l="0" t="0" r="r" b="b"/>
              <a:pathLst>
                <a:path w="597" h="1459">
                  <a:moveTo>
                    <a:pt x="12" y="465"/>
                  </a:moveTo>
                  <a:lnTo>
                    <a:pt x="12" y="447"/>
                  </a:lnTo>
                  <a:lnTo>
                    <a:pt x="11" y="446"/>
                  </a:lnTo>
                  <a:lnTo>
                    <a:pt x="8" y="436"/>
                  </a:lnTo>
                  <a:lnTo>
                    <a:pt x="0" y="444"/>
                  </a:lnTo>
                  <a:lnTo>
                    <a:pt x="4" y="457"/>
                  </a:lnTo>
                  <a:lnTo>
                    <a:pt x="12" y="465"/>
                  </a:lnTo>
                  <a:moveTo>
                    <a:pt x="34" y="813"/>
                  </a:moveTo>
                  <a:lnTo>
                    <a:pt x="33" y="795"/>
                  </a:lnTo>
                  <a:lnTo>
                    <a:pt x="33" y="794"/>
                  </a:lnTo>
                  <a:lnTo>
                    <a:pt x="30" y="784"/>
                  </a:lnTo>
                  <a:lnTo>
                    <a:pt x="21" y="792"/>
                  </a:lnTo>
                  <a:lnTo>
                    <a:pt x="25" y="806"/>
                  </a:lnTo>
                  <a:lnTo>
                    <a:pt x="34" y="813"/>
                  </a:lnTo>
                  <a:moveTo>
                    <a:pt x="243" y="1258"/>
                  </a:moveTo>
                  <a:lnTo>
                    <a:pt x="242" y="1242"/>
                  </a:lnTo>
                  <a:lnTo>
                    <a:pt x="242" y="1240"/>
                  </a:lnTo>
                  <a:lnTo>
                    <a:pt x="242" y="1239"/>
                  </a:lnTo>
                  <a:lnTo>
                    <a:pt x="241" y="1237"/>
                  </a:lnTo>
                  <a:lnTo>
                    <a:pt x="239" y="1229"/>
                  </a:lnTo>
                  <a:lnTo>
                    <a:pt x="230" y="1237"/>
                  </a:lnTo>
                  <a:lnTo>
                    <a:pt x="234" y="1250"/>
                  </a:lnTo>
                  <a:lnTo>
                    <a:pt x="243" y="1258"/>
                  </a:lnTo>
                  <a:moveTo>
                    <a:pt x="274" y="997"/>
                  </a:moveTo>
                  <a:lnTo>
                    <a:pt x="274" y="979"/>
                  </a:lnTo>
                  <a:lnTo>
                    <a:pt x="273" y="977"/>
                  </a:lnTo>
                  <a:lnTo>
                    <a:pt x="270" y="968"/>
                  </a:lnTo>
                  <a:lnTo>
                    <a:pt x="262" y="975"/>
                  </a:lnTo>
                  <a:lnTo>
                    <a:pt x="266" y="989"/>
                  </a:lnTo>
                  <a:lnTo>
                    <a:pt x="274" y="997"/>
                  </a:lnTo>
                  <a:moveTo>
                    <a:pt x="298" y="201"/>
                  </a:moveTo>
                  <a:lnTo>
                    <a:pt x="297" y="198"/>
                  </a:lnTo>
                  <a:lnTo>
                    <a:pt x="296" y="195"/>
                  </a:lnTo>
                  <a:lnTo>
                    <a:pt x="289" y="181"/>
                  </a:lnTo>
                  <a:lnTo>
                    <a:pt x="277" y="171"/>
                  </a:lnTo>
                  <a:lnTo>
                    <a:pt x="264" y="167"/>
                  </a:lnTo>
                  <a:lnTo>
                    <a:pt x="253" y="175"/>
                  </a:lnTo>
                  <a:lnTo>
                    <a:pt x="247" y="185"/>
                  </a:lnTo>
                  <a:lnTo>
                    <a:pt x="246" y="193"/>
                  </a:lnTo>
                  <a:lnTo>
                    <a:pt x="251" y="207"/>
                  </a:lnTo>
                  <a:lnTo>
                    <a:pt x="257" y="211"/>
                  </a:lnTo>
                  <a:lnTo>
                    <a:pt x="263" y="212"/>
                  </a:lnTo>
                  <a:lnTo>
                    <a:pt x="268" y="213"/>
                  </a:lnTo>
                  <a:lnTo>
                    <a:pt x="279" y="215"/>
                  </a:lnTo>
                  <a:lnTo>
                    <a:pt x="291" y="213"/>
                  </a:lnTo>
                  <a:lnTo>
                    <a:pt x="297" y="204"/>
                  </a:lnTo>
                  <a:lnTo>
                    <a:pt x="298" y="201"/>
                  </a:lnTo>
                  <a:moveTo>
                    <a:pt x="349" y="29"/>
                  </a:moveTo>
                  <a:lnTo>
                    <a:pt x="349" y="11"/>
                  </a:lnTo>
                  <a:lnTo>
                    <a:pt x="348" y="9"/>
                  </a:lnTo>
                  <a:lnTo>
                    <a:pt x="345" y="0"/>
                  </a:lnTo>
                  <a:lnTo>
                    <a:pt x="337" y="7"/>
                  </a:lnTo>
                  <a:lnTo>
                    <a:pt x="341" y="21"/>
                  </a:lnTo>
                  <a:lnTo>
                    <a:pt x="349" y="29"/>
                  </a:lnTo>
                  <a:moveTo>
                    <a:pt x="423" y="1459"/>
                  </a:moveTo>
                  <a:lnTo>
                    <a:pt x="422" y="1442"/>
                  </a:lnTo>
                  <a:lnTo>
                    <a:pt x="422" y="1440"/>
                  </a:lnTo>
                  <a:lnTo>
                    <a:pt x="419" y="1431"/>
                  </a:lnTo>
                  <a:lnTo>
                    <a:pt x="410" y="1438"/>
                  </a:lnTo>
                  <a:lnTo>
                    <a:pt x="414" y="1452"/>
                  </a:lnTo>
                  <a:lnTo>
                    <a:pt x="423" y="1459"/>
                  </a:lnTo>
                  <a:moveTo>
                    <a:pt x="596" y="1169"/>
                  </a:moveTo>
                  <a:lnTo>
                    <a:pt x="596" y="1166"/>
                  </a:lnTo>
                  <a:lnTo>
                    <a:pt x="595" y="1163"/>
                  </a:lnTo>
                  <a:lnTo>
                    <a:pt x="587" y="1149"/>
                  </a:lnTo>
                  <a:lnTo>
                    <a:pt x="575" y="1139"/>
                  </a:lnTo>
                  <a:lnTo>
                    <a:pt x="562" y="1135"/>
                  </a:lnTo>
                  <a:lnTo>
                    <a:pt x="551" y="1143"/>
                  </a:lnTo>
                  <a:lnTo>
                    <a:pt x="545" y="1153"/>
                  </a:lnTo>
                  <a:lnTo>
                    <a:pt x="544" y="1161"/>
                  </a:lnTo>
                  <a:lnTo>
                    <a:pt x="549" y="1175"/>
                  </a:lnTo>
                  <a:lnTo>
                    <a:pt x="555" y="1179"/>
                  </a:lnTo>
                  <a:lnTo>
                    <a:pt x="561" y="1180"/>
                  </a:lnTo>
                  <a:lnTo>
                    <a:pt x="566" y="1181"/>
                  </a:lnTo>
                  <a:lnTo>
                    <a:pt x="577" y="1183"/>
                  </a:lnTo>
                  <a:lnTo>
                    <a:pt x="589" y="1181"/>
                  </a:lnTo>
                  <a:lnTo>
                    <a:pt x="596" y="1172"/>
                  </a:lnTo>
                  <a:lnTo>
                    <a:pt x="596" y="1169"/>
                  </a:lnTo>
                </a:path>
              </a:pathLst>
            </a:custGeom>
            <a:solidFill>
              <a:srgbClr val="FFD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</p:grpSp>
      <p:sp>
        <p:nvSpPr>
          <p:cNvPr id="13" name="AutoShape 11">
            <a:extLst>
              <a:ext uri="{FF2B5EF4-FFF2-40B4-BE49-F238E27FC236}">
                <a16:creationId xmlns:a16="http://schemas.microsoft.com/office/drawing/2014/main" id="{1A7D62D3-50A0-41C7-BAF0-3B0D8079D06D}"/>
              </a:ext>
            </a:extLst>
          </p:cNvPr>
          <p:cNvSpPr>
            <a:spLocks/>
          </p:cNvSpPr>
          <p:nvPr/>
        </p:nvSpPr>
        <p:spPr bwMode="auto">
          <a:xfrm>
            <a:off x="0" y="1382224"/>
            <a:ext cx="1184320" cy="903776"/>
          </a:xfrm>
          <a:custGeom>
            <a:avLst/>
            <a:gdLst>
              <a:gd name="T0" fmla="*/ 210080225 w 1231"/>
              <a:gd name="T1" fmla="*/ 819756425 h 941"/>
              <a:gd name="T2" fmla="*/ 185886725 w 1231"/>
              <a:gd name="T3" fmla="*/ 845966050 h 941"/>
              <a:gd name="T4" fmla="*/ 185886725 w 1231"/>
              <a:gd name="T5" fmla="*/ 892336925 h 941"/>
              <a:gd name="T6" fmla="*/ 206854425 w 1231"/>
              <a:gd name="T7" fmla="*/ 852014425 h 941"/>
              <a:gd name="T8" fmla="*/ 242741450 w 1231"/>
              <a:gd name="T9" fmla="*/ 879030500 h 941"/>
              <a:gd name="T10" fmla="*/ 239112425 w 1231"/>
              <a:gd name="T11" fmla="*/ 870966000 h 941"/>
              <a:gd name="T12" fmla="*/ 224999550 w 1231"/>
              <a:gd name="T13" fmla="*/ 868546650 h 941"/>
              <a:gd name="T14" fmla="*/ 223789875 w 1231"/>
              <a:gd name="T15" fmla="*/ 881449850 h 941"/>
              <a:gd name="T16" fmla="*/ 230644700 w 1231"/>
              <a:gd name="T17" fmla="*/ 884272425 h 941"/>
              <a:gd name="T18" fmla="*/ 242741450 w 1231"/>
              <a:gd name="T19" fmla="*/ 880240175 h 941"/>
              <a:gd name="T20" fmla="*/ 245160800 w 1231"/>
              <a:gd name="T21" fmla="*/ 794353250 h 941"/>
              <a:gd name="T22" fmla="*/ 243547900 w 1231"/>
              <a:gd name="T23" fmla="*/ 789917775 h 941"/>
              <a:gd name="T24" fmla="*/ 245160800 w 1231"/>
              <a:gd name="T25" fmla="*/ 801611300 h 941"/>
              <a:gd name="T26" fmla="*/ 283063950 w 1231"/>
              <a:gd name="T27" fmla="*/ 820159650 h 941"/>
              <a:gd name="T28" fmla="*/ 274596225 w 1231"/>
              <a:gd name="T29" fmla="*/ 826611250 h 941"/>
              <a:gd name="T30" fmla="*/ 277418800 w 1231"/>
              <a:gd name="T31" fmla="*/ 832659625 h 941"/>
              <a:gd name="T32" fmla="*/ 387499225 w 1231"/>
              <a:gd name="T33" fmla="*/ 947175525 h 941"/>
              <a:gd name="T34" fmla="*/ 387096000 w 1231"/>
              <a:gd name="T35" fmla="*/ 938707800 h 941"/>
              <a:gd name="T36" fmla="*/ 384273425 w 1231"/>
              <a:gd name="T37" fmla="*/ 943949725 h 941"/>
              <a:gd name="T38" fmla="*/ 427015275 w 1231"/>
              <a:gd name="T39" fmla="*/ 1014110875 h 941"/>
              <a:gd name="T40" fmla="*/ 403628225 w 1231"/>
              <a:gd name="T41" fmla="*/ 1001610900 h 941"/>
              <a:gd name="T42" fmla="*/ 371773450 w 1231"/>
              <a:gd name="T43" fmla="*/ 1025804400 h 941"/>
              <a:gd name="T44" fmla="*/ 349192850 w 1231"/>
              <a:gd name="T45" fmla="*/ 1019756025 h 941"/>
              <a:gd name="T46" fmla="*/ 340725125 w 1231"/>
              <a:gd name="T47" fmla="*/ 994352850 h 941"/>
              <a:gd name="T48" fmla="*/ 337096100 w 1231"/>
              <a:gd name="T49" fmla="*/ 967336775 h 941"/>
              <a:gd name="T50" fmla="*/ 324596125 w 1231"/>
              <a:gd name="T51" fmla="*/ 941127150 h 941"/>
              <a:gd name="T52" fmla="*/ 310886475 w 1231"/>
              <a:gd name="T53" fmla="*/ 933869100 h 941"/>
              <a:gd name="T54" fmla="*/ 281451050 w 1231"/>
              <a:gd name="T55" fmla="*/ 937094900 h 941"/>
              <a:gd name="T56" fmla="*/ 237902750 w 1231"/>
              <a:gd name="T57" fmla="*/ 936691675 h 941"/>
              <a:gd name="T58" fmla="*/ 237499525 w 1231"/>
              <a:gd name="T59" fmla="*/ 934675550 h 941"/>
              <a:gd name="T60" fmla="*/ 241531775 w 1231"/>
              <a:gd name="T61" fmla="*/ 922175575 h 941"/>
              <a:gd name="T62" fmla="*/ 244354350 w 1231"/>
              <a:gd name="T63" fmla="*/ 918949775 h 941"/>
              <a:gd name="T64" fmla="*/ 228628575 w 1231"/>
              <a:gd name="T65" fmla="*/ 908465925 h 941"/>
              <a:gd name="T66" fmla="*/ 186289950 w 1231"/>
              <a:gd name="T67" fmla="*/ 897982075 h 941"/>
              <a:gd name="T68" fmla="*/ 159677100 w 1231"/>
              <a:gd name="T69" fmla="*/ 876611150 h 941"/>
              <a:gd name="T70" fmla="*/ 132661025 w 1231"/>
              <a:gd name="T71" fmla="*/ 863707950 h 941"/>
              <a:gd name="T72" fmla="*/ 124999750 w 1231"/>
              <a:gd name="T73" fmla="*/ 840724125 h 941"/>
              <a:gd name="T74" fmla="*/ 130241675 w 1231"/>
              <a:gd name="T75" fmla="*/ 815320950 h 941"/>
              <a:gd name="T76" fmla="*/ 149596475 w 1231"/>
              <a:gd name="T77" fmla="*/ 791933900 h 941"/>
              <a:gd name="T78" fmla="*/ 139515850 w 1231"/>
              <a:gd name="T79" fmla="*/ 781853275 h 941"/>
              <a:gd name="T80" fmla="*/ 111693325 w 1231"/>
              <a:gd name="T81" fmla="*/ 805643550 h 941"/>
              <a:gd name="T82" fmla="*/ 93144975 w 1231"/>
              <a:gd name="T83" fmla="*/ 870966000 h 941"/>
              <a:gd name="T84" fmla="*/ 22983825 w 1231"/>
              <a:gd name="T85" fmla="*/ 897982075 h 941"/>
              <a:gd name="T86" fmla="*/ 0 w 1231"/>
              <a:gd name="T87" fmla="*/ 1161288000 h 941"/>
              <a:gd name="T88" fmla="*/ 387499225 w 1231"/>
              <a:gd name="T89" fmla="*/ 1143546100 h 941"/>
              <a:gd name="T90" fmla="*/ 372176675 w 1231"/>
              <a:gd name="T91" fmla="*/ 1117739700 h 941"/>
              <a:gd name="T92" fmla="*/ 370967000 w 1231"/>
              <a:gd name="T93" fmla="*/ 1082255900 h 941"/>
              <a:gd name="T94" fmla="*/ 396370175 w 1231"/>
              <a:gd name="T95" fmla="*/ 1042336625 h 941"/>
              <a:gd name="T96" fmla="*/ 427015275 w 1231"/>
              <a:gd name="T97" fmla="*/ 1027014075 h 941"/>
              <a:gd name="T98" fmla="*/ 447579750 w 1231"/>
              <a:gd name="T99" fmla="*/ 1159271875 h 941"/>
              <a:gd name="T100" fmla="*/ 450805550 w 1231"/>
              <a:gd name="T101" fmla="*/ 1161288000 h 941"/>
              <a:gd name="T102" fmla="*/ 452418450 w 1231"/>
              <a:gd name="T103" fmla="*/ 819353200 h 941"/>
              <a:gd name="T104" fmla="*/ 447982975 w 1231"/>
              <a:gd name="T105" fmla="*/ 818546750 h 941"/>
              <a:gd name="T106" fmla="*/ 477821625 w 1231"/>
              <a:gd name="T107" fmla="*/ 1107659075 h 941"/>
              <a:gd name="T108" fmla="*/ 474192600 w 1231"/>
              <a:gd name="T109" fmla="*/ 1099594575 h 941"/>
              <a:gd name="T110" fmla="*/ 460079725 w 1231"/>
              <a:gd name="T111" fmla="*/ 1097175225 h 941"/>
              <a:gd name="T112" fmla="*/ 458870050 w 1231"/>
              <a:gd name="T113" fmla="*/ 1110078425 h 941"/>
              <a:gd name="T114" fmla="*/ 465724875 w 1231"/>
              <a:gd name="T115" fmla="*/ 1112901000 h 941"/>
              <a:gd name="T116" fmla="*/ 477821625 w 1231"/>
              <a:gd name="T117" fmla="*/ 1108868750 h 941"/>
              <a:gd name="T118" fmla="*/ 495966750 w 1231"/>
              <a:gd name="T119" fmla="*/ 1049594675 h 941"/>
              <a:gd name="T120" fmla="*/ 494757075 w 1231"/>
              <a:gd name="T121" fmla="*/ 1045159200 h 941"/>
              <a:gd name="T122" fmla="*/ 496369975 w 1231"/>
              <a:gd name="T123" fmla="*/ 1056449500 h 941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231" h="941">
                <a:moveTo>
                  <a:pt x="527" y="105"/>
                </a:moveTo>
                <a:lnTo>
                  <a:pt x="525" y="98"/>
                </a:lnTo>
                <a:lnTo>
                  <a:pt x="521" y="94"/>
                </a:lnTo>
                <a:lnTo>
                  <a:pt x="513" y="94"/>
                </a:lnTo>
                <a:lnTo>
                  <a:pt x="485" y="114"/>
                </a:lnTo>
                <a:lnTo>
                  <a:pt x="461" y="159"/>
                </a:lnTo>
                <a:lnTo>
                  <a:pt x="434" y="205"/>
                </a:lnTo>
                <a:lnTo>
                  <a:pt x="460" y="282"/>
                </a:lnTo>
                <a:lnTo>
                  <a:pt x="461" y="274"/>
                </a:lnTo>
                <a:lnTo>
                  <a:pt x="468" y="263"/>
                </a:lnTo>
                <a:lnTo>
                  <a:pt x="492" y="219"/>
                </a:lnTo>
                <a:lnTo>
                  <a:pt x="513" y="174"/>
                </a:lnTo>
                <a:lnTo>
                  <a:pt x="526" y="133"/>
                </a:lnTo>
                <a:lnTo>
                  <a:pt x="527" y="105"/>
                </a:lnTo>
                <a:moveTo>
                  <a:pt x="602" y="241"/>
                </a:moveTo>
                <a:lnTo>
                  <a:pt x="602" y="238"/>
                </a:lnTo>
                <a:lnTo>
                  <a:pt x="601" y="235"/>
                </a:lnTo>
                <a:lnTo>
                  <a:pt x="593" y="221"/>
                </a:lnTo>
                <a:lnTo>
                  <a:pt x="581" y="211"/>
                </a:lnTo>
                <a:lnTo>
                  <a:pt x="569" y="207"/>
                </a:lnTo>
                <a:lnTo>
                  <a:pt x="558" y="215"/>
                </a:lnTo>
                <a:lnTo>
                  <a:pt x="551" y="225"/>
                </a:lnTo>
                <a:lnTo>
                  <a:pt x="551" y="233"/>
                </a:lnTo>
                <a:lnTo>
                  <a:pt x="555" y="247"/>
                </a:lnTo>
                <a:lnTo>
                  <a:pt x="562" y="251"/>
                </a:lnTo>
                <a:lnTo>
                  <a:pt x="567" y="252"/>
                </a:lnTo>
                <a:lnTo>
                  <a:pt x="572" y="254"/>
                </a:lnTo>
                <a:lnTo>
                  <a:pt x="584" y="255"/>
                </a:lnTo>
                <a:lnTo>
                  <a:pt x="595" y="253"/>
                </a:lnTo>
                <a:lnTo>
                  <a:pt x="602" y="244"/>
                </a:lnTo>
                <a:lnTo>
                  <a:pt x="602" y="241"/>
                </a:lnTo>
                <a:moveTo>
                  <a:pt x="608" y="49"/>
                </a:moveTo>
                <a:lnTo>
                  <a:pt x="608" y="31"/>
                </a:lnTo>
                <a:lnTo>
                  <a:pt x="607" y="30"/>
                </a:lnTo>
                <a:lnTo>
                  <a:pt x="607" y="28"/>
                </a:lnTo>
                <a:lnTo>
                  <a:pt x="604" y="20"/>
                </a:lnTo>
                <a:lnTo>
                  <a:pt x="596" y="28"/>
                </a:lnTo>
                <a:lnTo>
                  <a:pt x="599" y="41"/>
                </a:lnTo>
                <a:lnTo>
                  <a:pt x="608" y="49"/>
                </a:lnTo>
                <a:moveTo>
                  <a:pt x="707" y="108"/>
                </a:moveTo>
                <a:lnTo>
                  <a:pt x="704" y="98"/>
                </a:lnTo>
                <a:lnTo>
                  <a:pt x="702" y="95"/>
                </a:lnTo>
                <a:lnTo>
                  <a:pt x="694" y="90"/>
                </a:lnTo>
                <a:lnTo>
                  <a:pt x="674" y="91"/>
                </a:lnTo>
                <a:lnTo>
                  <a:pt x="681" y="111"/>
                </a:lnTo>
                <a:lnTo>
                  <a:pt x="681" y="112"/>
                </a:lnTo>
                <a:lnTo>
                  <a:pt x="682" y="114"/>
                </a:lnTo>
                <a:lnTo>
                  <a:pt x="688" y="126"/>
                </a:lnTo>
                <a:lnTo>
                  <a:pt x="698" y="118"/>
                </a:lnTo>
                <a:lnTo>
                  <a:pt x="707" y="108"/>
                </a:lnTo>
                <a:moveTo>
                  <a:pt x="961" y="410"/>
                </a:moveTo>
                <a:lnTo>
                  <a:pt x="961" y="392"/>
                </a:lnTo>
                <a:lnTo>
                  <a:pt x="961" y="391"/>
                </a:lnTo>
                <a:lnTo>
                  <a:pt x="960" y="389"/>
                </a:lnTo>
                <a:lnTo>
                  <a:pt x="958" y="381"/>
                </a:lnTo>
                <a:lnTo>
                  <a:pt x="949" y="388"/>
                </a:lnTo>
                <a:lnTo>
                  <a:pt x="953" y="402"/>
                </a:lnTo>
                <a:lnTo>
                  <a:pt x="961" y="410"/>
                </a:lnTo>
                <a:moveTo>
                  <a:pt x="1061" y="585"/>
                </a:moveTo>
                <a:lnTo>
                  <a:pt x="1059" y="576"/>
                </a:lnTo>
                <a:lnTo>
                  <a:pt x="1051" y="567"/>
                </a:lnTo>
                <a:lnTo>
                  <a:pt x="1038" y="558"/>
                </a:lnTo>
                <a:lnTo>
                  <a:pt x="1001" y="545"/>
                </a:lnTo>
                <a:lnTo>
                  <a:pt x="976" y="560"/>
                </a:lnTo>
                <a:lnTo>
                  <a:pt x="952" y="585"/>
                </a:lnTo>
                <a:lnTo>
                  <a:pt x="922" y="605"/>
                </a:lnTo>
                <a:lnTo>
                  <a:pt x="899" y="609"/>
                </a:lnTo>
                <a:lnTo>
                  <a:pt x="881" y="604"/>
                </a:lnTo>
                <a:lnTo>
                  <a:pt x="866" y="590"/>
                </a:lnTo>
                <a:lnTo>
                  <a:pt x="854" y="564"/>
                </a:lnTo>
                <a:lnTo>
                  <a:pt x="849" y="547"/>
                </a:lnTo>
                <a:lnTo>
                  <a:pt x="845" y="527"/>
                </a:lnTo>
                <a:lnTo>
                  <a:pt x="841" y="502"/>
                </a:lnTo>
                <a:lnTo>
                  <a:pt x="838" y="475"/>
                </a:lnTo>
                <a:lnTo>
                  <a:pt x="836" y="460"/>
                </a:lnTo>
                <a:lnTo>
                  <a:pt x="833" y="447"/>
                </a:lnTo>
                <a:lnTo>
                  <a:pt x="830" y="436"/>
                </a:lnTo>
                <a:lnTo>
                  <a:pt x="805" y="395"/>
                </a:lnTo>
                <a:lnTo>
                  <a:pt x="796" y="390"/>
                </a:lnTo>
                <a:lnTo>
                  <a:pt x="775" y="377"/>
                </a:lnTo>
                <a:lnTo>
                  <a:pt x="771" y="377"/>
                </a:lnTo>
                <a:lnTo>
                  <a:pt x="749" y="374"/>
                </a:lnTo>
                <a:lnTo>
                  <a:pt x="738" y="375"/>
                </a:lnTo>
                <a:lnTo>
                  <a:pt x="698" y="385"/>
                </a:lnTo>
                <a:lnTo>
                  <a:pt x="660" y="389"/>
                </a:lnTo>
                <a:lnTo>
                  <a:pt x="623" y="388"/>
                </a:lnTo>
                <a:lnTo>
                  <a:pt x="590" y="384"/>
                </a:lnTo>
                <a:lnTo>
                  <a:pt x="590" y="382"/>
                </a:lnTo>
                <a:lnTo>
                  <a:pt x="589" y="381"/>
                </a:lnTo>
                <a:lnTo>
                  <a:pt x="589" y="379"/>
                </a:lnTo>
                <a:lnTo>
                  <a:pt x="589" y="367"/>
                </a:lnTo>
                <a:lnTo>
                  <a:pt x="593" y="356"/>
                </a:lnTo>
                <a:lnTo>
                  <a:pt x="599" y="348"/>
                </a:lnTo>
                <a:lnTo>
                  <a:pt x="607" y="342"/>
                </a:lnTo>
                <a:lnTo>
                  <a:pt x="607" y="341"/>
                </a:lnTo>
                <a:lnTo>
                  <a:pt x="606" y="340"/>
                </a:lnTo>
                <a:lnTo>
                  <a:pt x="575" y="316"/>
                </a:lnTo>
                <a:lnTo>
                  <a:pt x="567" y="314"/>
                </a:lnTo>
                <a:lnTo>
                  <a:pt x="529" y="308"/>
                </a:lnTo>
                <a:lnTo>
                  <a:pt x="485" y="302"/>
                </a:lnTo>
                <a:lnTo>
                  <a:pt x="462" y="288"/>
                </a:lnTo>
                <a:lnTo>
                  <a:pt x="434" y="205"/>
                </a:lnTo>
                <a:lnTo>
                  <a:pt x="433" y="207"/>
                </a:lnTo>
                <a:lnTo>
                  <a:pt x="396" y="235"/>
                </a:lnTo>
                <a:lnTo>
                  <a:pt x="369" y="235"/>
                </a:lnTo>
                <a:lnTo>
                  <a:pt x="346" y="223"/>
                </a:lnTo>
                <a:lnTo>
                  <a:pt x="329" y="203"/>
                </a:lnTo>
                <a:lnTo>
                  <a:pt x="316" y="176"/>
                </a:lnTo>
                <a:lnTo>
                  <a:pt x="312" y="161"/>
                </a:lnTo>
                <a:lnTo>
                  <a:pt x="310" y="146"/>
                </a:lnTo>
                <a:lnTo>
                  <a:pt x="308" y="130"/>
                </a:lnTo>
                <a:lnTo>
                  <a:pt x="309" y="115"/>
                </a:lnTo>
                <a:lnTo>
                  <a:pt x="323" y="83"/>
                </a:lnTo>
                <a:lnTo>
                  <a:pt x="347" y="66"/>
                </a:lnTo>
                <a:lnTo>
                  <a:pt x="367" y="51"/>
                </a:lnTo>
                <a:lnTo>
                  <a:pt x="371" y="25"/>
                </a:lnTo>
                <a:lnTo>
                  <a:pt x="371" y="23"/>
                </a:lnTo>
                <a:lnTo>
                  <a:pt x="370" y="22"/>
                </a:lnTo>
                <a:lnTo>
                  <a:pt x="346" y="0"/>
                </a:lnTo>
                <a:lnTo>
                  <a:pt x="309" y="5"/>
                </a:lnTo>
                <a:lnTo>
                  <a:pt x="278" y="43"/>
                </a:lnTo>
                <a:lnTo>
                  <a:pt x="277" y="59"/>
                </a:lnTo>
                <a:lnTo>
                  <a:pt x="274" y="117"/>
                </a:lnTo>
                <a:lnTo>
                  <a:pt x="269" y="188"/>
                </a:lnTo>
                <a:lnTo>
                  <a:pt x="231" y="221"/>
                </a:lnTo>
                <a:lnTo>
                  <a:pt x="174" y="239"/>
                </a:lnTo>
                <a:lnTo>
                  <a:pt x="110" y="264"/>
                </a:lnTo>
                <a:lnTo>
                  <a:pt x="57" y="288"/>
                </a:lnTo>
                <a:lnTo>
                  <a:pt x="16" y="293"/>
                </a:lnTo>
                <a:lnTo>
                  <a:pt x="0" y="291"/>
                </a:lnTo>
                <a:lnTo>
                  <a:pt x="0" y="941"/>
                </a:lnTo>
                <a:lnTo>
                  <a:pt x="1057" y="941"/>
                </a:lnTo>
                <a:lnTo>
                  <a:pt x="1011" y="929"/>
                </a:lnTo>
                <a:lnTo>
                  <a:pt x="961" y="897"/>
                </a:lnTo>
                <a:lnTo>
                  <a:pt x="925" y="839"/>
                </a:lnTo>
                <a:lnTo>
                  <a:pt x="923" y="833"/>
                </a:lnTo>
                <a:lnTo>
                  <a:pt x="922" y="827"/>
                </a:lnTo>
                <a:lnTo>
                  <a:pt x="920" y="820"/>
                </a:lnTo>
                <a:lnTo>
                  <a:pt x="920" y="745"/>
                </a:lnTo>
                <a:lnTo>
                  <a:pt x="943" y="690"/>
                </a:lnTo>
                <a:lnTo>
                  <a:pt x="970" y="657"/>
                </a:lnTo>
                <a:lnTo>
                  <a:pt x="983" y="646"/>
                </a:lnTo>
                <a:lnTo>
                  <a:pt x="1013" y="641"/>
                </a:lnTo>
                <a:lnTo>
                  <a:pt x="1041" y="628"/>
                </a:lnTo>
                <a:lnTo>
                  <a:pt x="1059" y="608"/>
                </a:lnTo>
                <a:lnTo>
                  <a:pt x="1061" y="585"/>
                </a:lnTo>
                <a:moveTo>
                  <a:pt x="1118" y="941"/>
                </a:moveTo>
                <a:lnTo>
                  <a:pt x="1110" y="936"/>
                </a:lnTo>
                <a:lnTo>
                  <a:pt x="1096" y="940"/>
                </a:lnTo>
                <a:lnTo>
                  <a:pt x="1079" y="941"/>
                </a:lnTo>
                <a:lnTo>
                  <a:pt x="1118" y="941"/>
                </a:lnTo>
                <a:moveTo>
                  <a:pt x="1123" y="112"/>
                </a:moveTo>
                <a:lnTo>
                  <a:pt x="1122" y="95"/>
                </a:lnTo>
                <a:lnTo>
                  <a:pt x="1122" y="93"/>
                </a:lnTo>
                <a:lnTo>
                  <a:pt x="1122" y="92"/>
                </a:lnTo>
                <a:lnTo>
                  <a:pt x="1119" y="84"/>
                </a:lnTo>
                <a:lnTo>
                  <a:pt x="1111" y="91"/>
                </a:lnTo>
                <a:lnTo>
                  <a:pt x="1114" y="105"/>
                </a:lnTo>
                <a:lnTo>
                  <a:pt x="1123" y="112"/>
                </a:lnTo>
                <a:moveTo>
                  <a:pt x="1185" y="808"/>
                </a:moveTo>
                <a:lnTo>
                  <a:pt x="1185" y="805"/>
                </a:lnTo>
                <a:lnTo>
                  <a:pt x="1184" y="802"/>
                </a:lnTo>
                <a:lnTo>
                  <a:pt x="1176" y="788"/>
                </a:lnTo>
                <a:lnTo>
                  <a:pt x="1164" y="778"/>
                </a:lnTo>
                <a:lnTo>
                  <a:pt x="1152" y="774"/>
                </a:lnTo>
                <a:lnTo>
                  <a:pt x="1141" y="782"/>
                </a:lnTo>
                <a:lnTo>
                  <a:pt x="1134" y="792"/>
                </a:lnTo>
                <a:lnTo>
                  <a:pt x="1133" y="801"/>
                </a:lnTo>
                <a:lnTo>
                  <a:pt x="1138" y="814"/>
                </a:lnTo>
                <a:lnTo>
                  <a:pt x="1145" y="818"/>
                </a:lnTo>
                <a:lnTo>
                  <a:pt x="1150" y="820"/>
                </a:lnTo>
                <a:lnTo>
                  <a:pt x="1155" y="821"/>
                </a:lnTo>
                <a:lnTo>
                  <a:pt x="1166" y="822"/>
                </a:lnTo>
                <a:lnTo>
                  <a:pt x="1178" y="820"/>
                </a:lnTo>
                <a:lnTo>
                  <a:pt x="1185" y="811"/>
                </a:lnTo>
                <a:lnTo>
                  <a:pt x="1185" y="808"/>
                </a:lnTo>
                <a:moveTo>
                  <a:pt x="1231" y="681"/>
                </a:moveTo>
                <a:lnTo>
                  <a:pt x="1230" y="664"/>
                </a:lnTo>
                <a:lnTo>
                  <a:pt x="1230" y="662"/>
                </a:lnTo>
                <a:lnTo>
                  <a:pt x="1229" y="661"/>
                </a:lnTo>
                <a:lnTo>
                  <a:pt x="1227" y="653"/>
                </a:lnTo>
                <a:lnTo>
                  <a:pt x="1218" y="660"/>
                </a:lnTo>
                <a:lnTo>
                  <a:pt x="1222" y="674"/>
                </a:lnTo>
                <a:lnTo>
                  <a:pt x="1231" y="681"/>
                </a:lnTo>
              </a:path>
            </a:pathLst>
          </a:custGeom>
          <a:solidFill>
            <a:srgbClr val="FFD23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0480" tIns="15240" rIns="30480" bIns="15240" numCol="1" anchor="t" anchorCtr="0" compatLnSpc="1">
            <a:prstTxWarp prst="textNoShape">
              <a:avLst/>
            </a:prstTxWarp>
          </a:bodyPr>
          <a:lstStyle/>
          <a:p>
            <a:endParaRPr lang="fr-FR" sz="207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4BF9BE16-831A-48F8-B6A4-AAC779B14611}"/>
              </a:ext>
            </a:extLst>
          </p:cNvPr>
          <p:cNvSpPr txBox="1">
            <a:spLocks/>
          </p:cNvSpPr>
          <p:nvPr/>
        </p:nvSpPr>
        <p:spPr>
          <a:xfrm>
            <a:off x="741378" y="958334"/>
            <a:ext cx="1757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 dirty="0">
                <a:solidFill>
                  <a:srgbClr val="215868"/>
                </a:solidFill>
                <a:latin typeface="Gotham Bold" pitchFamily="50" charset="0"/>
                <a:cs typeface="Gotham Bold" pitchFamily="50" charset="0"/>
              </a:rPr>
              <a:t>HAMEÇONNAGE</a:t>
            </a:r>
          </a:p>
        </p:txBody>
      </p:sp>
      <p:pic>
        <p:nvPicPr>
          <p:cNvPr id="14" name="image4.png">
            <a:extLst>
              <a:ext uri="{FF2B5EF4-FFF2-40B4-BE49-F238E27FC236}">
                <a16:creationId xmlns:a16="http://schemas.microsoft.com/office/drawing/2014/main" id="{B9353E3C-DEF9-457F-9D69-FEAD62B4678F}"/>
              </a:ext>
            </a:extLst>
          </p:cNvPr>
          <p:cNvPicPr>
            <a:picLocks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491651" y="514571"/>
            <a:ext cx="256786" cy="305551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18A51853-4A5A-48A4-9A91-F31F89033FC7}"/>
              </a:ext>
            </a:extLst>
          </p:cNvPr>
          <p:cNvSpPr txBox="1">
            <a:spLocks/>
          </p:cNvSpPr>
          <p:nvPr/>
        </p:nvSpPr>
        <p:spPr>
          <a:xfrm>
            <a:off x="1284855" y="1303911"/>
            <a:ext cx="6703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 dirty="0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Arnaque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E990B36B-C163-418F-A254-68A22134B630}"/>
              </a:ext>
            </a:extLst>
          </p:cNvPr>
          <p:cNvSpPr txBox="1">
            <a:spLocks/>
          </p:cNvSpPr>
          <p:nvPr/>
        </p:nvSpPr>
        <p:spPr>
          <a:xfrm>
            <a:off x="1312911" y="1547012"/>
            <a:ext cx="6142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 dirty="0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Poisson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E22EB5C5-6E4D-4214-8F1C-9F8C81352F11}"/>
              </a:ext>
            </a:extLst>
          </p:cNvPr>
          <p:cNvSpPr txBox="1">
            <a:spLocks/>
          </p:cNvSpPr>
          <p:nvPr/>
        </p:nvSpPr>
        <p:spPr>
          <a:xfrm>
            <a:off x="1288063" y="1790114"/>
            <a:ext cx="66396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 dirty="0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Phishing</a:t>
            </a:r>
          </a:p>
        </p:txBody>
      </p:sp>
    </p:spTree>
    <p:extLst>
      <p:ext uri="{BB962C8B-B14F-4D97-AF65-F5344CB8AC3E}">
        <p14:creationId xmlns:p14="http://schemas.microsoft.com/office/powerpoint/2010/main" val="42419314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F1409238-5CCF-410B-BDA9-73B48B0CCB50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1223094" cy="1132124"/>
            <a:chOff x="0" y="0"/>
            <a:chExt cx="1368" cy="1047"/>
          </a:xfrm>
        </p:grpSpPr>
        <p:sp>
          <p:nvSpPr>
            <p:cNvPr id="5" name="AutoShape 3">
              <a:extLst>
                <a:ext uri="{FF2B5EF4-FFF2-40B4-BE49-F238E27FC236}">
                  <a16:creationId xmlns:a16="http://schemas.microsoft.com/office/drawing/2014/main" id="{CAE4FC14-795A-43E4-B542-F8C0416FD17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1368" cy="1047"/>
            </a:xfrm>
            <a:custGeom>
              <a:avLst/>
              <a:gdLst>
                <a:gd name="T0" fmla="*/ 16 w 1368"/>
                <a:gd name="T1" fmla="*/ 587 h 1047"/>
                <a:gd name="T2" fmla="*/ 4 w 1368"/>
                <a:gd name="T3" fmla="*/ 686 h 1047"/>
                <a:gd name="T4" fmla="*/ 33 w 1368"/>
                <a:gd name="T5" fmla="*/ 620 h 1047"/>
                <a:gd name="T6" fmla="*/ 217 w 1368"/>
                <a:gd name="T7" fmla="*/ 509 h 1047"/>
                <a:gd name="T8" fmla="*/ 152 w 1368"/>
                <a:gd name="T9" fmla="*/ 643 h 1047"/>
                <a:gd name="T10" fmla="*/ 13 w 1368"/>
                <a:gd name="T11" fmla="*/ 866 h 1047"/>
                <a:gd name="T12" fmla="*/ 38 w 1368"/>
                <a:gd name="T13" fmla="*/ 935 h 1047"/>
                <a:gd name="T14" fmla="*/ 131 w 1368"/>
                <a:gd name="T15" fmla="*/ 817 h 1047"/>
                <a:gd name="T16" fmla="*/ 208 w 1368"/>
                <a:gd name="T17" fmla="*/ 575 h 1047"/>
                <a:gd name="T18" fmla="*/ 550 w 1368"/>
                <a:gd name="T19" fmla="*/ 862 h 1047"/>
                <a:gd name="T20" fmla="*/ 518 w 1368"/>
                <a:gd name="T21" fmla="*/ 770 h 1047"/>
                <a:gd name="T22" fmla="*/ 468 w 1368"/>
                <a:gd name="T23" fmla="*/ 688 h 1047"/>
                <a:gd name="T24" fmla="*/ 0 w 1368"/>
                <a:gd name="T25" fmla="*/ 439 h 1047"/>
                <a:gd name="T26" fmla="*/ 148 w 1368"/>
                <a:gd name="T27" fmla="*/ 431 h 1047"/>
                <a:gd name="T28" fmla="*/ 351 w 1368"/>
                <a:gd name="T29" fmla="*/ 498 h 1047"/>
                <a:gd name="T30" fmla="*/ 449 w 1368"/>
                <a:gd name="T31" fmla="*/ 685 h 1047"/>
                <a:gd name="T32" fmla="*/ 474 w 1368"/>
                <a:gd name="T33" fmla="*/ 824 h 1047"/>
                <a:gd name="T34" fmla="*/ 511 w 1368"/>
                <a:gd name="T35" fmla="*/ 897 h 1047"/>
                <a:gd name="T36" fmla="*/ 550 w 1368"/>
                <a:gd name="T37" fmla="*/ 862 h 1047"/>
                <a:gd name="T38" fmla="*/ 865 w 1368"/>
                <a:gd name="T39" fmla="*/ 517 h 1047"/>
                <a:gd name="T40" fmla="*/ 670 w 1368"/>
                <a:gd name="T41" fmla="*/ 0 h 1047"/>
                <a:gd name="T42" fmla="*/ 527 w 1368"/>
                <a:gd name="T43" fmla="*/ 595 h 1047"/>
                <a:gd name="T44" fmla="*/ 731 w 1368"/>
                <a:gd name="T45" fmla="*/ 529 h 1047"/>
                <a:gd name="T46" fmla="*/ 867 w 1368"/>
                <a:gd name="T47" fmla="*/ 554 h 1047"/>
                <a:gd name="T48" fmla="*/ 952 w 1368"/>
                <a:gd name="T49" fmla="*/ 998 h 1047"/>
                <a:gd name="T50" fmla="*/ 832 w 1368"/>
                <a:gd name="T51" fmla="*/ 858 h 1047"/>
                <a:gd name="T52" fmla="*/ 716 w 1368"/>
                <a:gd name="T53" fmla="*/ 712 h 1047"/>
                <a:gd name="T54" fmla="*/ 699 w 1368"/>
                <a:gd name="T55" fmla="*/ 679 h 1047"/>
                <a:gd name="T56" fmla="*/ 681 w 1368"/>
                <a:gd name="T57" fmla="*/ 652 h 1047"/>
                <a:gd name="T58" fmla="*/ 668 w 1368"/>
                <a:gd name="T59" fmla="*/ 693 h 1047"/>
                <a:gd name="T60" fmla="*/ 758 w 1368"/>
                <a:gd name="T61" fmla="*/ 818 h 1047"/>
                <a:gd name="T62" fmla="*/ 788 w 1368"/>
                <a:gd name="T63" fmla="*/ 899 h 1047"/>
                <a:gd name="T64" fmla="*/ 797 w 1368"/>
                <a:gd name="T65" fmla="*/ 945 h 1047"/>
                <a:gd name="T66" fmla="*/ 941 w 1368"/>
                <a:gd name="T67" fmla="*/ 1039 h 1047"/>
                <a:gd name="T68" fmla="*/ 1001 w 1368"/>
                <a:gd name="T69" fmla="*/ 71 h 1047"/>
                <a:gd name="T70" fmla="*/ 978 w 1368"/>
                <a:gd name="T71" fmla="*/ 0 h 1047"/>
                <a:gd name="T72" fmla="*/ 1198 w 1368"/>
                <a:gd name="T73" fmla="*/ 181 h 1047"/>
                <a:gd name="T74" fmla="*/ 1089 w 1368"/>
                <a:gd name="T75" fmla="*/ 167 h 1047"/>
                <a:gd name="T76" fmla="*/ 670 w 1368"/>
                <a:gd name="T77" fmla="*/ 0 h 1047"/>
                <a:gd name="T78" fmla="*/ 899 w 1368"/>
                <a:gd name="T79" fmla="*/ 380 h 1047"/>
                <a:gd name="T80" fmla="*/ 1108 w 1368"/>
                <a:gd name="T81" fmla="*/ 217 h 1047"/>
                <a:gd name="T82" fmla="*/ 1201 w 1368"/>
                <a:gd name="T83" fmla="*/ 199 h 1047"/>
                <a:gd name="T84" fmla="*/ 1347 w 1368"/>
                <a:gd name="T85" fmla="*/ 410 h 1047"/>
                <a:gd name="T86" fmla="*/ 1220 w 1368"/>
                <a:gd name="T87" fmla="*/ 407 h 1047"/>
                <a:gd name="T88" fmla="*/ 1051 w 1368"/>
                <a:gd name="T89" fmla="*/ 370 h 1047"/>
                <a:gd name="T90" fmla="*/ 1011 w 1368"/>
                <a:gd name="T91" fmla="*/ 387 h 1047"/>
                <a:gd name="T92" fmla="*/ 1058 w 1368"/>
                <a:gd name="T93" fmla="*/ 402 h 1047"/>
                <a:gd name="T94" fmla="*/ 1250 w 1368"/>
                <a:gd name="T95" fmla="*/ 454 h 1047"/>
                <a:gd name="T96" fmla="*/ 1362 w 1368"/>
                <a:gd name="T97" fmla="*/ 451 h 10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368" h="1047">
                  <a:moveTo>
                    <a:pt x="33" y="620"/>
                  </a:moveTo>
                  <a:lnTo>
                    <a:pt x="31" y="607"/>
                  </a:lnTo>
                  <a:lnTo>
                    <a:pt x="25" y="596"/>
                  </a:lnTo>
                  <a:lnTo>
                    <a:pt x="16" y="587"/>
                  </a:lnTo>
                  <a:lnTo>
                    <a:pt x="4" y="581"/>
                  </a:lnTo>
                  <a:lnTo>
                    <a:pt x="0" y="581"/>
                  </a:lnTo>
                  <a:lnTo>
                    <a:pt x="0" y="686"/>
                  </a:lnTo>
                  <a:lnTo>
                    <a:pt x="4" y="686"/>
                  </a:lnTo>
                  <a:lnTo>
                    <a:pt x="24" y="666"/>
                  </a:lnTo>
                  <a:lnTo>
                    <a:pt x="30" y="650"/>
                  </a:lnTo>
                  <a:lnTo>
                    <a:pt x="33" y="634"/>
                  </a:lnTo>
                  <a:lnTo>
                    <a:pt x="33" y="620"/>
                  </a:lnTo>
                  <a:moveTo>
                    <a:pt x="238" y="524"/>
                  </a:moveTo>
                  <a:lnTo>
                    <a:pt x="236" y="517"/>
                  </a:lnTo>
                  <a:lnTo>
                    <a:pt x="229" y="509"/>
                  </a:lnTo>
                  <a:lnTo>
                    <a:pt x="217" y="509"/>
                  </a:lnTo>
                  <a:lnTo>
                    <a:pt x="202" y="520"/>
                  </a:lnTo>
                  <a:lnTo>
                    <a:pt x="188" y="545"/>
                  </a:lnTo>
                  <a:lnTo>
                    <a:pt x="172" y="590"/>
                  </a:lnTo>
                  <a:lnTo>
                    <a:pt x="152" y="643"/>
                  </a:lnTo>
                  <a:lnTo>
                    <a:pt x="122" y="697"/>
                  </a:lnTo>
                  <a:lnTo>
                    <a:pt x="43" y="782"/>
                  </a:lnTo>
                  <a:lnTo>
                    <a:pt x="21" y="824"/>
                  </a:lnTo>
                  <a:lnTo>
                    <a:pt x="13" y="866"/>
                  </a:lnTo>
                  <a:lnTo>
                    <a:pt x="17" y="904"/>
                  </a:lnTo>
                  <a:lnTo>
                    <a:pt x="22" y="916"/>
                  </a:lnTo>
                  <a:lnTo>
                    <a:pt x="29" y="926"/>
                  </a:lnTo>
                  <a:lnTo>
                    <a:pt x="38" y="935"/>
                  </a:lnTo>
                  <a:lnTo>
                    <a:pt x="48" y="941"/>
                  </a:lnTo>
                  <a:lnTo>
                    <a:pt x="85" y="934"/>
                  </a:lnTo>
                  <a:lnTo>
                    <a:pt x="112" y="885"/>
                  </a:lnTo>
                  <a:lnTo>
                    <a:pt x="131" y="817"/>
                  </a:lnTo>
                  <a:lnTo>
                    <a:pt x="143" y="753"/>
                  </a:lnTo>
                  <a:lnTo>
                    <a:pt x="159" y="693"/>
                  </a:lnTo>
                  <a:lnTo>
                    <a:pt x="183" y="629"/>
                  </a:lnTo>
                  <a:lnTo>
                    <a:pt x="208" y="575"/>
                  </a:lnTo>
                  <a:lnTo>
                    <a:pt x="226" y="546"/>
                  </a:lnTo>
                  <a:lnTo>
                    <a:pt x="236" y="535"/>
                  </a:lnTo>
                  <a:lnTo>
                    <a:pt x="238" y="524"/>
                  </a:lnTo>
                  <a:moveTo>
                    <a:pt x="550" y="862"/>
                  </a:moveTo>
                  <a:lnTo>
                    <a:pt x="549" y="845"/>
                  </a:lnTo>
                  <a:lnTo>
                    <a:pt x="544" y="825"/>
                  </a:lnTo>
                  <a:lnTo>
                    <a:pt x="533" y="799"/>
                  </a:lnTo>
                  <a:lnTo>
                    <a:pt x="518" y="770"/>
                  </a:lnTo>
                  <a:lnTo>
                    <a:pt x="499" y="737"/>
                  </a:lnTo>
                  <a:lnTo>
                    <a:pt x="476" y="702"/>
                  </a:lnTo>
                  <a:lnTo>
                    <a:pt x="471" y="695"/>
                  </a:lnTo>
                  <a:lnTo>
                    <a:pt x="468" y="688"/>
                  </a:lnTo>
                  <a:lnTo>
                    <a:pt x="238" y="0"/>
                  </a:lnTo>
                  <a:lnTo>
                    <a:pt x="223" y="0"/>
                  </a:lnTo>
                  <a:lnTo>
                    <a:pt x="0" y="0"/>
                  </a:lnTo>
                  <a:lnTo>
                    <a:pt x="0" y="439"/>
                  </a:lnTo>
                  <a:lnTo>
                    <a:pt x="19" y="449"/>
                  </a:lnTo>
                  <a:lnTo>
                    <a:pt x="46" y="452"/>
                  </a:lnTo>
                  <a:lnTo>
                    <a:pt x="57" y="451"/>
                  </a:lnTo>
                  <a:lnTo>
                    <a:pt x="148" y="431"/>
                  </a:lnTo>
                  <a:lnTo>
                    <a:pt x="227" y="438"/>
                  </a:lnTo>
                  <a:lnTo>
                    <a:pt x="283" y="454"/>
                  </a:lnTo>
                  <a:lnTo>
                    <a:pt x="304" y="463"/>
                  </a:lnTo>
                  <a:lnTo>
                    <a:pt x="351" y="498"/>
                  </a:lnTo>
                  <a:lnTo>
                    <a:pt x="388" y="539"/>
                  </a:lnTo>
                  <a:lnTo>
                    <a:pt x="415" y="585"/>
                  </a:lnTo>
                  <a:lnTo>
                    <a:pt x="435" y="634"/>
                  </a:lnTo>
                  <a:lnTo>
                    <a:pt x="449" y="685"/>
                  </a:lnTo>
                  <a:lnTo>
                    <a:pt x="458" y="733"/>
                  </a:lnTo>
                  <a:lnTo>
                    <a:pt x="465" y="776"/>
                  </a:lnTo>
                  <a:lnTo>
                    <a:pt x="471" y="811"/>
                  </a:lnTo>
                  <a:lnTo>
                    <a:pt x="474" y="824"/>
                  </a:lnTo>
                  <a:lnTo>
                    <a:pt x="477" y="835"/>
                  </a:lnTo>
                  <a:lnTo>
                    <a:pt x="480" y="846"/>
                  </a:lnTo>
                  <a:lnTo>
                    <a:pt x="495" y="878"/>
                  </a:lnTo>
                  <a:lnTo>
                    <a:pt x="511" y="897"/>
                  </a:lnTo>
                  <a:lnTo>
                    <a:pt x="527" y="901"/>
                  </a:lnTo>
                  <a:lnTo>
                    <a:pt x="542" y="889"/>
                  </a:lnTo>
                  <a:lnTo>
                    <a:pt x="548" y="877"/>
                  </a:lnTo>
                  <a:lnTo>
                    <a:pt x="550" y="862"/>
                  </a:lnTo>
                  <a:moveTo>
                    <a:pt x="883" y="537"/>
                  </a:moveTo>
                  <a:lnTo>
                    <a:pt x="880" y="531"/>
                  </a:lnTo>
                  <a:lnTo>
                    <a:pt x="874" y="524"/>
                  </a:lnTo>
                  <a:lnTo>
                    <a:pt x="865" y="517"/>
                  </a:lnTo>
                  <a:lnTo>
                    <a:pt x="853" y="510"/>
                  </a:lnTo>
                  <a:lnTo>
                    <a:pt x="842" y="504"/>
                  </a:lnTo>
                  <a:lnTo>
                    <a:pt x="836" y="497"/>
                  </a:lnTo>
                  <a:lnTo>
                    <a:pt x="670" y="0"/>
                  </a:lnTo>
                  <a:lnTo>
                    <a:pt x="238" y="0"/>
                  </a:lnTo>
                  <a:lnTo>
                    <a:pt x="466" y="682"/>
                  </a:lnTo>
                  <a:lnTo>
                    <a:pt x="476" y="632"/>
                  </a:lnTo>
                  <a:lnTo>
                    <a:pt x="527" y="595"/>
                  </a:lnTo>
                  <a:lnTo>
                    <a:pt x="589" y="570"/>
                  </a:lnTo>
                  <a:lnTo>
                    <a:pt x="635" y="553"/>
                  </a:lnTo>
                  <a:lnTo>
                    <a:pt x="690" y="532"/>
                  </a:lnTo>
                  <a:lnTo>
                    <a:pt x="731" y="529"/>
                  </a:lnTo>
                  <a:lnTo>
                    <a:pt x="769" y="537"/>
                  </a:lnTo>
                  <a:lnTo>
                    <a:pt x="812" y="550"/>
                  </a:lnTo>
                  <a:lnTo>
                    <a:pt x="843" y="556"/>
                  </a:lnTo>
                  <a:lnTo>
                    <a:pt x="867" y="554"/>
                  </a:lnTo>
                  <a:lnTo>
                    <a:pt x="881" y="548"/>
                  </a:lnTo>
                  <a:lnTo>
                    <a:pt x="883" y="537"/>
                  </a:lnTo>
                  <a:moveTo>
                    <a:pt x="955" y="1010"/>
                  </a:moveTo>
                  <a:lnTo>
                    <a:pt x="952" y="998"/>
                  </a:lnTo>
                  <a:lnTo>
                    <a:pt x="933" y="962"/>
                  </a:lnTo>
                  <a:lnTo>
                    <a:pt x="901" y="924"/>
                  </a:lnTo>
                  <a:lnTo>
                    <a:pt x="865" y="888"/>
                  </a:lnTo>
                  <a:lnTo>
                    <a:pt x="832" y="858"/>
                  </a:lnTo>
                  <a:lnTo>
                    <a:pt x="790" y="814"/>
                  </a:lnTo>
                  <a:lnTo>
                    <a:pt x="749" y="761"/>
                  </a:lnTo>
                  <a:lnTo>
                    <a:pt x="741" y="749"/>
                  </a:lnTo>
                  <a:lnTo>
                    <a:pt x="716" y="712"/>
                  </a:lnTo>
                  <a:lnTo>
                    <a:pt x="700" y="680"/>
                  </a:lnTo>
                  <a:lnTo>
                    <a:pt x="699" y="679"/>
                  </a:lnTo>
                  <a:lnTo>
                    <a:pt x="699" y="676"/>
                  </a:lnTo>
                  <a:lnTo>
                    <a:pt x="693" y="658"/>
                  </a:lnTo>
                  <a:lnTo>
                    <a:pt x="692" y="658"/>
                  </a:lnTo>
                  <a:lnTo>
                    <a:pt x="681" y="652"/>
                  </a:lnTo>
                  <a:lnTo>
                    <a:pt x="674" y="654"/>
                  </a:lnTo>
                  <a:lnTo>
                    <a:pt x="665" y="657"/>
                  </a:lnTo>
                  <a:lnTo>
                    <a:pt x="659" y="668"/>
                  </a:lnTo>
                  <a:lnTo>
                    <a:pt x="668" y="693"/>
                  </a:lnTo>
                  <a:lnTo>
                    <a:pt x="672" y="701"/>
                  </a:lnTo>
                  <a:lnTo>
                    <a:pt x="678" y="710"/>
                  </a:lnTo>
                  <a:lnTo>
                    <a:pt x="731" y="776"/>
                  </a:lnTo>
                  <a:lnTo>
                    <a:pt x="758" y="818"/>
                  </a:lnTo>
                  <a:lnTo>
                    <a:pt x="780" y="865"/>
                  </a:lnTo>
                  <a:lnTo>
                    <a:pt x="783" y="876"/>
                  </a:lnTo>
                  <a:lnTo>
                    <a:pt x="786" y="887"/>
                  </a:lnTo>
                  <a:lnTo>
                    <a:pt x="788" y="899"/>
                  </a:lnTo>
                  <a:lnTo>
                    <a:pt x="790" y="911"/>
                  </a:lnTo>
                  <a:lnTo>
                    <a:pt x="791" y="922"/>
                  </a:lnTo>
                  <a:lnTo>
                    <a:pt x="794" y="934"/>
                  </a:lnTo>
                  <a:lnTo>
                    <a:pt x="797" y="945"/>
                  </a:lnTo>
                  <a:lnTo>
                    <a:pt x="824" y="995"/>
                  </a:lnTo>
                  <a:lnTo>
                    <a:pt x="861" y="1030"/>
                  </a:lnTo>
                  <a:lnTo>
                    <a:pt x="902" y="1046"/>
                  </a:lnTo>
                  <a:lnTo>
                    <a:pt x="941" y="1039"/>
                  </a:lnTo>
                  <a:lnTo>
                    <a:pt x="950" y="1031"/>
                  </a:lnTo>
                  <a:lnTo>
                    <a:pt x="954" y="1021"/>
                  </a:lnTo>
                  <a:lnTo>
                    <a:pt x="955" y="1010"/>
                  </a:lnTo>
                  <a:moveTo>
                    <a:pt x="1001" y="71"/>
                  </a:moveTo>
                  <a:lnTo>
                    <a:pt x="1000" y="65"/>
                  </a:lnTo>
                  <a:lnTo>
                    <a:pt x="998" y="58"/>
                  </a:lnTo>
                  <a:lnTo>
                    <a:pt x="998" y="0"/>
                  </a:lnTo>
                  <a:lnTo>
                    <a:pt x="978" y="0"/>
                  </a:lnTo>
                  <a:lnTo>
                    <a:pt x="1001" y="71"/>
                  </a:lnTo>
                  <a:moveTo>
                    <a:pt x="1201" y="199"/>
                  </a:moveTo>
                  <a:lnTo>
                    <a:pt x="1201" y="189"/>
                  </a:lnTo>
                  <a:lnTo>
                    <a:pt x="1198" y="181"/>
                  </a:lnTo>
                  <a:lnTo>
                    <a:pt x="1188" y="174"/>
                  </a:lnTo>
                  <a:lnTo>
                    <a:pt x="1174" y="178"/>
                  </a:lnTo>
                  <a:lnTo>
                    <a:pt x="1138" y="180"/>
                  </a:lnTo>
                  <a:lnTo>
                    <a:pt x="1089" y="167"/>
                  </a:lnTo>
                  <a:lnTo>
                    <a:pt x="1039" y="135"/>
                  </a:lnTo>
                  <a:lnTo>
                    <a:pt x="1003" y="77"/>
                  </a:lnTo>
                  <a:lnTo>
                    <a:pt x="978" y="0"/>
                  </a:lnTo>
                  <a:lnTo>
                    <a:pt x="670" y="0"/>
                  </a:lnTo>
                  <a:lnTo>
                    <a:pt x="833" y="490"/>
                  </a:lnTo>
                  <a:lnTo>
                    <a:pt x="838" y="461"/>
                  </a:lnTo>
                  <a:lnTo>
                    <a:pt x="864" y="425"/>
                  </a:lnTo>
                  <a:lnTo>
                    <a:pt x="899" y="380"/>
                  </a:lnTo>
                  <a:lnTo>
                    <a:pt x="935" y="326"/>
                  </a:lnTo>
                  <a:lnTo>
                    <a:pt x="984" y="267"/>
                  </a:lnTo>
                  <a:lnTo>
                    <a:pt x="1045" y="233"/>
                  </a:lnTo>
                  <a:lnTo>
                    <a:pt x="1108" y="217"/>
                  </a:lnTo>
                  <a:lnTo>
                    <a:pt x="1160" y="215"/>
                  </a:lnTo>
                  <a:lnTo>
                    <a:pt x="1182" y="214"/>
                  </a:lnTo>
                  <a:lnTo>
                    <a:pt x="1195" y="208"/>
                  </a:lnTo>
                  <a:lnTo>
                    <a:pt x="1201" y="199"/>
                  </a:lnTo>
                  <a:moveTo>
                    <a:pt x="1368" y="441"/>
                  </a:moveTo>
                  <a:lnTo>
                    <a:pt x="1367" y="430"/>
                  </a:lnTo>
                  <a:lnTo>
                    <a:pt x="1360" y="419"/>
                  </a:lnTo>
                  <a:lnTo>
                    <a:pt x="1347" y="410"/>
                  </a:lnTo>
                  <a:lnTo>
                    <a:pt x="1329" y="404"/>
                  </a:lnTo>
                  <a:lnTo>
                    <a:pt x="1307" y="404"/>
                  </a:lnTo>
                  <a:lnTo>
                    <a:pt x="1263" y="407"/>
                  </a:lnTo>
                  <a:lnTo>
                    <a:pt x="1220" y="407"/>
                  </a:lnTo>
                  <a:lnTo>
                    <a:pt x="1177" y="402"/>
                  </a:lnTo>
                  <a:lnTo>
                    <a:pt x="1133" y="392"/>
                  </a:lnTo>
                  <a:lnTo>
                    <a:pt x="1089" y="379"/>
                  </a:lnTo>
                  <a:lnTo>
                    <a:pt x="1051" y="370"/>
                  </a:lnTo>
                  <a:lnTo>
                    <a:pt x="1023" y="370"/>
                  </a:lnTo>
                  <a:lnTo>
                    <a:pt x="1011" y="383"/>
                  </a:lnTo>
                  <a:lnTo>
                    <a:pt x="1011" y="385"/>
                  </a:lnTo>
                  <a:lnTo>
                    <a:pt x="1011" y="387"/>
                  </a:lnTo>
                  <a:lnTo>
                    <a:pt x="1015" y="398"/>
                  </a:lnTo>
                  <a:lnTo>
                    <a:pt x="1029" y="400"/>
                  </a:lnTo>
                  <a:lnTo>
                    <a:pt x="1041" y="401"/>
                  </a:lnTo>
                  <a:lnTo>
                    <a:pt x="1058" y="402"/>
                  </a:lnTo>
                  <a:lnTo>
                    <a:pt x="1098" y="407"/>
                  </a:lnTo>
                  <a:lnTo>
                    <a:pt x="1147" y="415"/>
                  </a:lnTo>
                  <a:lnTo>
                    <a:pt x="1189" y="426"/>
                  </a:lnTo>
                  <a:lnTo>
                    <a:pt x="1250" y="454"/>
                  </a:lnTo>
                  <a:lnTo>
                    <a:pt x="1285" y="463"/>
                  </a:lnTo>
                  <a:lnTo>
                    <a:pt x="1329" y="463"/>
                  </a:lnTo>
                  <a:lnTo>
                    <a:pt x="1349" y="459"/>
                  </a:lnTo>
                  <a:lnTo>
                    <a:pt x="1362" y="451"/>
                  </a:lnTo>
                  <a:lnTo>
                    <a:pt x="1368" y="441"/>
                  </a:lnTo>
                </a:path>
              </a:pathLst>
            </a:custGeom>
            <a:solidFill>
              <a:srgbClr val="FFD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pic>
          <p:nvPicPr>
            <p:cNvPr id="6" name="Picture 4">
              <a:extLst>
                <a:ext uri="{FF2B5EF4-FFF2-40B4-BE49-F238E27FC236}">
                  <a16:creationId xmlns:a16="http://schemas.microsoft.com/office/drawing/2014/main" id="{007F564B-89EC-4621-9551-82B98651D8D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" y="732"/>
              <a:ext cx="107" cy="1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5">
              <a:extLst>
                <a:ext uri="{FF2B5EF4-FFF2-40B4-BE49-F238E27FC236}">
                  <a16:creationId xmlns:a16="http://schemas.microsoft.com/office/drawing/2014/main" id="{A817185F-A4C7-4785-B8E9-1591C13C78D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3" y="542"/>
              <a:ext cx="107" cy="1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AutoShape 6">
              <a:extLst>
                <a:ext uri="{FF2B5EF4-FFF2-40B4-BE49-F238E27FC236}">
                  <a16:creationId xmlns:a16="http://schemas.microsoft.com/office/drawing/2014/main" id="{9C3D72EA-2887-4D34-9DF3-2737DE2D556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" y="12"/>
              <a:ext cx="1280" cy="948"/>
            </a:xfrm>
            <a:custGeom>
              <a:avLst/>
              <a:gdLst>
                <a:gd name="T0" fmla="+- 0 112 61"/>
                <a:gd name="T1" fmla="*/ T0 w 1280"/>
                <a:gd name="T2" fmla="+- 0 544 12"/>
                <a:gd name="T3" fmla="*/ 544 h 948"/>
                <a:gd name="T4" fmla="+- 0 103 61"/>
                <a:gd name="T5" fmla="*/ T4 w 1280"/>
                <a:gd name="T6" fmla="+- 0 528 12"/>
                <a:gd name="T7" fmla="*/ 528 h 948"/>
                <a:gd name="T8" fmla="+- 0 79 61"/>
                <a:gd name="T9" fmla="*/ T8 w 1280"/>
                <a:gd name="T10" fmla="+- 0 514 12"/>
                <a:gd name="T11" fmla="*/ 514 h 948"/>
                <a:gd name="T12" fmla="+- 0 61 61"/>
                <a:gd name="T13" fmla="*/ T12 w 1280"/>
                <a:gd name="T14" fmla="+- 0 532 12"/>
                <a:gd name="T15" fmla="*/ 532 h 948"/>
                <a:gd name="T16" fmla="+- 0 65 61"/>
                <a:gd name="T17" fmla="*/ T16 w 1280"/>
                <a:gd name="T18" fmla="+- 0 554 12"/>
                <a:gd name="T19" fmla="*/ 554 h 948"/>
                <a:gd name="T20" fmla="+- 0 77 61"/>
                <a:gd name="T21" fmla="*/ T20 w 1280"/>
                <a:gd name="T22" fmla="+- 0 559 12"/>
                <a:gd name="T23" fmla="*/ 559 h 948"/>
                <a:gd name="T24" fmla="+- 0 94 61"/>
                <a:gd name="T25" fmla="*/ T24 w 1280"/>
                <a:gd name="T26" fmla="+- 0 561 12"/>
                <a:gd name="T27" fmla="*/ 561 h 948"/>
                <a:gd name="T28" fmla="+- 0 112 61"/>
                <a:gd name="T29" fmla="*/ T28 w 1280"/>
                <a:gd name="T30" fmla="+- 0 550 12"/>
                <a:gd name="T31" fmla="*/ 550 h 948"/>
                <a:gd name="T32" fmla="+- 0 709 61"/>
                <a:gd name="T33" fmla="*/ T32 w 1280"/>
                <a:gd name="T34" fmla="+- 0 960 12"/>
                <a:gd name="T35" fmla="*/ 960 h 948"/>
                <a:gd name="T36" fmla="+- 0 709 61"/>
                <a:gd name="T37" fmla="*/ T36 w 1280"/>
                <a:gd name="T38" fmla="+- 0 940 12"/>
                <a:gd name="T39" fmla="*/ 940 h 948"/>
                <a:gd name="T40" fmla="+- 0 697 61"/>
                <a:gd name="T41" fmla="*/ T40 w 1280"/>
                <a:gd name="T42" fmla="+- 0 938 12"/>
                <a:gd name="T43" fmla="*/ 938 h 948"/>
                <a:gd name="T44" fmla="+- 0 709 61"/>
                <a:gd name="T45" fmla="*/ T44 w 1280"/>
                <a:gd name="T46" fmla="+- 0 960 12"/>
                <a:gd name="T47" fmla="*/ 960 h 948"/>
                <a:gd name="T48" fmla="+- 0 1078 61"/>
                <a:gd name="T49" fmla="*/ T48 w 1280"/>
                <a:gd name="T50" fmla="+- 0 819 12"/>
                <a:gd name="T51" fmla="*/ 819 h 948"/>
                <a:gd name="T52" fmla="+- 0 1077 61"/>
                <a:gd name="T53" fmla="*/ T52 w 1280"/>
                <a:gd name="T54" fmla="+- 0 816 12"/>
                <a:gd name="T55" fmla="*/ 816 h 948"/>
                <a:gd name="T56" fmla="+- 0 1066 61"/>
                <a:gd name="T57" fmla="*/ T56 w 1280"/>
                <a:gd name="T58" fmla="+- 0 815 12"/>
                <a:gd name="T59" fmla="*/ 815 h 948"/>
                <a:gd name="T60" fmla="+- 0 1079 61"/>
                <a:gd name="T61" fmla="*/ T60 w 1280"/>
                <a:gd name="T62" fmla="+- 0 836 12"/>
                <a:gd name="T63" fmla="*/ 836 h 948"/>
                <a:gd name="T64" fmla="+- 0 1261 61"/>
                <a:gd name="T65" fmla="*/ T64 w 1280"/>
                <a:gd name="T66" fmla="+- 0 610 12"/>
                <a:gd name="T67" fmla="*/ 610 h 948"/>
                <a:gd name="T68" fmla="+- 0 1253 61"/>
                <a:gd name="T69" fmla="*/ T68 w 1280"/>
                <a:gd name="T70" fmla="+- 0 593 12"/>
                <a:gd name="T71" fmla="*/ 593 h 948"/>
                <a:gd name="T72" fmla="+- 0 1228 61"/>
                <a:gd name="T73" fmla="*/ T72 w 1280"/>
                <a:gd name="T74" fmla="+- 0 579 12"/>
                <a:gd name="T75" fmla="*/ 579 h 948"/>
                <a:gd name="T76" fmla="+- 0 1211 61"/>
                <a:gd name="T77" fmla="*/ T76 w 1280"/>
                <a:gd name="T78" fmla="+- 0 597 12"/>
                <a:gd name="T79" fmla="*/ 597 h 948"/>
                <a:gd name="T80" fmla="+- 0 1215 61"/>
                <a:gd name="T81" fmla="*/ T80 w 1280"/>
                <a:gd name="T82" fmla="+- 0 619 12"/>
                <a:gd name="T83" fmla="*/ 619 h 948"/>
                <a:gd name="T84" fmla="+- 0 1227 61"/>
                <a:gd name="T85" fmla="*/ T84 w 1280"/>
                <a:gd name="T86" fmla="+- 0 624 12"/>
                <a:gd name="T87" fmla="*/ 624 h 948"/>
                <a:gd name="T88" fmla="+- 0 1243 61"/>
                <a:gd name="T89" fmla="*/ T88 w 1280"/>
                <a:gd name="T90" fmla="+- 0 627 12"/>
                <a:gd name="T91" fmla="*/ 627 h 948"/>
                <a:gd name="T92" fmla="+- 0 1261 61"/>
                <a:gd name="T93" fmla="*/ T92 w 1280"/>
                <a:gd name="T94" fmla="+- 0 616 12"/>
                <a:gd name="T95" fmla="*/ 616 h 948"/>
                <a:gd name="T96" fmla="+- 0 1263 61"/>
                <a:gd name="T97" fmla="*/ T96 w 1280"/>
                <a:gd name="T98" fmla="+- 0 46 12"/>
                <a:gd name="T99" fmla="*/ 46 h 948"/>
                <a:gd name="T100" fmla="+- 0 1262 61"/>
                <a:gd name="T101" fmla="*/ T100 w 1280"/>
                <a:gd name="T102" fmla="+- 0 40 12"/>
                <a:gd name="T103" fmla="*/ 40 h 948"/>
                <a:gd name="T104" fmla="+- 0 1242 61"/>
                <a:gd name="T105" fmla="*/ T104 w 1280"/>
                <a:gd name="T106" fmla="+- 0 16 12"/>
                <a:gd name="T107" fmla="*/ 16 h 948"/>
                <a:gd name="T108" fmla="+- 0 1218 61"/>
                <a:gd name="T109" fmla="*/ T108 w 1280"/>
                <a:gd name="T110" fmla="+- 0 20 12"/>
                <a:gd name="T111" fmla="*/ 20 h 948"/>
                <a:gd name="T112" fmla="+- 0 1211 61"/>
                <a:gd name="T113" fmla="*/ T112 w 1280"/>
                <a:gd name="T114" fmla="+- 0 39 12"/>
                <a:gd name="T115" fmla="*/ 39 h 948"/>
                <a:gd name="T116" fmla="+- 0 1222 61"/>
                <a:gd name="T117" fmla="*/ T116 w 1280"/>
                <a:gd name="T118" fmla="+- 0 56 12"/>
                <a:gd name="T119" fmla="*/ 56 h 948"/>
                <a:gd name="T120" fmla="+- 0 1233 61"/>
                <a:gd name="T121" fmla="*/ T120 w 1280"/>
                <a:gd name="T122" fmla="+- 0 59 12"/>
                <a:gd name="T123" fmla="*/ 59 h 948"/>
                <a:gd name="T124" fmla="+- 0 1256 61"/>
                <a:gd name="T125" fmla="*/ T124 w 1280"/>
                <a:gd name="T126" fmla="+- 0 58 12"/>
                <a:gd name="T127" fmla="*/ 58 h 948"/>
                <a:gd name="T128" fmla="+- 0 1263 61"/>
                <a:gd name="T129" fmla="*/ T128 w 1280"/>
                <a:gd name="T130" fmla="+- 0 46 12"/>
                <a:gd name="T131" fmla="*/ 46 h 948"/>
                <a:gd name="T132" fmla="+- 0 1339 61"/>
                <a:gd name="T133" fmla="*/ T132 w 1280"/>
                <a:gd name="T134" fmla="+- 0 238 12"/>
                <a:gd name="T135" fmla="*/ 238 h 948"/>
                <a:gd name="T136" fmla="+- 0 1339 61"/>
                <a:gd name="T137" fmla="*/ T136 w 1280"/>
                <a:gd name="T138" fmla="+- 0 235 12"/>
                <a:gd name="T139" fmla="*/ 235 h 948"/>
                <a:gd name="T140" fmla="+- 0 1327 61"/>
                <a:gd name="T141" fmla="*/ T140 w 1280"/>
                <a:gd name="T142" fmla="+- 0 235 12"/>
                <a:gd name="T143" fmla="*/ 235 h 948"/>
                <a:gd name="T144" fmla="+- 0 1340 61"/>
                <a:gd name="T145" fmla="*/ T144 w 1280"/>
                <a:gd name="T146" fmla="+- 0 256 12"/>
                <a:gd name="T147" fmla="*/ 256 h 94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</a:cxnLst>
              <a:rect l="0" t="0" r="r" b="b"/>
              <a:pathLst>
                <a:path w="1280" h="948">
                  <a:moveTo>
                    <a:pt x="52" y="536"/>
                  </a:moveTo>
                  <a:lnTo>
                    <a:pt x="51" y="532"/>
                  </a:lnTo>
                  <a:lnTo>
                    <a:pt x="50" y="529"/>
                  </a:lnTo>
                  <a:lnTo>
                    <a:pt x="42" y="516"/>
                  </a:lnTo>
                  <a:lnTo>
                    <a:pt x="31" y="505"/>
                  </a:lnTo>
                  <a:lnTo>
                    <a:pt x="18" y="502"/>
                  </a:lnTo>
                  <a:lnTo>
                    <a:pt x="7" y="509"/>
                  </a:lnTo>
                  <a:lnTo>
                    <a:pt x="0" y="520"/>
                  </a:lnTo>
                  <a:lnTo>
                    <a:pt x="0" y="528"/>
                  </a:lnTo>
                  <a:lnTo>
                    <a:pt x="4" y="542"/>
                  </a:lnTo>
                  <a:lnTo>
                    <a:pt x="11" y="546"/>
                  </a:lnTo>
                  <a:lnTo>
                    <a:pt x="16" y="547"/>
                  </a:lnTo>
                  <a:lnTo>
                    <a:pt x="21" y="548"/>
                  </a:lnTo>
                  <a:lnTo>
                    <a:pt x="33" y="549"/>
                  </a:lnTo>
                  <a:lnTo>
                    <a:pt x="45" y="547"/>
                  </a:lnTo>
                  <a:lnTo>
                    <a:pt x="51" y="538"/>
                  </a:lnTo>
                  <a:lnTo>
                    <a:pt x="52" y="536"/>
                  </a:lnTo>
                  <a:moveTo>
                    <a:pt x="648" y="948"/>
                  </a:moveTo>
                  <a:lnTo>
                    <a:pt x="648" y="930"/>
                  </a:lnTo>
                  <a:lnTo>
                    <a:pt x="648" y="928"/>
                  </a:lnTo>
                  <a:lnTo>
                    <a:pt x="644" y="919"/>
                  </a:lnTo>
                  <a:lnTo>
                    <a:pt x="636" y="926"/>
                  </a:lnTo>
                  <a:lnTo>
                    <a:pt x="640" y="940"/>
                  </a:lnTo>
                  <a:lnTo>
                    <a:pt x="648" y="948"/>
                  </a:lnTo>
                  <a:moveTo>
                    <a:pt x="1018" y="824"/>
                  </a:moveTo>
                  <a:lnTo>
                    <a:pt x="1017" y="807"/>
                  </a:lnTo>
                  <a:lnTo>
                    <a:pt x="1017" y="805"/>
                  </a:lnTo>
                  <a:lnTo>
                    <a:pt x="1016" y="804"/>
                  </a:lnTo>
                  <a:lnTo>
                    <a:pt x="1014" y="796"/>
                  </a:lnTo>
                  <a:lnTo>
                    <a:pt x="1005" y="803"/>
                  </a:lnTo>
                  <a:lnTo>
                    <a:pt x="1009" y="817"/>
                  </a:lnTo>
                  <a:lnTo>
                    <a:pt x="1018" y="824"/>
                  </a:lnTo>
                  <a:moveTo>
                    <a:pt x="1201" y="601"/>
                  </a:moveTo>
                  <a:lnTo>
                    <a:pt x="1200" y="598"/>
                  </a:lnTo>
                  <a:lnTo>
                    <a:pt x="1199" y="594"/>
                  </a:lnTo>
                  <a:lnTo>
                    <a:pt x="1192" y="581"/>
                  </a:lnTo>
                  <a:lnTo>
                    <a:pt x="1180" y="571"/>
                  </a:lnTo>
                  <a:lnTo>
                    <a:pt x="1167" y="567"/>
                  </a:lnTo>
                  <a:lnTo>
                    <a:pt x="1156" y="575"/>
                  </a:lnTo>
                  <a:lnTo>
                    <a:pt x="1150" y="585"/>
                  </a:lnTo>
                  <a:lnTo>
                    <a:pt x="1149" y="593"/>
                  </a:lnTo>
                  <a:lnTo>
                    <a:pt x="1154" y="607"/>
                  </a:lnTo>
                  <a:lnTo>
                    <a:pt x="1160" y="611"/>
                  </a:lnTo>
                  <a:lnTo>
                    <a:pt x="1166" y="612"/>
                  </a:lnTo>
                  <a:lnTo>
                    <a:pt x="1171" y="613"/>
                  </a:lnTo>
                  <a:lnTo>
                    <a:pt x="1182" y="615"/>
                  </a:lnTo>
                  <a:lnTo>
                    <a:pt x="1194" y="612"/>
                  </a:lnTo>
                  <a:lnTo>
                    <a:pt x="1200" y="604"/>
                  </a:lnTo>
                  <a:lnTo>
                    <a:pt x="1201" y="601"/>
                  </a:lnTo>
                  <a:moveTo>
                    <a:pt x="1202" y="34"/>
                  </a:moveTo>
                  <a:lnTo>
                    <a:pt x="1202" y="31"/>
                  </a:lnTo>
                  <a:lnTo>
                    <a:pt x="1201" y="28"/>
                  </a:lnTo>
                  <a:lnTo>
                    <a:pt x="1193" y="14"/>
                  </a:lnTo>
                  <a:lnTo>
                    <a:pt x="1181" y="4"/>
                  </a:lnTo>
                  <a:lnTo>
                    <a:pt x="1168" y="0"/>
                  </a:lnTo>
                  <a:lnTo>
                    <a:pt x="1157" y="8"/>
                  </a:lnTo>
                  <a:lnTo>
                    <a:pt x="1151" y="18"/>
                  </a:lnTo>
                  <a:lnTo>
                    <a:pt x="1150" y="27"/>
                  </a:lnTo>
                  <a:lnTo>
                    <a:pt x="1155" y="40"/>
                  </a:lnTo>
                  <a:lnTo>
                    <a:pt x="1161" y="44"/>
                  </a:lnTo>
                  <a:lnTo>
                    <a:pt x="1167" y="46"/>
                  </a:lnTo>
                  <a:lnTo>
                    <a:pt x="1172" y="47"/>
                  </a:lnTo>
                  <a:lnTo>
                    <a:pt x="1183" y="48"/>
                  </a:lnTo>
                  <a:lnTo>
                    <a:pt x="1195" y="46"/>
                  </a:lnTo>
                  <a:lnTo>
                    <a:pt x="1202" y="37"/>
                  </a:lnTo>
                  <a:lnTo>
                    <a:pt x="1202" y="34"/>
                  </a:lnTo>
                  <a:moveTo>
                    <a:pt x="1279" y="244"/>
                  </a:moveTo>
                  <a:lnTo>
                    <a:pt x="1278" y="226"/>
                  </a:lnTo>
                  <a:lnTo>
                    <a:pt x="1278" y="225"/>
                  </a:lnTo>
                  <a:lnTo>
                    <a:pt x="1278" y="223"/>
                  </a:lnTo>
                  <a:lnTo>
                    <a:pt x="1275" y="215"/>
                  </a:lnTo>
                  <a:lnTo>
                    <a:pt x="1266" y="223"/>
                  </a:lnTo>
                  <a:lnTo>
                    <a:pt x="1270" y="236"/>
                  </a:lnTo>
                  <a:lnTo>
                    <a:pt x="1279" y="244"/>
                  </a:lnTo>
                </a:path>
              </a:pathLst>
            </a:custGeom>
            <a:solidFill>
              <a:srgbClr val="FFD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</p:grpSp>
      <p:grpSp>
        <p:nvGrpSpPr>
          <p:cNvPr id="9" name="Group 7">
            <a:extLst>
              <a:ext uri="{FF2B5EF4-FFF2-40B4-BE49-F238E27FC236}">
                <a16:creationId xmlns:a16="http://schemas.microsoft.com/office/drawing/2014/main" id="{CF09D6DE-781B-4F16-8E12-FBF7CFF67F3D}"/>
              </a:ext>
            </a:extLst>
          </p:cNvPr>
          <p:cNvGrpSpPr>
            <a:grpSpLocks/>
          </p:cNvGrpSpPr>
          <p:nvPr/>
        </p:nvGrpSpPr>
        <p:grpSpPr bwMode="auto">
          <a:xfrm>
            <a:off x="2373925" y="564485"/>
            <a:ext cx="866165" cy="1296393"/>
            <a:chOff x="3903" y="482"/>
            <a:chExt cx="1137" cy="1704"/>
          </a:xfrm>
        </p:grpSpPr>
        <p:sp>
          <p:nvSpPr>
            <p:cNvPr id="10" name="AutoShape 8">
              <a:extLst>
                <a:ext uri="{FF2B5EF4-FFF2-40B4-BE49-F238E27FC236}">
                  <a16:creationId xmlns:a16="http://schemas.microsoft.com/office/drawing/2014/main" id="{A49750AF-F957-47F1-A171-386843BE844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3" y="481"/>
              <a:ext cx="1137" cy="1704"/>
            </a:xfrm>
            <a:custGeom>
              <a:avLst/>
              <a:gdLst>
                <a:gd name="T0" fmla="+- 0 4228 3903"/>
                <a:gd name="T1" fmla="*/ T0 w 1137"/>
                <a:gd name="T2" fmla="+- 0 942 482"/>
                <a:gd name="T3" fmla="*/ 942 h 1704"/>
                <a:gd name="T4" fmla="+- 0 4116 3903"/>
                <a:gd name="T5" fmla="*/ T4 w 1137"/>
                <a:gd name="T6" fmla="+- 0 905 482"/>
                <a:gd name="T7" fmla="*/ 905 h 1704"/>
                <a:gd name="T8" fmla="+- 0 3947 3903"/>
                <a:gd name="T9" fmla="*/ T8 w 1137"/>
                <a:gd name="T10" fmla="+- 0 823 482"/>
                <a:gd name="T11" fmla="*/ 823 h 1704"/>
                <a:gd name="T12" fmla="+- 0 3904 3903"/>
                <a:gd name="T13" fmla="*/ T12 w 1137"/>
                <a:gd name="T14" fmla="+- 0 853 482"/>
                <a:gd name="T15" fmla="*/ 853 h 1704"/>
                <a:gd name="T16" fmla="+- 0 3956 3903"/>
                <a:gd name="T17" fmla="*/ T16 w 1137"/>
                <a:gd name="T18" fmla="+- 0 885 482"/>
                <a:gd name="T19" fmla="*/ 885 h 1704"/>
                <a:gd name="T20" fmla="+- 0 4125 3903"/>
                <a:gd name="T21" fmla="*/ T20 w 1137"/>
                <a:gd name="T22" fmla="+- 0 930 482"/>
                <a:gd name="T23" fmla="*/ 930 h 1704"/>
                <a:gd name="T24" fmla="+- 0 4243 3903"/>
                <a:gd name="T25" fmla="*/ T24 w 1137"/>
                <a:gd name="T26" fmla="+- 0 962 482"/>
                <a:gd name="T27" fmla="*/ 962 h 1704"/>
                <a:gd name="T28" fmla="+- 0 4485 3903"/>
                <a:gd name="T29" fmla="*/ T28 w 1137"/>
                <a:gd name="T30" fmla="+- 0 1839 482"/>
                <a:gd name="T31" fmla="*/ 1839 h 1704"/>
                <a:gd name="T32" fmla="+- 0 4419 3903"/>
                <a:gd name="T33" fmla="*/ T32 w 1137"/>
                <a:gd name="T34" fmla="+- 0 1825 482"/>
                <a:gd name="T35" fmla="*/ 1825 h 1704"/>
                <a:gd name="T36" fmla="+- 0 4390 3903"/>
                <a:gd name="T37" fmla="*/ T36 w 1137"/>
                <a:gd name="T38" fmla="+- 0 1880 482"/>
                <a:gd name="T39" fmla="*/ 1880 h 1704"/>
                <a:gd name="T40" fmla="+- 0 4400 3903"/>
                <a:gd name="T41" fmla="*/ T40 w 1137"/>
                <a:gd name="T42" fmla="+- 0 1911 482"/>
                <a:gd name="T43" fmla="*/ 1911 h 1704"/>
                <a:gd name="T44" fmla="+- 0 4464 3903"/>
                <a:gd name="T45" fmla="*/ T44 w 1137"/>
                <a:gd name="T46" fmla="+- 0 1929 482"/>
                <a:gd name="T47" fmla="*/ 1929 h 1704"/>
                <a:gd name="T48" fmla="+- 0 4493 3903"/>
                <a:gd name="T49" fmla="*/ T48 w 1137"/>
                <a:gd name="T50" fmla="+- 0 1863 482"/>
                <a:gd name="T51" fmla="*/ 1863 h 1704"/>
                <a:gd name="T52" fmla="+- 0 4676 3903"/>
                <a:gd name="T53" fmla="*/ T52 w 1137"/>
                <a:gd name="T54" fmla="+- 0 1752 482"/>
                <a:gd name="T55" fmla="*/ 1752 h 1704"/>
                <a:gd name="T56" fmla="+- 0 4611 3903"/>
                <a:gd name="T57" fmla="*/ T56 w 1137"/>
                <a:gd name="T58" fmla="+- 0 1886 482"/>
                <a:gd name="T59" fmla="*/ 1886 h 1704"/>
                <a:gd name="T60" fmla="+- 0 4472 3903"/>
                <a:gd name="T61" fmla="*/ T60 w 1137"/>
                <a:gd name="T62" fmla="+- 0 2110 482"/>
                <a:gd name="T63" fmla="*/ 2110 h 1704"/>
                <a:gd name="T64" fmla="+- 0 4497 3903"/>
                <a:gd name="T65" fmla="*/ T64 w 1137"/>
                <a:gd name="T66" fmla="+- 0 2178 482"/>
                <a:gd name="T67" fmla="*/ 2178 h 1704"/>
                <a:gd name="T68" fmla="+- 0 4591 3903"/>
                <a:gd name="T69" fmla="*/ T68 w 1137"/>
                <a:gd name="T70" fmla="+- 0 2060 482"/>
                <a:gd name="T71" fmla="*/ 2060 h 1704"/>
                <a:gd name="T72" fmla="+- 0 4667 3903"/>
                <a:gd name="T73" fmla="*/ T72 w 1137"/>
                <a:gd name="T74" fmla="+- 0 1819 482"/>
                <a:gd name="T75" fmla="*/ 1819 h 1704"/>
                <a:gd name="T76" fmla="+- 0 5010 3903"/>
                <a:gd name="T77" fmla="*/ T76 w 1137"/>
                <a:gd name="T78" fmla="+- 0 2105 482"/>
                <a:gd name="T79" fmla="*/ 2105 h 1704"/>
                <a:gd name="T80" fmla="+- 0 4978 3903"/>
                <a:gd name="T81" fmla="*/ T80 w 1137"/>
                <a:gd name="T82" fmla="+- 0 2013 482"/>
                <a:gd name="T83" fmla="*/ 2013 h 1704"/>
                <a:gd name="T84" fmla="+- 0 4928 3903"/>
                <a:gd name="T85" fmla="*/ T84 w 1137"/>
                <a:gd name="T86" fmla="+- 0 1932 482"/>
                <a:gd name="T87" fmla="*/ 1932 h 1704"/>
                <a:gd name="T88" fmla="+- 0 4471 3903"/>
                <a:gd name="T89" fmla="*/ T88 w 1137"/>
                <a:gd name="T90" fmla="+- 0 758 482"/>
                <a:gd name="T91" fmla="*/ 758 h 1704"/>
                <a:gd name="T92" fmla="+- 0 4403 3903"/>
                <a:gd name="T93" fmla="*/ T92 w 1137"/>
                <a:gd name="T94" fmla="+- 0 763 482"/>
                <a:gd name="T95" fmla="*/ 763 h 1704"/>
                <a:gd name="T96" fmla="+- 0 4420 3903"/>
                <a:gd name="T97" fmla="*/ T96 w 1137"/>
                <a:gd name="T98" fmla="+- 0 793 482"/>
                <a:gd name="T99" fmla="*/ 793 h 1704"/>
                <a:gd name="T100" fmla="+- 0 4453 3903"/>
                <a:gd name="T101" fmla="*/ T100 w 1137"/>
                <a:gd name="T102" fmla="+- 0 820 482"/>
                <a:gd name="T103" fmla="*/ 820 h 1704"/>
                <a:gd name="T104" fmla="+- 0 4360 3903"/>
                <a:gd name="T105" fmla="*/ T104 w 1137"/>
                <a:gd name="T106" fmla="+- 0 988 482"/>
                <a:gd name="T107" fmla="*/ 988 h 1704"/>
                <a:gd name="T108" fmla="+- 0 4194 3903"/>
                <a:gd name="T109" fmla="*/ T108 w 1137"/>
                <a:gd name="T110" fmla="+- 0 1106 482"/>
                <a:gd name="T111" fmla="*/ 1106 h 1704"/>
                <a:gd name="T112" fmla="+- 0 4101 3903"/>
                <a:gd name="T113" fmla="*/ T112 w 1137"/>
                <a:gd name="T114" fmla="+- 0 1129 482"/>
                <a:gd name="T115" fmla="*/ 1129 h 1704"/>
                <a:gd name="T116" fmla="+- 0 4130 3903"/>
                <a:gd name="T117" fmla="*/ T116 w 1137"/>
                <a:gd name="T118" fmla="+- 0 1148 482"/>
                <a:gd name="T119" fmla="*/ 1148 h 1704"/>
                <a:gd name="T120" fmla="+- 0 4308 3903"/>
                <a:gd name="T121" fmla="*/ T120 w 1137"/>
                <a:gd name="T122" fmla="+- 0 1248 482"/>
                <a:gd name="T123" fmla="*/ 1248 h 1704"/>
                <a:gd name="T124" fmla="+- 0 4312 3903"/>
                <a:gd name="T125" fmla="*/ T124 w 1137"/>
                <a:gd name="T126" fmla="+- 0 1274 482"/>
                <a:gd name="T127" fmla="*/ 1274 h 1704"/>
                <a:gd name="T128" fmla="+- 0 4258 3903"/>
                <a:gd name="T129" fmla="*/ T128 w 1137"/>
                <a:gd name="T130" fmla="+- 0 1436 482"/>
                <a:gd name="T131" fmla="*/ 1436 h 1704"/>
                <a:gd name="T132" fmla="+- 0 4182 3903"/>
                <a:gd name="T133" fmla="*/ T132 w 1137"/>
                <a:gd name="T134" fmla="+- 0 1500 482"/>
                <a:gd name="T135" fmla="*/ 1500 h 1704"/>
                <a:gd name="T136" fmla="+- 0 4245 3903"/>
                <a:gd name="T137" fmla="*/ T136 w 1137"/>
                <a:gd name="T138" fmla="+- 0 1537 482"/>
                <a:gd name="T139" fmla="*/ 1537 h 1704"/>
                <a:gd name="T140" fmla="+- 0 4345 3903"/>
                <a:gd name="T141" fmla="*/ T140 w 1137"/>
                <a:gd name="T142" fmla="+- 0 1469 482"/>
                <a:gd name="T143" fmla="*/ 1469 h 1704"/>
                <a:gd name="T144" fmla="+- 0 4399 3903"/>
                <a:gd name="T145" fmla="*/ T144 w 1137"/>
                <a:gd name="T146" fmla="+- 0 1537 482"/>
                <a:gd name="T147" fmla="*/ 1537 h 1704"/>
                <a:gd name="T148" fmla="+- 0 4414 3903"/>
                <a:gd name="T149" fmla="*/ T148 w 1137"/>
                <a:gd name="T150" fmla="+- 0 1611 482"/>
                <a:gd name="T151" fmla="*/ 1611 h 1704"/>
                <a:gd name="T152" fmla="+- 0 4478 3903"/>
                <a:gd name="T153" fmla="*/ T152 w 1137"/>
                <a:gd name="T154" fmla="+- 0 1693 482"/>
                <a:gd name="T155" fmla="*/ 1693 h 1704"/>
                <a:gd name="T156" fmla="+- 0 4687 3903"/>
                <a:gd name="T157" fmla="*/ T156 w 1137"/>
                <a:gd name="T158" fmla="+- 0 1681 482"/>
                <a:gd name="T159" fmla="*/ 1681 h 1704"/>
                <a:gd name="T160" fmla="+- 0 4847 3903"/>
                <a:gd name="T161" fmla="*/ T160 w 1137"/>
                <a:gd name="T162" fmla="+- 0 1783 482"/>
                <a:gd name="T163" fmla="*/ 1783 h 1704"/>
                <a:gd name="T164" fmla="+- 0 4918 3903"/>
                <a:gd name="T165" fmla="*/ T164 w 1137"/>
                <a:gd name="T166" fmla="+- 0 1977 482"/>
                <a:gd name="T167" fmla="*/ 1977 h 1704"/>
                <a:gd name="T168" fmla="+- 0 4937 3903"/>
                <a:gd name="T169" fmla="*/ T168 w 1137"/>
                <a:gd name="T170" fmla="+- 0 2079 482"/>
                <a:gd name="T171" fmla="*/ 2079 h 1704"/>
                <a:gd name="T172" fmla="+- 0 4987 3903"/>
                <a:gd name="T173" fmla="*/ T172 w 1137"/>
                <a:gd name="T174" fmla="+- 0 2144 482"/>
                <a:gd name="T175" fmla="*/ 2144 h 1704"/>
                <a:gd name="T176" fmla="+- 0 5040 3903"/>
                <a:gd name="T177" fmla="*/ T176 w 1137"/>
                <a:gd name="T178" fmla="+- 0 786 482"/>
                <a:gd name="T179" fmla="*/ 786 h 1704"/>
                <a:gd name="T180" fmla="+- 0 4971 3903"/>
                <a:gd name="T181" fmla="*/ T180 w 1137"/>
                <a:gd name="T182" fmla="+- 0 688 482"/>
                <a:gd name="T183" fmla="*/ 688 h 1704"/>
                <a:gd name="T184" fmla="+- 0 4866 3903"/>
                <a:gd name="T185" fmla="*/ T184 w 1137"/>
                <a:gd name="T186" fmla="+- 0 684 482"/>
                <a:gd name="T187" fmla="*/ 684 h 1704"/>
                <a:gd name="T188" fmla="+- 0 4846 3903"/>
                <a:gd name="T189" fmla="*/ T188 w 1137"/>
                <a:gd name="T190" fmla="+- 0 612 482"/>
                <a:gd name="T191" fmla="*/ 612 h 1704"/>
                <a:gd name="T192" fmla="+- 0 4905 3903"/>
                <a:gd name="T193" fmla="*/ T192 w 1137"/>
                <a:gd name="T194" fmla="+- 0 533 482"/>
                <a:gd name="T195" fmla="*/ 533 h 1704"/>
                <a:gd name="T196" fmla="+- 0 4883 3903"/>
                <a:gd name="T197" fmla="*/ T196 w 1137"/>
                <a:gd name="T198" fmla="+- 0 482 482"/>
                <a:gd name="T199" fmla="*/ 482 h 1704"/>
                <a:gd name="T200" fmla="+- 0 4811 3903"/>
                <a:gd name="T201" fmla="*/ T200 w 1137"/>
                <a:gd name="T202" fmla="+- 0 599 482"/>
                <a:gd name="T203" fmla="*/ 599 h 1704"/>
                <a:gd name="T204" fmla="+- 0 4648 3903"/>
                <a:gd name="T205" fmla="*/ T204 w 1137"/>
                <a:gd name="T206" fmla="+- 0 746 482"/>
                <a:gd name="T207" fmla="*/ 746 h 1704"/>
                <a:gd name="T208" fmla="+- 0 4926 3903"/>
                <a:gd name="T209" fmla="*/ T208 w 1137"/>
                <a:gd name="T210" fmla="+- 0 1925 482"/>
                <a:gd name="T211" fmla="*/ 1925 h 1704"/>
                <a:gd name="T212" fmla="+- 0 5040 3903"/>
                <a:gd name="T213" fmla="*/ T212 w 1137"/>
                <a:gd name="T214" fmla="+- 0 786 482"/>
                <a:gd name="T215" fmla="*/ 786 h 1704"/>
                <a:gd name="T216" fmla="+- 0 4972 3903"/>
                <a:gd name="T217" fmla="*/ T216 w 1137"/>
                <a:gd name="T218" fmla="+- 0 686 482"/>
                <a:gd name="T219" fmla="*/ 686 h 1704"/>
                <a:gd name="T220" fmla="+- 0 5029 3903"/>
                <a:gd name="T221" fmla="*/ T220 w 1137"/>
                <a:gd name="T222" fmla="+- 0 701 482"/>
                <a:gd name="T223" fmla="*/ 701 h 1704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  <a:cxn ang="0">
                  <a:pos x="T165" y="T167"/>
                </a:cxn>
                <a:cxn ang="0">
                  <a:pos x="T169" y="T171"/>
                </a:cxn>
                <a:cxn ang="0">
                  <a:pos x="T173" y="T175"/>
                </a:cxn>
                <a:cxn ang="0">
                  <a:pos x="T177" y="T179"/>
                </a:cxn>
                <a:cxn ang="0">
                  <a:pos x="T181" y="T183"/>
                </a:cxn>
                <a:cxn ang="0">
                  <a:pos x="T185" y="T187"/>
                </a:cxn>
                <a:cxn ang="0">
                  <a:pos x="T189" y="T191"/>
                </a:cxn>
                <a:cxn ang="0">
                  <a:pos x="T193" y="T195"/>
                </a:cxn>
                <a:cxn ang="0">
                  <a:pos x="T197" y="T199"/>
                </a:cxn>
                <a:cxn ang="0">
                  <a:pos x="T201" y="T203"/>
                </a:cxn>
                <a:cxn ang="0">
                  <a:pos x="T205" y="T207"/>
                </a:cxn>
                <a:cxn ang="0">
                  <a:pos x="T209" y="T211"/>
                </a:cxn>
                <a:cxn ang="0">
                  <a:pos x="T213" y="T215"/>
                </a:cxn>
                <a:cxn ang="0">
                  <a:pos x="T217" y="T219"/>
                </a:cxn>
                <a:cxn ang="0">
                  <a:pos x="T221" y="T223"/>
                </a:cxn>
              </a:cxnLst>
              <a:rect l="0" t="0" r="r" b="b"/>
              <a:pathLst>
                <a:path w="1137" h="1704">
                  <a:moveTo>
                    <a:pt x="341" y="477"/>
                  </a:moveTo>
                  <a:lnTo>
                    <a:pt x="341" y="474"/>
                  </a:lnTo>
                  <a:lnTo>
                    <a:pt x="338" y="464"/>
                  </a:lnTo>
                  <a:lnTo>
                    <a:pt x="325" y="460"/>
                  </a:lnTo>
                  <a:lnTo>
                    <a:pt x="314" y="457"/>
                  </a:lnTo>
                  <a:lnTo>
                    <a:pt x="298" y="452"/>
                  </a:lnTo>
                  <a:lnTo>
                    <a:pt x="259" y="440"/>
                  </a:lnTo>
                  <a:lnTo>
                    <a:pt x="213" y="423"/>
                  </a:lnTo>
                  <a:lnTo>
                    <a:pt x="174" y="404"/>
                  </a:lnTo>
                  <a:lnTo>
                    <a:pt x="119" y="365"/>
                  </a:lnTo>
                  <a:lnTo>
                    <a:pt x="87" y="349"/>
                  </a:lnTo>
                  <a:lnTo>
                    <a:pt x="44" y="341"/>
                  </a:lnTo>
                  <a:lnTo>
                    <a:pt x="21" y="342"/>
                  </a:lnTo>
                  <a:lnTo>
                    <a:pt x="7" y="348"/>
                  </a:lnTo>
                  <a:lnTo>
                    <a:pt x="0" y="359"/>
                  </a:lnTo>
                  <a:lnTo>
                    <a:pt x="1" y="371"/>
                  </a:lnTo>
                  <a:lnTo>
                    <a:pt x="7" y="381"/>
                  </a:lnTo>
                  <a:lnTo>
                    <a:pt x="18" y="391"/>
                  </a:lnTo>
                  <a:lnTo>
                    <a:pt x="34" y="399"/>
                  </a:lnTo>
                  <a:lnTo>
                    <a:pt x="53" y="403"/>
                  </a:lnTo>
                  <a:lnTo>
                    <a:pt x="98" y="409"/>
                  </a:lnTo>
                  <a:lnTo>
                    <a:pt x="140" y="417"/>
                  </a:lnTo>
                  <a:lnTo>
                    <a:pt x="181" y="430"/>
                  </a:lnTo>
                  <a:lnTo>
                    <a:pt x="222" y="448"/>
                  </a:lnTo>
                  <a:lnTo>
                    <a:pt x="263" y="469"/>
                  </a:lnTo>
                  <a:lnTo>
                    <a:pt x="299" y="485"/>
                  </a:lnTo>
                  <a:lnTo>
                    <a:pt x="326" y="490"/>
                  </a:lnTo>
                  <a:lnTo>
                    <a:pt x="340" y="480"/>
                  </a:lnTo>
                  <a:lnTo>
                    <a:pt x="341" y="477"/>
                  </a:lnTo>
                  <a:moveTo>
                    <a:pt x="590" y="1381"/>
                  </a:moveTo>
                  <a:lnTo>
                    <a:pt x="587" y="1368"/>
                  </a:lnTo>
                  <a:lnTo>
                    <a:pt x="582" y="1357"/>
                  </a:lnTo>
                  <a:lnTo>
                    <a:pt x="573" y="1348"/>
                  </a:lnTo>
                  <a:lnTo>
                    <a:pt x="561" y="1343"/>
                  </a:lnTo>
                  <a:lnTo>
                    <a:pt x="545" y="1341"/>
                  </a:lnTo>
                  <a:lnTo>
                    <a:pt x="516" y="1343"/>
                  </a:lnTo>
                  <a:lnTo>
                    <a:pt x="496" y="1350"/>
                  </a:lnTo>
                  <a:lnTo>
                    <a:pt x="485" y="1361"/>
                  </a:lnTo>
                  <a:lnTo>
                    <a:pt x="483" y="1377"/>
                  </a:lnTo>
                  <a:lnTo>
                    <a:pt x="487" y="1398"/>
                  </a:lnTo>
                  <a:lnTo>
                    <a:pt x="488" y="1407"/>
                  </a:lnTo>
                  <a:lnTo>
                    <a:pt x="491" y="1416"/>
                  </a:lnTo>
                  <a:lnTo>
                    <a:pt x="493" y="1424"/>
                  </a:lnTo>
                  <a:lnTo>
                    <a:pt x="497" y="1429"/>
                  </a:lnTo>
                  <a:lnTo>
                    <a:pt x="502" y="1432"/>
                  </a:lnTo>
                  <a:lnTo>
                    <a:pt x="512" y="1438"/>
                  </a:lnTo>
                  <a:lnTo>
                    <a:pt x="534" y="1447"/>
                  </a:lnTo>
                  <a:lnTo>
                    <a:pt x="561" y="1447"/>
                  </a:lnTo>
                  <a:lnTo>
                    <a:pt x="581" y="1427"/>
                  </a:lnTo>
                  <a:lnTo>
                    <a:pt x="587" y="1411"/>
                  </a:lnTo>
                  <a:lnTo>
                    <a:pt x="590" y="1395"/>
                  </a:lnTo>
                  <a:lnTo>
                    <a:pt x="590" y="1381"/>
                  </a:lnTo>
                  <a:moveTo>
                    <a:pt x="795" y="1286"/>
                  </a:moveTo>
                  <a:lnTo>
                    <a:pt x="792" y="1278"/>
                  </a:lnTo>
                  <a:lnTo>
                    <a:pt x="785" y="1270"/>
                  </a:lnTo>
                  <a:lnTo>
                    <a:pt x="773" y="1270"/>
                  </a:lnTo>
                  <a:lnTo>
                    <a:pt x="759" y="1281"/>
                  </a:lnTo>
                  <a:lnTo>
                    <a:pt x="745" y="1306"/>
                  </a:lnTo>
                  <a:lnTo>
                    <a:pt x="729" y="1352"/>
                  </a:lnTo>
                  <a:lnTo>
                    <a:pt x="708" y="1404"/>
                  </a:lnTo>
                  <a:lnTo>
                    <a:pt x="678" y="1458"/>
                  </a:lnTo>
                  <a:lnTo>
                    <a:pt x="599" y="1543"/>
                  </a:lnTo>
                  <a:lnTo>
                    <a:pt x="578" y="1585"/>
                  </a:lnTo>
                  <a:lnTo>
                    <a:pt x="569" y="1628"/>
                  </a:lnTo>
                  <a:lnTo>
                    <a:pt x="574" y="1666"/>
                  </a:lnTo>
                  <a:lnTo>
                    <a:pt x="579" y="1677"/>
                  </a:lnTo>
                  <a:lnTo>
                    <a:pt x="586" y="1687"/>
                  </a:lnTo>
                  <a:lnTo>
                    <a:pt x="594" y="1696"/>
                  </a:lnTo>
                  <a:lnTo>
                    <a:pt x="605" y="1703"/>
                  </a:lnTo>
                  <a:lnTo>
                    <a:pt x="642" y="1695"/>
                  </a:lnTo>
                  <a:lnTo>
                    <a:pt x="669" y="1646"/>
                  </a:lnTo>
                  <a:lnTo>
                    <a:pt x="688" y="1578"/>
                  </a:lnTo>
                  <a:lnTo>
                    <a:pt x="700" y="1515"/>
                  </a:lnTo>
                  <a:lnTo>
                    <a:pt x="715" y="1454"/>
                  </a:lnTo>
                  <a:lnTo>
                    <a:pt x="740" y="1390"/>
                  </a:lnTo>
                  <a:lnTo>
                    <a:pt x="764" y="1337"/>
                  </a:lnTo>
                  <a:lnTo>
                    <a:pt x="782" y="1307"/>
                  </a:lnTo>
                  <a:lnTo>
                    <a:pt x="793" y="1296"/>
                  </a:lnTo>
                  <a:lnTo>
                    <a:pt x="795" y="1286"/>
                  </a:lnTo>
                  <a:moveTo>
                    <a:pt x="1107" y="1623"/>
                  </a:moveTo>
                  <a:lnTo>
                    <a:pt x="1105" y="1606"/>
                  </a:lnTo>
                  <a:lnTo>
                    <a:pt x="1100" y="1586"/>
                  </a:lnTo>
                  <a:lnTo>
                    <a:pt x="1090" y="1560"/>
                  </a:lnTo>
                  <a:lnTo>
                    <a:pt x="1075" y="1531"/>
                  </a:lnTo>
                  <a:lnTo>
                    <a:pt x="1056" y="1499"/>
                  </a:lnTo>
                  <a:lnTo>
                    <a:pt x="1032" y="1463"/>
                  </a:lnTo>
                  <a:lnTo>
                    <a:pt x="1028" y="1456"/>
                  </a:lnTo>
                  <a:lnTo>
                    <a:pt x="1025" y="1450"/>
                  </a:lnTo>
                  <a:lnTo>
                    <a:pt x="638" y="291"/>
                  </a:lnTo>
                  <a:lnTo>
                    <a:pt x="621" y="288"/>
                  </a:lnTo>
                  <a:lnTo>
                    <a:pt x="612" y="286"/>
                  </a:lnTo>
                  <a:lnTo>
                    <a:pt x="568" y="276"/>
                  </a:lnTo>
                  <a:lnTo>
                    <a:pt x="537" y="272"/>
                  </a:lnTo>
                  <a:lnTo>
                    <a:pt x="529" y="273"/>
                  </a:lnTo>
                  <a:lnTo>
                    <a:pt x="514" y="274"/>
                  </a:lnTo>
                  <a:lnTo>
                    <a:pt x="500" y="281"/>
                  </a:lnTo>
                  <a:lnTo>
                    <a:pt x="498" y="292"/>
                  </a:lnTo>
                  <a:lnTo>
                    <a:pt x="501" y="298"/>
                  </a:lnTo>
                  <a:lnTo>
                    <a:pt x="507" y="305"/>
                  </a:lnTo>
                  <a:lnTo>
                    <a:pt x="517" y="311"/>
                  </a:lnTo>
                  <a:lnTo>
                    <a:pt x="530" y="318"/>
                  </a:lnTo>
                  <a:lnTo>
                    <a:pt x="541" y="324"/>
                  </a:lnTo>
                  <a:lnTo>
                    <a:pt x="548" y="330"/>
                  </a:lnTo>
                  <a:lnTo>
                    <a:pt x="550" y="338"/>
                  </a:lnTo>
                  <a:lnTo>
                    <a:pt x="546" y="367"/>
                  </a:lnTo>
                  <a:lnTo>
                    <a:pt x="523" y="405"/>
                  </a:lnTo>
                  <a:lnTo>
                    <a:pt x="490" y="451"/>
                  </a:lnTo>
                  <a:lnTo>
                    <a:pt x="457" y="506"/>
                  </a:lnTo>
                  <a:lnTo>
                    <a:pt x="411" y="567"/>
                  </a:lnTo>
                  <a:lnTo>
                    <a:pt x="352" y="605"/>
                  </a:lnTo>
                  <a:lnTo>
                    <a:pt x="351" y="605"/>
                  </a:lnTo>
                  <a:lnTo>
                    <a:pt x="291" y="624"/>
                  </a:lnTo>
                  <a:lnTo>
                    <a:pt x="238" y="628"/>
                  </a:lnTo>
                  <a:lnTo>
                    <a:pt x="217" y="631"/>
                  </a:lnTo>
                  <a:lnTo>
                    <a:pt x="204" y="637"/>
                  </a:lnTo>
                  <a:lnTo>
                    <a:pt x="198" y="647"/>
                  </a:lnTo>
                  <a:lnTo>
                    <a:pt x="199" y="656"/>
                  </a:lnTo>
                  <a:lnTo>
                    <a:pt x="201" y="665"/>
                  </a:lnTo>
                  <a:lnTo>
                    <a:pt x="212" y="671"/>
                  </a:lnTo>
                  <a:lnTo>
                    <a:pt x="227" y="666"/>
                  </a:lnTo>
                  <a:lnTo>
                    <a:pt x="263" y="663"/>
                  </a:lnTo>
                  <a:lnTo>
                    <a:pt x="315" y="674"/>
                  </a:lnTo>
                  <a:lnTo>
                    <a:pt x="367" y="706"/>
                  </a:lnTo>
                  <a:lnTo>
                    <a:pt x="405" y="766"/>
                  </a:lnTo>
                  <a:lnTo>
                    <a:pt x="406" y="770"/>
                  </a:lnTo>
                  <a:lnTo>
                    <a:pt x="407" y="773"/>
                  </a:lnTo>
                  <a:lnTo>
                    <a:pt x="408" y="777"/>
                  </a:lnTo>
                  <a:lnTo>
                    <a:pt x="409" y="792"/>
                  </a:lnTo>
                  <a:lnTo>
                    <a:pt x="413" y="852"/>
                  </a:lnTo>
                  <a:lnTo>
                    <a:pt x="393" y="908"/>
                  </a:lnTo>
                  <a:lnTo>
                    <a:pt x="367" y="943"/>
                  </a:lnTo>
                  <a:lnTo>
                    <a:pt x="355" y="954"/>
                  </a:lnTo>
                  <a:lnTo>
                    <a:pt x="325" y="960"/>
                  </a:lnTo>
                  <a:lnTo>
                    <a:pt x="299" y="975"/>
                  </a:lnTo>
                  <a:lnTo>
                    <a:pt x="281" y="995"/>
                  </a:lnTo>
                  <a:lnTo>
                    <a:pt x="279" y="1018"/>
                  </a:lnTo>
                  <a:lnTo>
                    <a:pt x="282" y="1027"/>
                  </a:lnTo>
                  <a:lnTo>
                    <a:pt x="290" y="1036"/>
                  </a:lnTo>
                  <a:lnTo>
                    <a:pt x="304" y="1045"/>
                  </a:lnTo>
                  <a:lnTo>
                    <a:pt x="342" y="1055"/>
                  </a:lnTo>
                  <a:lnTo>
                    <a:pt x="367" y="1040"/>
                  </a:lnTo>
                  <a:lnTo>
                    <a:pt x="389" y="1013"/>
                  </a:lnTo>
                  <a:lnTo>
                    <a:pt x="418" y="992"/>
                  </a:lnTo>
                  <a:lnTo>
                    <a:pt x="442" y="987"/>
                  </a:lnTo>
                  <a:lnTo>
                    <a:pt x="462" y="992"/>
                  </a:lnTo>
                  <a:lnTo>
                    <a:pt x="478" y="1009"/>
                  </a:lnTo>
                  <a:lnTo>
                    <a:pt x="491" y="1039"/>
                  </a:lnTo>
                  <a:lnTo>
                    <a:pt x="496" y="1055"/>
                  </a:lnTo>
                  <a:lnTo>
                    <a:pt x="501" y="1073"/>
                  </a:lnTo>
                  <a:lnTo>
                    <a:pt x="505" y="1094"/>
                  </a:lnTo>
                  <a:lnTo>
                    <a:pt x="509" y="1117"/>
                  </a:lnTo>
                  <a:lnTo>
                    <a:pt x="511" y="1129"/>
                  </a:lnTo>
                  <a:lnTo>
                    <a:pt x="513" y="1139"/>
                  </a:lnTo>
                  <a:lnTo>
                    <a:pt x="516" y="1148"/>
                  </a:lnTo>
                  <a:lnTo>
                    <a:pt x="543" y="1193"/>
                  </a:lnTo>
                  <a:lnTo>
                    <a:pt x="575" y="1211"/>
                  </a:lnTo>
                  <a:lnTo>
                    <a:pt x="602" y="1214"/>
                  </a:lnTo>
                  <a:lnTo>
                    <a:pt x="614" y="1212"/>
                  </a:lnTo>
                  <a:lnTo>
                    <a:pt x="705" y="1193"/>
                  </a:lnTo>
                  <a:lnTo>
                    <a:pt x="784" y="1199"/>
                  </a:lnTo>
                  <a:lnTo>
                    <a:pt x="839" y="1215"/>
                  </a:lnTo>
                  <a:lnTo>
                    <a:pt x="861" y="1224"/>
                  </a:lnTo>
                  <a:lnTo>
                    <a:pt x="908" y="1259"/>
                  </a:lnTo>
                  <a:lnTo>
                    <a:pt x="944" y="1301"/>
                  </a:lnTo>
                  <a:lnTo>
                    <a:pt x="972" y="1347"/>
                  </a:lnTo>
                  <a:lnTo>
                    <a:pt x="991" y="1395"/>
                  </a:lnTo>
                  <a:lnTo>
                    <a:pt x="1005" y="1446"/>
                  </a:lnTo>
                  <a:lnTo>
                    <a:pt x="1015" y="1495"/>
                  </a:lnTo>
                  <a:lnTo>
                    <a:pt x="1022" y="1538"/>
                  </a:lnTo>
                  <a:lnTo>
                    <a:pt x="1028" y="1573"/>
                  </a:lnTo>
                  <a:lnTo>
                    <a:pt x="1030" y="1585"/>
                  </a:lnTo>
                  <a:lnTo>
                    <a:pt x="1034" y="1597"/>
                  </a:lnTo>
                  <a:lnTo>
                    <a:pt x="1037" y="1607"/>
                  </a:lnTo>
                  <a:lnTo>
                    <a:pt x="1051" y="1639"/>
                  </a:lnTo>
                  <a:lnTo>
                    <a:pt x="1067" y="1658"/>
                  </a:lnTo>
                  <a:lnTo>
                    <a:pt x="1084" y="1662"/>
                  </a:lnTo>
                  <a:lnTo>
                    <a:pt x="1099" y="1650"/>
                  </a:lnTo>
                  <a:lnTo>
                    <a:pt x="1105" y="1638"/>
                  </a:lnTo>
                  <a:lnTo>
                    <a:pt x="1107" y="1623"/>
                  </a:lnTo>
                  <a:moveTo>
                    <a:pt x="1137" y="304"/>
                  </a:moveTo>
                  <a:lnTo>
                    <a:pt x="1120" y="302"/>
                  </a:lnTo>
                  <a:lnTo>
                    <a:pt x="1096" y="287"/>
                  </a:lnTo>
                  <a:lnTo>
                    <a:pt x="1069" y="204"/>
                  </a:lnTo>
                  <a:lnTo>
                    <a:pt x="1068" y="206"/>
                  </a:lnTo>
                  <a:lnTo>
                    <a:pt x="1030" y="234"/>
                  </a:lnTo>
                  <a:lnTo>
                    <a:pt x="1003" y="234"/>
                  </a:lnTo>
                  <a:lnTo>
                    <a:pt x="981" y="223"/>
                  </a:lnTo>
                  <a:lnTo>
                    <a:pt x="963" y="202"/>
                  </a:lnTo>
                  <a:lnTo>
                    <a:pt x="951" y="175"/>
                  </a:lnTo>
                  <a:lnTo>
                    <a:pt x="947" y="160"/>
                  </a:lnTo>
                  <a:lnTo>
                    <a:pt x="944" y="145"/>
                  </a:lnTo>
                  <a:lnTo>
                    <a:pt x="943" y="130"/>
                  </a:lnTo>
                  <a:lnTo>
                    <a:pt x="943" y="114"/>
                  </a:lnTo>
                  <a:lnTo>
                    <a:pt x="957" y="83"/>
                  </a:lnTo>
                  <a:lnTo>
                    <a:pt x="981" y="66"/>
                  </a:lnTo>
                  <a:lnTo>
                    <a:pt x="1002" y="51"/>
                  </a:lnTo>
                  <a:lnTo>
                    <a:pt x="1005" y="24"/>
                  </a:lnTo>
                  <a:lnTo>
                    <a:pt x="1005" y="23"/>
                  </a:lnTo>
                  <a:lnTo>
                    <a:pt x="1005" y="22"/>
                  </a:lnTo>
                  <a:lnTo>
                    <a:pt x="980" y="0"/>
                  </a:lnTo>
                  <a:lnTo>
                    <a:pt x="943" y="5"/>
                  </a:lnTo>
                  <a:lnTo>
                    <a:pt x="913" y="42"/>
                  </a:lnTo>
                  <a:lnTo>
                    <a:pt x="912" y="59"/>
                  </a:lnTo>
                  <a:lnTo>
                    <a:pt x="908" y="117"/>
                  </a:lnTo>
                  <a:lnTo>
                    <a:pt x="903" y="187"/>
                  </a:lnTo>
                  <a:lnTo>
                    <a:pt x="866" y="220"/>
                  </a:lnTo>
                  <a:lnTo>
                    <a:pt x="809" y="238"/>
                  </a:lnTo>
                  <a:lnTo>
                    <a:pt x="745" y="264"/>
                  </a:lnTo>
                  <a:lnTo>
                    <a:pt x="691" y="288"/>
                  </a:lnTo>
                  <a:lnTo>
                    <a:pt x="650" y="293"/>
                  </a:lnTo>
                  <a:lnTo>
                    <a:pt x="638" y="291"/>
                  </a:lnTo>
                  <a:lnTo>
                    <a:pt x="1023" y="1443"/>
                  </a:lnTo>
                  <a:lnTo>
                    <a:pt x="1033" y="1393"/>
                  </a:lnTo>
                  <a:lnTo>
                    <a:pt x="1083" y="1357"/>
                  </a:lnTo>
                  <a:lnTo>
                    <a:pt x="1137" y="1335"/>
                  </a:lnTo>
                  <a:lnTo>
                    <a:pt x="1137" y="304"/>
                  </a:lnTo>
                  <a:moveTo>
                    <a:pt x="1137" y="101"/>
                  </a:moveTo>
                  <a:lnTo>
                    <a:pt x="1120" y="113"/>
                  </a:lnTo>
                  <a:lnTo>
                    <a:pt x="1095" y="158"/>
                  </a:lnTo>
                  <a:lnTo>
                    <a:pt x="1069" y="204"/>
                  </a:lnTo>
                  <a:lnTo>
                    <a:pt x="1094" y="281"/>
                  </a:lnTo>
                  <a:lnTo>
                    <a:pt x="1096" y="273"/>
                  </a:lnTo>
                  <a:lnTo>
                    <a:pt x="1102" y="263"/>
                  </a:lnTo>
                  <a:lnTo>
                    <a:pt x="1126" y="219"/>
                  </a:lnTo>
                  <a:lnTo>
                    <a:pt x="1137" y="196"/>
                  </a:lnTo>
                  <a:lnTo>
                    <a:pt x="1137" y="101"/>
                  </a:lnTo>
                </a:path>
              </a:pathLst>
            </a:custGeom>
            <a:solidFill>
              <a:srgbClr val="FFD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pic>
          <p:nvPicPr>
            <p:cNvPr id="11" name="Picture 9">
              <a:extLst>
                <a:ext uri="{FF2B5EF4-FFF2-40B4-BE49-F238E27FC236}">
                  <a16:creationId xmlns:a16="http://schemas.microsoft.com/office/drawing/2014/main" id="{24388CC2-2223-4E85-A362-F561A3D85F0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34" y="1975"/>
              <a:ext cx="107" cy="1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AutoShape 10">
              <a:extLst>
                <a:ext uri="{FF2B5EF4-FFF2-40B4-BE49-F238E27FC236}">
                  <a16:creationId xmlns:a16="http://schemas.microsoft.com/office/drawing/2014/main" id="{C6A68DB5-E56D-4A45-8870-94D1672950F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75" y="622"/>
              <a:ext cx="597" cy="1459"/>
            </a:xfrm>
            <a:custGeom>
              <a:avLst/>
              <a:gdLst>
                <a:gd name="T0" fmla="+- 0 3988 3976"/>
                <a:gd name="T1" fmla="*/ T0 w 597"/>
                <a:gd name="T2" fmla="+- 0 1069 622"/>
                <a:gd name="T3" fmla="*/ 1069 h 1459"/>
                <a:gd name="T4" fmla="+- 0 3984 3976"/>
                <a:gd name="T5" fmla="*/ T4 w 597"/>
                <a:gd name="T6" fmla="+- 0 1058 622"/>
                <a:gd name="T7" fmla="*/ 1058 h 1459"/>
                <a:gd name="T8" fmla="+- 0 3980 3976"/>
                <a:gd name="T9" fmla="*/ T8 w 597"/>
                <a:gd name="T10" fmla="+- 0 1079 622"/>
                <a:gd name="T11" fmla="*/ 1079 h 1459"/>
                <a:gd name="T12" fmla="+- 0 4010 3976"/>
                <a:gd name="T13" fmla="*/ T12 w 597"/>
                <a:gd name="T14" fmla="+- 0 1435 622"/>
                <a:gd name="T15" fmla="*/ 1435 h 1459"/>
                <a:gd name="T16" fmla="+- 0 4009 3976"/>
                <a:gd name="T17" fmla="*/ T16 w 597"/>
                <a:gd name="T18" fmla="+- 0 1416 622"/>
                <a:gd name="T19" fmla="*/ 1416 h 1459"/>
                <a:gd name="T20" fmla="+- 0 3997 3976"/>
                <a:gd name="T21" fmla="*/ T20 w 597"/>
                <a:gd name="T22" fmla="+- 0 1414 622"/>
                <a:gd name="T23" fmla="*/ 1414 h 1459"/>
                <a:gd name="T24" fmla="+- 0 4010 3976"/>
                <a:gd name="T25" fmla="*/ T24 w 597"/>
                <a:gd name="T26" fmla="+- 0 1435 622"/>
                <a:gd name="T27" fmla="*/ 1435 h 1459"/>
                <a:gd name="T28" fmla="+- 0 4218 3976"/>
                <a:gd name="T29" fmla="*/ T28 w 597"/>
                <a:gd name="T30" fmla="+- 0 1864 622"/>
                <a:gd name="T31" fmla="*/ 1864 h 1459"/>
                <a:gd name="T32" fmla="+- 0 4218 3976"/>
                <a:gd name="T33" fmla="*/ T32 w 597"/>
                <a:gd name="T34" fmla="+- 0 1861 622"/>
                <a:gd name="T35" fmla="*/ 1861 h 1459"/>
                <a:gd name="T36" fmla="+- 0 4215 3976"/>
                <a:gd name="T37" fmla="*/ T36 w 597"/>
                <a:gd name="T38" fmla="+- 0 1851 622"/>
                <a:gd name="T39" fmla="*/ 1851 h 1459"/>
                <a:gd name="T40" fmla="+- 0 4210 3976"/>
                <a:gd name="T41" fmla="*/ T40 w 597"/>
                <a:gd name="T42" fmla="+- 0 1872 622"/>
                <a:gd name="T43" fmla="*/ 1872 h 1459"/>
                <a:gd name="T44" fmla="+- 0 4250 3976"/>
                <a:gd name="T45" fmla="*/ T44 w 597"/>
                <a:gd name="T46" fmla="+- 0 1619 622"/>
                <a:gd name="T47" fmla="*/ 1619 h 1459"/>
                <a:gd name="T48" fmla="+- 0 4249 3976"/>
                <a:gd name="T49" fmla="*/ T48 w 597"/>
                <a:gd name="T50" fmla="+- 0 1599 622"/>
                <a:gd name="T51" fmla="*/ 1599 h 1459"/>
                <a:gd name="T52" fmla="+- 0 4238 3976"/>
                <a:gd name="T53" fmla="*/ T52 w 597"/>
                <a:gd name="T54" fmla="+- 0 1597 622"/>
                <a:gd name="T55" fmla="*/ 1597 h 1459"/>
                <a:gd name="T56" fmla="+- 0 4250 3976"/>
                <a:gd name="T57" fmla="*/ T56 w 597"/>
                <a:gd name="T58" fmla="+- 0 1619 622"/>
                <a:gd name="T59" fmla="*/ 1619 h 1459"/>
                <a:gd name="T60" fmla="+- 0 4273 3976"/>
                <a:gd name="T61" fmla="*/ T60 w 597"/>
                <a:gd name="T62" fmla="+- 0 820 622"/>
                <a:gd name="T63" fmla="*/ 820 h 1459"/>
                <a:gd name="T64" fmla="+- 0 4265 3976"/>
                <a:gd name="T65" fmla="*/ T64 w 597"/>
                <a:gd name="T66" fmla="+- 0 803 622"/>
                <a:gd name="T67" fmla="*/ 803 h 1459"/>
                <a:gd name="T68" fmla="+- 0 4240 3976"/>
                <a:gd name="T69" fmla="*/ T68 w 597"/>
                <a:gd name="T70" fmla="+- 0 789 622"/>
                <a:gd name="T71" fmla="*/ 789 h 1459"/>
                <a:gd name="T72" fmla="+- 0 4223 3976"/>
                <a:gd name="T73" fmla="*/ T72 w 597"/>
                <a:gd name="T74" fmla="+- 0 807 622"/>
                <a:gd name="T75" fmla="*/ 807 h 1459"/>
                <a:gd name="T76" fmla="+- 0 4227 3976"/>
                <a:gd name="T77" fmla="*/ T76 w 597"/>
                <a:gd name="T78" fmla="+- 0 829 622"/>
                <a:gd name="T79" fmla="*/ 829 h 1459"/>
                <a:gd name="T80" fmla="+- 0 4239 3976"/>
                <a:gd name="T81" fmla="*/ T80 w 597"/>
                <a:gd name="T82" fmla="+- 0 834 622"/>
                <a:gd name="T83" fmla="*/ 834 h 1459"/>
                <a:gd name="T84" fmla="+- 0 4255 3976"/>
                <a:gd name="T85" fmla="*/ T84 w 597"/>
                <a:gd name="T86" fmla="+- 0 837 622"/>
                <a:gd name="T87" fmla="*/ 837 h 1459"/>
                <a:gd name="T88" fmla="+- 0 4273 3976"/>
                <a:gd name="T89" fmla="*/ T88 w 597"/>
                <a:gd name="T90" fmla="+- 0 826 622"/>
                <a:gd name="T91" fmla="*/ 826 h 1459"/>
                <a:gd name="T92" fmla="+- 0 4325 3976"/>
                <a:gd name="T93" fmla="*/ T92 w 597"/>
                <a:gd name="T94" fmla="+- 0 651 622"/>
                <a:gd name="T95" fmla="*/ 651 h 1459"/>
                <a:gd name="T96" fmla="+- 0 4324 3976"/>
                <a:gd name="T97" fmla="*/ T96 w 597"/>
                <a:gd name="T98" fmla="+- 0 631 622"/>
                <a:gd name="T99" fmla="*/ 631 h 1459"/>
                <a:gd name="T100" fmla="+- 0 4313 3976"/>
                <a:gd name="T101" fmla="*/ T100 w 597"/>
                <a:gd name="T102" fmla="+- 0 629 622"/>
                <a:gd name="T103" fmla="*/ 629 h 1459"/>
                <a:gd name="T104" fmla="+- 0 4325 3976"/>
                <a:gd name="T105" fmla="*/ T104 w 597"/>
                <a:gd name="T106" fmla="+- 0 651 622"/>
                <a:gd name="T107" fmla="*/ 651 h 1459"/>
                <a:gd name="T108" fmla="+- 0 4398 3976"/>
                <a:gd name="T109" fmla="*/ T108 w 597"/>
                <a:gd name="T110" fmla="+- 0 2064 622"/>
                <a:gd name="T111" fmla="*/ 2064 h 1459"/>
                <a:gd name="T112" fmla="+- 0 4395 3976"/>
                <a:gd name="T113" fmla="*/ T112 w 597"/>
                <a:gd name="T114" fmla="+- 0 2053 622"/>
                <a:gd name="T115" fmla="*/ 2053 h 1459"/>
                <a:gd name="T116" fmla="+- 0 4390 3976"/>
                <a:gd name="T117" fmla="*/ T116 w 597"/>
                <a:gd name="T118" fmla="+- 0 2074 622"/>
                <a:gd name="T119" fmla="*/ 2074 h 1459"/>
                <a:gd name="T120" fmla="+- 0 4572 3976"/>
                <a:gd name="T121" fmla="*/ T120 w 597"/>
                <a:gd name="T122" fmla="+- 0 1791 622"/>
                <a:gd name="T123" fmla="*/ 1791 h 1459"/>
                <a:gd name="T124" fmla="+- 0 4571 3976"/>
                <a:gd name="T125" fmla="*/ T124 w 597"/>
                <a:gd name="T126" fmla="+- 0 1785 622"/>
                <a:gd name="T127" fmla="*/ 1785 h 1459"/>
                <a:gd name="T128" fmla="+- 0 4551 3976"/>
                <a:gd name="T129" fmla="*/ T128 w 597"/>
                <a:gd name="T130" fmla="+- 0 1761 622"/>
                <a:gd name="T131" fmla="*/ 1761 h 1459"/>
                <a:gd name="T132" fmla="+- 0 4527 3976"/>
                <a:gd name="T133" fmla="*/ T132 w 597"/>
                <a:gd name="T134" fmla="+- 0 1765 622"/>
                <a:gd name="T135" fmla="*/ 1765 h 1459"/>
                <a:gd name="T136" fmla="+- 0 4520 3976"/>
                <a:gd name="T137" fmla="*/ T136 w 597"/>
                <a:gd name="T138" fmla="+- 0 1783 622"/>
                <a:gd name="T139" fmla="*/ 1783 h 1459"/>
                <a:gd name="T140" fmla="+- 0 4531 3976"/>
                <a:gd name="T141" fmla="*/ T140 w 597"/>
                <a:gd name="T142" fmla="+- 0 1801 622"/>
                <a:gd name="T143" fmla="*/ 1801 h 1459"/>
                <a:gd name="T144" fmla="+- 0 4542 3976"/>
                <a:gd name="T145" fmla="*/ T144 w 597"/>
                <a:gd name="T146" fmla="+- 0 1803 622"/>
                <a:gd name="T147" fmla="*/ 1803 h 1459"/>
                <a:gd name="T148" fmla="+- 0 4565 3976"/>
                <a:gd name="T149" fmla="*/ T148 w 597"/>
                <a:gd name="T150" fmla="+- 0 1803 622"/>
                <a:gd name="T151" fmla="*/ 1803 h 1459"/>
                <a:gd name="T152" fmla="+- 0 4572 3976"/>
                <a:gd name="T153" fmla="*/ T152 w 597"/>
                <a:gd name="T154" fmla="+- 0 1791 622"/>
                <a:gd name="T155" fmla="*/ 1791 h 145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</a:cxnLst>
              <a:rect l="0" t="0" r="r" b="b"/>
              <a:pathLst>
                <a:path w="597" h="1459">
                  <a:moveTo>
                    <a:pt x="12" y="465"/>
                  </a:moveTo>
                  <a:lnTo>
                    <a:pt x="12" y="447"/>
                  </a:lnTo>
                  <a:lnTo>
                    <a:pt x="11" y="446"/>
                  </a:lnTo>
                  <a:lnTo>
                    <a:pt x="8" y="436"/>
                  </a:lnTo>
                  <a:lnTo>
                    <a:pt x="0" y="444"/>
                  </a:lnTo>
                  <a:lnTo>
                    <a:pt x="4" y="457"/>
                  </a:lnTo>
                  <a:lnTo>
                    <a:pt x="12" y="465"/>
                  </a:lnTo>
                  <a:moveTo>
                    <a:pt x="34" y="813"/>
                  </a:moveTo>
                  <a:lnTo>
                    <a:pt x="33" y="795"/>
                  </a:lnTo>
                  <a:lnTo>
                    <a:pt x="33" y="794"/>
                  </a:lnTo>
                  <a:lnTo>
                    <a:pt x="30" y="784"/>
                  </a:lnTo>
                  <a:lnTo>
                    <a:pt x="21" y="792"/>
                  </a:lnTo>
                  <a:lnTo>
                    <a:pt x="25" y="806"/>
                  </a:lnTo>
                  <a:lnTo>
                    <a:pt x="34" y="813"/>
                  </a:lnTo>
                  <a:moveTo>
                    <a:pt x="243" y="1258"/>
                  </a:moveTo>
                  <a:lnTo>
                    <a:pt x="242" y="1242"/>
                  </a:lnTo>
                  <a:lnTo>
                    <a:pt x="242" y="1240"/>
                  </a:lnTo>
                  <a:lnTo>
                    <a:pt x="242" y="1239"/>
                  </a:lnTo>
                  <a:lnTo>
                    <a:pt x="241" y="1237"/>
                  </a:lnTo>
                  <a:lnTo>
                    <a:pt x="239" y="1229"/>
                  </a:lnTo>
                  <a:lnTo>
                    <a:pt x="230" y="1237"/>
                  </a:lnTo>
                  <a:lnTo>
                    <a:pt x="234" y="1250"/>
                  </a:lnTo>
                  <a:lnTo>
                    <a:pt x="243" y="1258"/>
                  </a:lnTo>
                  <a:moveTo>
                    <a:pt x="274" y="997"/>
                  </a:moveTo>
                  <a:lnTo>
                    <a:pt x="274" y="979"/>
                  </a:lnTo>
                  <a:lnTo>
                    <a:pt x="273" y="977"/>
                  </a:lnTo>
                  <a:lnTo>
                    <a:pt x="270" y="968"/>
                  </a:lnTo>
                  <a:lnTo>
                    <a:pt x="262" y="975"/>
                  </a:lnTo>
                  <a:lnTo>
                    <a:pt x="266" y="989"/>
                  </a:lnTo>
                  <a:lnTo>
                    <a:pt x="274" y="997"/>
                  </a:lnTo>
                  <a:moveTo>
                    <a:pt x="298" y="201"/>
                  </a:moveTo>
                  <a:lnTo>
                    <a:pt x="297" y="198"/>
                  </a:lnTo>
                  <a:lnTo>
                    <a:pt x="296" y="195"/>
                  </a:lnTo>
                  <a:lnTo>
                    <a:pt x="289" y="181"/>
                  </a:lnTo>
                  <a:lnTo>
                    <a:pt x="277" y="171"/>
                  </a:lnTo>
                  <a:lnTo>
                    <a:pt x="264" y="167"/>
                  </a:lnTo>
                  <a:lnTo>
                    <a:pt x="253" y="175"/>
                  </a:lnTo>
                  <a:lnTo>
                    <a:pt x="247" y="185"/>
                  </a:lnTo>
                  <a:lnTo>
                    <a:pt x="246" y="193"/>
                  </a:lnTo>
                  <a:lnTo>
                    <a:pt x="251" y="207"/>
                  </a:lnTo>
                  <a:lnTo>
                    <a:pt x="257" y="211"/>
                  </a:lnTo>
                  <a:lnTo>
                    <a:pt x="263" y="212"/>
                  </a:lnTo>
                  <a:lnTo>
                    <a:pt x="268" y="213"/>
                  </a:lnTo>
                  <a:lnTo>
                    <a:pt x="279" y="215"/>
                  </a:lnTo>
                  <a:lnTo>
                    <a:pt x="291" y="213"/>
                  </a:lnTo>
                  <a:lnTo>
                    <a:pt x="297" y="204"/>
                  </a:lnTo>
                  <a:lnTo>
                    <a:pt x="298" y="201"/>
                  </a:lnTo>
                  <a:moveTo>
                    <a:pt x="349" y="29"/>
                  </a:moveTo>
                  <a:lnTo>
                    <a:pt x="349" y="11"/>
                  </a:lnTo>
                  <a:lnTo>
                    <a:pt x="348" y="9"/>
                  </a:lnTo>
                  <a:lnTo>
                    <a:pt x="345" y="0"/>
                  </a:lnTo>
                  <a:lnTo>
                    <a:pt x="337" y="7"/>
                  </a:lnTo>
                  <a:lnTo>
                    <a:pt x="341" y="21"/>
                  </a:lnTo>
                  <a:lnTo>
                    <a:pt x="349" y="29"/>
                  </a:lnTo>
                  <a:moveTo>
                    <a:pt x="423" y="1459"/>
                  </a:moveTo>
                  <a:lnTo>
                    <a:pt x="422" y="1442"/>
                  </a:lnTo>
                  <a:lnTo>
                    <a:pt x="422" y="1440"/>
                  </a:lnTo>
                  <a:lnTo>
                    <a:pt x="419" y="1431"/>
                  </a:lnTo>
                  <a:lnTo>
                    <a:pt x="410" y="1438"/>
                  </a:lnTo>
                  <a:lnTo>
                    <a:pt x="414" y="1452"/>
                  </a:lnTo>
                  <a:lnTo>
                    <a:pt x="423" y="1459"/>
                  </a:lnTo>
                  <a:moveTo>
                    <a:pt x="596" y="1169"/>
                  </a:moveTo>
                  <a:lnTo>
                    <a:pt x="596" y="1166"/>
                  </a:lnTo>
                  <a:lnTo>
                    <a:pt x="595" y="1163"/>
                  </a:lnTo>
                  <a:lnTo>
                    <a:pt x="587" y="1149"/>
                  </a:lnTo>
                  <a:lnTo>
                    <a:pt x="575" y="1139"/>
                  </a:lnTo>
                  <a:lnTo>
                    <a:pt x="562" y="1135"/>
                  </a:lnTo>
                  <a:lnTo>
                    <a:pt x="551" y="1143"/>
                  </a:lnTo>
                  <a:lnTo>
                    <a:pt x="545" y="1153"/>
                  </a:lnTo>
                  <a:lnTo>
                    <a:pt x="544" y="1161"/>
                  </a:lnTo>
                  <a:lnTo>
                    <a:pt x="549" y="1175"/>
                  </a:lnTo>
                  <a:lnTo>
                    <a:pt x="555" y="1179"/>
                  </a:lnTo>
                  <a:lnTo>
                    <a:pt x="561" y="1180"/>
                  </a:lnTo>
                  <a:lnTo>
                    <a:pt x="566" y="1181"/>
                  </a:lnTo>
                  <a:lnTo>
                    <a:pt x="577" y="1183"/>
                  </a:lnTo>
                  <a:lnTo>
                    <a:pt x="589" y="1181"/>
                  </a:lnTo>
                  <a:lnTo>
                    <a:pt x="596" y="1172"/>
                  </a:lnTo>
                  <a:lnTo>
                    <a:pt x="596" y="1169"/>
                  </a:lnTo>
                </a:path>
              </a:pathLst>
            </a:custGeom>
            <a:solidFill>
              <a:srgbClr val="FFD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</p:grpSp>
      <p:sp>
        <p:nvSpPr>
          <p:cNvPr id="13" name="AutoShape 11">
            <a:extLst>
              <a:ext uri="{FF2B5EF4-FFF2-40B4-BE49-F238E27FC236}">
                <a16:creationId xmlns:a16="http://schemas.microsoft.com/office/drawing/2014/main" id="{1A7D62D3-50A0-41C7-BAF0-3B0D8079D06D}"/>
              </a:ext>
            </a:extLst>
          </p:cNvPr>
          <p:cNvSpPr>
            <a:spLocks/>
          </p:cNvSpPr>
          <p:nvPr/>
        </p:nvSpPr>
        <p:spPr bwMode="auto">
          <a:xfrm>
            <a:off x="0" y="1382224"/>
            <a:ext cx="1184320" cy="903776"/>
          </a:xfrm>
          <a:custGeom>
            <a:avLst/>
            <a:gdLst>
              <a:gd name="T0" fmla="*/ 210080225 w 1231"/>
              <a:gd name="T1" fmla="*/ 819756425 h 941"/>
              <a:gd name="T2" fmla="*/ 185886725 w 1231"/>
              <a:gd name="T3" fmla="*/ 845966050 h 941"/>
              <a:gd name="T4" fmla="*/ 185886725 w 1231"/>
              <a:gd name="T5" fmla="*/ 892336925 h 941"/>
              <a:gd name="T6" fmla="*/ 206854425 w 1231"/>
              <a:gd name="T7" fmla="*/ 852014425 h 941"/>
              <a:gd name="T8" fmla="*/ 242741450 w 1231"/>
              <a:gd name="T9" fmla="*/ 879030500 h 941"/>
              <a:gd name="T10" fmla="*/ 239112425 w 1231"/>
              <a:gd name="T11" fmla="*/ 870966000 h 941"/>
              <a:gd name="T12" fmla="*/ 224999550 w 1231"/>
              <a:gd name="T13" fmla="*/ 868546650 h 941"/>
              <a:gd name="T14" fmla="*/ 223789875 w 1231"/>
              <a:gd name="T15" fmla="*/ 881449850 h 941"/>
              <a:gd name="T16" fmla="*/ 230644700 w 1231"/>
              <a:gd name="T17" fmla="*/ 884272425 h 941"/>
              <a:gd name="T18" fmla="*/ 242741450 w 1231"/>
              <a:gd name="T19" fmla="*/ 880240175 h 941"/>
              <a:gd name="T20" fmla="*/ 245160800 w 1231"/>
              <a:gd name="T21" fmla="*/ 794353250 h 941"/>
              <a:gd name="T22" fmla="*/ 243547900 w 1231"/>
              <a:gd name="T23" fmla="*/ 789917775 h 941"/>
              <a:gd name="T24" fmla="*/ 245160800 w 1231"/>
              <a:gd name="T25" fmla="*/ 801611300 h 941"/>
              <a:gd name="T26" fmla="*/ 283063950 w 1231"/>
              <a:gd name="T27" fmla="*/ 820159650 h 941"/>
              <a:gd name="T28" fmla="*/ 274596225 w 1231"/>
              <a:gd name="T29" fmla="*/ 826611250 h 941"/>
              <a:gd name="T30" fmla="*/ 277418800 w 1231"/>
              <a:gd name="T31" fmla="*/ 832659625 h 941"/>
              <a:gd name="T32" fmla="*/ 387499225 w 1231"/>
              <a:gd name="T33" fmla="*/ 947175525 h 941"/>
              <a:gd name="T34" fmla="*/ 387096000 w 1231"/>
              <a:gd name="T35" fmla="*/ 938707800 h 941"/>
              <a:gd name="T36" fmla="*/ 384273425 w 1231"/>
              <a:gd name="T37" fmla="*/ 943949725 h 941"/>
              <a:gd name="T38" fmla="*/ 427015275 w 1231"/>
              <a:gd name="T39" fmla="*/ 1014110875 h 941"/>
              <a:gd name="T40" fmla="*/ 403628225 w 1231"/>
              <a:gd name="T41" fmla="*/ 1001610900 h 941"/>
              <a:gd name="T42" fmla="*/ 371773450 w 1231"/>
              <a:gd name="T43" fmla="*/ 1025804400 h 941"/>
              <a:gd name="T44" fmla="*/ 349192850 w 1231"/>
              <a:gd name="T45" fmla="*/ 1019756025 h 941"/>
              <a:gd name="T46" fmla="*/ 340725125 w 1231"/>
              <a:gd name="T47" fmla="*/ 994352850 h 941"/>
              <a:gd name="T48" fmla="*/ 337096100 w 1231"/>
              <a:gd name="T49" fmla="*/ 967336775 h 941"/>
              <a:gd name="T50" fmla="*/ 324596125 w 1231"/>
              <a:gd name="T51" fmla="*/ 941127150 h 941"/>
              <a:gd name="T52" fmla="*/ 310886475 w 1231"/>
              <a:gd name="T53" fmla="*/ 933869100 h 941"/>
              <a:gd name="T54" fmla="*/ 281451050 w 1231"/>
              <a:gd name="T55" fmla="*/ 937094900 h 941"/>
              <a:gd name="T56" fmla="*/ 237902750 w 1231"/>
              <a:gd name="T57" fmla="*/ 936691675 h 941"/>
              <a:gd name="T58" fmla="*/ 237499525 w 1231"/>
              <a:gd name="T59" fmla="*/ 934675550 h 941"/>
              <a:gd name="T60" fmla="*/ 241531775 w 1231"/>
              <a:gd name="T61" fmla="*/ 922175575 h 941"/>
              <a:gd name="T62" fmla="*/ 244354350 w 1231"/>
              <a:gd name="T63" fmla="*/ 918949775 h 941"/>
              <a:gd name="T64" fmla="*/ 228628575 w 1231"/>
              <a:gd name="T65" fmla="*/ 908465925 h 941"/>
              <a:gd name="T66" fmla="*/ 186289950 w 1231"/>
              <a:gd name="T67" fmla="*/ 897982075 h 941"/>
              <a:gd name="T68" fmla="*/ 159677100 w 1231"/>
              <a:gd name="T69" fmla="*/ 876611150 h 941"/>
              <a:gd name="T70" fmla="*/ 132661025 w 1231"/>
              <a:gd name="T71" fmla="*/ 863707950 h 941"/>
              <a:gd name="T72" fmla="*/ 124999750 w 1231"/>
              <a:gd name="T73" fmla="*/ 840724125 h 941"/>
              <a:gd name="T74" fmla="*/ 130241675 w 1231"/>
              <a:gd name="T75" fmla="*/ 815320950 h 941"/>
              <a:gd name="T76" fmla="*/ 149596475 w 1231"/>
              <a:gd name="T77" fmla="*/ 791933900 h 941"/>
              <a:gd name="T78" fmla="*/ 139515850 w 1231"/>
              <a:gd name="T79" fmla="*/ 781853275 h 941"/>
              <a:gd name="T80" fmla="*/ 111693325 w 1231"/>
              <a:gd name="T81" fmla="*/ 805643550 h 941"/>
              <a:gd name="T82" fmla="*/ 93144975 w 1231"/>
              <a:gd name="T83" fmla="*/ 870966000 h 941"/>
              <a:gd name="T84" fmla="*/ 22983825 w 1231"/>
              <a:gd name="T85" fmla="*/ 897982075 h 941"/>
              <a:gd name="T86" fmla="*/ 0 w 1231"/>
              <a:gd name="T87" fmla="*/ 1161288000 h 941"/>
              <a:gd name="T88" fmla="*/ 387499225 w 1231"/>
              <a:gd name="T89" fmla="*/ 1143546100 h 941"/>
              <a:gd name="T90" fmla="*/ 372176675 w 1231"/>
              <a:gd name="T91" fmla="*/ 1117739700 h 941"/>
              <a:gd name="T92" fmla="*/ 370967000 w 1231"/>
              <a:gd name="T93" fmla="*/ 1082255900 h 941"/>
              <a:gd name="T94" fmla="*/ 396370175 w 1231"/>
              <a:gd name="T95" fmla="*/ 1042336625 h 941"/>
              <a:gd name="T96" fmla="*/ 427015275 w 1231"/>
              <a:gd name="T97" fmla="*/ 1027014075 h 941"/>
              <a:gd name="T98" fmla="*/ 447579750 w 1231"/>
              <a:gd name="T99" fmla="*/ 1159271875 h 941"/>
              <a:gd name="T100" fmla="*/ 450805550 w 1231"/>
              <a:gd name="T101" fmla="*/ 1161288000 h 941"/>
              <a:gd name="T102" fmla="*/ 452418450 w 1231"/>
              <a:gd name="T103" fmla="*/ 819353200 h 941"/>
              <a:gd name="T104" fmla="*/ 447982975 w 1231"/>
              <a:gd name="T105" fmla="*/ 818546750 h 941"/>
              <a:gd name="T106" fmla="*/ 477821625 w 1231"/>
              <a:gd name="T107" fmla="*/ 1107659075 h 941"/>
              <a:gd name="T108" fmla="*/ 474192600 w 1231"/>
              <a:gd name="T109" fmla="*/ 1099594575 h 941"/>
              <a:gd name="T110" fmla="*/ 460079725 w 1231"/>
              <a:gd name="T111" fmla="*/ 1097175225 h 941"/>
              <a:gd name="T112" fmla="*/ 458870050 w 1231"/>
              <a:gd name="T113" fmla="*/ 1110078425 h 941"/>
              <a:gd name="T114" fmla="*/ 465724875 w 1231"/>
              <a:gd name="T115" fmla="*/ 1112901000 h 941"/>
              <a:gd name="T116" fmla="*/ 477821625 w 1231"/>
              <a:gd name="T117" fmla="*/ 1108868750 h 941"/>
              <a:gd name="T118" fmla="*/ 495966750 w 1231"/>
              <a:gd name="T119" fmla="*/ 1049594675 h 941"/>
              <a:gd name="T120" fmla="*/ 494757075 w 1231"/>
              <a:gd name="T121" fmla="*/ 1045159200 h 941"/>
              <a:gd name="T122" fmla="*/ 496369975 w 1231"/>
              <a:gd name="T123" fmla="*/ 1056449500 h 941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231" h="941">
                <a:moveTo>
                  <a:pt x="527" y="105"/>
                </a:moveTo>
                <a:lnTo>
                  <a:pt x="525" y="98"/>
                </a:lnTo>
                <a:lnTo>
                  <a:pt x="521" y="94"/>
                </a:lnTo>
                <a:lnTo>
                  <a:pt x="513" y="94"/>
                </a:lnTo>
                <a:lnTo>
                  <a:pt x="485" y="114"/>
                </a:lnTo>
                <a:lnTo>
                  <a:pt x="461" y="159"/>
                </a:lnTo>
                <a:lnTo>
                  <a:pt x="434" y="205"/>
                </a:lnTo>
                <a:lnTo>
                  <a:pt x="460" y="282"/>
                </a:lnTo>
                <a:lnTo>
                  <a:pt x="461" y="274"/>
                </a:lnTo>
                <a:lnTo>
                  <a:pt x="468" y="263"/>
                </a:lnTo>
                <a:lnTo>
                  <a:pt x="492" y="219"/>
                </a:lnTo>
                <a:lnTo>
                  <a:pt x="513" y="174"/>
                </a:lnTo>
                <a:lnTo>
                  <a:pt x="526" y="133"/>
                </a:lnTo>
                <a:lnTo>
                  <a:pt x="527" y="105"/>
                </a:lnTo>
                <a:moveTo>
                  <a:pt x="602" y="241"/>
                </a:moveTo>
                <a:lnTo>
                  <a:pt x="602" y="238"/>
                </a:lnTo>
                <a:lnTo>
                  <a:pt x="601" y="235"/>
                </a:lnTo>
                <a:lnTo>
                  <a:pt x="593" y="221"/>
                </a:lnTo>
                <a:lnTo>
                  <a:pt x="581" y="211"/>
                </a:lnTo>
                <a:lnTo>
                  <a:pt x="569" y="207"/>
                </a:lnTo>
                <a:lnTo>
                  <a:pt x="558" y="215"/>
                </a:lnTo>
                <a:lnTo>
                  <a:pt x="551" y="225"/>
                </a:lnTo>
                <a:lnTo>
                  <a:pt x="551" y="233"/>
                </a:lnTo>
                <a:lnTo>
                  <a:pt x="555" y="247"/>
                </a:lnTo>
                <a:lnTo>
                  <a:pt x="562" y="251"/>
                </a:lnTo>
                <a:lnTo>
                  <a:pt x="567" y="252"/>
                </a:lnTo>
                <a:lnTo>
                  <a:pt x="572" y="254"/>
                </a:lnTo>
                <a:lnTo>
                  <a:pt x="584" y="255"/>
                </a:lnTo>
                <a:lnTo>
                  <a:pt x="595" y="253"/>
                </a:lnTo>
                <a:lnTo>
                  <a:pt x="602" y="244"/>
                </a:lnTo>
                <a:lnTo>
                  <a:pt x="602" y="241"/>
                </a:lnTo>
                <a:moveTo>
                  <a:pt x="608" y="49"/>
                </a:moveTo>
                <a:lnTo>
                  <a:pt x="608" y="31"/>
                </a:lnTo>
                <a:lnTo>
                  <a:pt x="607" y="30"/>
                </a:lnTo>
                <a:lnTo>
                  <a:pt x="607" y="28"/>
                </a:lnTo>
                <a:lnTo>
                  <a:pt x="604" y="20"/>
                </a:lnTo>
                <a:lnTo>
                  <a:pt x="596" y="28"/>
                </a:lnTo>
                <a:lnTo>
                  <a:pt x="599" y="41"/>
                </a:lnTo>
                <a:lnTo>
                  <a:pt x="608" y="49"/>
                </a:lnTo>
                <a:moveTo>
                  <a:pt x="707" y="108"/>
                </a:moveTo>
                <a:lnTo>
                  <a:pt x="704" y="98"/>
                </a:lnTo>
                <a:lnTo>
                  <a:pt x="702" y="95"/>
                </a:lnTo>
                <a:lnTo>
                  <a:pt x="694" y="90"/>
                </a:lnTo>
                <a:lnTo>
                  <a:pt x="674" y="91"/>
                </a:lnTo>
                <a:lnTo>
                  <a:pt x="681" y="111"/>
                </a:lnTo>
                <a:lnTo>
                  <a:pt x="681" y="112"/>
                </a:lnTo>
                <a:lnTo>
                  <a:pt x="682" y="114"/>
                </a:lnTo>
                <a:lnTo>
                  <a:pt x="688" y="126"/>
                </a:lnTo>
                <a:lnTo>
                  <a:pt x="698" y="118"/>
                </a:lnTo>
                <a:lnTo>
                  <a:pt x="707" y="108"/>
                </a:lnTo>
                <a:moveTo>
                  <a:pt x="961" y="410"/>
                </a:moveTo>
                <a:lnTo>
                  <a:pt x="961" y="392"/>
                </a:lnTo>
                <a:lnTo>
                  <a:pt x="961" y="391"/>
                </a:lnTo>
                <a:lnTo>
                  <a:pt x="960" y="389"/>
                </a:lnTo>
                <a:lnTo>
                  <a:pt x="958" y="381"/>
                </a:lnTo>
                <a:lnTo>
                  <a:pt x="949" y="388"/>
                </a:lnTo>
                <a:lnTo>
                  <a:pt x="953" y="402"/>
                </a:lnTo>
                <a:lnTo>
                  <a:pt x="961" y="410"/>
                </a:lnTo>
                <a:moveTo>
                  <a:pt x="1061" y="585"/>
                </a:moveTo>
                <a:lnTo>
                  <a:pt x="1059" y="576"/>
                </a:lnTo>
                <a:lnTo>
                  <a:pt x="1051" y="567"/>
                </a:lnTo>
                <a:lnTo>
                  <a:pt x="1038" y="558"/>
                </a:lnTo>
                <a:lnTo>
                  <a:pt x="1001" y="545"/>
                </a:lnTo>
                <a:lnTo>
                  <a:pt x="976" y="560"/>
                </a:lnTo>
                <a:lnTo>
                  <a:pt x="952" y="585"/>
                </a:lnTo>
                <a:lnTo>
                  <a:pt x="922" y="605"/>
                </a:lnTo>
                <a:lnTo>
                  <a:pt x="899" y="609"/>
                </a:lnTo>
                <a:lnTo>
                  <a:pt x="881" y="604"/>
                </a:lnTo>
                <a:lnTo>
                  <a:pt x="866" y="590"/>
                </a:lnTo>
                <a:lnTo>
                  <a:pt x="854" y="564"/>
                </a:lnTo>
                <a:lnTo>
                  <a:pt x="849" y="547"/>
                </a:lnTo>
                <a:lnTo>
                  <a:pt x="845" y="527"/>
                </a:lnTo>
                <a:lnTo>
                  <a:pt x="841" y="502"/>
                </a:lnTo>
                <a:lnTo>
                  <a:pt x="838" y="475"/>
                </a:lnTo>
                <a:lnTo>
                  <a:pt x="836" y="460"/>
                </a:lnTo>
                <a:lnTo>
                  <a:pt x="833" y="447"/>
                </a:lnTo>
                <a:lnTo>
                  <a:pt x="830" y="436"/>
                </a:lnTo>
                <a:lnTo>
                  <a:pt x="805" y="395"/>
                </a:lnTo>
                <a:lnTo>
                  <a:pt x="796" y="390"/>
                </a:lnTo>
                <a:lnTo>
                  <a:pt x="775" y="377"/>
                </a:lnTo>
                <a:lnTo>
                  <a:pt x="771" y="377"/>
                </a:lnTo>
                <a:lnTo>
                  <a:pt x="749" y="374"/>
                </a:lnTo>
                <a:lnTo>
                  <a:pt x="738" y="375"/>
                </a:lnTo>
                <a:lnTo>
                  <a:pt x="698" y="385"/>
                </a:lnTo>
                <a:lnTo>
                  <a:pt x="660" y="389"/>
                </a:lnTo>
                <a:lnTo>
                  <a:pt x="623" y="388"/>
                </a:lnTo>
                <a:lnTo>
                  <a:pt x="590" y="384"/>
                </a:lnTo>
                <a:lnTo>
                  <a:pt x="590" y="382"/>
                </a:lnTo>
                <a:lnTo>
                  <a:pt x="589" y="381"/>
                </a:lnTo>
                <a:lnTo>
                  <a:pt x="589" y="379"/>
                </a:lnTo>
                <a:lnTo>
                  <a:pt x="589" y="367"/>
                </a:lnTo>
                <a:lnTo>
                  <a:pt x="593" y="356"/>
                </a:lnTo>
                <a:lnTo>
                  <a:pt x="599" y="348"/>
                </a:lnTo>
                <a:lnTo>
                  <a:pt x="607" y="342"/>
                </a:lnTo>
                <a:lnTo>
                  <a:pt x="607" y="341"/>
                </a:lnTo>
                <a:lnTo>
                  <a:pt x="606" y="340"/>
                </a:lnTo>
                <a:lnTo>
                  <a:pt x="575" y="316"/>
                </a:lnTo>
                <a:lnTo>
                  <a:pt x="567" y="314"/>
                </a:lnTo>
                <a:lnTo>
                  <a:pt x="529" y="308"/>
                </a:lnTo>
                <a:lnTo>
                  <a:pt x="485" y="302"/>
                </a:lnTo>
                <a:lnTo>
                  <a:pt x="462" y="288"/>
                </a:lnTo>
                <a:lnTo>
                  <a:pt x="434" y="205"/>
                </a:lnTo>
                <a:lnTo>
                  <a:pt x="433" y="207"/>
                </a:lnTo>
                <a:lnTo>
                  <a:pt x="396" y="235"/>
                </a:lnTo>
                <a:lnTo>
                  <a:pt x="369" y="235"/>
                </a:lnTo>
                <a:lnTo>
                  <a:pt x="346" y="223"/>
                </a:lnTo>
                <a:lnTo>
                  <a:pt x="329" y="203"/>
                </a:lnTo>
                <a:lnTo>
                  <a:pt x="316" y="176"/>
                </a:lnTo>
                <a:lnTo>
                  <a:pt x="312" y="161"/>
                </a:lnTo>
                <a:lnTo>
                  <a:pt x="310" y="146"/>
                </a:lnTo>
                <a:lnTo>
                  <a:pt x="308" y="130"/>
                </a:lnTo>
                <a:lnTo>
                  <a:pt x="309" y="115"/>
                </a:lnTo>
                <a:lnTo>
                  <a:pt x="323" y="83"/>
                </a:lnTo>
                <a:lnTo>
                  <a:pt x="347" y="66"/>
                </a:lnTo>
                <a:lnTo>
                  <a:pt x="367" y="51"/>
                </a:lnTo>
                <a:lnTo>
                  <a:pt x="371" y="25"/>
                </a:lnTo>
                <a:lnTo>
                  <a:pt x="371" y="23"/>
                </a:lnTo>
                <a:lnTo>
                  <a:pt x="370" y="22"/>
                </a:lnTo>
                <a:lnTo>
                  <a:pt x="346" y="0"/>
                </a:lnTo>
                <a:lnTo>
                  <a:pt x="309" y="5"/>
                </a:lnTo>
                <a:lnTo>
                  <a:pt x="278" y="43"/>
                </a:lnTo>
                <a:lnTo>
                  <a:pt x="277" y="59"/>
                </a:lnTo>
                <a:lnTo>
                  <a:pt x="274" y="117"/>
                </a:lnTo>
                <a:lnTo>
                  <a:pt x="269" y="188"/>
                </a:lnTo>
                <a:lnTo>
                  <a:pt x="231" y="221"/>
                </a:lnTo>
                <a:lnTo>
                  <a:pt x="174" y="239"/>
                </a:lnTo>
                <a:lnTo>
                  <a:pt x="110" y="264"/>
                </a:lnTo>
                <a:lnTo>
                  <a:pt x="57" y="288"/>
                </a:lnTo>
                <a:lnTo>
                  <a:pt x="16" y="293"/>
                </a:lnTo>
                <a:lnTo>
                  <a:pt x="0" y="291"/>
                </a:lnTo>
                <a:lnTo>
                  <a:pt x="0" y="941"/>
                </a:lnTo>
                <a:lnTo>
                  <a:pt x="1057" y="941"/>
                </a:lnTo>
                <a:lnTo>
                  <a:pt x="1011" y="929"/>
                </a:lnTo>
                <a:lnTo>
                  <a:pt x="961" y="897"/>
                </a:lnTo>
                <a:lnTo>
                  <a:pt x="925" y="839"/>
                </a:lnTo>
                <a:lnTo>
                  <a:pt x="923" y="833"/>
                </a:lnTo>
                <a:lnTo>
                  <a:pt x="922" y="827"/>
                </a:lnTo>
                <a:lnTo>
                  <a:pt x="920" y="820"/>
                </a:lnTo>
                <a:lnTo>
                  <a:pt x="920" y="745"/>
                </a:lnTo>
                <a:lnTo>
                  <a:pt x="943" y="690"/>
                </a:lnTo>
                <a:lnTo>
                  <a:pt x="970" y="657"/>
                </a:lnTo>
                <a:lnTo>
                  <a:pt x="983" y="646"/>
                </a:lnTo>
                <a:lnTo>
                  <a:pt x="1013" y="641"/>
                </a:lnTo>
                <a:lnTo>
                  <a:pt x="1041" y="628"/>
                </a:lnTo>
                <a:lnTo>
                  <a:pt x="1059" y="608"/>
                </a:lnTo>
                <a:lnTo>
                  <a:pt x="1061" y="585"/>
                </a:lnTo>
                <a:moveTo>
                  <a:pt x="1118" y="941"/>
                </a:moveTo>
                <a:lnTo>
                  <a:pt x="1110" y="936"/>
                </a:lnTo>
                <a:lnTo>
                  <a:pt x="1096" y="940"/>
                </a:lnTo>
                <a:lnTo>
                  <a:pt x="1079" y="941"/>
                </a:lnTo>
                <a:lnTo>
                  <a:pt x="1118" y="941"/>
                </a:lnTo>
                <a:moveTo>
                  <a:pt x="1123" y="112"/>
                </a:moveTo>
                <a:lnTo>
                  <a:pt x="1122" y="95"/>
                </a:lnTo>
                <a:lnTo>
                  <a:pt x="1122" y="93"/>
                </a:lnTo>
                <a:lnTo>
                  <a:pt x="1122" y="92"/>
                </a:lnTo>
                <a:lnTo>
                  <a:pt x="1119" y="84"/>
                </a:lnTo>
                <a:lnTo>
                  <a:pt x="1111" y="91"/>
                </a:lnTo>
                <a:lnTo>
                  <a:pt x="1114" y="105"/>
                </a:lnTo>
                <a:lnTo>
                  <a:pt x="1123" y="112"/>
                </a:lnTo>
                <a:moveTo>
                  <a:pt x="1185" y="808"/>
                </a:moveTo>
                <a:lnTo>
                  <a:pt x="1185" y="805"/>
                </a:lnTo>
                <a:lnTo>
                  <a:pt x="1184" y="802"/>
                </a:lnTo>
                <a:lnTo>
                  <a:pt x="1176" y="788"/>
                </a:lnTo>
                <a:lnTo>
                  <a:pt x="1164" y="778"/>
                </a:lnTo>
                <a:lnTo>
                  <a:pt x="1152" y="774"/>
                </a:lnTo>
                <a:lnTo>
                  <a:pt x="1141" y="782"/>
                </a:lnTo>
                <a:lnTo>
                  <a:pt x="1134" y="792"/>
                </a:lnTo>
                <a:lnTo>
                  <a:pt x="1133" y="801"/>
                </a:lnTo>
                <a:lnTo>
                  <a:pt x="1138" y="814"/>
                </a:lnTo>
                <a:lnTo>
                  <a:pt x="1145" y="818"/>
                </a:lnTo>
                <a:lnTo>
                  <a:pt x="1150" y="820"/>
                </a:lnTo>
                <a:lnTo>
                  <a:pt x="1155" y="821"/>
                </a:lnTo>
                <a:lnTo>
                  <a:pt x="1166" y="822"/>
                </a:lnTo>
                <a:lnTo>
                  <a:pt x="1178" y="820"/>
                </a:lnTo>
                <a:lnTo>
                  <a:pt x="1185" y="811"/>
                </a:lnTo>
                <a:lnTo>
                  <a:pt x="1185" y="808"/>
                </a:lnTo>
                <a:moveTo>
                  <a:pt x="1231" y="681"/>
                </a:moveTo>
                <a:lnTo>
                  <a:pt x="1230" y="664"/>
                </a:lnTo>
                <a:lnTo>
                  <a:pt x="1230" y="662"/>
                </a:lnTo>
                <a:lnTo>
                  <a:pt x="1229" y="661"/>
                </a:lnTo>
                <a:lnTo>
                  <a:pt x="1227" y="653"/>
                </a:lnTo>
                <a:lnTo>
                  <a:pt x="1218" y="660"/>
                </a:lnTo>
                <a:lnTo>
                  <a:pt x="1222" y="674"/>
                </a:lnTo>
                <a:lnTo>
                  <a:pt x="1231" y="681"/>
                </a:lnTo>
              </a:path>
            </a:pathLst>
          </a:custGeom>
          <a:solidFill>
            <a:srgbClr val="FFD23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0480" tIns="15240" rIns="30480" bIns="15240" numCol="1" anchor="t" anchorCtr="0" compatLnSpc="1">
            <a:prstTxWarp prst="textNoShape">
              <a:avLst/>
            </a:prstTxWarp>
          </a:bodyPr>
          <a:lstStyle/>
          <a:p>
            <a:endParaRPr lang="fr-FR" sz="207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4BF9BE16-831A-48F8-B6A4-AAC779B14611}"/>
              </a:ext>
            </a:extLst>
          </p:cNvPr>
          <p:cNvSpPr txBox="1">
            <a:spLocks/>
          </p:cNvSpPr>
          <p:nvPr/>
        </p:nvSpPr>
        <p:spPr>
          <a:xfrm>
            <a:off x="964255" y="958334"/>
            <a:ext cx="1311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 dirty="0">
                <a:solidFill>
                  <a:srgbClr val="215868"/>
                </a:solidFill>
                <a:latin typeface="Gotham Bold" pitchFamily="50" charset="0"/>
                <a:cs typeface="Gotham Bold" pitchFamily="50" charset="0"/>
              </a:rPr>
              <a:t>CHALLENGE</a:t>
            </a:r>
          </a:p>
        </p:txBody>
      </p:sp>
      <p:pic>
        <p:nvPicPr>
          <p:cNvPr id="14" name="image4.png">
            <a:extLst>
              <a:ext uri="{FF2B5EF4-FFF2-40B4-BE49-F238E27FC236}">
                <a16:creationId xmlns:a16="http://schemas.microsoft.com/office/drawing/2014/main" id="{B9353E3C-DEF9-457F-9D69-FEAD62B4678F}"/>
              </a:ext>
            </a:extLst>
          </p:cNvPr>
          <p:cNvPicPr>
            <a:picLocks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491651" y="514571"/>
            <a:ext cx="256786" cy="305551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18A51853-4A5A-48A4-9A91-F31F89033FC7}"/>
              </a:ext>
            </a:extLst>
          </p:cNvPr>
          <p:cNvSpPr txBox="1">
            <a:spLocks/>
          </p:cNvSpPr>
          <p:nvPr/>
        </p:nvSpPr>
        <p:spPr>
          <a:xfrm>
            <a:off x="1413095" y="1303911"/>
            <a:ext cx="4138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 dirty="0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Défi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E990B36B-C163-418F-A254-68A22134B630}"/>
              </a:ext>
            </a:extLst>
          </p:cNvPr>
          <p:cNvSpPr txBox="1">
            <a:spLocks/>
          </p:cNvSpPr>
          <p:nvPr/>
        </p:nvSpPr>
        <p:spPr>
          <a:xfrm>
            <a:off x="1318522" y="1547012"/>
            <a:ext cx="6030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 dirty="0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Danger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E22EB5C5-6E4D-4214-8F1C-9F8C81352F11}"/>
              </a:ext>
            </a:extLst>
          </p:cNvPr>
          <p:cNvSpPr txBox="1">
            <a:spLocks/>
          </p:cNvSpPr>
          <p:nvPr/>
        </p:nvSpPr>
        <p:spPr>
          <a:xfrm>
            <a:off x="1271231" y="1790114"/>
            <a:ext cx="6976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 dirty="0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Menaces</a:t>
            </a:r>
          </a:p>
        </p:txBody>
      </p:sp>
    </p:spTree>
    <p:extLst>
      <p:ext uri="{BB962C8B-B14F-4D97-AF65-F5344CB8AC3E}">
        <p14:creationId xmlns:p14="http://schemas.microsoft.com/office/powerpoint/2010/main" val="610966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F1409238-5CCF-410B-BDA9-73B48B0CCB50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1223094" cy="1132124"/>
            <a:chOff x="0" y="0"/>
            <a:chExt cx="1368" cy="1047"/>
          </a:xfrm>
        </p:grpSpPr>
        <p:sp>
          <p:nvSpPr>
            <p:cNvPr id="5" name="AutoShape 3">
              <a:extLst>
                <a:ext uri="{FF2B5EF4-FFF2-40B4-BE49-F238E27FC236}">
                  <a16:creationId xmlns:a16="http://schemas.microsoft.com/office/drawing/2014/main" id="{CAE4FC14-795A-43E4-B542-F8C0416FD17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1368" cy="1047"/>
            </a:xfrm>
            <a:custGeom>
              <a:avLst/>
              <a:gdLst>
                <a:gd name="T0" fmla="*/ 16 w 1368"/>
                <a:gd name="T1" fmla="*/ 587 h 1047"/>
                <a:gd name="T2" fmla="*/ 4 w 1368"/>
                <a:gd name="T3" fmla="*/ 686 h 1047"/>
                <a:gd name="T4" fmla="*/ 33 w 1368"/>
                <a:gd name="T5" fmla="*/ 620 h 1047"/>
                <a:gd name="T6" fmla="*/ 217 w 1368"/>
                <a:gd name="T7" fmla="*/ 509 h 1047"/>
                <a:gd name="T8" fmla="*/ 152 w 1368"/>
                <a:gd name="T9" fmla="*/ 643 h 1047"/>
                <a:gd name="T10" fmla="*/ 13 w 1368"/>
                <a:gd name="T11" fmla="*/ 866 h 1047"/>
                <a:gd name="T12" fmla="*/ 38 w 1368"/>
                <a:gd name="T13" fmla="*/ 935 h 1047"/>
                <a:gd name="T14" fmla="*/ 131 w 1368"/>
                <a:gd name="T15" fmla="*/ 817 h 1047"/>
                <a:gd name="T16" fmla="*/ 208 w 1368"/>
                <a:gd name="T17" fmla="*/ 575 h 1047"/>
                <a:gd name="T18" fmla="*/ 550 w 1368"/>
                <a:gd name="T19" fmla="*/ 862 h 1047"/>
                <a:gd name="T20" fmla="*/ 518 w 1368"/>
                <a:gd name="T21" fmla="*/ 770 h 1047"/>
                <a:gd name="T22" fmla="*/ 468 w 1368"/>
                <a:gd name="T23" fmla="*/ 688 h 1047"/>
                <a:gd name="T24" fmla="*/ 0 w 1368"/>
                <a:gd name="T25" fmla="*/ 439 h 1047"/>
                <a:gd name="T26" fmla="*/ 148 w 1368"/>
                <a:gd name="T27" fmla="*/ 431 h 1047"/>
                <a:gd name="T28" fmla="*/ 351 w 1368"/>
                <a:gd name="T29" fmla="*/ 498 h 1047"/>
                <a:gd name="T30" fmla="*/ 449 w 1368"/>
                <a:gd name="T31" fmla="*/ 685 h 1047"/>
                <a:gd name="T32" fmla="*/ 474 w 1368"/>
                <a:gd name="T33" fmla="*/ 824 h 1047"/>
                <a:gd name="T34" fmla="*/ 511 w 1368"/>
                <a:gd name="T35" fmla="*/ 897 h 1047"/>
                <a:gd name="T36" fmla="*/ 550 w 1368"/>
                <a:gd name="T37" fmla="*/ 862 h 1047"/>
                <a:gd name="T38" fmla="*/ 865 w 1368"/>
                <a:gd name="T39" fmla="*/ 517 h 1047"/>
                <a:gd name="T40" fmla="*/ 670 w 1368"/>
                <a:gd name="T41" fmla="*/ 0 h 1047"/>
                <a:gd name="T42" fmla="*/ 527 w 1368"/>
                <a:gd name="T43" fmla="*/ 595 h 1047"/>
                <a:gd name="T44" fmla="*/ 731 w 1368"/>
                <a:gd name="T45" fmla="*/ 529 h 1047"/>
                <a:gd name="T46" fmla="*/ 867 w 1368"/>
                <a:gd name="T47" fmla="*/ 554 h 1047"/>
                <a:gd name="T48" fmla="*/ 952 w 1368"/>
                <a:gd name="T49" fmla="*/ 998 h 1047"/>
                <a:gd name="T50" fmla="*/ 832 w 1368"/>
                <a:gd name="T51" fmla="*/ 858 h 1047"/>
                <a:gd name="T52" fmla="*/ 716 w 1368"/>
                <a:gd name="T53" fmla="*/ 712 h 1047"/>
                <a:gd name="T54" fmla="*/ 699 w 1368"/>
                <a:gd name="T55" fmla="*/ 679 h 1047"/>
                <a:gd name="T56" fmla="*/ 681 w 1368"/>
                <a:gd name="T57" fmla="*/ 652 h 1047"/>
                <a:gd name="T58" fmla="*/ 668 w 1368"/>
                <a:gd name="T59" fmla="*/ 693 h 1047"/>
                <a:gd name="T60" fmla="*/ 758 w 1368"/>
                <a:gd name="T61" fmla="*/ 818 h 1047"/>
                <a:gd name="T62" fmla="*/ 788 w 1368"/>
                <a:gd name="T63" fmla="*/ 899 h 1047"/>
                <a:gd name="T64" fmla="*/ 797 w 1368"/>
                <a:gd name="T65" fmla="*/ 945 h 1047"/>
                <a:gd name="T66" fmla="*/ 941 w 1368"/>
                <a:gd name="T67" fmla="*/ 1039 h 1047"/>
                <a:gd name="T68" fmla="*/ 1001 w 1368"/>
                <a:gd name="T69" fmla="*/ 71 h 1047"/>
                <a:gd name="T70" fmla="*/ 978 w 1368"/>
                <a:gd name="T71" fmla="*/ 0 h 1047"/>
                <a:gd name="T72" fmla="*/ 1198 w 1368"/>
                <a:gd name="T73" fmla="*/ 181 h 1047"/>
                <a:gd name="T74" fmla="*/ 1089 w 1368"/>
                <a:gd name="T75" fmla="*/ 167 h 1047"/>
                <a:gd name="T76" fmla="*/ 670 w 1368"/>
                <a:gd name="T77" fmla="*/ 0 h 1047"/>
                <a:gd name="T78" fmla="*/ 899 w 1368"/>
                <a:gd name="T79" fmla="*/ 380 h 1047"/>
                <a:gd name="T80" fmla="*/ 1108 w 1368"/>
                <a:gd name="T81" fmla="*/ 217 h 1047"/>
                <a:gd name="T82" fmla="*/ 1201 w 1368"/>
                <a:gd name="T83" fmla="*/ 199 h 1047"/>
                <a:gd name="T84" fmla="*/ 1347 w 1368"/>
                <a:gd name="T85" fmla="*/ 410 h 1047"/>
                <a:gd name="T86" fmla="*/ 1220 w 1368"/>
                <a:gd name="T87" fmla="*/ 407 h 1047"/>
                <a:gd name="T88" fmla="*/ 1051 w 1368"/>
                <a:gd name="T89" fmla="*/ 370 h 1047"/>
                <a:gd name="T90" fmla="*/ 1011 w 1368"/>
                <a:gd name="T91" fmla="*/ 387 h 1047"/>
                <a:gd name="T92" fmla="*/ 1058 w 1368"/>
                <a:gd name="T93" fmla="*/ 402 h 1047"/>
                <a:gd name="T94" fmla="*/ 1250 w 1368"/>
                <a:gd name="T95" fmla="*/ 454 h 1047"/>
                <a:gd name="T96" fmla="*/ 1362 w 1368"/>
                <a:gd name="T97" fmla="*/ 451 h 10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368" h="1047">
                  <a:moveTo>
                    <a:pt x="33" y="620"/>
                  </a:moveTo>
                  <a:lnTo>
                    <a:pt x="31" y="607"/>
                  </a:lnTo>
                  <a:lnTo>
                    <a:pt x="25" y="596"/>
                  </a:lnTo>
                  <a:lnTo>
                    <a:pt x="16" y="587"/>
                  </a:lnTo>
                  <a:lnTo>
                    <a:pt x="4" y="581"/>
                  </a:lnTo>
                  <a:lnTo>
                    <a:pt x="0" y="581"/>
                  </a:lnTo>
                  <a:lnTo>
                    <a:pt x="0" y="686"/>
                  </a:lnTo>
                  <a:lnTo>
                    <a:pt x="4" y="686"/>
                  </a:lnTo>
                  <a:lnTo>
                    <a:pt x="24" y="666"/>
                  </a:lnTo>
                  <a:lnTo>
                    <a:pt x="30" y="650"/>
                  </a:lnTo>
                  <a:lnTo>
                    <a:pt x="33" y="634"/>
                  </a:lnTo>
                  <a:lnTo>
                    <a:pt x="33" y="620"/>
                  </a:lnTo>
                  <a:moveTo>
                    <a:pt x="238" y="524"/>
                  </a:moveTo>
                  <a:lnTo>
                    <a:pt x="236" y="517"/>
                  </a:lnTo>
                  <a:lnTo>
                    <a:pt x="229" y="509"/>
                  </a:lnTo>
                  <a:lnTo>
                    <a:pt x="217" y="509"/>
                  </a:lnTo>
                  <a:lnTo>
                    <a:pt x="202" y="520"/>
                  </a:lnTo>
                  <a:lnTo>
                    <a:pt x="188" y="545"/>
                  </a:lnTo>
                  <a:lnTo>
                    <a:pt x="172" y="590"/>
                  </a:lnTo>
                  <a:lnTo>
                    <a:pt x="152" y="643"/>
                  </a:lnTo>
                  <a:lnTo>
                    <a:pt x="122" y="697"/>
                  </a:lnTo>
                  <a:lnTo>
                    <a:pt x="43" y="782"/>
                  </a:lnTo>
                  <a:lnTo>
                    <a:pt x="21" y="824"/>
                  </a:lnTo>
                  <a:lnTo>
                    <a:pt x="13" y="866"/>
                  </a:lnTo>
                  <a:lnTo>
                    <a:pt x="17" y="904"/>
                  </a:lnTo>
                  <a:lnTo>
                    <a:pt x="22" y="916"/>
                  </a:lnTo>
                  <a:lnTo>
                    <a:pt x="29" y="926"/>
                  </a:lnTo>
                  <a:lnTo>
                    <a:pt x="38" y="935"/>
                  </a:lnTo>
                  <a:lnTo>
                    <a:pt x="48" y="941"/>
                  </a:lnTo>
                  <a:lnTo>
                    <a:pt x="85" y="934"/>
                  </a:lnTo>
                  <a:lnTo>
                    <a:pt x="112" y="885"/>
                  </a:lnTo>
                  <a:lnTo>
                    <a:pt x="131" y="817"/>
                  </a:lnTo>
                  <a:lnTo>
                    <a:pt x="143" y="753"/>
                  </a:lnTo>
                  <a:lnTo>
                    <a:pt x="159" y="693"/>
                  </a:lnTo>
                  <a:lnTo>
                    <a:pt x="183" y="629"/>
                  </a:lnTo>
                  <a:lnTo>
                    <a:pt x="208" y="575"/>
                  </a:lnTo>
                  <a:lnTo>
                    <a:pt x="226" y="546"/>
                  </a:lnTo>
                  <a:lnTo>
                    <a:pt x="236" y="535"/>
                  </a:lnTo>
                  <a:lnTo>
                    <a:pt x="238" y="524"/>
                  </a:lnTo>
                  <a:moveTo>
                    <a:pt x="550" y="862"/>
                  </a:moveTo>
                  <a:lnTo>
                    <a:pt x="549" y="845"/>
                  </a:lnTo>
                  <a:lnTo>
                    <a:pt x="544" y="825"/>
                  </a:lnTo>
                  <a:lnTo>
                    <a:pt x="533" y="799"/>
                  </a:lnTo>
                  <a:lnTo>
                    <a:pt x="518" y="770"/>
                  </a:lnTo>
                  <a:lnTo>
                    <a:pt x="499" y="737"/>
                  </a:lnTo>
                  <a:lnTo>
                    <a:pt x="476" y="702"/>
                  </a:lnTo>
                  <a:lnTo>
                    <a:pt x="471" y="695"/>
                  </a:lnTo>
                  <a:lnTo>
                    <a:pt x="468" y="688"/>
                  </a:lnTo>
                  <a:lnTo>
                    <a:pt x="238" y="0"/>
                  </a:lnTo>
                  <a:lnTo>
                    <a:pt x="223" y="0"/>
                  </a:lnTo>
                  <a:lnTo>
                    <a:pt x="0" y="0"/>
                  </a:lnTo>
                  <a:lnTo>
                    <a:pt x="0" y="439"/>
                  </a:lnTo>
                  <a:lnTo>
                    <a:pt x="19" y="449"/>
                  </a:lnTo>
                  <a:lnTo>
                    <a:pt x="46" y="452"/>
                  </a:lnTo>
                  <a:lnTo>
                    <a:pt x="57" y="451"/>
                  </a:lnTo>
                  <a:lnTo>
                    <a:pt x="148" y="431"/>
                  </a:lnTo>
                  <a:lnTo>
                    <a:pt x="227" y="438"/>
                  </a:lnTo>
                  <a:lnTo>
                    <a:pt x="283" y="454"/>
                  </a:lnTo>
                  <a:lnTo>
                    <a:pt x="304" y="463"/>
                  </a:lnTo>
                  <a:lnTo>
                    <a:pt x="351" y="498"/>
                  </a:lnTo>
                  <a:lnTo>
                    <a:pt x="388" y="539"/>
                  </a:lnTo>
                  <a:lnTo>
                    <a:pt x="415" y="585"/>
                  </a:lnTo>
                  <a:lnTo>
                    <a:pt x="435" y="634"/>
                  </a:lnTo>
                  <a:lnTo>
                    <a:pt x="449" y="685"/>
                  </a:lnTo>
                  <a:lnTo>
                    <a:pt x="458" y="733"/>
                  </a:lnTo>
                  <a:lnTo>
                    <a:pt x="465" y="776"/>
                  </a:lnTo>
                  <a:lnTo>
                    <a:pt x="471" y="811"/>
                  </a:lnTo>
                  <a:lnTo>
                    <a:pt x="474" y="824"/>
                  </a:lnTo>
                  <a:lnTo>
                    <a:pt x="477" y="835"/>
                  </a:lnTo>
                  <a:lnTo>
                    <a:pt x="480" y="846"/>
                  </a:lnTo>
                  <a:lnTo>
                    <a:pt x="495" y="878"/>
                  </a:lnTo>
                  <a:lnTo>
                    <a:pt x="511" y="897"/>
                  </a:lnTo>
                  <a:lnTo>
                    <a:pt x="527" y="901"/>
                  </a:lnTo>
                  <a:lnTo>
                    <a:pt x="542" y="889"/>
                  </a:lnTo>
                  <a:lnTo>
                    <a:pt x="548" y="877"/>
                  </a:lnTo>
                  <a:lnTo>
                    <a:pt x="550" y="862"/>
                  </a:lnTo>
                  <a:moveTo>
                    <a:pt x="883" y="537"/>
                  </a:moveTo>
                  <a:lnTo>
                    <a:pt x="880" y="531"/>
                  </a:lnTo>
                  <a:lnTo>
                    <a:pt x="874" y="524"/>
                  </a:lnTo>
                  <a:lnTo>
                    <a:pt x="865" y="517"/>
                  </a:lnTo>
                  <a:lnTo>
                    <a:pt x="853" y="510"/>
                  </a:lnTo>
                  <a:lnTo>
                    <a:pt x="842" y="504"/>
                  </a:lnTo>
                  <a:lnTo>
                    <a:pt x="836" y="497"/>
                  </a:lnTo>
                  <a:lnTo>
                    <a:pt x="670" y="0"/>
                  </a:lnTo>
                  <a:lnTo>
                    <a:pt x="238" y="0"/>
                  </a:lnTo>
                  <a:lnTo>
                    <a:pt x="466" y="682"/>
                  </a:lnTo>
                  <a:lnTo>
                    <a:pt x="476" y="632"/>
                  </a:lnTo>
                  <a:lnTo>
                    <a:pt x="527" y="595"/>
                  </a:lnTo>
                  <a:lnTo>
                    <a:pt x="589" y="570"/>
                  </a:lnTo>
                  <a:lnTo>
                    <a:pt x="635" y="553"/>
                  </a:lnTo>
                  <a:lnTo>
                    <a:pt x="690" y="532"/>
                  </a:lnTo>
                  <a:lnTo>
                    <a:pt x="731" y="529"/>
                  </a:lnTo>
                  <a:lnTo>
                    <a:pt x="769" y="537"/>
                  </a:lnTo>
                  <a:lnTo>
                    <a:pt x="812" y="550"/>
                  </a:lnTo>
                  <a:lnTo>
                    <a:pt x="843" y="556"/>
                  </a:lnTo>
                  <a:lnTo>
                    <a:pt x="867" y="554"/>
                  </a:lnTo>
                  <a:lnTo>
                    <a:pt x="881" y="548"/>
                  </a:lnTo>
                  <a:lnTo>
                    <a:pt x="883" y="537"/>
                  </a:lnTo>
                  <a:moveTo>
                    <a:pt x="955" y="1010"/>
                  </a:moveTo>
                  <a:lnTo>
                    <a:pt x="952" y="998"/>
                  </a:lnTo>
                  <a:lnTo>
                    <a:pt x="933" y="962"/>
                  </a:lnTo>
                  <a:lnTo>
                    <a:pt x="901" y="924"/>
                  </a:lnTo>
                  <a:lnTo>
                    <a:pt x="865" y="888"/>
                  </a:lnTo>
                  <a:lnTo>
                    <a:pt x="832" y="858"/>
                  </a:lnTo>
                  <a:lnTo>
                    <a:pt x="790" y="814"/>
                  </a:lnTo>
                  <a:lnTo>
                    <a:pt x="749" y="761"/>
                  </a:lnTo>
                  <a:lnTo>
                    <a:pt x="741" y="749"/>
                  </a:lnTo>
                  <a:lnTo>
                    <a:pt x="716" y="712"/>
                  </a:lnTo>
                  <a:lnTo>
                    <a:pt x="700" y="680"/>
                  </a:lnTo>
                  <a:lnTo>
                    <a:pt x="699" y="679"/>
                  </a:lnTo>
                  <a:lnTo>
                    <a:pt x="699" y="676"/>
                  </a:lnTo>
                  <a:lnTo>
                    <a:pt x="693" y="658"/>
                  </a:lnTo>
                  <a:lnTo>
                    <a:pt x="692" y="658"/>
                  </a:lnTo>
                  <a:lnTo>
                    <a:pt x="681" y="652"/>
                  </a:lnTo>
                  <a:lnTo>
                    <a:pt x="674" y="654"/>
                  </a:lnTo>
                  <a:lnTo>
                    <a:pt x="665" y="657"/>
                  </a:lnTo>
                  <a:lnTo>
                    <a:pt x="659" y="668"/>
                  </a:lnTo>
                  <a:lnTo>
                    <a:pt x="668" y="693"/>
                  </a:lnTo>
                  <a:lnTo>
                    <a:pt x="672" y="701"/>
                  </a:lnTo>
                  <a:lnTo>
                    <a:pt x="678" y="710"/>
                  </a:lnTo>
                  <a:lnTo>
                    <a:pt x="731" y="776"/>
                  </a:lnTo>
                  <a:lnTo>
                    <a:pt x="758" y="818"/>
                  </a:lnTo>
                  <a:lnTo>
                    <a:pt x="780" y="865"/>
                  </a:lnTo>
                  <a:lnTo>
                    <a:pt x="783" y="876"/>
                  </a:lnTo>
                  <a:lnTo>
                    <a:pt x="786" y="887"/>
                  </a:lnTo>
                  <a:lnTo>
                    <a:pt x="788" y="899"/>
                  </a:lnTo>
                  <a:lnTo>
                    <a:pt x="790" y="911"/>
                  </a:lnTo>
                  <a:lnTo>
                    <a:pt x="791" y="922"/>
                  </a:lnTo>
                  <a:lnTo>
                    <a:pt x="794" y="934"/>
                  </a:lnTo>
                  <a:lnTo>
                    <a:pt x="797" y="945"/>
                  </a:lnTo>
                  <a:lnTo>
                    <a:pt x="824" y="995"/>
                  </a:lnTo>
                  <a:lnTo>
                    <a:pt x="861" y="1030"/>
                  </a:lnTo>
                  <a:lnTo>
                    <a:pt x="902" y="1046"/>
                  </a:lnTo>
                  <a:lnTo>
                    <a:pt x="941" y="1039"/>
                  </a:lnTo>
                  <a:lnTo>
                    <a:pt x="950" y="1031"/>
                  </a:lnTo>
                  <a:lnTo>
                    <a:pt x="954" y="1021"/>
                  </a:lnTo>
                  <a:lnTo>
                    <a:pt x="955" y="1010"/>
                  </a:lnTo>
                  <a:moveTo>
                    <a:pt x="1001" y="71"/>
                  </a:moveTo>
                  <a:lnTo>
                    <a:pt x="1000" y="65"/>
                  </a:lnTo>
                  <a:lnTo>
                    <a:pt x="998" y="58"/>
                  </a:lnTo>
                  <a:lnTo>
                    <a:pt x="998" y="0"/>
                  </a:lnTo>
                  <a:lnTo>
                    <a:pt x="978" y="0"/>
                  </a:lnTo>
                  <a:lnTo>
                    <a:pt x="1001" y="71"/>
                  </a:lnTo>
                  <a:moveTo>
                    <a:pt x="1201" y="199"/>
                  </a:moveTo>
                  <a:lnTo>
                    <a:pt x="1201" y="189"/>
                  </a:lnTo>
                  <a:lnTo>
                    <a:pt x="1198" y="181"/>
                  </a:lnTo>
                  <a:lnTo>
                    <a:pt x="1188" y="174"/>
                  </a:lnTo>
                  <a:lnTo>
                    <a:pt x="1174" y="178"/>
                  </a:lnTo>
                  <a:lnTo>
                    <a:pt x="1138" y="180"/>
                  </a:lnTo>
                  <a:lnTo>
                    <a:pt x="1089" y="167"/>
                  </a:lnTo>
                  <a:lnTo>
                    <a:pt x="1039" y="135"/>
                  </a:lnTo>
                  <a:lnTo>
                    <a:pt x="1003" y="77"/>
                  </a:lnTo>
                  <a:lnTo>
                    <a:pt x="978" y="0"/>
                  </a:lnTo>
                  <a:lnTo>
                    <a:pt x="670" y="0"/>
                  </a:lnTo>
                  <a:lnTo>
                    <a:pt x="833" y="490"/>
                  </a:lnTo>
                  <a:lnTo>
                    <a:pt x="838" y="461"/>
                  </a:lnTo>
                  <a:lnTo>
                    <a:pt x="864" y="425"/>
                  </a:lnTo>
                  <a:lnTo>
                    <a:pt x="899" y="380"/>
                  </a:lnTo>
                  <a:lnTo>
                    <a:pt x="935" y="326"/>
                  </a:lnTo>
                  <a:lnTo>
                    <a:pt x="984" y="267"/>
                  </a:lnTo>
                  <a:lnTo>
                    <a:pt x="1045" y="233"/>
                  </a:lnTo>
                  <a:lnTo>
                    <a:pt x="1108" y="217"/>
                  </a:lnTo>
                  <a:lnTo>
                    <a:pt x="1160" y="215"/>
                  </a:lnTo>
                  <a:lnTo>
                    <a:pt x="1182" y="214"/>
                  </a:lnTo>
                  <a:lnTo>
                    <a:pt x="1195" y="208"/>
                  </a:lnTo>
                  <a:lnTo>
                    <a:pt x="1201" y="199"/>
                  </a:lnTo>
                  <a:moveTo>
                    <a:pt x="1368" y="441"/>
                  </a:moveTo>
                  <a:lnTo>
                    <a:pt x="1367" y="430"/>
                  </a:lnTo>
                  <a:lnTo>
                    <a:pt x="1360" y="419"/>
                  </a:lnTo>
                  <a:lnTo>
                    <a:pt x="1347" y="410"/>
                  </a:lnTo>
                  <a:lnTo>
                    <a:pt x="1329" y="404"/>
                  </a:lnTo>
                  <a:lnTo>
                    <a:pt x="1307" y="404"/>
                  </a:lnTo>
                  <a:lnTo>
                    <a:pt x="1263" y="407"/>
                  </a:lnTo>
                  <a:lnTo>
                    <a:pt x="1220" y="407"/>
                  </a:lnTo>
                  <a:lnTo>
                    <a:pt x="1177" y="402"/>
                  </a:lnTo>
                  <a:lnTo>
                    <a:pt x="1133" y="392"/>
                  </a:lnTo>
                  <a:lnTo>
                    <a:pt x="1089" y="379"/>
                  </a:lnTo>
                  <a:lnTo>
                    <a:pt x="1051" y="370"/>
                  </a:lnTo>
                  <a:lnTo>
                    <a:pt x="1023" y="370"/>
                  </a:lnTo>
                  <a:lnTo>
                    <a:pt x="1011" y="383"/>
                  </a:lnTo>
                  <a:lnTo>
                    <a:pt x="1011" y="385"/>
                  </a:lnTo>
                  <a:lnTo>
                    <a:pt x="1011" y="387"/>
                  </a:lnTo>
                  <a:lnTo>
                    <a:pt x="1015" y="398"/>
                  </a:lnTo>
                  <a:lnTo>
                    <a:pt x="1029" y="400"/>
                  </a:lnTo>
                  <a:lnTo>
                    <a:pt x="1041" y="401"/>
                  </a:lnTo>
                  <a:lnTo>
                    <a:pt x="1058" y="402"/>
                  </a:lnTo>
                  <a:lnTo>
                    <a:pt x="1098" y="407"/>
                  </a:lnTo>
                  <a:lnTo>
                    <a:pt x="1147" y="415"/>
                  </a:lnTo>
                  <a:lnTo>
                    <a:pt x="1189" y="426"/>
                  </a:lnTo>
                  <a:lnTo>
                    <a:pt x="1250" y="454"/>
                  </a:lnTo>
                  <a:lnTo>
                    <a:pt x="1285" y="463"/>
                  </a:lnTo>
                  <a:lnTo>
                    <a:pt x="1329" y="463"/>
                  </a:lnTo>
                  <a:lnTo>
                    <a:pt x="1349" y="459"/>
                  </a:lnTo>
                  <a:lnTo>
                    <a:pt x="1362" y="451"/>
                  </a:lnTo>
                  <a:lnTo>
                    <a:pt x="1368" y="441"/>
                  </a:lnTo>
                </a:path>
              </a:pathLst>
            </a:custGeom>
            <a:solidFill>
              <a:srgbClr val="FFD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pic>
          <p:nvPicPr>
            <p:cNvPr id="6" name="Picture 4">
              <a:extLst>
                <a:ext uri="{FF2B5EF4-FFF2-40B4-BE49-F238E27FC236}">
                  <a16:creationId xmlns:a16="http://schemas.microsoft.com/office/drawing/2014/main" id="{007F564B-89EC-4621-9551-82B98651D8D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" y="732"/>
              <a:ext cx="107" cy="1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5">
              <a:extLst>
                <a:ext uri="{FF2B5EF4-FFF2-40B4-BE49-F238E27FC236}">
                  <a16:creationId xmlns:a16="http://schemas.microsoft.com/office/drawing/2014/main" id="{A817185F-A4C7-4785-B8E9-1591C13C78D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3" y="542"/>
              <a:ext cx="107" cy="1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AutoShape 6">
              <a:extLst>
                <a:ext uri="{FF2B5EF4-FFF2-40B4-BE49-F238E27FC236}">
                  <a16:creationId xmlns:a16="http://schemas.microsoft.com/office/drawing/2014/main" id="{9C3D72EA-2887-4D34-9DF3-2737DE2D556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" y="12"/>
              <a:ext cx="1280" cy="948"/>
            </a:xfrm>
            <a:custGeom>
              <a:avLst/>
              <a:gdLst>
                <a:gd name="T0" fmla="+- 0 112 61"/>
                <a:gd name="T1" fmla="*/ T0 w 1280"/>
                <a:gd name="T2" fmla="+- 0 544 12"/>
                <a:gd name="T3" fmla="*/ 544 h 948"/>
                <a:gd name="T4" fmla="+- 0 103 61"/>
                <a:gd name="T5" fmla="*/ T4 w 1280"/>
                <a:gd name="T6" fmla="+- 0 528 12"/>
                <a:gd name="T7" fmla="*/ 528 h 948"/>
                <a:gd name="T8" fmla="+- 0 79 61"/>
                <a:gd name="T9" fmla="*/ T8 w 1280"/>
                <a:gd name="T10" fmla="+- 0 514 12"/>
                <a:gd name="T11" fmla="*/ 514 h 948"/>
                <a:gd name="T12" fmla="+- 0 61 61"/>
                <a:gd name="T13" fmla="*/ T12 w 1280"/>
                <a:gd name="T14" fmla="+- 0 532 12"/>
                <a:gd name="T15" fmla="*/ 532 h 948"/>
                <a:gd name="T16" fmla="+- 0 65 61"/>
                <a:gd name="T17" fmla="*/ T16 w 1280"/>
                <a:gd name="T18" fmla="+- 0 554 12"/>
                <a:gd name="T19" fmla="*/ 554 h 948"/>
                <a:gd name="T20" fmla="+- 0 77 61"/>
                <a:gd name="T21" fmla="*/ T20 w 1280"/>
                <a:gd name="T22" fmla="+- 0 559 12"/>
                <a:gd name="T23" fmla="*/ 559 h 948"/>
                <a:gd name="T24" fmla="+- 0 94 61"/>
                <a:gd name="T25" fmla="*/ T24 w 1280"/>
                <a:gd name="T26" fmla="+- 0 561 12"/>
                <a:gd name="T27" fmla="*/ 561 h 948"/>
                <a:gd name="T28" fmla="+- 0 112 61"/>
                <a:gd name="T29" fmla="*/ T28 w 1280"/>
                <a:gd name="T30" fmla="+- 0 550 12"/>
                <a:gd name="T31" fmla="*/ 550 h 948"/>
                <a:gd name="T32" fmla="+- 0 709 61"/>
                <a:gd name="T33" fmla="*/ T32 w 1280"/>
                <a:gd name="T34" fmla="+- 0 960 12"/>
                <a:gd name="T35" fmla="*/ 960 h 948"/>
                <a:gd name="T36" fmla="+- 0 709 61"/>
                <a:gd name="T37" fmla="*/ T36 w 1280"/>
                <a:gd name="T38" fmla="+- 0 940 12"/>
                <a:gd name="T39" fmla="*/ 940 h 948"/>
                <a:gd name="T40" fmla="+- 0 697 61"/>
                <a:gd name="T41" fmla="*/ T40 w 1280"/>
                <a:gd name="T42" fmla="+- 0 938 12"/>
                <a:gd name="T43" fmla="*/ 938 h 948"/>
                <a:gd name="T44" fmla="+- 0 709 61"/>
                <a:gd name="T45" fmla="*/ T44 w 1280"/>
                <a:gd name="T46" fmla="+- 0 960 12"/>
                <a:gd name="T47" fmla="*/ 960 h 948"/>
                <a:gd name="T48" fmla="+- 0 1078 61"/>
                <a:gd name="T49" fmla="*/ T48 w 1280"/>
                <a:gd name="T50" fmla="+- 0 819 12"/>
                <a:gd name="T51" fmla="*/ 819 h 948"/>
                <a:gd name="T52" fmla="+- 0 1077 61"/>
                <a:gd name="T53" fmla="*/ T52 w 1280"/>
                <a:gd name="T54" fmla="+- 0 816 12"/>
                <a:gd name="T55" fmla="*/ 816 h 948"/>
                <a:gd name="T56" fmla="+- 0 1066 61"/>
                <a:gd name="T57" fmla="*/ T56 w 1280"/>
                <a:gd name="T58" fmla="+- 0 815 12"/>
                <a:gd name="T59" fmla="*/ 815 h 948"/>
                <a:gd name="T60" fmla="+- 0 1079 61"/>
                <a:gd name="T61" fmla="*/ T60 w 1280"/>
                <a:gd name="T62" fmla="+- 0 836 12"/>
                <a:gd name="T63" fmla="*/ 836 h 948"/>
                <a:gd name="T64" fmla="+- 0 1261 61"/>
                <a:gd name="T65" fmla="*/ T64 w 1280"/>
                <a:gd name="T66" fmla="+- 0 610 12"/>
                <a:gd name="T67" fmla="*/ 610 h 948"/>
                <a:gd name="T68" fmla="+- 0 1253 61"/>
                <a:gd name="T69" fmla="*/ T68 w 1280"/>
                <a:gd name="T70" fmla="+- 0 593 12"/>
                <a:gd name="T71" fmla="*/ 593 h 948"/>
                <a:gd name="T72" fmla="+- 0 1228 61"/>
                <a:gd name="T73" fmla="*/ T72 w 1280"/>
                <a:gd name="T74" fmla="+- 0 579 12"/>
                <a:gd name="T75" fmla="*/ 579 h 948"/>
                <a:gd name="T76" fmla="+- 0 1211 61"/>
                <a:gd name="T77" fmla="*/ T76 w 1280"/>
                <a:gd name="T78" fmla="+- 0 597 12"/>
                <a:gd name="T79" fmla="*/ 597 h 948"/>
                <a:gd name="T80" fmla="+- 0 1215 61"/>
                <a:gd name="T81" fmla="*/ T80 w 1280"/>
                <a:gd name="T82" fmla="+- 0 619 12"/>
                <a:gd name="T83" fmla="*/ 619 h 948"/>
                <a:gd name="T84" fmla="+- 0 1227 61"/>
                <a:gd name="T85" fmla="*/ T84 w 1280"/>
                <a:gd name="T86" fmla="+- 0 624 12"/>
                <a:gd name="T87" fmla="*/ 624 h 948"/>
                <a:gd name="T88" fmla="+- 0 1243 61"/>
                <a:gd name="T89" fmla="*/ T88 w 1280"/>
                <a:gd name="T90" fmla="+- 0 627 12"/>
                <a:gd name="T91" fmla="*/ 627 h 948"/>
                <a:gd name="T92" fmla="+- 0 1261 61"/>
                <a:gd name="T93" fmla="*/ T92 w 1280"/>
                <a:gd name="T94" fmla="+- 0 616 12"/>
                <a:gd name="T95" fmla="*/ 616 h 948"/>
                <a:gd name="T96" fmla="+- 0 1263 61"/>
                <a:gd name="T97" fmla="*/ T96 w 1280"/>
                <a:gd name="T98" fmla="+- 0 46 12"/>
                <a:gd name="T99" fmla="*/ 46 h 948"/>
                <a:gd name="T100" fmla="+- 0 1262 61"/>
                <a:gd name="T101" fmla="*/ T100 w 1280"/>
                <a:gd name="T102" fmla="+- 0 40 12"/>
                <a:gd name="T103" fmla="*/ 40 h 948"/>
                <a:gd name="T104" fmla="+- 0 1242 61"/>
                <a:gd name="T105" fmla="*/ T104 w 1280"/>
                <a:gd name="T106" fmla="+- 0 16 12"/>
                <a:gd name="T107" fmla="*/ 16 h 948"/>
                <a:gd name="T108" fmla="+- 0 1218 61"/>
                <a:gd name="T109" fmla="*/ T108 w 1280"/>
                <a:gd name="T110" fmla="+- 0 20 12"/>
                <a:gd name="T111" fmla="*/ 20 h 948"/>
                <a:gd name="T112" fmla="+- 0 1211 61"/>
                <a:gd name="T113" fmla="*/ T112 w 1280"/>
                <a:gd name="T114" fmla="+- 0 39 12"/>
                <a:gd name="T115" fmla="*/ 39 h 948"/>
                <a:gd name="T116" fmla="+- 0 1222 61"/>
                <a:gd name="T117" fmla="*/ T116 w 1280"/>
                <a:gd name="T118" fmla="+- 0 56 12"/>
                <a:gd name="T119" fmla="*/ 56 h 948"/>
                <a:gd name="T120" fmla="+- 0 1233 61"/>
                <a:gd name="T121" fmla="*/ T120 w 1280"/>
                <a:gd name="T122" fmla="+- 0 59 12"/>
                <a:gd name="T123" fmla="*/ 59 h 948"/>
                <a:gd name="T124" fmla="+- 0 1256 61"/>
                <a:gd name="T125" fmla="*/ T124 w 1280"/>
                <a:gd name="T126" fmla="+- 0 58 12"/>
                <a:gd name="T127" fmla="*/ 58 h 948"/>
                <a:gd name="T128" fmla="+- 0 1263 61"/>
                <a:gd name="T129" fmla="*/ T128 w 1280"/>
                <a:gd name="T130" fmla="+- 0 46 12"/>
                <a:gd name="T131" fmla="*/ 46 h 948"/>
                <a:gd name="T132" fmla="+- 0 1339 61"/>
                <a:gd name="T133" fmla="*/ T132 w 1280"/>
                <a:gd name="T134" fmla="+- 0 238 12"/>
                <a:gd name="T135" fmla="*/ 238 h 948"/>
                <a:gd name="T136" fmla="+- 0 1339 61"/>
                <a:gd name="T137" fmla="*/ T136 w 1280"/>
                <a:gd name="T138" fmla="+- 0 235 12"/>
                <a:gd name="T139" fmla="*/ 235 h 948"/>
                <a:gd name="T140" fmla="+- 0 1327 61"/>
                <a:gd name="T141" fmla="*/ T140 w 1280"/>
                <a:gd name="T142" fmla="+- 0 235 12"/>
                <a:gd name="T143" fmla="*/ 235 h 948"/>
                <a:gd name="T144" fmla="+- 0 1340 61"/>
                <a:gd name="T145" fmla="*/ T144 w 1280"/>
                <a:gd name="T146" fmla="+- 0 256 12"/>
                <a:gd name="T147" fmla="*/ 256 h 94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</a:cxnLst>
              <a:rect l="0" t="0" r="r" b="b"/>
              <a:pathLst>
                <a:path w="1280" h="948">
                  <a:moveTo>
                    <a:pt x="52" y="536"/>
                  </a:moveTo>
                  <a:lnTo>
                    <a:pt x="51" y="532"/>
                  </a:lnTo>
                  <a:lnTo>
                    <a:pt x="50" y="529"/>
                  </a:lnTo>
                  <a:lnTo>
                    <a:pt x="42" y="516"/>
                  </a:lnTo>
                  <a:lnTo>
                    <a:pt x="31" y="505"/>
                  </a:lnTo>
                  <a:lnTo>
                    <a:pt x="18" y="502"/>
                  </a:lnTo>
                  <a:lnTo>
                    <a:pt x="7" y="509"/>
                  </a:lnTo>
                  <a:lnTo>
                    <a:pt x="0" y="520"/>
                  </a:lnTo>
                  <a:lnTo>
                    <a:pt x="0" y="528"/>
                  </a:lnTo>
                  <a:lnTo>
                    <a:pt x="4" y="542"/>
                  </a:lnTo>
                  <a:lnTo>
                    <a:pt x="11" y="546"/>
                  </a:lnTo>
                  <a:lnTo>
                    <a:pt x="16" y="547"/>
                  </a:lnTo>
                  <a:lnTo>
                    <a:pt x="21" y="548"/>
                  </a:lnTo>
                  <a:lnTo>
                    <a:pt x="33" y="549"/>
                  </a:lnTo>
                  <a:lnTo>
                    <a:pt x="45" y="547"/>
                  </a:lnTo>
                  <a:lnTo>
                    <a:pt x="51" y="538"/>
                  </a:lnTo>
                  <a:lnTo>
                    <a:pt x="52" y="536"/>
                  </a:lnTo>
                  <a:moveTo>
                    <a:pt x="648" y="948"/>
                  </a:moveTo>
                  <a:lnTo>
                    <a:pt x="648" y="930"/>
                  </a:lnTo>
                  <a:lnTo>
                    <a:pt x="648" y="928"/>
                  </a:lnTo>
                  <a:lnTo>
                    <a:pt x="644" y="919"/>
                  </a:lnTo>
                  <a:lnTo>
                    <a:pt x="636" y="926"/>
                  </a:lnTo>
                  <a:lnTo>
                    <a:pt x="640" y="940"/>
                  </a:lnTo>
                  <a:lnTo>
                    <a:pt x="648" y="948"/>
                  </a:lnTo>
                  <a:moveTo>
                    <a:pt x="1018" y="824"/>
                  </a:moveTo>
                  <a:lnTo>
                    <a:pt x="1017" y="807"/>
                  </a:lnTo>
                  <a:lnTo>
                    <a:pt x="1017" y="805"/>
                  </a:lnTo>
                  <a:lnTo>
                    <a:pt x="1016" y="804"/>
                  </a:lnTo>
                  <a:lnTo>
                    <a:pt x="1014" y="796"/>
                  </a:lnTo>
                  <a:lnTo>
                    <a:pt x="1005" y="803"/>
                  </a:lnTo>
                  <a:lnTo>
                    <a:pt x="1009" y="817"/>
                  </a:lnTo>
                  <a:lnTo>
                    <a:pt x="1018" y="824"/>
                  </a:lnTo>
                  <a:moveTo>
                    <a:pt x="1201" y="601"/>
                  </a:moveTo>
                  <a:lnTo>
                    <a:pt x="1200" y="598"/>
                  </a:lnTo>
                  <a:lnTo>
                    <a:pt x="1199" y="594"/>
                  </a:lnTo>
                  <a:lnTo>
                    <a:pt x="1192" y="581"/>
                  </a:lnTo>
                  <a:lnTo>
                    <a:pt x="1180" y="571"/>
                  </a:lnTo>
                  <a:lnTo>
                    <a:pt x="1167" y="567"/>
                  </a:lnTo>
                  <a:lnTo>
                    <a:pt x="1156" y="575"/>
                  </a:lnTo>
                  <a:lnTo>
                    <a:pt x="1150" y="585"/>
                  </a:lnTo>
                  <a:lnTo>
                    <a:pt x="1149" y="593"/>
                  </a:lnTo>
                  <a:lnTo>
                    <a:pt x="1154" y="607"/>
                  </a:lnTo>
                  <a:lnTo>
                    <a:pt x="1160" y="611"/>
                  </a:lnTo>
                  <a:lnTo>
                    <a:pt x="1166" y="612"/>
                  </a:lnTo>
                  <a:lnTo>
                    <a:pt x="1171" y="613"/>
                  </a:lnTo>
                  <a:lnTo>
                    <a:pt x="1182" y="615"/>
                  </a:lnTo>
                  <a:lnTo>
                    <a:pt x="1194" y="612"/>
                  </a:lnTo>
                  <a:lnTo>
                    <a:pt x="1200" y="604"/>
                  </a:lnTo>
                  <a:lnTo>
                    <a:pt x="1201" y="601"/>
                  </a:lnTo>
                  <a:moveTo>
                    <a:pt x="1202" y="34"/>
                  </a:moveTo>
                  <a:lnTo>
                    <a:pt x="1202" y="31"/>
                  </a:lnTo>
                  <a:lnTo>
                    <a:pt x="1201" y="28"/>
                  </a:lnTo>
                  <a:lnTo>
                    <a:pt x="1193" y="14"/>
                  </a:lnTo>
                  <a:lnTo>
                    <a:pt x="1181" y="4"/>
                  </a:lnTo>
                  <a:lnTo>
                    <a:pt x="1168" y="0"/>
                  </a:lnTo>
                  <a:lnTo>
                    <a:pt x="1157" y="8"/>
                  </a:lnTo>
                  <a:lnTo>
                    <a:pt x="1151" y="18"/>
                  </a:lnTo>
                  <a:lnTo>
                    <a:pt x="1150" y="27"/>
                  </a:lnTo>
                  <a:lnTo>
                    <a:pt x="1155" y="40"/>
                  </a:lnTo>
                  <a:lnTo>
                    <a:pt x="1161" y="44"/>
                  </a:lnTo>
                  <a:lnTo>
                    <a:pt x="1167" y="46"/>
                  </a:lnTo>
                  <a:lnTo>
                    <a:pt x="1172" y="47"/>
                  </a:lnTo>
                  <a:lnTo>
                    <a:pt x="1183" y="48"/>
                  </a:lnTo>
                  <a:lnTo>
                    <a:pt x="1195" y="46"/>
                  </a:lnTo>
                  <a:lnTo>
                    <a:pt x="1202" y="37"/>
                  </a:lnTo>
                  <a:lnTo>
                    <a:pt x="1202" y="34"/>
                  </a:lnTo>
                  <a:moveTo>
                    <a:pt x="1279" y="244"/>
                  </a:moveTo>
                  <a:lnTo>
                    <a:pt x="1278" y="226"/>
                  </a:lnTo>
                  <a:lnTo>
                    <a:pt x="1278" y="225"/>
                  </a:lnTo>
                  <a:lnTo>
                    <a:pt x="1278" y="223"/>
                  </a:lnTo>
                  <a:lnTo>
                    <a:pt x="1275" y="215"/>
                  </a:lnTo>
                  <a:lnTo>
                    <a:pt x="1266" y="223"/>
                  </a:lnTo>
                  <a:lnTo>
                    <a:pt x="1270" y="236"/>
                  </a:lnTo>
                  <a:lnTo>
                    <a:pt x="1279" y="244"/>
                  </a:lnTo>
                </a:path>
              </a:pathLst>
            </a:custGeom>
            <a:solidFill>
              <a:srgbClr val="FFD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</p:grpSp>
      <p:grpSp>
        <p:nvGrpSpPr>
          <p:cNvPr id="9" name="Group 7">
            <a:extLst>
              <a:ext uri="{FF2B5EF4-FFF2-40B4-BE49-F238E27FC236}">
                <a16:creationId xmlns:a16="http://schemas.microsoft.com/office/drawing/2014/main" id="{CF09D6DE-781B-4F16-8E12-FBF7CFF67F3D}"/>
              </a:ext>
            </a:extLst>
          </p:cNvPr>
          <p:cNvGrpSpPr>
            <a:grpSpLocks/>
          </p:cNvGrpSpPr>
          <p:nvPr/>
        </p:nvGrpSpPr>
        <p:grpSpPr bwMode="auto">
          <a:xfrm>
            <a:off x="2373925" y="564485"/>
            <a:ext cx="866165" cy="1296393"/>
            <a:chOff x="3903" y="482"/>
            <a:chExt cx="1137" cy="1704"/>
          </a:xfrm>
        </p:grpSpPr>
        <p:sp>
          <p:nvSpPr>
            <p:cNvPr id="10" name="AutoShape 8">
              <a:extLst>
                <a:ext uri="{FF2B5EF4-FFF2-40B4-BE49-F238E27FC236}">
                  <a16:creationId xmlns:a16="http://schemas.microsoft.com/office/drawing/2014/main" id="{A49750AF-F957-47F1-A171-386843BE844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3" y="481"/>
              <a:ext cx="1137" cy="1704"/>
            </a:xfrm>
            <a:custGeom>
              <a:avLst/>
              <a:gdLst>
                <a:gd name="T0" fmla="+- 0 4228 3903"/>
                <a:gd name="T1" fmla="*/ T0 w 1137"/>
                <a:gd name="T2" fmla="+- 0 942 482"/>
                <a:gd name="T3" fmla="*/ 942 h 1704"/>
                <a:gd name="T4" fmla="+- 0 4116 3903"/>
                <a:gd name="T5" fmla="*/ T4 w 1137"/>
                <a:gd name="T6" fmla="+- 0 905 482"/>
                <a:gd name="T7" fmla="*/ 905 h 1704"/>
                <a:gd name="T8" fmla="+- 0 3947 3903"/>
                <a:gd name="T9" fmla="*/ T8 w 1137"/>
                <a:gd name="T10" fmla="+- 0 823 482"/>
                <a:gd name="T11" fmla="*/ 823 h 1704"/>
                <a:gd name="T12" fmla="+- 0 3904 3903"/>
                <a:gd name="T13" fmla="*/ T12 w 1137"/>
                <a:gd name="T14" fmla="+- 0 853 482"/>
                <a:gd name="T15" fmla="*/ 853 h 1704"/>
                <a:gd name="T16" fmla="+- 0 3956 3903"/>
                <a:gd name="T17" fmla="*/ T16 w 1137"/>
                <a:gd name="T18" fmla="+- 0 885 482"/>
                <a:gd name="T19" fmla="*/ 885 h 1704"/>
                <a:gd name="T20" fmla="+- 0 4125 3903"/>
                <a:gd name="T21" fmla="*/ T20 w 1137"/>
                <a:gd name="T22" fmla="+- 0 930 482"/>
                <a:gd name="T23" fmla="*/ 930 h 1704"/>
                <a:gd name="T24" fmla="+- 0 4243 3903"/>
                <a:gd name="T25" fmla="*/ T24 w 1137"/>
                <a:gd name="T26" fmla="+- 0 962 482"/>
                <a:gd name="T27" fmla="*/ 962 h 1704"/>
                <a:gd name="T28" fmla="+- 0 4485 3903"/>
                <a:gd name="T29" fmla="*/ T28 w 1137"/>
                <a:gd name="T30" fmla="+- 0 1839 482"/>
                <a:gd name="T31" fmla="*/ 1839 h 1704"/>
                <a:gd name="T32" fmla="+- 0 4419 3903"/>
                <a:gd name="T33" fmla="*/ T32 w 1137"/>
                <a:gd name="T34" fmla="+- 0 1825 482"/>
                <a:gd name="T35" fmla="*/ 1825 h 1704"/>
                <a:gd name="T36" fmla="+- 0 4390 3903"/>
                <a:gd name="T37" fmla="*/ T36 w 1137"/>
                <a:gd name="T38" fmla="+- 0 1880 482"/>
                <a:gd name="T39" fmla="*/ 1880 h 1704"/>
                <a:gd name="T40" fmla="+- 0 4400 3903"/>
                <a:gd name="T41" fmla="*/ T40 w 1137"/>
                <a:gd name="T42" fmla="+- 0 1911 482"/>
                <a:gd name="T43" fmla="*/ 1911 h 1704"/>
                <a:gd name="T44" fmla="+- 0 4464 3903"/>
                <a:gd name="T45" fmla="*/ T44 w 1137"/>
                <a:gd name="T46" fmla="+- 0 1929 482"/>
                <a:gd name="T47" fmla="*/ 1929 h 1704"/>
                <a:gd name="T48" fmla="+- 0 4493 3903"/>
                <a:gd name="T49" fmla="*/ T48 w 1137"/>
                <a:gd name="T50" fmla="+- 0 1863 482"/>
                <a:gd name="T51" fmla="*/ 1863 h 1704"/>
                <a:gd name="T52" fmla="+- 0 4676 3903"/>
                <a:gd name="T53" fmla="*/ T52 w 1137"/>
                <a:gd name="T54" fmla="+- 0 1752 482"/>
                <a:gd name="T55" fmla="*/ 1752 h 1704"/>
                <a:gd name="T56" fmla="+- 0 4611 3903"/>
                <a:gd name="T57" fmla="*/ T56 w 1137"/>
                <a:gd name="T58" fmla="+- 0 1886 482"/>
                <a:gd name="T59" fmla="*/ 1886 h 1704"/>
                <a:gd name="T60" fmla="+- 0 4472 3903"/>
                <a:gd name="T61" fmla="*/ T60 w 1137"/>
                <a:gd name="T62" fmla="+- 0 2110 482"/>
                <a:gd name="T63" fmla="*/ 2110 h 1704"/>
                <a:gd name="T64" fmla="+- 0 4497 3903"/>
                <a:gd name="T65" fmla="*/ T64 w 1137"/>
                <a:gd name="T66" fmla="+- 0 2178 482"/>
                <a:gd name="T67" fmla="*/ 2178 h 1704"/>
                <a:gd name="T68" fmla="+- 0 4591 3903"/>
                <a:gd name="T69" fmla="*/ T68 w 1137"/>
                <a:gd name="T70" fmla="+- 0 2060 482"/>
                <a:gd name="T71" fmla="*/ 2060 h 1704"/>
                <a:gd name="T72" fmla="+- 0 4667 3903"/>
                <a:gd name="T73" fmla="*/ T72 w 1137"/>
                <a:gd name="T74" fmla="+- 0 1819 482"/>
                <a:gd name="T75" fmla="*/ 1819 h 1704"/>
                <a:gd name="T76" fmla="+- 0 5010 3903"/>
                <a:gd name="T77" fmla="*/ T76 w 1137"/>
                <a:gd name="T78" fmla="+- 0 2105 482"/>
                <a:gd name="T79" fmla="*/ 2105 h 1704"/>
                <a:gd name="T80" fmla="+- 0 4978 3903"/>
                <a:gd name="T81" fmla="*/ T80 w 1137"/>
                <a:gd name="T82" fmla="+- 0 2013 482"/>
                <a:gd name="T83" fmla="*/ 2013 h 1704"/>
                <a:gd name="T84" fmla="+- 0 4928 3903"/>
                <a:gd name="T85" fmla="*/ T84 w 1137"/>
                <a:gd name="T86" fmla="+- 0 1932 482"/>
                <a:gd name="T87" fmla="*/ 1932 h 1704"/>
                <a:gd name="T88" fmla="+- 0 4471 3903"/>
                <a:gd name="T89" fmla="*/ T88 w 1137"/>
                <a:gd name="T90" fmla="+- 0 758 482"/>
                <a:gd name="T91" fmla="*/ 758 h 1704"/>
                <a:gd name="T92" fmla="+- 0 4403 3903"/>
                <a:gd name="T93" fmla="*/ T92 w 1137"/>
                <a:gd name="T94" fmla="+- 0 763 482"/>
                <a:gd name="T95" fmla="*/ 763 h 1704"/>
                <a:gd name="T96" fmla="+- 0 4420 3903"/>
                <a:gd name="T97" fmla="*/ T96 w 1137"/>
                <a:gd name="T98" fmla="+- 0 793 482"/>
                <a:gd name="T99" fmla="*/ 793 h 1704"/>
                <a:gd name="T100" fmla="+- 0 4453 3903"/>
                <a:gd name="T101" fmla="*/ T100 w 1137"/>
                <a:gd name="T102" fmla="+- 0 820 482"/>
                <a:gd name="T103" fmla="*/ 820 h 1704"/>
                <a:gd name="T104" fmla="+- 0 4360 3903"/>
                <a:gd name="T105" fmla="*/ T104 w 1137"/>
                <a:gd name="T106" fmla="+- 0 988 482"/>
                <a:gd name="T107" fmla="*/ 988 h 1704"/>
                <a:gd name="T108" fmla="+- 0 4194 3903"/>
                <a:gd name="T109" fmla="*/ T108 w 1137"/>
                <a:gd name="T110" fmla="+- 0 1106 482"/>
                <a:gd name="T111" fmla="*/ 1106 h 1704"/>
                <a:gd name="T112" fmla="+- 0 4101 3903"/>
                <a:gd name="T113" fmla="*/ T112 w 1137"/>
                <a:gd name="T114" fmla="+- 0 1129 482"/>
                <a:gd name="T115" fmla="*/ 1129 h 1704"/>
                <a:gd name="T116" fmla="+- 0 4130 3903"/>
                <a:gd name="T117" fmla="*/ T116 w 1137"/>
                <a:gd name="T118" fmla="+- 0 1148 482"/>
                <a:gd name="T119" fmla="*/ 1148 h 1704"/>
                <a:gd name="T120" fmla="+- 0 4308 3903"/>
                <a:gd name="T121" fmla="*/ T120 w 1137"/>
                <a:gd name="T122" fmla="+- 0 1248 482"/>
                <a:gd name="T123" fmla="*/ 1248 h 1704"/>
                <a:gd name="T124" fmla="+- 0 4312 3903"/>
                <a:gd name="T125" fmla="*/ T124 w 1137"/>
                <a:gd name="T126" fmla="+- 0 1274 482"/>
                <a:gd name="T127" fmla="*/ 1274 h 1704"/>
                <a:gd name="T128" fmla="+- 0 4258 3903"/>
                <a:gd name="T129" fmla="*/ T128 w 1137"/>
                <a:gd name="T130" fmla="+- 0 1436 482"/>
                <a:gd name="T131" fmla="*/ 1436 h 1704"/>
                <a:gd name="T132" fmla="+- 0 4182 3903"/>
                <a:gd name="T133" fmla="*/ T132 w 1137"/>
                <a:gd name="T134" fmla="+- 0 1500 482"/>
                <a:gd name="T135" fmla="*/ 1500 h 1704"/>
                <a:gd name="T136" fmla="+- 0 4245 3903"/>
                <a:gd name="T137" fmla="*/ T136 w 1137"/>
                <a:gd name="T138" fmla="+- 0 1537 482"/>
                <a:gd name="T139" fmla="*/ 1537 h 1704"/>
                <a:gd name="T140" fmla="+- 0 4345 3903"/>
                <a:gd name="T141" fmla="*/ T140 w 1137"/>
                <a:gd name="T142" fmla="+- 0 1469 482"/>
                <a:gd name="T143" fmla="*/ 1469 h 1704"/>
                <a:gd name="T144" fmla="+- 0 4399 3903"/>
                <a:gd name="T145" fmla="*/ T144 w 1137"/>
                <a:gd name="T146" fmla="+- 0 1537 482"/>
                <a:gd name="T147" fmla="*/ 1537 h 1704"/>
                <a:gd name="T148" fmla="+- 0 4414 3903"/>
                <a:gd name="T149" fmla="*/ T148 w 1137"/>
                <a:gd name="T150" fmla="+- 0 1611 482"/>
                <a:gd name="T151" fmla="*/ 1611 h 1704"/>
                <a:gd name="T152" fmla="+- 0 4478 3903"/>
                <a:gd name="T153" fmla="*/ T152 w 1137"/>
                <a:gd name="T154" fmla="+- 0 1693 482"/>
                <a:gd name="T155" fmla="*/ 1693 h 1704"/>
                <a:gd name="T156" fmla="+- 0 4687 3903"/>
                <a:gd name="T157" fmla="*/ T156 w 1137"/>
                <a:gd name="T158" fmla="+- 0 1681 482"/>
                <a:gd name="T159" fmla="*/ 1681 h 1704"/>
                <a:gd name="T160" fmla="+- 0 4847 3903"/>
                <a:gd name="T161" fmla="*/ T160 w 1137"/>
                <a:gd name="T162" fmla="+- 0 1783 482"/>
                <a:gd name="T163" fmla="*/ 1783 h 1704"/>
                <a:gd name="T164" fmla="+- 0 4918 3903"/>
                <a:gd name="T165" fmla="*/ T164 w 1137"/>
                <a:gd name="T166" fmla="+- 0 1977 482"/>
                <a:gd name="T167" fmla="*/ 1977 h 1704"/>
                <a:gd name="T168" fmla="+- 0 4937 3903"/>
                <a:gd name="T169" fmla="*/ T168 w 1137"/>
                <a:gd name="T170" fmla="+- 0 2079 482"/>
                <a:gd name="T171" fmla="*/ 2079 h 1704"/>
                <a:gd name="T172" fmla="+- 0 4987 3903"/>
                <a:gd name="T173" fmla="*/ T172 w 1137"/>
                <a:gd name="T174" fmla="+- 0 2144 482"/>
                <a:gd name="T175" fmla="*/ 2144 h 1704"/>
                <a:gd name="T176" fmla="+- 0 5040 3903"/>
                <a:gd name="T177" fmla="*/ T176 w 1137"/>
                <a:gd name="T178" fmla="+- 0 786 482"/>
                <a:gd name="T179" fmla="*/ 786 h 1704"/>
                <a:gd name="T180" fmla="+- 0 4971 3903"/>
                <a:gd name="T181" fmla="*/ T180 w 1137"/>
                <a:gd name="T182" fmla="+- 0 688 482"/>
                <a:gd name="T183" fmla="*/ 688 h 1704"/>
                <a:gd name="T184" fmla="+- 0 4866 3903"/>
                <a:gd name="T185" fmla="*/ T184 w 1137"/>
                <a:gd name="T186" fmla="+- 0 684 482"/>
                <a:gd name="T187" fmla="*/ 684 h 1704"/>
                <a:gd name="T188" fmla="+- 0 4846 3903"/>
                <a:gd name="T189" fmla="*/ T188 w 1137"/>
                <a:gd name="T190" fmla="+- 0 612 482"/>
                <a:gd name="T191" fmla="*/ 612 h 1704"/>
                <a:gd name="T192" fmla="+- 0 4905 3903"/>
                <a:gd name="T193" fmla="*/ T192 w 1137"/>
                <a:gd name="T194" fmla="+- 0 533 482"/>
                <a:gd name="T195" fmla="*/ 533 h 1704"/>
                <a:gd name="T196" fmla="+- 0 4883 3903"/>
                <a:gd name="T197" fmla="*/ T196 w 1137"/>
                <a:gd name="T198" fmla="+- 0 482 482"/>
                <a:gd name="T199" fmla="*/ 482 h 1704"/>
                <a:gd name="T200" fmla="+- 0 4811 3903"/>
                <a:gd name="T201" fmla="*/ T200 w 1137"/>
                <a:gd name="T202" fmla="+- 0 599 482"/>
                <a:gd name="T203" fmla="*/ 599 h 1704"/>
                <a:gd name="T204" fmla="+- 0 4648 3903"/>
                <a:gd name="T205" fmla="*/ T204 w 1137"/>
                <a:gd name="T206" fmla="+- 0 746 482"/>
                <a:gd name="T207" fmla="*/ 746 h 1704"/>
                <a:gd name="T208" fmla="+- 0 4926 3903"/>
                <a:gd name="T209" fmla="*/ T208 w 1137"/>
                <a:gd name="T210" fmla="+- 0 1925 482"/>
                <a:gd name="T211" fmla="*/ 1925 h 1704"/>
                <a:gd name="T212" fmla="+- 0 5040 3903"/>
                <a:gd name="T213" fmla="*/ T212 w 1137"/>
                <a:gd name="T214" fmla="+- 0 786 482"/>
                <a:gd name="T215" fmla="*/ 786 h 1704"/>
                <a:gd name="T216" fmla="+- 0 4972 3903"/>
                <a:gd name="T217" fmla="*/ T216 w 1137"/>
                <a:gd name="T218" fmla="+- 0 686 482"/>
                <a:gd name="T219" fmla="*/ 686 h 1704"/>
                <a:gd name="T220" fmla="+- 0 5029 3903"/>
                <a:gd name="T221" fmla="*/ T220 w 1137"/>
                <a:gd name="T222" fmla="+- 0 701 482"/>
                <a:gd name="T223" fmla="*/ 701 h 1704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  <a:cxn ang="0">
                  <a:pos x="T165" y="T167"/>
                </a:cxn>
                <a:cxn ang="0">
                  <a:pos x="T169" y="T171"/>
                </a:cxn>
                <a:cxn ang="0">
                  <a:pos x="T173" y="T175"/>
                </a:cxn>
                <a:cxn ang="0">
                  <a:pos x="T177" y="T179"/>
                </a:cxn>
                <a:cxn ang="0">
                  <a:pos x="T181" y="T183"/>
                </a:cxn>
                <a:cxn ang="0">
                  <a:pos x="T185" y="T187"/>
                </a:cxn>
                <a:cxn ang="0">
                  <a:pos x="T189" y="T191"/>
                </a:cxn>
                <a:cxn ang="0">
                  <a:pos x="T193" y="T195"/>
                </a:cxn>
                <a:cxn ang="0">
                  <a:pos x="T197" y="T199"/>
                </a:cxn>
                <a:cxn ang="0">
                  <a:pos x="T201" y="T203"/>
                </a:cxn>
                <a:cxn ang="0">
                  <a:pos x="T205" y="T207"/>
                </a:cxn>
                <a:cxn ang="0">
                  <a:pos x="T209" y="T211"/>
                </a:cxn>
                <a:cxn ang="0">
                  <a:pos x="T213" y="T215"/>
                </a:cxn>
                <a:cxn ang="0">
                  <a:pos x="T217" y="T219"/>
                </a:cxn>
                <a:cxn ang="0">
                  <a:pos x="T221" y="T223"/>
                </a:cxn>
              </a:cxnLst>
              <a:rect l="0" t="0" r="r" b="b"/>
              <a:pathLst>
                <a:path w="1137" h="1704">
                  <a:moveTo>
                    <a:pt x="341" y="477"/>
                  </a:moveTo>
                  <a:lnTo>
                    <a:pt x="341" y="474"/>
                  </a:lnTo>
                  <a:lnTo>
                    <a:pt x="338" y="464"/>
                  </a:lnTo>
                  <a:lnTo>
                    <a:pt x="325" y="460"/>
                  </a:lnTo>
                  <a:lnTo>
                    <a:pt x="314" y="457"/>
                  </a:lnTo>
                  <a:lnTo>
                    <a:pt x="298" y="452"/>
                  </a:lnTo>
                  <a:lnTo>
                    <a:pt x="259" y="440"/>
                  </a:lnTo>
                  <a:lnTo>
                    <a:pt x="213" y="423"/>
                  </a:lnTo>
                  <a:lnTo>
                    <a:pt x="174" y="404"/>
                  </a:lnTo>
                  <a:lnTo>
                    <a:pt x="119" y="365"/>
                  </a:lnTo>
                  <a:lnTo>
                    <a:pt x="87" y="349"/>
                  </a:lnTo>
                  <a:lnTo>
                    <a:pt x="44" y="341"/>
                  </a:lnTo>
                  <a:lnTo>
                    <a:pt x="21" y="342"/>
                  </a:lnTo>
                  <a:lnTo>
                    <a:pt x="7" y="348"/>
                  </a:lnTo>
                  <a:lnTo>
                    <a:pt x="0" y="359"/>
                  </a:lnTo>
                  <a:lnTo>
                    <a:pt x="1" y="371"/>
                  </a:lnTo>
                  <a:lnTo>
                    <a:pt x="7" y="381"/>
                  </a:lnTo>
                  <a:lnTo>
                    <a:pt x="18" y="391"/>
                  </a:lnTo>
                  <a:lnTo>
                    <a:pt x="34" y="399"/>
                  </a:lnTo>
                  <a:lnTo>
                    <a:pt x="53" y="403"/>
                  </a:lnTo>
                  <a:lnTo>
                    <a:pt x="98" y="409"/>
                  </a:lnTo>
                  <a:lnTo>
                    <a:pt x="140" y="417"/>
                  </a:lnTo>
                  <a:lnTo>
                    <a:pt x="181" y="430"/>
                  </a:lnTo>
                  <a:lnTo>
                    <a:pt x="222" y="448"/>
                  </a:lnTo>
                  <a:lnTo>
                    <a:pt x="263" y="469"/>
                  </a:lnTo>
                  <a:lnTo>
                    <a:pt x="299" y="485"/>
                  </a:lnTo>
                  <a:lnTo>
                    <a:pt x="326" y="490"/>
                  </a:lnTo>
                  <a:lnTo>
                    <a:pt x="340" y="480"/>
                  </a:lnTo>
                  <a:lnTo>
                    <a:pt x="341" y="477"/>
                  </a:lnTo>
                  <a:moveTo>
                    <a:pt x="590" y="1381"/>
                  </a:moveTo>
                  <a:lnTo>
                    <a:pt x="587" y="1368"/>
                  </a:lnTo>
                  <a:lnTo>
                    <a:pt x="582" y="1357"/>
                  </a:lnTo>
                  <a:lnTo>
                    <a:pt x="573" y="1348"/>
                  </a:lnTo>
                  <a:lnTo>
                    <a:pt x="561" y="1343"/>
                  </a:lnTo>
                  <a:lnTo>
                    <a:pt x="545" y="1341"/>
                  </a:lnTo>
                  <a:lnTo>
                    <a:pt x="516" y="1343"/>
                  </a:lnTo>
                  <a:lnTo>
                    <a:pt x="496" y="1350"/>
                  </a:lnTo>
                  <a:lnTo>
                    <a:pt x="485" y="1361"/>
                  </a:lnTo>
                  <a:lnTo>
                    <a:pt x="483" y="1377"/>
                  </a:lnTo>
                  <a:lnTo>
                    <a:pt x="487" y="1398"/>
                  </a:lnTo>
                  <a:lnTo>
                    <a:pt x="488" y="1407"/>
                  </a:lnTo>
                  <a:lnTo>
                    <a:pt x="491" y="1416"/>
                  </a:lnTo>
                  <a:lnTo>
                    <a:pt x="493" y="1424"/>
                  </a:lnTo>
                  <a:lnTo>
                    <a:pt x="497" y="1429"/>
                  </a:lnTo>
                  <a:lnTo>
                    <a:pt x="502" y="1432"/>
                  </a:lnTo>
                  <a:lnTo>
                    <a:pt x="512" y="1438"/>
                  </a:lnTo>
                  <a:lnTo>
                    <a:pt x="534" y="1447"/>
                  </a:lnTo>
                  <a:lnTo>
                    <a:pt x="561" y="1447"/>
                  </a:lnTo>
                  <a:lnTo>
                    <a:pt x="581" y="1427"/>
                  </a:lnTo>
                  <a:lnTo>
                    <a:pt x="587" y="1411"/>
                  </a:lnTo>
                  <a:lnTo>
                    <a:pt x="590" y="1395"/>
                  </a:lnTo>
                  <a:lnTo>
                    <a:pt x="590" y="1381"/>
                  </a:lnTo>
                  <a:moveTo>
                    <a:pt x="795" y="1286"/>
                  </a:moveTo>
                  <a:lnTo>
                    <a:pt x="792" y="1278"/>
                  </a:lnTo>
                  <a:lnTo>
                    <a:pt x="785" y="1270"/>
                  </a:lnTo>
                  <a:lnTo>
                    <a:pt x="773" y="1270"/>
                  </a:lnTo>
                  <a:lnTo>
                    <a:pt x="759" y="1281"/>
                  </a:lnTo>
                  <a:lnTo>
                    <a:pt x="745" y="1306"/>
                  </a:lnTo>
                  <a:lnTo>
                    <a:pt x="729" y="1352"/>
                  </a:lnTo>
                  <a:lnTo>
                    <a:pt x="708" y="1404"/>
                  </a:lnTo>
                  <a:lnTo>
                    <a:pt x="678" y="1458"/>
                  </a:lnTo>
                  <a:lnTo>
                    <a:pt x="599" y="1543"/>
                  </a:lnTo>
                  <a:lnTo>
                    <a:pt x="578" y="1585"/>
                  </a:lnTo>
                  <a:lnTo>
                    <a:pt x="569" y="1628"/>
                  </a:lnTo>
                  <a:lnTo>
                    <a:pt x="574" y="1666"/>
                  </a:lnTo>
                  <a:lnTo>
                    <a:pt x="579" y="1677"/>
                  </a:lnTo>
                  <a:lnTo>
                    <a:pt x="586" y="1687"/>
                  </a:lnTo>
                  <a:lnTo>
                    <a:pt x="594" y="1696"/>
                  </a:lnTo>
                  <a:lnTo>
                    <a:pt x="605" y="1703"/>
                  </a:lnTo>
                  <a:lnTo>
                    <a:pt x="642" y="1695"/>
                  </a:lnTo>
                  <a:lnTo>
                    <a:pt x="669" y="1646"/>
                  </a:lnTo>
                  <a:lnTo>
                    <a:pt x="688" y="1578"/>
                  </a:lnTo>
                  <a:lnTo>
                    <a:pt x="700" y="1515"/>
                  </a:lnTo>
                  <a:lnTo>
                    <a:pt x="715" y="1454"/>
                  </a:lnTo>
                  <a:lnTo>
                    <a:pt x="740" y="1390"/>
                  </a:lnTo>
                  <a:lnTo>
                    <a:pt x="764" y="1337"/>
                  </a:lnTo>
                  <a:lnTo>
                    <a:pt x="782" y="1307"/>
                  </a:lnTo>
                  <a:lnTo>
                    <a:pt x="793" y="1296"/>
                  </a:lnTo>
                  <a:lnTo>
                    <a:pt x="795" y="1286"/>
                  </a:lnTo>
                  <a:moveTo>
                    <a:pt x="1107" y="1623"/>
                  </a:moveTo>
                  <a:lnTo>
                    <a:pt x="1105" y="1606"/>
                  </a:lnTo>
                  <a:lnTo>
                    <a:pt x="1100" y="1586"/>
                  </a:lnTo>
                  <a:lnTo>
                    <a:pt x="1090" y="1560"/>
                  </a:lnTo>
                  <a:lnTo>
                    <a:pt x="1075" y="1531"/>
                  </a:lnTo>
                  <a:lnTo>
                    <a:pt x="1056" y="1499"/>
                  </a:lnTo>
                  <a:lnTo>
                    <a:pt x="1032" y="1463"/>
                  </a:lnTo>
                  <a:lnTo>
                    <a:pt x="1028" y="1456"/>
                  </a:lnTo>
                  <a:lnTo>
                    <a:pt x="1025" y="1450"/>
                  </a:lnTo>
                  <a:lnTo>
                    <a:pt x="638" y="291"/>
                  </a:lnTo>
                  <a:lnTo>
                    <a:pt x="621" y="288"/>
                  </a:lnTo>
                  <a:lnTo>
                    <a:pt x="612" y="286"/>
                  </a:lnTo>
                  <a:lnTo>
                    <a:pt x="568" y="276"/>
                  </a:lnTo>
                  <a:lnTo>
                    <a:pt x="537" y="272"/>
                  </a:lnTo>
                  <a:lnTo>
                    <a:pt x="529" y="273"/>
                  </a:lnTo>
                  <a:lnTo>
                    <a:pt x="514" y="274"/>
                  </a:lnTo>
                  <a:lnTo>
                    <a:pt x="500" y="281"/>
                  </a:lnTo>
                  <a:lnTo>
                    <a:pt x="498" y="292"/>
                  </a:lnTo>
                  <a:lnTo>
                    <a:pt x="501" y="298"/>
                  </a:lnTo>
                  <a:lnTo>
                    <a:pt x="507" y="305"/>
                  </a:lnTo>
                  <a:lnTo>
                    <a:pt x="517" y="311"/>
                  </a:lnTo>
                  <a:lnTo>
                    <a:pt x="530" y="318"/>
                  </a:lnTo>
                  <a:lnTo>
                    <a:pt x="541" y="324"/>
                  </a:lnTo>
                  <a:lnTo>
                    <a:pt x="548" y="330"/>
                  </a:lnTo>
                  <a:lnTo>
                    <a:pt x="550" y="338"/>
                  </a:lnTo>
                  <a:lnTo>
                    <a:pt x="546" y="367"/>
                  </a:lnTo>
                  <a:lnTo>
                    <a:pt x="523" y="405"/>
                  </a:lnTo>
                  <a:lnTo>
                    <a:pt x="490" y="451"/>
                  </a:lnTo>
                  <a:lnTo>
                    <a:pt x="457" y="506"/>
                  </a:lnTo>
                  <a:lnTo>
                    <a:pt x="411" y="567"/>
                  </a:lnTo>
                  <a:lnTo>
                    <a:pt x="352" y="605"/>
                  </a:lnTo>
                  <a:lnTo>
                    <a:pt x="351" y="605"/>
                  </a:lnTo>
                  <a:lnTo>
                    <a:pt x="291" y="624"/>
                  </a:lnTo>
                  <a:lnTo>
                    <a:pt x="238" y="628"/>
                  </a:lnTo>
                  <a:lnTo>
                    <a:pt x="217" y="631"/>
                  </a:lnTo>
                  <a:lnTo>
                    <a:pt x="204" y="637"/>
                  </a:lnTo>
                  <a:lnTo>
                    <a:pt x="198" y="647"/>
                  </a:lnTo>
                  <a:lnTo>
                    <a:pt x="199" y="656"/>
                  </a:lnTo>
                  <a:lnTo>
                    <a:pt x="201" y="665"/>
                  </a:lnTo>
                  <a:lnTo>
                    <a:pt x="212" y="671"/>
                  </a:lnTo>
                  <a:lnTo>
                    <a:pt x="227" y="666"/>
                  </a:lnTo>
                  <a:lnTo>
                    <a:pt x="263" y="663"/>
                  </a:lnTo>
                  <a:lnTo>
                    <a:pt x="315" y="674"/>
                  </a:lnTo>
                  <a:lnTo>
                    <a:pt x="367" y="706"/>
                  </a:lnTo>
                  <a:lnTo>
                    <a:pt x="405" y="766"/>
                  </a:lnTo>
                  <a:lnTo>
                    <a:pt x="406" y="770"/>
                  </a:lnTo>
                  <a:lnTo>
                    <a:pt x="407" y="773"/>
                  </a:lnTo>
                  <a:lnTo>
                    <a:pt x="408" y="777"/>
                  </a:lnTo>
                  <a:lnTo>
                    <a:pt x="409" y="792"/>
                  </a:lnTo>
                  <a:lnTo>
                    <a:pt x="413" y="852"/>
                  </a:lnTo>
                  <a:lnTo>
                    <a:pt x="393" y="908"/>
                  </a:lnTo>
                  <a:lnTo>
                    <a:pt x="367" y="943"/>
                  </a:lnTo>
                  <a:lnTo>
                    <a:pt x="355" y="954"/>
                  </a:lnTo>
                  <a:lnTo>
                    <a:pt x="325" y="960"/>
                  </a:lnTo>
                  <a:lnTo>
                    <a:pt x="299" y="975"/>
                  </a:lnTo>
                  <a:lnTo>
                    <a:pt x="281" y="995"/>
                  </a:lnTo>
                  <a:lnTo>
                    <a:pt x="279" y="1018"/>
                  </a:lnTo>
                  <a:lnTo>
                    <a:pt x="282" y="1027"/>
                  </a:lnTo>
                  <a:lnTo>
                    <a:pt x="290" y="1036"/>
                  </a:lnTo>
                  <a:lnTo>
                    <a:pt x="304" y="1045"/>
                  </a:lnTo>
                  <a:lnTo>
                    <a:pt x="342" y="1055"/>
                  </a:lnTo>
                  <a:lnTo>
                    <a:pt x="367" y="1040"/>
                  </a:lnTo>
                  <a:lnTo>
                    <a:pt x="389" y="1013"/>
                  </a:lnTo>
                  <a:lnTo>
                    <a:pt x="418" y="992"/>
                  </a:lnTo>
                  <a:lnTo>
                    <a:pt x="442" y="987"/>
                  </a:lnTo>
                  <a:lnTo>
                    <a:pt x="462" y="992"/>
                  </a:lnTo>
                  <a:lnTo>
                    <a:pt x="478" y="1009"/>
                  </a:lnTo>
                  <a:lnTo>
                    <a:pt x="491" y="1039"/>
                  </a:lnTo>
                  <a:lnTo>
                    <a:pt x="496" y="1055"/>
                  </a:lnTo>
                  <a:lnTo>
                    <a:pt x="501" y="1073"/>
                  </a:lnTo>
                  <a:lnTo>
                    <a:pt x="505" y="1094"/>
                  </a:lnTo>
                  <a:lnTo>
                    <a:pt x="509" y="1117"/>
                  </a:lnTo>
                  <a:lnTo>
                    <a:pt x="511" y="1129"/>
                  </a:lnTo>
                  <a:lnTo>
                    <a:pt x="513" y="1139"/>
                  </a:lnTo>
                  <a:lnTo>
                    <a:pt x="516" y="1148"/>
                  </a:lnTo>
                  <a:lnTo>
                    <a:pt x="543" y="1193"/>
                  </a:lnTo>
                  <a:lnTo>
                    <a:pt x="575" y="1211"/>
                  </a:lnTo>
                  <a:lnTo>
                    <a:pt x="602" y="1214"/>
                  </a:lnTo>
                  <a:lnTo>
                    <a:pt x="614" y="1212"/>
                  </a:lnTo>
                  <a:lnTo>
                    <a:pt x="705" y="1193"/>
                  </a:lnTo>
                  <a:lnTo>
                    <a:pt x="784" y="1199"/>
                  </a:lnTo>
                  <a:lnTo>
                    <a:pt x="839" y="1215"/>
                  </a:lnTo>
                  <a:lnTo>
                    <a:pt x="861" y="1224"/>
                  </a:lnTo>
                  <a:lnTo>
                    <a:pt x="908" y="1259"/>
                  </a:lnTo>
                  <a:lnTo>
                    <a:pt x="944" y="1301"/>
                  </a:lnTo>
                  <a:lnTo>
                    <a:pt x="972" y="1347"/>
                  </a:lnTo>
                  <a:lnTo>
                    <a:pt x="991" y="1395"/>
                  </a:lnTo>
                  <a:lnTo>
                    <a:pt x="1005" y="1446"/>
                  </a:lnTo>
                  <a:lnTo>
                    <a:pt x="1015" y="1495"/>
                  </a:lnTo>
                  <a:lnTo>
                    <a:pt x="1022" y="1538"/>
                  </a:lnTo>
                  <a:lnTo>
                    <a:pt x="1028" y="1573"/>
                  </a:lnTo>
                  <a:lnTo>
                    <a:pt x="1030" y="1585"/>
                  </a:lnTo>
                  <a:lnTo>
                    <a:pt x="1034" y="1597"/>
                  </a:lnTo>
                  <a:lnTo>
                    <a:pt x="1037" y="1607"/>
                  </a:lnTo>
                  <a:lnTo>
                    <a:pt x="1051" y="1639"/>
                  </a:lnTo>
                  <a:lnTo>
                    <a:pt x="1067" y="1658"/>
                  </a:lnTo>
                  <a:lnTo>
                    <a:pt x="1084" y="1662"/>
                  </a:lnTo>
                  <a:lnTo>
                    <a:pt x="1099" y="1650"/>
                  </a:lnTo>
                  <a:lnTo>
                    <a:pt x="1105" y="1638"/>
                  </a:lnTo>
                  <a:lnTo>
                    <a:pt x="1107" y="1623"/>
                  </a:lnTo>
                  <a:moveTo>
                    <a:pt x="1137" y="304"/>
                  </a:moveTo>
                  <a:lnTo>
                    <a:pt x="1120" y="302"/>
                  </a:lnTo>
                  <a:lnTo>
                    <a:pt x="1096" y="287"/>
                  </a:lnTo>
                  <a:lnTo>
                    <a:pt x="1069" y="204"/>
                  </a:lnTo>
                  <a:lnTo>
                    <a:pt x="1068" y="206"/>
                  </a:lnTo>
                  <a:lnTo>
                    <a:pt x="1030" y="234"/>
                  </a:lnTo>
                  <a:lnTo>
                    <a:pt x="1003" y="234"/>
                  </a:lnTo>
                  <a:lnTo>
                    <a:pt x="981" y="223"/>
                  </a:lnTo>
                  <a:lnTo>
                    <a:pt x="963" y="202"/>
                  </a:lnTo>
                  <a:lnTo>
                    <a:pt x="951" y="175"/>
                  </a:lnTo>
                  <a:lnTo>
                    <a:pt x="947" y="160"/>
                  </a:lnTo>
                  <a:lnTo>
                    <a:pt x="944" y="145"/>
                  </a:lnTo>
                  <a:lnTo>
                    <a:pt x="943" y="130"/>
                  </a:lnTo>
                  <a:lnTo>
                    <a:pt x="943" y="114"/>
                  </a:lnTo>
                  <a:lnTo>
                    <a:pt x="957" y="83"/>
                  </a:lnTo>
                  <a:lnTo>
                    <a:pt x="981" y="66"/>
                  </a:lnTo>
                  <a:lnTo>
                    <a:pt x="1002" y="51"/>
                  </a:lnTo>
                  <a:lnTo>
                    <a:pt x="1005" y="24"/>
                  </a:lnTo>
                  <a:lnTo>
                    <a:pt x="1005" y="23"/>
                  </a:lnTo>
                  <a:lnTo>
                    <a:pt x="1005" y="22"/>
                  </a:lnTo>
                  <a:lnTo>
                    <a:pt x="980" y="0"/>
                  </a:lnTo>
                  <a:lnTo>
                    <a:pt x="943" y="5"/>
                  </a:lnTo>
                  <a:lnTo>
                    <a:pt x="913" y="42"/>
                  </a:lnTo>
                  <a:lnTo>
                    <a:pt x="912" y="59"/>
                  </a:lnTo>
                  <a:lnTo>
                    <a:pt x="908" y="117"/>
                  </a:lnTo>
                  <a:lnTo>
                    <a:pt x="903" y="187"/>
                  </a:lnTo>
                  <a:lnTo>
                    <a:pt x="866" y="220"/>
                  </a:lnTo>
                  <a:lnTo>
                    <a:pt x="809" y="238"/>
                  </a:lnTo>
                  <a:lnTo>
                    <a:pt x="745" y="264"/>
                  </a:lnTo>
                  <a:lnTo>
                    <a:pt x="691" y="288"/>
                  </a:lnTo>
                  <a:lnTo>
                    <a:pt x="650" y="293"/>
                  </a:lnTo>
                  <a:lnTo>
                    <a:pt x="638" y="291"/>
                  </a:lnTo>
                  <a:lnTo>
                    <a:pt x="1023" y="1443"/>
                  </a:lnTo>
                  <a:lnTo>
                    <a:pt x="1033" y="1393"/>
                  </a:lnTo>
                  <a:lnTo>
                    <a:pt x="1083" y="1357"/>
                  </a:lnTo>
                  <a:lnTo>
                    <a:pt x="1137" y="1335"/>
                  </a:lnTo>
                  <a:lnTo>
                    <a:pt x="1137" y="304"/>
                  </a:lnTo>
                  <a:moveTo>
                    <a:pt x="1137" y="101"/>
                  </a:moveTo>
                  <a:lnTo>
                    <a:pt x="1120" y="113"/>
                  </a:lnTo>
                  <a:lnTo>
                    <a:pt x="1095" y="158"/>
                  </a:lnTo>
                  <a:lnTo>
                    <a:pt x="1069" y="204"/>
                  </a:lnTo>
                  <a:lnTo>
                    <a:pt x="1094" y="281"/>
                  </a:lnTo>
                  <a:lnTo>
                    <a:pt x="1096" y="273"/>
                  </a:lnTo>
                  <a:lnTo>
                    <a:pt x="1102" y="263"/>
                  </a:lnTo>
                  <a:lnTo>
                    <a:pt x="1126" y="219"/>
                  </a:lnTo>
                  <a:lnTo>
                    <a:pt x="1137" y="196"/>
                  </a:lnTo>
                  <a:lnTo>
                    <a:pt x="1137" y="101"/>
                  </a:lnTo>
                </a:path>
              </a:pathLst>
            </a:custGeom>
            <a:solidFill>
              <a:srgbClr val="FFD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pic>
          <p:nvPicPr>
            <p:cNvPr id="11" name="Picture 9">
              <a:extLst>
                <a:ext uri="{FF2B5EF4-FFF2-40B4-BE49-F238E27FC236}">
                  <a16:creationId xmlns:a16="http://schemas.microsoft.com/office/drawing/2014/main" id="{24388CC2-2223-4E85-A362-F561A3D85F0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34" y="1975"/>
              <a:ext cx="107" cy="1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AutoShape 10">
              <a:extLst>
                <a:ext uri="{FF2B5EF4-FFF2-40B4-BE49-F238E27FC236}">
                  <a16:creationId xmlns:a16="http://schemas.microsoft.com/office/drawing/2014/main" id="{C6A68DB5-E56D-4A45-8870-94D1672950F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75" y="622"/>
              <a:ext cx="597" cy="1459"/>
            </a:xfrm>
            <a:custGeom>
              <a:avLst/>
              <a:gdLst>
                <a:gd name="T0" fmla="+- 0 3988 3976"/>
                <a:gd name="T1" fmla="*/ T0 w 597"/>
                <a:gd name="T2" fmla="+- 0 1069 622"/>
                <a:gd name="T3" fmla="*/ 1069 h 1459"/>
                <a:gd name="T4" fmla="+- 0 3984 3976"/>
                <a:gd name="T5" fmla="*/ T4 w 597"/>
                <a:gd name="T6" fmla="+- 0 1058 622"/>
                <a:gd name="T7" fmla="*/ 1058 h 1459"/>
                <a:gd name="T8" fmla="+- 0 3980 3976"/>
                <a:gd name="T9" fmla="*/ T8 w 597"/>
                <a:gd name="T10" fmla="+- 0 1079 622"/>
                <a:gd name="T11" fmla="*/ 1079 h 1459"/>
                <a:gd name="T12" fmla="+- 0 4010 3976"/>
                <a:gd name="T13" fmla="*/ T12 w 597"/>
                <a:gd name="T14" fmla="+- 0 1435 622"/>
                <a:gd name="T15" fmla="*/ 1435 h 1459"/>
                <a:gd name="T16" fmla="+- 0 4009 3976"/>
                <a:gd name="T17" fmla="*/ T16 w 597"/>
                <a:gd name="T18" fmla="+- 0 1416 622"/>
                <a:gd name="T19" fmla="*/ 1416 h 1459"/>
                <a:gd name="T20" fmla="+- 0 3997 3976"/>
                <a:gd name="T21" fmla="*/ T20 w 597"/>
                <a:gd name="T22" fmla="+- 0 1414 622"/>
                <a:gd name="T23" fmla="*/ 1414 h 1459"/>
                <a:gd name="T24" fmla="+- 0 4010 3976"/>
                <a:gd name="T25" fmla="*/ T24 w 597"/>
                <a:gd name="T26" fmla="+- 0 1435 622"/>
                <a:gd name="T27" fmla="*/ 1435 h 1459"/>
                <a:gd name="T28" fmla="+- 0 4218 3976"/>
                <a:gd name="T29" fmla="*/ T28 w 597"/>
                <a:gd name="T30" fmla="+- 0 1864 622"/>
                <a:gd name="T31" fmla="*/ 1864 h 1459"/>
                <a:gd name="T32" fmla="+- 0 4218 3976"/>
                <a:gd name="T33" fmla="*/ T32 w 597"/>
                <a:gd name="T34" fmla="+- 0 1861 622"/>
                <a:gd name="T35" fmla="*/ 1861 h 1459"/>
                <a:gd name="T36" fmla="+- 0 4215 3976"/>
                <a:gd name="T37" fmla="*/ T36 w 597"/>
                <a:gd name="T38" fmla="+- 0 1851 622"/>
                <a:gd name="T39" fmla="*/ 1851 h 1459"/>
                <a:gd name="T40" fmla="+- 0 4210 3976"/>
                <a:gd name="T41" fmla="*/ T40 w 597"/>
                <a:gd name="T42" fmla="+- 0 1872 622"/>
                <a:gd name="T43" fmla="*/ 1872 h 1459"/>
                <a:gd name="T44" fmla="+- 0 4250 3976"/>
                <a:gd name="T45" fmla="*/ T44 w 597"/>
                <a:gd name="T46" fmla="+- 0 1619 622"/>
                <a:gd name="T47" fmla="*/ 1619 h 1459"/>
                <a:gd name="T48" fmla="+- 0 4249 3976"/>
                <a:gd name="T49" fmla="*/ T48 w 597"/>
                <a:gd name="T50" fmla="+- 0 1599 622"/>
                <a:gd name="T51" fmla="*/ 1599 h 1459"/>
                <a:gd name="T52" fmla="+- 0 4238 3976"/>
                <a:gd name="T53" fmla="*/ T52 w 597"/>
                <a:gd name="T54" fmla="+- 0 1597 622"/>
                <a:gd name="T55" fmla="*/ 1597 h 1459"/>
                <a:gd name="T56" fmla="+- 0 4250 3976"/>
                <a:gd name="T57" fmla="*/ T56 w 597"/>
                <a:gd name="T58" fmla="+- 0 1619 622"/>
                <a:gd name="T59" fmla="*/ 1619 h 1459"/>
                <a:gd name="T60" fmla="+- 0 4273 3976"/>
                <a:gd name="T61" fmla="*/ T60 w 597"/>
                <a:gd name="T62" fmla="+- 0 820 622"/>
                <a:gd name="T63" fmla="*/ 820 h 1459"/>
                <a:gd name="T64" fmla="+- 0 4265 3976"/>
                <a:gd name="T65" fmla="*/ T64 w 597"/>
                <a:gd name="T66" fmla="+- 0 803 622"/>
                <a:gd name="T67" fmla="*/ 803 h 1459"/>
                <a:gd name="T68" fmla="+- 0 4240 3976"/>
                <a:gd name="T69" fmla="*/ T68 w 597"/>
                <a:gd name="T70" fmla="+- 0 789 622"/>
                <a:gd name="T71" fmla="*/ 789 h 1459"/>
                <a:gd name="T72" fmla="+- 0 4223 3976"/>
                <a:gd name="T73" fmla="*/ T72 w 597"/>
                <a:gd name="T74" fmla="+- 0 807 622"/>
                <a:gd name="T75" fmla="*/ 807 h 1459"/>
                <a:gd name="T76" fmla="+- 0 4227 3976"/>
                <a:gd name="T77" fmla="*/ T76 w 597"/>
                <a:gd name="T78" fmla="+- 0 829 622"/>
                <a:gd name="T79" fmla="*/ 829 h 1459"/>
                <a:gd name="T80" fmla="+- 0 4239 3976"/>
                <a:gd name="T81" fmla="*/ T80 w 597"/>
                <a:gd name="T82" fmla="+- 0 834 622"/>
                <a:gd name="T83" fmla="*/ 834 h 1459"/>
                <a:gd name="T84" fmla="+- 0 4255 3976"/>
                <a:gd name="T85" fmla="*/ T84 w 597"/>
                <a:gd name="T86" fmla="+- 0 837 622"/>
                <a:gd name="T87" fmla="*/ 837 h 1459"/>
                <a:gd name="T88" fmla="+- 0 4273 3976"/>
                <a:gd name="T89" fmla="*/ T88 w 597"/>
                <a:gd name="T90" fmla="+- 0 826 622"/>
                <a:gd name="T91" fmla="*/ 826 h 1459"/>
                <a:gd name="T92" fmla="+- 0 4325 3976"/>
                <a:gd name="T93" fmla="*/ T92 w 597"/>
                <a:gd name="T94" fmla="+- 0 651 622"/>
                <a:gd name="T95" fmla="*/ 651 h 1459"/>
                <a:gd name="T96" fmla="+- 0 4324 3976"/>
                <a:gd name="T97" fmla="*/ T96 w 597"/>
                <a:gd name="T98" fmla="+- 0 631 622"/>
                <a:gd name="T99" fmla="*/ 631 h 1459"/>
                <a:gd name="T100" fmla="+- 0 4313 3976"/>
                <a:gd name="T101" fmla="*/ T100 w 597"/>
                <a:gd name="T102" fmla="+- 0 629 622"/>
                <a:gd name="T103" fmla="*/ 629 h 1459"/>
                <a:gd name="T104" fmla="+- 0 4325 3976"/>
                <a:gd name="T105" fmla="*/ T104 w 597"/>
                <a:gd name="T106" fmla="+- 0 651 622"/>
                <a:gd name="T107" fmla="*/ 651 h 1459"/>
                <a:gd name="T108" fmla="+- 0 4398 3976"/>
                <a:gd name="T109" fmla="*/ T108 w 597"/>
                <a:gd name="T110" fmla="+- 0 2064 622"/>
                <a:gd name="T111" fmla="*/ 2064 h 1459"/>
                <a:gd name="T112" fmla="+- 0 4395 3976"/>
                <a:gd name="T113" fmla="*/ T112 w 597"/>
                <a:gd name="T114" fmla="+- 0 2053 622"/>
                <a:gd name="T115" fmla="*/ 2053 h 1459"/>
                <a:gd name="T116" fmla="+- 0 4390 3976"/>
                <a:gd name="T117" fmla="*/ T116 w 597"/>
                <a:gd name="T118" fmla="+- 0 2074 622"/>
                <a:gd name="T119" fmla="*/ 2074 h 1459"/>
                <a:gd name="T120" fmla="+- 0 4572 3976"/>
                <a:gd name="T121" fmla="*/ T120 w 597"/>
                <a:gd name="T122" fmla="+- 0 1791 622"/>
                <a:gd name="T123" fmla="*/ 1791 h 1459"/>
                <a:gd name="T124" fmla="+- 0 4571 3976"/>
                <a:gd name="T125" fmla="*/ T124 w 597"/>
                <a:gd name="T126" fmla="+- 0 1785 622"/>
                <a:gd name="T127" fmla="*/ 1785 h 1459"/>
                <a:gd name="T128" fmla="+- 0 4551 3976"/>
                <a:gd name="T129" fmla="*/ T128 w 597"/>
                <a:gd name="T130" fmla="+- 0 1761 622"/>
                <a:gd name="T131" fmla="*/ 1761 h 1459"/>
                <a:gd name="T132" fmla="+- 0 4527 3976"/>
                <a:gd name="T133" fmla="*/ T132 w 597"/>
                <a:gd name="T134" fmla="+- 0 1765 622"/>
                <a:gd name="T135" fmla="*/ 1765 h 1459"/>
                <a:gd name="T136" fmla="+- 0 4520 3976"/>
                <a:gd name="T137" fmla="*/ T136 w 597"/>
                <a:gd name="T138" fmla="+- 0 1783 622"/>
                <a:gd name="T139" fmla="*/ 1783 h 1459"/>
                <a:gd name="T140" fmla="+- 0 4531 3976"/>
                <a:gd name="T141" fmla="*/ T140 w 597"/>
                <a:gd name="T142" fmla="+- 0 1801 622"/>
                <a:gd name="T143" fmla="*/ 1801 h 1459"/>
                <a:gd name="T144" fmla="+- 0 4542 3976"/>
                <a:gd name="T145" fmla="*/ T144 w 597"/>
                <a:gd name="T146" fmla="+- 0 1803 622"/>
                <a:gd name="T147" fmla="*/ 1803 h 1459"/>
                <a:gd name="T148" fmla="+- 0 4565 3976"/>
                <a:gd name="T149" fmla="*/ T148 w 597"/>
                <a:gd name="T150" fmla="+- 0 1803 622"/>
                <a:gd name="T151" fmla="*/ 1803 h 1459"/>
                <a:gd name="T152" fmla="+- 0 4572 3976"/>
                <a:gd name="T153" fmla="*/ T152 w 597"/>
                <a:gd name="T154" fmla="+- 0 1791 622"/>
                <a:gd name="T155" fmla="*/ 1791 h 145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</a:cxnLst>
              <a:rect l="0" t="0" r="r" b="b"/>
              <a:pathLst>
                <a:path w="597" h="1459">
                  <a:moveTo>
                    <a:pt x="12" y="465"/>
                  </a:moveTo>
                  <a:lnTo>
                    <a:pt x="12" y="447"/>
                  </a:lnTo>
                  <a:lnTo>
                    <a:pt x="11" y="446"/>
                  </a:lnTo>
                  <a:lnTo>
                    <a:pt x="8" y="436"/>
                  </a:lnTo>
                  <a:lnTo>
                    <a:pt x="0" y="444"/>
                  </a:lnTo>
                  <a:lnTo>
                    <a:pt x="4" y="457"/>
                  </a:lnTo>
                  <a:lnTo>
                    <a:pt x="12" y="465"/>
                  </a:lnTo>
                  <a:moveTo>
                    <a:pt x="34" y="813"/>
                  </a:moveTo>
                  <a:lnTo>
                    <a:pt x="33" y="795"/>
                  </a:lnTo>
                  <a:lnTo>
                    <a:pt x="33" y="794"/>
                  </a:lnTo>
                  <a:lnTo>
                    <a:pt x="30" y="784"/>
                  </a:lnTo>
                  <a:lnTo>
                    <a:pt x="21" y="792"/>
                  </a:lnTo>
                  <a:lnTo>
                    <a:pt x="25" y="806"/>
                  </a:lnTo>
                  <a:lnTo>
                    <a:pt x="34" y="813"/>
                  </a:lnTo>
                  <a:moveTo>
                    <a:pt x="243" y="1258"/>
                  </a:moveTo>
                  <a:lnTo>
                    <a:pt x="242" y="1242"/>
                  </a:lnTo>
                  <a:lnTo>
                    <a:pt x="242" y="1240"/>
                  </a:lnTo>
                  <a:lnTo>
                    <a:pt x="242" y="1239"/>
                  </a:lnTo>
                  <a:lnTo>
                    <a:pt x="241" y="1237"/>
                  </a:lnTo>
                  <a:lnTo>
                    <a:pt x="239" y="1229"/>
                  </a:lnTo>
                  <a:lnTo>
                    <a:pt x="230" y="1237"/>
                  </a:lnTo>
                  <a:lnTo>
                    <a:pt x="234" y="1250"/>
                  </a:lnTo>
                  <a:lnTo>
                    <a:pt x="243" y="1258"/>
                  </a:lnTo>
                  <a:moveTo>
                    <a:pt x="274" y="997"/>
                  </a:moveTo>
                  <a:lnTo>
                    <a:pt x="274" y="979"/>
                  </a:lnTo>
                  <a:lnTo>
                    <a:pt x="273" y="977"/>
                  </a:lnTo>
                  <a:lnTo>
                    <a:pt x="270" y="968"/>
                  </a:lnTo>
                  <a:lnTo>
                    <a:pt x="262" y="975"/>
                  </a:lnTo>
                  <a:lnTo>
                    <a:pt x="266" y="989"/>
                  </a:lnTo>
                  <a:lnTo>
                    <a:pt x="274" y="997"/>
                  </a:lnTo>
                  <a:moveTo>
                    <a:pt x="298" y="201"/>
                  </a:moveTo>
                  <a:lnTo>
                    <a:pt x="297" y="198"/>
                  </a:lnTo>
                  <a:lnTo>
                    <a:pt x="296" y="195"/>
                  </a:lnTo>
                  <a:lnTo>
                    <a:pt x="289" y="181"/>
                  </a:lnTo>
                  <a:lnTo>
                    <a:pt x="277" y="171"/>
                  </a:lnTo>
                  <a:lnTo>
                    <a:pt x="264" y="167"/>
                  </a:lnTo>
                  <a:lnTo>
                    <a:pt x="253" y="175"/>
                  </a:lnTo>
                  <a:lnTo>
                    <a:pt x="247" y="185"/>
                  </a:lnTo>
                  <a:lnTo>
                    <a:pt x="246" y="193"/>
                  </a:lnTo>
                  <a:lnTo>
                    <a:pt x="251" y="207"/>
                  </a:lnTo>
                  <a:lnTo>
                    <a:pt x="257" y="211"/>
                  </a:lnTo>
                  <a:lnTo>
                    <a:pt x="263" y="212"/>
                  </a:lnTo>
                  <a:lnTo>
                    <a:pt x="268" y="213"/>
                  </a:lnTo>
                  <a:lnTo>
                    <a:pt x="279" y="215"/>
                  </a:lnTo>
                  <a:lnTo>
                    <a:pt x="291" y="213"/>
                  </a:lnTo>
                  <a:lnTo>
                    <a:pt x="297" y="204"/>
                  </a:lnTo>
                  <a:lnTo>
                    <a:pt x="298" y="201"/>
                  </a:lnTo>
                  <a:moveTo>
                    <a:pt x="349" y="29"/>
                  </a:moveTo>
                  <a:lnTo>
                    <a:pt x="349" y="11"/>
                  </a:lnTo>
                  <a:lnTo>
                    <a:pt x="348" y="9"/>
                  </a:lnTo>
                  <a:lnTo>
                    <a:pt x="345" y="0"/>
                  </a:lnTo>
                  <a:lnTo>
                    <a:pt x="337" y="7"/>
                  </a:lnTo>
                  <a:lnTo>
                    <a:pt x="341" y="21"/>
                  </a:lnTo>
                  <a:lnTo>
                    <a:pt x="349" y="29"/>
                  </a:lnTo>
                  <a:moveTo>
                    <a:pt x="423" y="1459"/>
                  </a:moveTo>
                  <a:lnTo>
                    <a:pt x="422" y="1442"/>
                  </a:lnTo>
                  <a:lnTo>
                    <a:pt x="422" y="1440"/>
                  </a:lnTo>
                  <a:lnTo>
                    <a:pt x="419" y="1431"/>
                  </a:lnTo>
                  <a:lnTo>
                    <a:pt x="410" y="1438"/>
                  </a:lnTo>
                  <a:lnTo>
                    <a:pt x="414" y="1452"/>
                  </a:lnTo>
                  <a:lnTo>
                    <a:pt x="423" y="1459"/>
                  </a:lnTo>
                  <a:moveTo>
                    <a:pt x="596" y="1169"/>
                  </a:moveTo>
                  <a:lnTo>
                    <a:pt x="596" y="1166"/>
                  </a:lnTo>
                  <a:lnTo>
                    <a:pt x="595" y="1163"/>
                  </a:lnTo>
                  <a:lnTo>
                    <a:pt x="587" y="1149"/>
                  </a:lnTo>
                  <a:lnTo>
                    <a:pt x="575" y="1139"/>
                  </a:lnTo>
                  <a:lnTo>
                    <a:pt x="562" y="1135"/>
                  </a:lnTo>
                  <a:lnTo>
                    <a:pt x="551" y="1143"/>
                  </a:lnTo>
                  <a:lnTo>
                    <a:pt x="545" y="1153"/>
                  </a:lnTo>
                  <a:lnTo>
                    <a:pt x="544" y="1161"/>
                  </a:lnTo>
                  <a:lnTo>
                    <a:pt x="549" y="1175"/>
                  </a:lnTo>
                  <a:lnTo>
                    <a:pt x="555" y="1179"/>
                  </a:lnTo>
                  <a:lnTo>
                    <a:pt x="561" y="1180"/>
                  </a:lnTo>
                  <a:lnTo>
                    <a:pt x="566" y="1181"/>
                  </a:lnTo>
                  <a:lnTo>
                    <a:pt x="577" y="1183"/>
                  </a:lnTo>
                  <a:lnTo>
                    <a:pt x="589" y="1181"/>
                  </a:lnTo>
                  <a:lnTo>
                    <a:pt x="596" y="1172"/>
                  </a:lnTo>
                  <a:lnTo>
                    <a:pt x="596" y="1169"/>
                  </a:lnTo>
                </a:path>
              </a:pathLst>
            </a:custGeom>
            <a:solidFill>
              <a:srgbClr val="FFD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</p:grpSp>
      <p:sp>
        <p:nvSpPr>
          <p:cNvPr id="13" name="AutoShape 11">
            <a:extLst>
              <a:ext uri="{FF2B5EF4-FFF2-40B4-BE49-F238E27FC236}">
                <a16:creationId xmlns:a16="http://schemas.microsoft.com/office/drawing/2014/main" id="{1A7D62D3-50A0-41C7-BAF0-3B0D8079D06D}"/>
              </a:ext>
            </a:extLst>
          </p:cNvPr>
          <p:cNvSpPr>
            <a:spLocks/>
          </p:cNvSpPr>
          <p:nvPr/>
        </p:nvSpPr>
        <p:spPr bwMode="auto">
          <a:xfrm>
            <a:off x="0" y="1382224"/>
            <a:ext cx="1184320" cy="903776"/>
          </a:xfrm>
          <a:custGeom>
            <a:avLst/>
            <a:gdLst>
              <a:gd name="T0" fmla="*/ 210080225 w 1231"/>
              <a:gd name="T1" fmla="*/ 819756425 h 941"/>
              <a:gd name="T2" fmla="*/ 185886725 w 1231"/>
              <a:gd name="T3" fmla="*/ 845966050 h 941"/>
              <a:gd name="T4" fmla="*/ 185886725 w 1231"/>
              <a:gd name="T5" fmla="*/ 892336925 h 941"/>
              <a:gd name="T6" fmla="*/ 206854425 w 1231"/>
              <a:gd name="T7" fmla="*/ 852014425 h 941"/>
              <a:gd name="T8" fmla="*/ 242741450 w 1231"/>
              <a:gd name="T9" fmla="*/ 879030500 h 941"/>
              <a:gd name="T10" fmla="*/ 239112425 w 1231"/>
              <a:gd name="T11" fmla="*/ 870966000 h 941"/>
              <a:gd name="T12" fmla="*/ 224999550 w 1231"/>
              <a:gd name="T13" fmla="*/ 868546650 h 941"/>
              <a:gd name="T14" fmla="*/ 223789875 w 1231"/>
              <a:gd name="T15" fmla="*/ 881449850 h 941"/>
              <a:gd name="T16" fmla="*/ 230644700 w 1231"/>
              <a:gd name="T17" fmla="*/ 884272425 h 941"/>
              <a:gd name="T18" fmla="*/ 242741450 w 1231"/>
              <a:gd name="T19" fmla="*/ 880240175 h 941"/>
              <a:gd name="T20" fmla="*/ 245160800 w 1231"/>
              <a:gd name="T21" fmla="*/ 794353250 h 941"/>
              <a:gd name="T22" fmla="*/ 243547900 w 1231"/>
              <a:gd name="T23" fmla="*/ 789917775 h 941"/>
              <a:gd name="T24" fmla="*/ 245160800 w 1231"/>
              <a:gd name="T25" fmla="*/ 801611300 h 941"/>
              <a:gd name="T26" fmla="*/ 283063950 w 1231"/>
              <a:gd name="T27" fmla="*/ 820159650 h 941"/>
              <a:gd name="T28" fmla="*/ 274596225 w 1231"/>
              <a:gd name="T29" fmla="*/ 826611250 h 941"/>
              <a:gd name="T30" fmla="*/ 277418800 w 1231"/>
              <a:gd name="T31" fmla="*/ 832659625 h 941"/>
              <a:gd name="T32" fmla="*/ 387499225 w 1231"/>
              <a:gd name="T33" fmla="*/ 947175525 h 941"/>
              <a:gd name="T34" fmla="*/ 387096000 w 1231"/>
              <a:gd name="T35" fmla="*/ 938707800 h 941"/>
              <a:gd name="T36" fmla="*/ 384273425 w 1231"/>
              <a:gd name="T37" fmla="*/ 943949725 h 941"/>
              <a:gd name="T38" fmla="*/ 427015275 w 1231"/>
              <a:gd name="T39" fmla="*/ 1014110875 h 941"/>
              <a:gd name="T40" fmla="*/ 403628225 w 1231"/>
              <a:gd name="T41" fmla="*/ 1001610900 h 941"/>
              <a:gd name="T42" fmla="*/ 371773450 w 1231"/>
              <a:gd name="T43" fmla="*/ 1025804400 h 941"/>
              <a:gd name="T44" fmla="*/ 349192850 w 1231"/>
              <a:gd name="T45" fmla="*/ 1019756025 h 941"/>
              <a:gd name="T46" fmla="*/ 340725125 w 1231"/>
              <a:gd name="T47" fmla="*/ 994352850 h 941"/>
              <a:gd name="T48" fmla="*/ 337096100 w 1231"/>
              <a:gd name="T49" fmla="*/ 967336775 h 941"/>
              <a:gd name="T50" fmla="*/ 324596125 w 1231"/>
              <a:gd name="T51" fmla="*/ 941127150 h 941"/>
              <a:gd name="T52" fmla="*/ 310886475 w 1231"/>
              <a:gd name="T53" fmla="*/ 933869100 h 941"/>
              <a:gd name="T54" fmla="*/ 281451050 w 1231"/>
              <a:gd name="T55" fmla="*/ 937094900 h 941"/>
              <a:gd name="T56" fmla="*/ 237902750 w 1231"/>
              <a:gd name="T57" fmla="*/ 936691675 h 941"/>
              <a:gd name="T58" fmla="*/ 237499525 w 1231"/>
              <a:gd name="T59" fmla="*/ 934675550 h 941"/>
              <a:gd name="T60" fmla="*/ 241531775 w 1231"/>
              <a:gd name="T61" fmla="*/ 922175575 h 941"/>
              <a:gd name="T62" fmla="*/ 244354350 w 1231"/>
              <a:gd name="T63" fmla="*/ 918949775 h 941"/>
              <a:gd name="T64" fmla="*/ 228628575 w 1231"/>
              <a:gd name="T65" fmla="*/ 908465925 h 941"/>
              <a:gd name="T66" fmla="*/ 186289950 w 1231"/>
              <a:gd name="T67" fmla="*/ 897982075 h 941"/>
              <a:gd name="T68" fmla="*/ 159677100 w 1231"/>
              <a:gd name="T69" fmla="*/ 876611150 h 941"/>
              <a:gd name="T70" fmla="*/ 132661025 w 1231"/>
              <a:gd name="T71" fmla="*/ 863707950 h 941"/>
              <a:gd name="T72" fmla="*/ 124999750 w 1231"/>
              <a:gd name="T73" fmla="*/ 840724125 h 941"/>
              <a:gd name="T74" fmla="*/ 130241675 w 1231"/>
              <a:gd name="T75" fmla="*/ 815320950 h 941"/>
              <a:gd name="T76" fmla="*/ 149596475 w 1231"/>
              <a:gd name="T77" fmla="*/ 791933900 h 941"/>
              <a:gd name="T78" fmla="*/ 139515850 w 1231"/>
              <a:gd name="T79" fmla="*/ 781853275 h 941"/>
              <a:gd name="T80" fmla="*/ 111693325 w 1231"/>
              <a:gd name="T81" fmla="*/ 805643550 h 941"/>
              <a:gd name="T82" fmla="*/ 93144975 w 1231"/>
              <a:gd name="T83" fmla="*/ 870966000 h 941"/>
              <a:gd name="T84" fmla="*/ 22983825 w 1231"/>
              <a:gd name="T85" fmla="*/ 897982075 h 941"/>
              <a:gd name="T86" fmla="*/ 0 w 1231"/>
              <a:gd name="T87" fmla="*/ 1161288000 h 941"/>
              <a:gd name="T88" fmla="*/ 387499225 w 1231"/>
              <a:gd name="T89" fmla="*/ 1143546100 h 941"/>
              <a:gd name="T90" fmla="*/ 372176675 w 1231"/>
              <a:gd name="T91" fmla="*/ 1117739700 h 941"/>
              <a:gd name="T92" fmla="*/ 370967000 w 1231"/>
              <a:gd name="T93" fmla="*/ 1082255900 h 941"/>
              <a:gd name="T94" fmla="*/ 396370175 w 1231"/>
              <a:gd name="T95" fmla="*/ 1042336625 h 941"/>
              <a:gd name="T96" fmla="*/ 427015275 w 1231"/>
              <a:gd name="T97" fmla="*/ 1027014075 h 941"/>
              <a:gd name="T98" fmla="*/ 447579750 w 1231"/>
              <a:gd name="T99" fmla="*/ 1159271875 h 941"/>
              <a:gd name="T100" fmla="*/ 450805550 w 1231"/>
              <a:gd name="T101" fmla="*/ 1161288000 h 941"/>
              <a:gd name="T102" fmla="*/ 452418450 w 1231"/>
              <a:gd name="T103" fmla="*/ 819353200 h 941"/>
              <a:gd name="T104" fmla="*/ 447982975 w 1231"/>
              <a:gd name="T105" fmla="*/ 818546750 h 941"/>
              <a:gd name="T106" fmla="*/ 477821625 w 1231"/>
              <a:gd name="T107" fmla="*/ 1107659075 h 941"/>
              <a:gd name="T108" fmla="*/ 474192600 w 1231"/>
              <a:gd name="T109" fmla="*/ 1099594575 h 941"/>
              <a:gd name="T110" fmla="*/ 460079725 w 1231"/>
              <a:gd name="T111" fmla="*/ 1097175225 h 941"/>
              <a:gd name="T112" fmla="*/ 458870050 w 1231"/>
              <a:gd name="T113" fmla="*/ 1110078425 h 941"/>
              <a:gd name="T114" fmla="*/ 465724875 w 1231"/>
              <a:gd name="T115" fmla="*/ 1112901000 h 941"/>
              <a:gd name="T116" fmla="*/ 477821625 w 1231"/>
              <a:gd name="T117" fmla="*/ 1108868750 h 941"/>
              <a:gd name="T118" fmla="*/ 495966750 w 1231"/>
              <a:gd name="T119" fmla="*/ 1049594675 h 941"/>
              <a:gd name="T120" fmla="*/ 494757075 w 1231"/>
              <a:gd name="T121" fmla="*/ 1045159200 h 941"/>
              <a:gd name="T122" fmla="*/ 496369975 w 1231"/>
              <a:gd name="T123" fmla="*/ 1056449500 h 941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231" h="941">
                <a:moveTo>
                  <a:pt x="527" y="105"/>
                </a:moveTo>
                <a:lnTo>
                  <a:pt x="525" y="98"/>
                </a:lnTo>
                <a:lnTo>
                  <a:pt x="521" y="94"/>
                </a:lnTo>
                <a:lnTo>
                  <a:pt x="513" y="94"/>
                </a:lnTo>
                <a:lnTo>
                  <a:pt x="485" y="114"/>
                </a:lnTo>
                <a:lnTo>
                  <a:pt x="461" y="159"/>
                </a:lnTo>
                <a:lnTo>
                  <a:pt x="434" y="205"/>
                </a:lnTo>
                <a:lnTo>
                  <a:pt x="460" y="282"/>
                </a:lnTo>
                <a:lnTo>
                  <a:pt x="461" y="274"/>
                </a:lnTo>
                <a:lnTo>
                  <a:pt x="468" y="263"/>
                </a:lnTo>
                <a:lnTo>
                  <a:pt x="492" y="219"/>
                </a:lnTo>
                <a:lnTo>
                  <a:pt x="513" y="174"/>
                </a:lnTo>
                <a:lnTo>
                  <a:pt x="526" y="133"/>
                </a:lnTo>
                <a:lnTo>
                  <a:pt x="527" y="105"/>
                </a:lnTo>
                <a:moveTo>
                  <a:pt x="602" y="241"/>
                </a:moveTo>
                <a:lnTo>
                  <a:pt x="602" y="238"/>
                </a:lnTo>
                <a:lnTo>
                  <a:pt x="601" y="235"/>
                </a:lnTo>
                <a:lnTo>
                  <a:pt x="593" y="221"/>
                </a:lnTo>
                <a:lnTo>
                  <a:pt x="581" y="211"/>
                </a:lnTo>
                <a:lnTo>
                  <a:pt x="569" y="207"/>
                </a:lnTo>
                <a:lnTo>
                  <a:pt x="558" y="215"/>
                </a:lnTo>
                <a:lnTo>
                  <a:pt x="551" y="225"/>
                </a:lnTo>
                <a:lnTo>
                  <a:pt x="551" y="233"/>
                </a:lnTo>
                <a:lnTo>
                  <a:pt x="555" y="247"/>
                </a:lnTo>
                <a:lnTo>
                  <a:pt x="562" y="251"/>
                </a:lnTo>
                <a:lnTo>
                  <a:pt x="567" y="252"/>
                </a:lnTo>
                <a:lnTo>
                  <a:pt x="572" y="254"/>
                </a:lnTo>
                <a:lnTo>
                  <a:pt x="584" y="255"/>
                </a:lnTo>
                <a:lnTo>
                  <a:pt x="595" y="253"/>
                </a:lnTo>
                <a:lnTo>
                  <a:pt x="602" y="244"/>
                </a:lnTo>
                <a:lnTo>
                  <a:pt x="602" y="241"/>
                </a:lnTo>
                <a:moveTo>
                  <a:pt x="608" y="49"/>
                </a:moveTo>
                <a:lnTo>
                  <a:pt x="608" y="31"/>
                </a:lnTo>
                <a:lnTo>
                  <a:pt x="607" y="30"/>
                </a:lnTo>
                <a:lnTo>
                  <a:pt x="607" y="28"/>
                </a:lnTo>
                <a:lnTo>
                  <a:pt x="604" y="20"/>
                </a:lnTo>
                <a:lnTo>
                  <a:pt x="596" y="28"/>
                </a:lnTo>
                <a:lnTo>
                  <a:pt x="599" y="41"/>
                </a:lnTo>
                <a:lnTo>
                  <a:pt x="608" y="49"/>
                </a:lnTo>
                <a:moveTo>
                  <a:pt x="707" y="108"/>
                </a:moveTo>
                <a:lnTo>
                  <a:pt x="704" y="98"/>
                </a:lnTo>
                <a:lnTo>
                  <a:pt x="702" y="95"/>
                </a:lnTo>
                <a:lnTo>
                  <a:pt x="694" y="90"/>
                </a:lnTo>
                <a:lnTo>
                  <a:pt x="674" y="91"/>
                </a:lnTo>
                <a:lnTo>
                  <a:pt x="681" y="111"/>
                </a:lnTo>
                <a:lnTo>
                  <a:pt x="681" y="112"/>
                </a:lnTo>
                <a:lnTo>
                  <a:pt x="682" y="114"/>
                </a:lnTo>
                <a:lnTo>
                  <a:pt x="688" y="126"/>
                </a:lnTo>
                <a:lnTo>
                  <a:pt x="698" y="118"/>
                </a:lnTo>
                <a:lnTo>
                  <a:pt x="707" y="108"/>
                </a:lnTo>
                <a:moveTo>
                  <a:pt x="961" y="410"/>
                </a:moveTo>
                <a:lnTo>
                  <a:pt x="961" y="392"/>
                </a:lnTo>
                <a:lnTo>
                  <a:pt x="961" y="391"/>
                </a:lnTo>
                <a:lnTo>
                  <a:pt x="960" y="389"/>
                </a:lnTo>
                <a:lnTo>
                  <a:pt x="958" y="381"/>
                </a:lnTo>
                <a:lnTo>
                  <a:pt x="949" y="388"/>
                </a:lnTo>
                <a:lnTo>
                  <a:pt x="953" y="402"/>
                </a:lnTo>
                <a:lnTo>
                  <a:pt x="961" y="410"/>
                </a:lnTo>
                <a:moveTo>
                  <a:pt x="1061" y="585"/>
                </a:moveTo>
                <a:lnTo>
                  <a:pt x="1059" y="576"/>
                </a:lnTo>
                <a:lnTo>
                  <a:pt x="1051" y="567"/>
                </a:lnTo>
                <a:lnTo>
                  <a:pt x="1038" y="558"/>
                </a:lnTo>
                <a:lnTo>
                  <a:pt x="1001" y="545"/>
                </a:lnTo>
                <a:lnTo>
                  <a:pt x="976" y="560"/>
                </a:lnTo>
                <a:lnTo>
                  <a:pt x="952" y="585"/>
                </a:lnTo>
                <a:lnTo>
                  <a:pt x="922" y="605"/>
                </a:lnTo>
                <a:lnTo>
                  <a:pt x="899" y="609"/>
                </a:lnTo>
                <a:lnTo>
                  <a:pt x="881" y="604"/>
                </a:lnTo>
                <a:lnTo>
                  <a:pt x="866" y="590"/>
                </a:lnTo>
                <a:lnTo>
                  <a:pt x="854" y="564"/>
                </a:lnTo>
                <a:lnTo>
                  <a:pt x="849" y="547"/>
                </a:lnTo>
                <a:lnTo>
                  <a:pt x="845" y="527"/>
                </a:lnTo>
                <a:lnTo>
                  <a:pt x="841" y="502"/>
                </a:lnTo>
                <a:lnTo>
                  <a:pt x="838" y="475"/>
                </a:lnTo>
                <a:lnTo>
                  <a:pt x="836" y="460"/>
                </a:lnTo>
                <a:lnTo>
                  <a:pt x="833" y="447"/>
                </a:lnTo>
                <a:lnTo>
                  <a:pt x="830" y="436"/>
                </a:lnTo>
                <a:lnTo>
                  <a:pt x="805" y="395"/>
                </a:lnTo>
                <a:lnTo>
                  <a:pt x="796" y="390"/>
                </a:lnTo>
                <a:lnTo>
                  <a:pt x="775" y="377"/>
                </a:lnTo>
                <a:lnTo>
                  <a:pt x="771" y="377"/>
                </a:lnTo>
                <a:lnTo>
                  <a:pt x="749" y="374"/>
                </a:lnTo>
                <a:lnTo>
                  <a:pt x="738" y="375"/>
                </a:lnTo>
                <a:lnTo>
                  <a:pt x="698" y="385"/>
                </a:lnTo>
                <a:lnTo>
                  <a:pt x="660" y="389"/>
                </a:lnTo>
                <a:lnTo>
                  <a:pt x="623" y="388"/>
                </a:lnTo>
                <a:lnTo>
                  <a:pt x="590" y="384"/>
                </a:lnTo>
                <a:lnTo>
                  <a:pt x="590" y="382"/>
                </a:lnTo>
                <a:lnTo>
                  <a:pt x="589" y="381"/>
                </a:lnTo>
                <a:lnTo>
                  <a:pt x="589" y="379"/>
                </a:lnTo>
                <a:lnTo>
                  <a:pt x="589" y="367"/>
                </a:lnTo>
                <a:lnTo>
                  <a:pt x="593" y="356"/>
                </a:lnTo>
                <a:lnTo>
                  <a:pt x="599" y="348"/>
                </a:lnTo>
                <a:lnTo>
                  <a:pt x="607" y="342"/>
                </a:lnTo>
                <a:lnTo>
                  <a:pt x="607" y="341"/>
                </a:lnTo>
                <a:lnTo>
                  <a:pt x="606" y="340"/>
                </a:lnTo>
                <a:lnTo>
                  <a:pt x="575" y="316"/>
                </a:lnTo>
                <a:lnTo>
                  <a:pt x="567" y="314"/>
                </a:lnTo>
                <a:lnTo>
                  <a:pt x="529" y="308"/>
                </a:lnTo>
                <a:lnTo>
                  <a:pt x="485" y="302"/>
                </a:lnTo>
                <a:lnTo>
                  <a:pt x="462" y="288"/>
                </a:lnTo>
                <a:lnTo>
                  <a:pt x="434" y="205"/>
                </a:lnTo>
                <a:lnTo>
                  <a:pt x="433" y="207"/>
                </a:lnTo>
                <a:lnTo>
                  <a:pt x="396" y="235"/>
                </a:lnTo>
                <a:lnTo>
                  <a:pt x="369" y="235"/>
                </a:lnTo>
                <a:lnTo>
                  <a:pt x="346" y="223"/>
                </a:lnTo>
                <a:lnTo>
                  <a:pt x="329" y="203"/>
                </a:lnTo>
                <a:lnTo>
                  <a:pt x="316" y="176"/>
                </a:lnTo>
                <a:lnTo>
                  <a:pt x="312" y="161"/>
                </a:lnTo>
                <a:lnTo>
                  <a:pt x="310" y="146"/>
                </a:lnTo>
                <a:lnTo>
                  <a:pt x="308" y="130"/>
                </a:lnTo>
                <a:lnTo>
                  <a:pt x="309" y="115"/>
                </a:lnTo>
                <a:lnTo>
                  <a:pt x="323" y="83"/>
                </a:lnTo>
                <a:lnTo>
                  <a:pt x="347" y="66"/>
                </a:lnTo>
                <a:lnTo>
                  <a:pt x="367" y="51"/>
                </a:lnTo>
                <a:lnTo>
                  <a:pt x="371" y="25"/>
                </a:lnTo>
                <a:lnTo>
                  <a:pt x="371" y="23"/>
                </a:lnTo>
                <a:lnTo>
                  <a:pt x="370" y="22"/>
                </a:lnTo>
                <a:lnTo>
                  <a:pt x="346" y="0"/>
                </a:lnTo>
                <a:lnTo>
                  <a:pt x="309" y="5"/>
                </a:lnTo>
                <a:lnTo>
                  <a:pt x="278" y="43"/>
                </a:lnTo>
                <a:lnTo>
                  <a:pt x="277" y="59"/>
                </a:lnTo>
                <a:lnTo>
                  <a:pt x="274" y="117"/>
                </a:lnTo>
                <a:lnTo>
                  <a:pt x="269" y="188"/>
                </a:lnTo>
                <a:lnTo>
                  <a:pt x="231" y="221"/>
                </a:lnTo>
                <a:lnTo>
                  <a:pt x="174" y="239"/>
                </a:lnTo>
                <a:lnTo>
                  <a:pt x="110" y="264"/>
                </a:lnTo>
                <a:lnTo>
                  <a:pt x="57" y="288"/>
                </a:lnTo>
                <a:lnTo>
                  <a:pt x="16" y="293"/>
                </a:lnTo>
                <a:lnTo>
                  <a:pt x="0" y="291"/>
                </a:lnTo>
                <a:lnTo>
                  <a:pt x="0" y="941"/>
                </a:lnTo>
                <a:lnTo>
                  <a:pt x="1057" y="941"/>
                </a:lnTo>
                <a:lnTo>
                  <a:pt x="1011" y="929"/>
                </a:lnTo>
                <a:lnTo>
                  <a:pt x="961" y="897"/>
                </a:lnTo>
                <a:lnTo>
                  <a:pt x="925" y="839"/>
                </a:lnTo>
                <a:lnTo>
                  <a:pt x="923" y="833"/>
                </a:lnTo>
                <a:lnTo>
                  <a:pt x="922" y="827"/>
                </a:lnTo>
                <a:lnTo>
                  <a:pt x="920" y="820"/>
                </a:lnTo>
                <a:lnTo>
                  <a:pt x="920" y="745"/>
                </a:lnTo>
                <a:lnTo>
                  <a:pt x="943" y="690"/>
                </a:lnTo>
                <a:lnTo>
                  <a:pt x="970" y="657"/>
                </a:lnTo>
                <a:lnTo>
                  <a:pt x="983" y="646"/>
                </a:lnTo>
                <a:lnTo>
                  <a:pt x="1013" y="641"/>
                </a:lnTo>
                <a:lnTo>
                  <a:pt x="1041" y="628"/>
                </a:lnTo>
                <a:lnTo>
                  <a:pt x="1059" y="608"/>
                </a:lnTo>
                <a:lnTo>
                  <a:pt x="1061" y="585"/>
                </a:lnTo>
                <a:moveTo>
                  <a:pt x="1118" y="941"/>
                </a:moveTo>
                <a:lnTo>
                  <a:pt x="1110" y="936"/>
                </a:lnTo>
                <a:lnTo>
                  <a:pt x="1096" y="940"/>
                </a:lnTo>
                <a:lnTo>
                  <a:pt x="1079" y="941"/>
                </a:lnTo>
                <a:lnTo>
                  <a:pt x="1118" y="941"/>
                </a:lnTo>
                <a:moveTo>
                  <a:pt x="1123" y="112"/>
                </a:moveTo>
                <a:lnTo>
                  <a:pt x="1122" y="95"/>
                </a:lnTo>
                <a:lnTo>
                  <a:pt x="1122" y="93"/>
                </a:lnTo>
                <a:lnTo>
                  <a:pt x="1122" y="92"/>
                </a:lnTo>
                <a:lnTo>
                  <a:pt x="1119" y="84"/>
                </a:lnTo>
                <a:lnTo>
                  <a:pt x="1111" y="91"/>
                </a:lnTo>
                <a:lnTo>
                  <a:pt x="1114" y="105"/>
                </a:lnTo>
                <a:lnTo>
                  <a:pt x="1123" y="112"/>
                </a:lnTo>
                <a:moveTo>
                  <a:pt x="1185" y="808"/>
                </a:moveTo>
                <a:lnTo>
                  <a:pt x="1185" y="805"/>
                </a:lnTo>
                <a:lnTo>
                  <a:pt x="1184" y="802"/>
                </a:lnTo>
                <a:lnTo>
                  <a:pt x="1176" y="788"/>
                </a:lnTo>
                <a:lnTo>
                  <a:pt x="1164" y="778"/>
                </a:lnTo>
                <a:lnTo>
                  <a:pt x="1152" y="774"/>
                </a:lnTo>
                <a:lnTo>
                  <a:pt x="1141" y="782"/>
                </a:lnTo>
                <a:lnTo>
                  <a:pt x="1134" y="792"/>
                </a:lnTo>
                <a:lnTo>
                  <a:pt x="1133" y="801"/>
                </a:lnTo>
                <a:lnTo>
                  <a:pt x="1138" y="814"/>
                </a:lnTo>
                <a:lnTo>
                  <a:pt x="1145" y="818"/>
                </a:lnTo>
                <a:lnTo>
                  <a:pt x="1150" y="820"/>
                </a:lnTo>
                <a:lnTo>
                  <a:pt x="1155" y="821"/>
                </a:lnTo>
                <a:lnTo>
                  <a:pt x="1166" y="822"/>
                </a:lnTo>
                <a:lnTo>
                  <a:pt x="1178" y="820"/>
                </a:lnTo>
                <a:lnTo>
                  <a:pt x="1185" y="811"/>
                </a:lnTo>
                <a:lnTo>
                  <a:pt x="1185" y="808"/>
                </a:lnTo>
                <a:moveTo>
                  <a:pt x="1231" y="681"/>
                </a:moveTo>
                <a:lnTo>
                  <a:pt x="1230" y="664"/>
                </a:lnTo>
                <a:lnTo>
                  <a:pt x="1230" y="662"/>
                </a:lnTo>
                <a:lnTo>
                  <a:pt x="1229" y="661"/>
                </a:lnTo>
                <a:lnTo>
                  <a:pt x="1227" y="653"/>
                </a:lnTo>
                <a:lnTo>
                  <a:pt x="1218" y="660"/>
                </a:lnTo>
                <a:lnTo>
                  <a:pt x="1222" y="674"/>
                </a:lnTo>
                <a:lnTo>
                  <a:pt x="1231" y="681"/>
                </a:lnTo>
              </a:path>
            </a:pathLst>
          </a:custGeom>
          <a:solidFill>
            <a:srgbClr val="FFD23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0480" tIns="15240" rIns="30480" bIns="15240" numCol="1" anchor="t" anchorCtr="0" compatLnSpc="1">
            <a:prstTxWarp prst="textNoShape">
              <a:avLst/>
            </a:prstTxWarp>
          </a:bodyPr>
          <a:lstStyle/>
          <a:p>
            <a:endParaRPr lang="fr-FR" sz="207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4BF9BE16-831A-48F8-B6A4-AAC779B14611}"/>
              </a:ext>
            </a:extLst>
          </p:cNvPr>
          <p:cNvSpPr txBox="1">
            <a:spLocks/>
          </p:cNvSpPr>
          <p:nvPr/>
        </p:nvSpPr>
        <p:spPr>
          <a:xfrm>
            <a:off x="1013467" y="958334"/>
            <a:ext cx="1213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 dirty="0">
                <a:solidFill>
                  <a:srgbClr val="215868"/>
                </a:solidFill>
                <a:latin typeface="Gotham Bold" pitchFamily="50" charset="0"/>
                <a:cs typeface="Gotham Bold" pitchFamily="50" charset="0"/>
              </a:rPr>
              <a:t>VIE PRIVÉE</a:t>
            </a:r>
          </a:p>
        </p:txBody>
      </p:sp>
      <p:pic>
        <p:nvPicPr>
          <p:cNvPr id="14" name="image4.png">
            <a:extLst>
              <a:ext uri="{FF2B5EF4-FFF2-40B4-BE49-F238E27FC236}">
                <a16:creationId xmlns:a16="http://schemas.microsoft.com/office/drawing/2014/main" id="{B9353E3C-DEF9-457F-9D69-FEAD62B4678F}"/>
              </a:ext>
            </a:extLst>
          </p:cNvPr>
          <p:cNvPicPr>
            <a:picLocks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491651" y="514571"/>
            <a:ext cx="256786" cy="305551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18A51853-4A5A-48A4-9A91-F31F89033FC7}"/>
              </a:ext>
            </a:extLst>
          </p:cNvPr>
          <p:cNvSpPr txBox="1">
            <a:spLocks/>
          </p:cNvSpPr>
          <p:nvPr/>
        </p:nvSpPr>
        <p:spPr>
          <a:xfrm>
            <a:off x="1223942" y="1303911"/>
            <a:ext cx="7922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 dirty="0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Restriction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E990B36B-C163-418F-A254-68A22134B630}"/>
              </a:ext>
            </a:extLst>
          </p:cNvPr>
          <p:cNvSpPr txBox="1">
            <a:spLocks/>
          </p:cNvSpPr>
          <p:nvPr/>
        </p:nvSpPr>
        <p:spPr>
          <a:xfrm>
            <a:off x="1366612" y="1547012"/>
            <a:ext cx="50687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 dirty="0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Accès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E22EB5C5-6E4D-4214-8F1C-9F8C81352F11}"/>
              </a:ext>
            </a:extLst>
          </p:cNvPr>
          <p:cNvSpPr txBox="1">
            <a:spLocks/>
          </p:cNvSpPr>
          <p:nvPr/>
        </p:nvSpPr>
        <p:spPr>
          <a:xfrm>
            <a:off x="909756" y="1790114"/>
            <a:ext cx="14205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 dirty="0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Données personnelles</a:t>
            </a:r>
          </a:p>
        </p:txBody>
      </p:sp>
    </p:spTree>
    <p:extLst>
      <p:ext uri="{BB962C8B-B14F-4D97-AF65-F5344CB8AC3E}">
        <p14:creationId xmlns:p14="http://schemas.microsoft.com/office/powerpoint/2010/main" val="35510057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F1409238-5CCF-410B-BDA9-73B48B0CCB50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1223094" cy="1132124"/>
            <a:chOff x="0" y="0"/>
            <a:chExt cx="1368" cy="1047"/>
          </a:xfrm>
        </p:grpSpPr>
        <p:sp>
          <p:nvSpPr>
            <p:cNvPr id="5" name="AutoShape 3">
              <a:extLst>
                <a:ext uri="{FF2B5EF4-FFF2-40B4-BE49-F238E27FC236}">
                  <a16:creationId xmlns:a16="http://schemas.microsoft.com/office/drawing/2014/main" id="{CAE4FC14-795A-43E4-B542-F8C0416FD17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1368" cy="1047"/>
            </a:xfrm>
            <a:custGeom>
              <a:avLst/>
              <a:gdLst>
                <a:gd name="T0" fmla="*/ 16 w 1368"/>
                <a:gd name="T1" fmla="*/ 587 h 1047"/>
                <a:gd name="T2" fmla="*/ 4 w 1368"/>
                <a:gd name="T3" fmla="*/ 686 h 1047"/>
                <a:gd name="T4" fmla="*/ 33 w 1368"/>
                <a:gd name="T5" fmla="*/ 620 h 1047"/>
                <a:gd name="T6" fmla="*/ 217 w 1368"/>
                <a:gd name="T7" fmla="*/ 509 h 1047"/>
                <a:gd name="T8" fmla="*/ 152 w 1368"/>
                <a:gd name="T9" fmla="*/ 643 h 1047"/>
                <a:gd name="T10" fmla="*/ 13 w 1368"/>
                <a:gd name="T11" fmla="*/ 866 h 1047"/>
                <a:gd name="T12" fmla="*/ 38 w 1368"/>
                <a:gd name="T13" fmla="*/ 935 h 1047"/>
                <a:gd name="T14" fmla="*/ 131 w 1368"/>
                <a:gd name="T15" fmla="*/ 817 h 1047"/>
                <a:gd name="T16" fmla="*/ 208 w 1368"/>
                <a:gd name="T17" fmla="*/ 575 h 1047"/>
                <a:gd name="T18" fmla="*/ 550 w 1368"/>
                <a:gd name="T19" fmla="*/ 862 h 1047"/>
                <a:gd name="T20" fmla="*/ 518 w 1368"/>
                <a:gd name="T21" fmla="*/ 770 h 1047"/>
                <a:gd name="T22" fmla="*/ 468 w 1368"/>
                <a:gd name="T23" fmla="*/ 688 h 1047"/>
                <a:gd name="T24" fmla="*/ 0 w 1368"/>
                <a:gd name="T25" fmla="*/ 439 h 1047"/>
                <a:gd name="T26" fmla="*/ 148 w 1368"/>
                <a:gd name="T27" fmla="*/ 431 h 1047"/>
                <a:gd name="T28" fmla="*/ 351 w 1368"/>
                <a:gd name="T29" fmla="*/ 498 h 1047"/>
                <a:gd name="T30" fmla="*/ 449 w 1368"/>
                <a:gd name="T31" fmla="*/ 685 h 1047"/>
                <a:gd name="T32" fmla="*/ 474 w 1368"/>
                <a:gd name="T33" fmla="*/ 824 h 1047"/>
                <a:gd name="T34" fmla="*/ 511 w 1368"/>
                <a:gd name="T35" fmla="*/ 897 h 1047"/>
                <a:gd name="T36" fmla="*/ 550 w 1368"/>
                <a:gd name="T37" fmla="*/ 862 h 1047"/>
                <a:gd name="T38" fmla="*/ 865 w 1368"/>
                <a:gd name="T39" fmla="*/ 517 h 1047"/>
                <a:gd name="T40" fmla="*/ 670 w 1368"/>
                <a:gd name="T41" fmla="*/ 0 h 1047"/>
                <a:gd name="T42" fmla="*/ 527 w 1368"/>
                <a:gd name="T43" fmla="*/ 595 h 1047"/>
                <a:gd name="T44" fmla="*/ 731 w 1368"/>
                <a:gd name="T45" fmla="*/ 529 h 1047"/>
                <a:gd name="T46" fmla="*/ 867 w 1368"/>
                <a:gd name="T47" fmla="*/ 554 h 1047"/>
                <a:gd name="T48" fmla="*/ 952 w 1368"/>
                <a:gd name="T49" fmla="*/ 998 h 1047"/>
                <a:gd name="T50" fmla="*/ 832 w 1368"/>
                <a:gd name="T51" fmla="*/ 858 h 1047"/>
                <a:gd name="T52" fmla="*/ 716 w 1368"/>
                <a:gd name="T53" fmla="*/ 712 h 1047"/>
                <a:gd name="T54" fmla="*/ 699 w 1368"/>
                <a:gd name="T55" fmla="*/ 679 h 1047"/>
                <a:gd name="T56" fmla="*/ 681 w 1368"/>
                <a:gd name="T57" fmla="*/ 652 h 1047"/>
                <a:gd name="T58" fmla="*/ 668 w 1368"/>
                <a:gd name="T59" fmla="*/ 693 h 1047"/>
                <a:gd name="T60" fmla="*/ 758 w 1368"/>
                <a:gd name="T61" fmla="*/ 818 h 1047"/>
                <a:gd name="T62" fmla="*/ 788 w 1368"/>
                <a:gd name="T63" fmla="*/ 899 h 1047"/>
                <a:gd name="T64" fmla="*/ 797 w 1368"/>
                <a:gd name="T65" fmla="*/ 945 h 1047"/>
                <a:gd name="T66" fmla="*/ 941 w 1368"/>
                <a:gd name="T67" fmla="*/ 1039 h 1047"/>
                <a:gd name="T68" fmla="*/ 1001 w 1368"/>
                <a:gd name="T69" fmla="*/ 71 h 1047"/>
                <a:gd name="T70" fmla="*/ 978 w 1368"/>
                <a:gd name="T71" fmla="*/ 0 h 1047"/>
                <a:gd name="T72" fmla="*/ 1198 w 1368"/>
                <a:gd name="T73" fmla="*/ 181 h 1047"/>
                <a:gd name="T74" fmla="*/ 1089 w 1368"/>
                <a:gd name="T75" fmla="*/ 167 h 1047"/>
                <a:gd name="T76" fmla="*/ 670 w 1368"/>
                <a:gd name="T77" fmla="*/ 0 h 1047"/>
                <a:gd name="T78" fmla="*/ 899 w 1368"/>
                <a:gd name="T79" fmla="*/ 380 h 1047"/>
                <a:gd name="T80" fmla="*/ 1108 w 1368"/>
                <a:gd name="T81" fmla="*/ 217 h 1047"/>
                <a:gd name="T82" fmla="*/ 1201 w 1368"/>
                <a:gd name="T83" fmla="*/ 199 h 1047"/>
                <a:gd name="T84" fmla="*/ 1347 w 1368"/>
                <a:gd name="T85" fmla="*/ 410 h 1047"/>
                <a:gd name="T86" fmla="*/ 1220 w 1368"/>
                <a:gd name="T87" fmla="*/ 407 h 1047"/>
                <a:gd name="T88" fmla="*/ 1051 w 1368"/>
                <a:gd name="T89" fmla="*/ 370 h 1047"/>
                <a:gd name="T90" fmla="*/ 1011 w 1368"/>
                <a:gd name="T91" fmla="*/ 387 h 1047"/>
                <a:gd name="T92" fmla="*/ 1058 w 1368"/>
                <a:gd name="T93" fmla="*/ 402 h 1047"/>
                <a:gd name="T94" fmla="*/ 1250 w 1368"/>
                <a:gd name="T95" fmla="*/ 454 h 1047"/>
                <a:gd name="T96" fmla="*/ 1362 w 1368"/>
                <a:gd name="T97" fmla="*/ 451 h 10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368" h="1047">
                  <a:moveTo>
                    <a:pt x="33" y="620"/>
                  </a:moveTo>
                  <a:lnTo>
                    <a:pt x="31" y="607"/>
                  </a:lnTo>
                  <a:lnTo>
                    <a:pt x="25" y="596"/>
                  </a:lnTo>
                  <a:lnTo>
                    <a:pt x="16" y="587"/>
                  </a:lnTo>
                  <a:lnTo>
                    <a:pt x="4" y="581"/>
                  </a:lnTo>
                  <a:lnTo>
                    <a:pt x="0" y="581"/>
                  </a:lnTo>
                  <a:lnTo>
                    <a:pt x="0" y="686"/>
                  </a:lnTo>
                  <a:lnTo>
                    <a:pt x="4" y="686"/>
                  </a:lnTo>
                  <a:lnTo>
                    <a:pt x="24" y="666"/>
                  </a:lnTo>
                  <a:lnTo>
                    <a:pt x="30" y="650"/>
                  </a:lnTo>
                  <a:lnTo>
                    <a:pt x="33" y="634"/>
                  </a:lnTo>
                  <a:lnTo>
                    <a:pt x="33" y="620"/>
                  </a:lnTo>
                  <a:moveTo>
                    <a:pt x="238" y="524"/>
                  </a:moveTo>
                  <a:lnTo>
                    <a:pt x="236" y="517"/>
                  </a:lnTo>
                  <a:lnTo>
                    <a:pt x="229" y="509"/>
                  </a:lnTo>
                  <a:lnTo>
                    <a:pt x="217" y="509"/>
                  </a:lnTo>
                  <a:lnTo>
                    <a:pt x="202" y="520"/>
                  </a:lnTo>
                  <a:lnTo>
                    <a:pt x="188" y="545"/>
                  </a:lnTo>
                  <a:lnTo>
                    <a:pt x="172" y="590"/>
                  </a:lnTo>
                  <a:lnTo>
                    <a:pt x="152" y="643"/>
                  </a:lnTo>
                  <a:lnTo>
                    <a:pt x="122" y="697"/>
                  </a:lnTo>
                  <a:lnTo>
                    <a:pt x="43" y="782"/>
                  </a:lnTo>
                  <a:lnTo>
                    <a:pt x="21" y="824"/>
                  </a:lnTo>
                  <a:lnTo>
                    <a:pt x="13" y="866"/>
                  </a:lnTo>
                  <a:lnTo>
                    <a:pt x="17" y="904"/>
                  </a:lnTo>
                  <a:lnTo>
                    <a:pt x="22" y="916"/>
                  </a:lnTo>
                  <a:lnTo>
                    <a:pt x="29" y="926"/>
                  </a:lnTo>
                  <a:lnTo>
                    <a:pt x="38" y="935"/>
                  </a:lnTo>
                  <a:lnTo>
                    <a:pt x="48" y="941"/>
                  </a:lnTo>
                  <a:lnTo>
                    <a:pt x="85" y="934"/>
                  </a:lnTo>
                  <a:lnTo>
                    <a:pt x="112" y="885"/>
                  </a:lnTo>
                  <a:lnTo>
                    <a:pt x="131" y="817"/>
                  </a:lnTo>
                  <a:lnTo>
                    <a:pt x="143" y="753"/>
                  </a:lnTo>
                  <a:lnTo>
                    <a:pt x="159" y="693"/>
                  </a:lnTo>
                  <a:lnTo>
                    <a:pt x="183" y="629"/>
                  </a:lnTo>
                  <a:lnTo>
                    <a:pt x="208" y="575"/>
                  </a:lnTo>
                  <a:lnTo>
                    <a:pt x="226" y="546"/>
                  </a:lnTo>
                  <a:lnTo>
                    <a:pt x="236" y="535"/>
                  </a:lnTo>
                  <a:lnTo>
                    <a:pt x="238" y="524"/>
                  </a:lnTo>
                  <a:moveTo>
                    <a:pt x="550" y="862"/>
                  </a:moveTo>
                  <a:lnTo>
                    <a:pt x="549" y="845"/>
                  </a:lnTo>
                  <a:lnTo>
                    <a:pt x="544" y="825"/>
                  </a:lnTo>
                  <a:lnTo>
                    <a:pt x="533" y="799"/>
                  </a:lnTo>
                  <a:lnTo>
                    <a:pt x="518" y="770"/>
                  </a:lnTo>
                  <a:lnTo>
                    <a:pt x="499" y="737"/>
                  </a:lnTo>
                  <a:lnTo>
                    <a:pt x="476" y="702"/>
                  </a:lnTo>
                  <a:lnTo>
                    <a:pt x="471" y="695"/>
                  </a:lnTo>
                  <a:lnTo>
                    <a:pt x="468" y="688"/>
                  </a:lnTo>
                  <a:lnTo>
                    <a:pt x="238" y="0"/>
                  </a:lnTo>
                  <a:lnTo>
                    <a:pt x="223" y="0"/>
                  </a:lnTo>
                  <a:lnTo>
                    <a:pt x="0" y="0"/>
                  </a:lnTo>
                  <a:lnTo>
                    <a:pt x="0" y="439"/>
                  </a:lnTo>
                  <a:lnTo>
                    <a:pt x="19" y="449"/>
                  </a:lnTo>
                  <a:lnTo>
                    <a:pt x="46" y="452"/>
                  </a:lnTo>
                  <a:lnTo>
                    <a:pt x="57" y="451"/>
                  </a:lnTo>
                  <a:lnTo>
                    <a:pt x="148" y="431"/>
                  </a:lnTo>
                  <a:lnTo>
                    <a:pt x="227" y="438"/>
                  </a:lnTo>
                  <a:lnTo>
                    <a:pt x="283" y="454"/>
                  </a:lnTo>
                  <a:lnTo>
                    <a:pt x="304" y="463"/>
                  </a:lnTo>
                  <a:lnTo>
                    <a:pt x="351" y="498"/>
                  </a:lnTo>
                  <a:lnTo>
                    <a:pt x="388" y="539"/>
                  </a:lnTo>
                  <a:lnTo>
                    <a:pt x="415" y="585"/>
                  </a:lnTo>
                  <a:lnTo>
                    <a:pt x="435" y="634"/>
                  </a:lnTo>
                  <a:lnTo>
                    <a:pt x="449" y="685"/>
                  </a:lnTo>
                  <a:lnTo>
                    <a:pt x="458" y="733"/>
                  </a:lnTo>
                  <a:lnTo>
                    <a:pt x="465" y="776"/>
                  </a:lnTo>
                  <a:lnTo>
                    <a:pt x="471" y="811"/>
                  </a:lnTo>
                  <a:lnTo>
                    <a:pt x="474" y="824"/>
                  </a:lnTo>
                  <a:lnTo>
                    <a:pt x="477" y="835"/>
                  </a:lnTo>
                  <a:lnTo>
                    <a:pt x="480" y="846"/>
                  </a:lnTo>
                  <a:lnTo>
                    <a:pt x="495" y="878"/>
                  </a:lnTo>
                  <a:lnTo>
                    <a:pt x="511" y="897"/>
                  </a:lnTo>
                  <a:lnTo>
                    <a:pt x="527" y="901"/>
                  </a:lnTo>
                  <a:lnTo>
                    <a:pt x="542" y="889"/>
                  </a:lnTo>
                  <a:lnTo>
                    <a:pt x="548" y="877"/>
                  </a:lnTo>
                  <a:lnTo>
                    <a:pt x="550" y="862"/>
                  </a:lnTo>
                  <a:moveTo>
                    <a:pt x="883" y="537"/>
                  </a:moveTo>
                  <a:lnTo>
                    <a:pt x="880" y="531"/>
                  </a:lnTo>
                  <a:lnTo>
                    <a:pt x="874" y="524"/>
                  </a:lnTo>
                  <a:lnTo>
                    <a:pt x="865" y="517"/>
                  </a:lnTo>
                  <a:lnTo>
                    <a:pt x="853" y="510"/>
                  </a:lnTo>
                  <a:lnTo>
                    <a:pt x="842" y="504"/>
                  </a:lnTo>
                  <a:lnTo>
                    <a:pt x="836" y="497"/>
                  </a:lnTo>
                  <a:lnTo>
                    <a:pt x="670" y="0"/>
                  </a:lnTo>
                  <a:lnTo>
                    <a:pt x="238" y="0"/>
                  </a:lnTo>
                  <a:lnTo>
                    <a:pt x="466" y="682"/>
                  </a:lnTo>
                  <a:lnTo>
                    <a:pt x="476" y="632"/>
                  </a:lnTo>
                  <a:lnTo>
                    <a:pt x="527" y="595"/>
                  </a:lnTo>
                  <a:lnTo>
                    <a:pt x="589" y="570"/>
                  </a:lnTo>
                  <a:lnTo>
                    <a:pt x="635" y="553"/>
                  </a:lnTo>
                  <a:lnTo>
                    <a:pt x="690" y="532"/>
                  </a:lnTo>
                  <a:lnTo>
                    <a:pt x="731" y="529"/>
                  </a:lnTo>
                  <a:lnTo>
                    <a:pt x="769" y="537"/>
                  </a:lnTo>
                  <a:lnTo>
                    <a:pt x="812" y="550"/>
                  </a:lnTo>
                  <a:lnTo>
                    <a:pt x="843" y="556"/>
                  </a:lnTo>
                  <a:lnTo>
                    <a:pt x="867" y="554"/>
                  </a:lnTo>
                  <a:lnTo>
                    <a:pt x="881" y="548"/>
                  </a:lnTo>
                  <a:lnTo>
                    <a:pt x="883" y="537"/>
                  </a:lnTo>
                  <a:moveTo>
                    <a:pt x="955" y="1010"/>
                  </a:moveTo>
                  <a:lnTo>
                    <a:pt x="952" y="998"/>
                  </a:lnTo>
                  <a:lnTo>
                    <a:pt x="933" y="962"/>
                  </a:lnTo>
                  <a:lnTo>
                    <a:pt x="901" y="924"/>
                  </a:lnTo>
                  <a:lnTo>
                    <a:pt x="865" y="888"/>
                  </a:lnTo>
                  <a:lnTo>
                    <a:pt x="832" y="858"/>
                  </a:lnTo>
                  <a:lnTo>
                    <a:pt x="790" y="814"/>
                  </a:lnTo>
                  <a:lnTo>
                    <a:pt x="749" y="761"/>
                  </a:lnTo>
                  <a:lnTo>
                    <a:pt x="741" y="749"/>
                  </a:lnTo>
                  <a:lnTo>
                    <a:pt x="716" y="712"/>
                  </a:lnTo>
                  <a:lnTo>
                    <a:pt x="700" y="680"/>
                  </a:lnTo>
                  <a:lnTo>
                    <a:pt x="699" y="679"/>
                  </a:lnTo>
                  <a:lnTo>
                    <a:pt x="699" y="676"/>
                  </a:lnTo>
                  <a:lnTo>
                    <a:pt x="693" y="658"/>
                  </a:lnTo>
                  <a:lnTo>
                    <a:pt x="692" y="658"/>
                  </a:lnTo>
                  <a:lnTo>
                    <a:pt x="681" y="652"/>
                  </a:lnTo>
                  <a:lnTo>
                    <a:pt x="674" y="654"/>
                  </a:lnTo>
                  <a:lnTo>
                    <a:pt x="665" y="657"/>
                  </a:lnTo>
                  <a:lnTo>
                    <a:pt x="659" y="668"/>
                  </a:lnTo>
                  <a:lnTo>
                    <a:pt x="668" y="693"/>
                  </a:lnTo>
                  <a:lnTo>
                    <a:pt x="672" y="701"/>
                  </a:lnTo>
                  <a:lnTo>
                    <a:pt x="678" y="710"/>
                  </a:lnTo>
                  <a:lnTo>
                    <a:pt x="731" y="776"/>
                  </a:lnTo>
                  <a:lnTo>
                    <a:pt x="758" y="818"/>
                  </a:lnTo>
                  <a:lnTo>
                    <a:pt x="780" y="865"/>
                  </a:lnTo>
                  <a:lnTo>
                    <a:pt x="783" y="876"/>
                  </a:lnTo>
                  <a:lnTo>
                    <a:pt x="786" y="887"/>
                  </a:lnTo>
                  <a:lnTo>
                    <a:pt x="788" y="899"/>
                  </a:lnTo>
                  <a:lnTo>
                    <a:pt x="790" y="911"/>
                  </a:lnTo>
                  <a:lnTo>
                    <a:pt x="791" y="922"/>
                  </a:lnTo>
                  <a:lnTo>
                    <a:pt x="794" y="934"/>
                  </a:lnTo>
                  <a:lnTo>
                    <a:pt x="797" y="945"/>
                  </a:lnTo>
                  <a:lnTo>
                    <a:pt x="824" y="995"/>
                  </a:lnTo>
                  <a:lnTo>
                    <a:pt x="861" y="1030"/>
                  </a:lnTo>
                  <a:lnTo>
                    <a:pt x="902" y="1046"/>
                  </a:lnTo>
                  <a:lnTo>
                    <a:pt x="941" y="1039"/>
                  </a:lnTo>
                  <a:lnTo>
                    <a:pt x="950" y="1031"/>
                  </a:lnTo>
                  <a:lnTo>
                    <a:pt x="954" y="1021"/>
                  </a:lnTo>
                  <a:lnTo>
                    <a:pt x="955" y="1010"/>
                  </a:lnTo>
                  <a:moveTo>
                    <a:pt x="1001" y="71"/>
                  </a:moveTo>
                  <a:lnTo>
                    <a:pt x="1000" y="65"/>
                  </a:lnTo>
                  <a:lnTo>
                    <a:pt x="998" y="58"/>
                  </a:lnTo>
                  <a:lnTo>
                    <a:pt x="998" y="0"/>
                  </a:lnTo>
                  <a:lnTo>
                    <a:pt x="978" y="0"/>
                  </a:lnTo>
                  <a:lnTo>
                    <a:pt x="1001" y="71"/>
                  </a:lnTo>
                  <a:moveTo>
                    <a:pt x="1201" y="199"/>
                  </a:moveTo>
                  <a:lnTo>
                    <a:pt x="1201" y="189"/>
                  </a:lnTo>
                  <a:lnTo>
                    <a:pt x="1198" y="181"/>
                  </a:lnTo>
                  <a:lnTo>
                    <a:pt x="1188" y="174"/>
                  </a:lnTo>
                  <a:lnTo>
                    <a:pt x="1174" y="178"/>
                  </a:lnTo>
                  <a:lnTo>
                    <a:pt x="1138" y="180"/>
                  </a:lnTo>
                  <a:lnTo>
                    <a:pt x="1089" y="167"/>
                  </a:lnTo>
                  <a:lnTo>
                    <a:pt x="1039" y="135"/>
                  </a:lnTo>
                  <a:lnTo>
                    <a:pt x="1003" y="77"/>
                  </a:lnTo>
                  <a:lnTo>
                    <a:pt x="978" y="0"/>
                  </a:lnTo>
                  <a:lnTo>
                    <a:pt x="670" y="0"/>
                  </a:lnTo>
                  <a:lnTo>
                    <a:pt x="833" y="490"/>
                  </a:lnTo>
                  <a:lnTo>
                    <a:pt x="838" y="461"/>
                  </a:lnTo>
                  <a:lnTo>
                    <a:pt x="864" y="425"/>
                  </a:lnTo>
                  <a:lnTo>
                    <a:pt x="899" y="380"/>
                  </a:lnTo>
                  <a:lnTo>
                    <a:pt x="935" y="326"/>
                  </a:lnTo>
                  <a:lnTo>
                    <a:pt x="984" y="267"/>
                  </a:lnTo>
                  <a:lnTo>
                    <a:pt x="1045" y="233"/>
                  </a:lnTo>
                  <a:lnTo>
                    <a:pt x="1108" y="217"/>
                  </a:lnTo>
                  <a:lnTo>
                    <a:pt x="1160" y="215"/>
                  </a:lnTo>
                  <a:lnTo>
                    <a:pt x="1182" y="214"/>
                  </a:lnTo>
                  <a:lnTo>
                    <a:pt x="1195" y="208"/>
                  </a:lnTo>
                  <a:lnTo>
                    <a:pt x="1201" y="199"/>
                  </a:lnTo>
                  <a:moveTo>
                    <a:pt x="1368" y="441"/>
                  </a:moveTo>
                  <a:lnTo>
                    <a:pt x="1367" y="430"/>
                  </a:lnTo>
                  <a:lnTo>
                    <a:pt x="1360" y="419"/>
                  </a:lnTo>
                  <a:lnTo>
                    <a:pt x="1347" y="410"/>
                  </a:lnTo>
                  <a:lnTo>
                    <a:pt x="1329" y="404"/>
                  </a:lnTo>
                  <a:lnTo>
                    <a:pt x="1307" y="404"/>
                  </a:lnTo>
                  <a:lnTo>
                    <a:pt x="1263" y="407"/>
                  </a:lnTo>
                  <a:lnTo>
                    <a:pt x="1220" y="407"/>
                  </a:lnTo>
                  <a:lnTo>
                    <a:pt x="1177" y="402"/>
                  </a:lnTo>
                  <a:lnTo>
                    <a:pt x="1133" y="392"/>
                  </a:lnTo>
                  <a:lnTo>
                    <a:pt x="1089" y="379"/>
                  </a:lnTo>
                  <a:lnTo>
                    <a:pt x="1051" y="370"/>
                  </a:lnTo>
                  <a:lnTo>
                    <a:pt x="1023" y="370"/>
                  </a:lnTo>
                  <a:lnTo>
                    <a:pt x="1011" y="383"/>
                  </a:lnTo>
                  <a:lnTo>
                    <a:pt x="1011" y="385"/>
                  </a:lnTo>
                  <a:lnTo>
                    <a:pt x="1011" y="387"/>
                  </a:lnTo>
                  <a:lnTo>
                    <a:pt x="1015" y="398"/>
                  </a:lnTo>
                  <a:lnTo>
                    <a:pt x="1029" y="400"/>
                  </a:lnTo>
                  <a:lnTo>
                    <a:pt x="1041" y="401"/>
                  </a:lnTo>
                  <a:lnTo>
                    <a:pt x="1058" y="402"/>
                  </a:lnTo>
                  <a:lnTo>
                    <a:pt x="1098" y="407"/>
                  </a:lnTo>
                  <a:lnTo>
                    <a:pt x="1147" y="415"/>
                  </a:lnTo>
                  <a:lnTo>
                    <a:pt x="1189" y="426"/>
                  </a:lnTo>
                  <a:lnTo>
                    <a:pt x="1250" y="454"/>
                  </a:lnTo>
                  <a:lnTo>
                    <a:pt x="1285" y="463"/>
                  </a:lnTo>
                  <a:lnTo>
                    <a:pt x="1329" y="463"/>
                  </a:lnTo>
                  <a:lnTo>
                    <a:pt x="1349" y="459"/>
                  </a:lnTo>
                  <a:lnTo>
                    <a:pt x="1362" y="451"/>
                  </a:lnTo>
                  <a:lnTo>
                    <a:pt x="1368" y="441"/>
                  </a:lnTo>
                </a:path>
              </a:pathLst>
            </a:custGeom>
            <a:solidFill>
              <a:srgbClr val="FFD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pic>
          <p:nvPicPr>
            <p:cNvPr id="6" name="Picture 4">
              <a:extLst>
                <a:ext uri="{FF2B5EF4-FFF2-40B4-BE49-F238E27FC236}">
                  <a16:creationId xmlns:a16="http://schemas.microsoft.com/office/drawing/2014/main" id="{007F564B-89EC-4621-9551-82B98651D8D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" y="732"/>
              <a:ext cx="107" cy="1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5">
              <a:extLst>
                <a:ext uri="{FF2B5EF4-FFF2-40B4-BE49-F238E27FC236}">
                  <a16:creationId xmlns:a16="http://schemas.microsoft.com/office/drawing/2014/main" id="{A817185F-A4C7-4785-B8E9-1591C13C78D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3" y="542"/>
              <a:ext cx="107" cy="1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AutoShape 6">
              <a:extLst>
                <a:ext uri="{FF2B5EF4-FFF2-40B4-BE49-F238E27FC236}">
                  <a16:creationId xmlns:a16="http://schemas.microsoft.com/office/drawing/2014/main" id="{9C3D72EA-2887-4D34-9DF3-2737DE2D556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" y="12"/>
              <a:ext cx="1280" cy="948"/>
            </a:xfrm>
            <a:custGeom>
              <a:avLst/>
              <a:gdLst>
                <a:gd name="T0" fmla="+- 0 112 61"/>
                <a:gd name="T1" fmla="*/ T0 w 1280"/>
                <a:gd name="T2" fmla="+- 0 544 12"/>
                <a:gd name="T3" fmla="*/ 544 h 948"/>
                <a:gd name="T4" fmla="+- 0 103 61"/>
                <a:gd name="T5" fmla="*/ T4 w 1280"/>
                <a:gd name="T6" fmla="+- 0 528 12"/>
                <a:gd name="T7" fmla="*/ 528 h 948"/>
                <a:gd name="T8" fmla="+- 0 79 61"/>
                <a:gd name="T9" fmla="*/ T8 w 1280"/>
                <a:gd name="T10" fmla="+- 0 514 12"/>
                <a:gd name="T11" fmla="*/ 514 h 948"/>
                <a:gd name="T12" fmla="+- 0 61 61"/>
                <a:gd name="T13" fmla="*/ T12 w 1280"/>
                <a:gd name="T14" fmla="+- 0 532 12"/>
                <a:gd name="T15" fmla="*/ 532 h 948"/>
                <a:gd name="T16" fmla="+- 0 65 61"/>
                <a:gd name="T17" fmla="*/ T16 w 1280"/>
                <a:gd name="T18" fmla="+- 0 554 12"/>
                <a:gd name="T19" fmla="*/ 554 h 948"/>
                <a:gd name="T20" fmla="+- 0 77 61"/>
                <a:gd name="T21" fmla="*/ T20 w 1280"/>
                <a:gd name="T22" fmla="+- 0 559 12"/>
                <a:gd name="T23" fmla="*/ 559 h 948"/>
                <a:gd name="T24" fmla="+- 0 94 61"/>
                <a:gd name="T25" fmla="*/ T24 w 1280"/>
                <a:gd name="T26" fmla="+- 0 561 12"/>
                <a:gd name="T27" fmla="*/ 561 h 948"/>
                <a:gd name="T28" fmla="+- 0 112 61"/>
                <a:gd name="T29" fmla="*/ T28 w 1280"/>
                <a:gd name="T30" fmla="+- 0 550 12"/>
                <a:gd name="T31" fmla="*/ 550 h 948"/>
                <a:gd name="T32" fmla="+- 0 709 61"/>
                <a:gd name="T33" fmla="*/ T32 w 1280"/>
                <a:gd name="T34" fmla="+- 0 960 12"/>
                <a:gd name="T35" fmla="*/ 960 h 948"/>
                <a:gd name="T36" fmla="+- 0 709 61"/>
                <a:gd name="T37" fmla="*/ T36 w 1280"/>
                <a:gd name="T38" fmla="+- 0 940 12"/>
                <a:gd name="T39" fmla="*/ 940 h 948"/>
                <a:gd name="T40" fmla="+- 0 697 61"/>
                <a:gd name="T41" fmla="*/ T40 w 1280"/>
                <a:gd name="T42" fmla="+- 0 938 12"/>
                <a:gd name="T43" fmla="*/ 938 h 948"/>
                <a:gd name="T44" fmla="+- 0 709 61"/>
                <a:gd name="T45" fmla="*/ T44 w 1280"/>
                <a:gd name="T46" fmla="+- 0 960 12"/>
                <a:gd name="T47" fmla="*/ 960 h 948"/>
                <a:gd name="T48" fmla="+- 0 1078 61"/>
                <a:gd name="T49" fmla="*/ T48 w 1280"/>
                <a:gd name="T50" fmla="+- 0 819 12"/>
                <a:gd name="T51" fmla="*/ 819 h 948"/>
                <a:gd name="T52" fmla="+- 0 1077 61"/>
                <a:gd name="T53" fmla="*/ T52 w 1280"/>
                <a:gd name="T54" fmla="+- 0 816 12"/>
                <a:gd name="T55" fmla="*/ 816 h 948"/>
                <a:gd name="T56" fmla="+- 0 1066 61"/>
                <a:gd name="T57" fmla="*/ T56 w 1280"/>
                <a:gd name="T58" fmla="+- 0 815 12"/>
                <a:gd name="T59" fmla="*/ 815 h 948"/>
                <a:gd name="T60" fmla="+- 0 1079 61"/>
                <a:gd name="T61" fmla="*/ T60 w 1280"/>
                <a:gd name="T62" fmla="+- 0 836 12"/>
                <a:gd name="T63" fmla="*/ 836 h 948"/>
                <a:gd name="T64" fmla="+- 0 1261 61"/>
                <a:gd name="T65" fmla="*/ T64 w 1280"/>
                <a:gd name="T66" fmla="+- 0 610 12"/>
                <a:gd name="T67" fmla="*/ 610 h 948"/>
                <a:gd name="T68" fmla="+- 0 1253 61"/>
                <a:gd name="T69" fmla="*/ T68 w 1280"/>
                <a:gd name="T70" fmla="+- 0 593 12"/>
                <a:gd name="T71" fmla="*/ 593 h 948"/>
                <a:gd name="T72" fmla="+- 0 1228 61"/>
                <a:gd name="T73" fmla="*/ T72 w 1280"/>
                <a:gd name="T74" fmla="+- 0 579 12"/>
                <a:gd name="T75" fmla="*/ 579 h 948"/>
                <a:gd name="T76" fmla="+- 0 1211 61"/>
                <a:gd name="T77" fmla="*/ T76 w 1280"/>
                <a:gd name="T78" fmla="+- 0 597 12"/>
                <a:gd name="T79" fmla="*/ 597 h 948"/>
                <a:gd name="T80" fmla="+- 0 1215 61"/>
                <a:gd name="T81" fmla="*/ T80 w 1280"/>
                <a:gd name="T82" fmla="+- 0 619 12"/>
                <a:gd name="T83" fmla="*/ 619 h 948"/>
                <a:gd name="T84" fmla="+- 0 1227 61"/>
                <a:gd name="T85" fmla="*/ T84 w 1280"/>
                <a:gd name="T86" fmla="+- 0 624 12"/>
                <a:gd name="T87" fmla="*/ 624 h 948"/>
                <a:gd name="T88" fmla="+- 0 1243 61"/>
                <a:gd name="T89" fmla="*/ T88 w 1280"/>
                <a:gd name="T90" fmla="+- 0 627 12"/>
                <a:gd name="T91" fmla="*/ 627 h 948"/>
                <a:gd name="T92" fmla="+- 0 1261 61"/>
                <a:gd name="T93" fmla="*/ T92 w 1280"/>
                <a:gd name="T94" fmla="+- 0 616 12"/>
                <a:gd name="T95" fmla="*/ 616 h 948"/>
                <a:gd name="T96" fmla="+- 0 1263 61"/>
                <a:gd name="T97" fmla="*/ T96 w 1280"/>
                <a:gd name="T98" fmla="+- 0 46 12"/>
                <a:gd name="T99" fmla="*/ 46 h 948"/>
                <a:gd name="T100" fmla="+- 0 1262 61"/>
                <a:gd name="T101" fmla="*/ T100 w 1280"/>
                <a:gd name="T102" fmla="+- 0 40 12"/>
                <a:gd name="T103" fmla="*/ 40 h 948"/>
                <a:gd name="T104" fmla="+- 0 1242 61"/>
                <a:gd name="T105" fmla="*/ T104 w 1280"/>
                <a:gd name="T106" fmla="+- 0 16 12"/>
                <a:gd name="T107" fmla="*/ 16 h 948"/>
                <a:gd name="T108" fmla="+- 0 1218 61"/>
                <a:gd name="T109" fmla="*/ T108 w 1280"/>
                <a:gd name="T110" fmla="+- 0 20 12"/>
                <a:gd name="T111" fmla="*/ 20 h 948"/>
                <a:gd name="T112" fmla="+- 0 1211 61"/>
                <a:gd name="T113" fmla="*/ T112 w 1280"/>
                <a:gd name="T114" fmla="+- 0 39 12"/>
                <a:gd name="T115" fmla="*/ 39 h 948"/>
                <a:gd name="T116" fmla="+- 0 1222 61"/>
                <a:gd name="T117" fmla="*/ T116 w 1280"/>
                <a:gd name="T118" fmla="+- 0 56 12"/>
                <a:gd name="T119" fmla="*/ 56 h 948"/>
                <a:gd name="T120" fmla="+- 0 1233 61"/>
                <a:gd name="T121" fmla="*/ T120 w 1280"/>
                <a:gd name="T122" fmla="+- 0 59 12"/>
                <a:gd name="T123" fmla="*/ 59 h 948"/>
                <a:gd name="T124" fmla="+- 0 1256 61"/>
                <a:gd name="T125" fmla="*/ T124 w 1280"/>
                <a:gd name="T126" fmla="+- 0 58 12"/>
                <a:gd name="T127" fmla="*/ 58 h 948"/>
                <a:gd name="T128" fmla="+- 0 1263 61"/>
                <a:gd name="T129" fmla="*/ T128 w 1280"/>
                <a:gd name="T130" fmla="+- 0 46 12"/>
                <a:gd name="T131" fmla="*/ 46 h 948"/>
                <a:gd name="T132" fmla="+- 0 1339 61"/>
                <a:gd name="T133" fmla="*/ T132 w 1280"/>
                <a:gd name="T134" fmla="+- 0 238 12"/>
                <a:gd name="T135" fmla="*/ 238 h 948"/>
                <a:gd name="T136" fmla="+- 0 1339 61"/>
                <a:gd name="T137" fmla="*/ T136 w 1280"/>
                <a:gd name="T138" fmla="+- 0 235 12"/>
                <a:gd name="T139" fmla="*/ 235 h 948"/>
                <a:gd name="T140" fmla="+- 0 1327 61"/>
                <a:gd name="T141" fmla="*/ T140 w 1280"/>
                <a:gd name="T142" fmla="+- 0 235 12"/>
                <a:gd name="T143" fmla="*/ 235 h 948"/>
                <a:gd name="T144" fmla="+- 0 1340 61"/>
                <a:gd name="T145" fmla="*/ T144 w 1280"/>
                <a:gd name="T146" fmla="+- 0 256 12"/>
                <a:gd name="T147" fmla="*/ 256 h 94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</a:cxnLst>
              <a:rect l="0" t="0" r="r" b="b"/>
              <a:pathLst>
                <a:path w="1280" h="948">
                  <a:moveTo>
                    <a:pt x="52" y="536"/>
                  </a:moveTo>
                  <a:lnTo>
                    <a:pt x="51" y="532"/>
                  </a:lnTo>
                  <a:lnTo>
                    <a:pt x="50" y="529"/>
                  </a:lnTo>
                  <a:lnTo>
                    <a:pt x="42" y="516"/>
                  </a:lnTo>
                  <a:lnTo>
                    <a:pt x="31" y="505"/>
                  </a:lnTo>
                  <a:lnTo>
                    <a:pt x="18" y="502"/>
                  </a:lnTo>
                  <a:lnTo>
                    <a:pt x="7" y="509"/>
                  </a:lnTo>
                  <a:lnTo>
                    <a:pt x="0" y="520"/>
                  </a:lnTo>
                  <a:lnTo>
                    <a:pt x="0" y="528"/>
                  </a:lnTo>
                  <a:lnTo>
                    <a:pt x="4" y="542"/>
                  </a:lnTo>
                  <a:lnTo>
                    <a:pt x="11" y="546"/>
                  </a:lnTo>
                  <a:lnTo>
                    <a:pt x="16" y="547"/>
                  </a:lnTo>
                  <a:lnTo>
                    <a:pt x="21" y="548"/>
                  </a:lnTo>
                  <a:lnTo>
                    <a:pt x="33" y="549"/>
                  </a:lnTo>
                  <a:lnTo>
                    <a:pt x="45" y="547"/>
                  </a:lnTo>
                  <a:lnTo>
                    <a:pt x="51" y="538"/>
                  </a:lnTo>
                  <a:lnTo>
                    <a:pt x="52" y="536"/>
                  </a:lnTo>
                  <a:moveTo>
                    <a:pt x="648" y="948"/>
                  </a:moveTo>
                  <a:lnTo>
                    <a:pt x="648" y="930"/>
                  </a:lnTo>
                  <a:lnTo>
                    <a:pt x="648" y="928"/>
                  </a:lnTo>
                  <a:lnTo>
                    <a:pt x="644" y="919"/>
                  </a:lnTo>
                  <a:lnTo>
                    <a:pt x="636" y="926"/>
                  </a:lnTo>
                  <a:lnTo>
                    <a:pt x="640" y="940"/>
                  </a:lnTo>
                  <a:lnTo>
                    <a:pt x="648" y="948"/>
                  </a:lnTo>
                  <a:moveTo>
                    <a:pt x="1018" y="824"/>
                  </a:moveTo>
                  <a:lnTo>
                    <a:pt x="1017" y="807"/>
                  </a:lnTo>
                  <a:lnTo>
                    <a:pt x="1017" y="805"/>
                  </a:lnTo>
                  <a:lnTo>
                    <a:pt x="1016" y="804"/>
                  </a:lnTo>
                  <a:lnTo>
                    <a:pt x="1014" y="796"/>
                  </a:lnTo>
                  <a:lnTo>
                    <a:pt x="1005" y="803"/>
                  </a:lnTo>
                  <a:lnTo>
                    <a:pt x="1009" y="817"/>
                  </a:lnTo>
                  <a:lnTo>
                    <a:pt x="1018" y="824"/>
                  </a:lnTo>
                  <a:moveTo>
                    <a:pt x="1201" y="601"/>
                  </a:moveTo>
                  <a:lnTo>
                    <a:pt x="1200" y="598"/>
                  </a:lnTo>
                  <a:lnTo>
                    <a:pt x="1199" y="594"/>
                  </a:lnTo>
                  <a:lnTo>
                    <a:pt x="1192" y="581"/>
                  </a:lnTo>
                  <a:lnTo>
                    <a:pt x="1180" y="571"/>
                  </a:lnTo>
                  <a:lnTo>
                    <a:pt x="1167" y="567"/>
                  </a:lnTo>
                  <a:lnTo>
                    <a:pt x="1156" y="575"/>
                  </a:lnTo>
                  <a:lnTo>
                    <a:pt x="1150" y="585"/>
                  </a:lnTo>
                  <a:lnTo>
                    <a:pt x="1149" y="593"/>
                  </a:lnTo>
                  <a:lnTo>
                    <a:pt x="1154" y="607"/>
                  </a:lnTo>
                  <a:lnTo>
                    <a:pt x="1160" y="611"/>
                  </a:lnTo>
                  <a:lnTo>
                    <a:pt x="1166" y="612"/>
                  </a:lnTo>
                  <a:lnTo>
                    <a:pt x="1171" y="613"/>
                  </a:lnTo>
                  <a:lnTo>
                    <a:pt x="1182" y="615"/>
                  </a:lnTo>
                  <a:lnTo>
                    <a:pt x="1194" y="612"/>
                  </a:lnTo>
                  <a:lnTo>
                    <a:pt x="1200" y="604"/>
                  </a:lnTo>
                  <a:lnTo>
                    <a:pt x="1201" y="601"/>
                  </a:lnTo>
                  <a:moveTo>
                    <a:pt x="1202" y="34"/>
                  </a:moveTo>
                  <a:lnTo>
                    <a:pt x="1202" y="31"/>
                  </a:lnTo>
                  <a:lnTo>
                    <a:pt x="1201" y="28"/>
                  </a:lnTo>
                  <a:lnTo>
                    <a:pt x="1193" y="14"/>
                  </a:lnTo>
                  <a:lnTo>
                    <a:pt x="1181" y="4"/>
                  </a:lnTo>
                  <a:lnTo>
                    <a:pt x="1168" y="0"/>
                  </a:lnTo>
                  <a:lnTo>
                    <a:pt x="1157" y="8"/>
                  </a:lnTo>
                  <a:lnTo>
                    <a:pt x="1151" y="18"/>
                  </a:lnTo>
                  <a:lnTo>
                    <a:pt x="1150" y="27"/>
                  </a:lnTo>
                  <a:lnTo>
                    <a:pt x="1155" y="40"/>
                  </a:lnTo>
                  <a:lnTo>
                    <a:pt x="1161" y="44"/>
                  </a:lnTo>
                  <a:lnTo>
                    <a:pt x="1167" y="46"/>
                  </a:lnTo>
                  <a:lnTo>
                    <a:pt x="1172" y="47"/>
                  </a:lnTo>
                  <a:lnTo>
                    <a:pt x="1183" y="48"/>
                  </a:lnTo>
                  <a:lnTo>
                    <a:pt x="1195" y="46"/>
                  </a:lnTo>
                  <a:lnTo>
                    <a:pt x="1202" y="37"/>
                  </a:lnTo>
                  <a:lnTo>
                    <a:pt x="1202" y="34"/>
                  </a:lnTo>
                  <a:moveTo>
                    <a:pt x="1279" y="244"/>
                  </a:moveTo>
                  <a:lnTo>
                    <a:pt x="1278" y="226"/>
                  </a:lnTo>
                  <a:lnTo>
                    <a:pt x="1278" y="225"/>
                  </a:lnTo>
                  <a:lnTo>
                    <a:pt x="1278" y="223"/>
                  </a:lnTo>
                  <a:lnTo>
                    <a:pt x="1275" y="215"/>
                  </a:lnTo>
                  <a:lnTo>
                    <a:pt x="1266" y="223"/>
                  </a:lnTo>
                  <a:lnTo>
                    <a:pt x="1270" y="236"/>
                  </a:lnTo>
                  <a:lnTo>
                    <a:pt x="1279" y="244"/>
                  </a:lnTo>
                </a:path>
              </a:pathLst>
            </a:custGeom>
            <a:solidFill>
              <a:srgbClr val="FFD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</p:grpSp>
      <p:grpSp>
        <p:nvGrpSpPr>
          <p:cNvPr id="9" name="Group 7">
            <a:extLst>
              <a:ext uri="{FF2B5EF4-FFF2-40B4-BE49-F238E27FC236}">
                <a16:creationId xmlns:a16="http://schemas.microsoft.com/office/drawing/2014/main" id="{CF09D6DE-781B-4F16-8E12-FBF7CFF67F3D}"/>
              </a:ext>
            </a:extLst>
          </p:cNvPr>
          <p:cNvGrpSpPr>
            <a:grpSpLocks/>
          </p:cNvGrpSpPr>
          <p:nvPr/>
        </p:nvGrpSpPr>
        <p:grpSpPr bwMode="auto">
          <a:xfrm>
            <a:off x="2373925" y="564485"/>
            <a:ext cx="866165" cy="1296393"/>
            <a:chOff x="3903" y="482"/>
            <a:chExt cx="1137" cy="1704"/>
          </a:xfrm>
        </p:grpSpPr>
        <p:sp>
          <p:nvSpPr>
            <p:cNvPr id="10" name="AutoShape 8">
              <a:extLst>
                <a:ext uri="{FF2B5EF4-FFF2-40B4-BE49-F238E27FC236}">
                  <a16:creationId xmlns:a16="http://schemas.microsoft.com/office/drawing/2014/main" id="{A49750AF-F957-47F1-A171-386843BE844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3" y="481"/>
              <a:ext cx="1137" cy="1704"/>
            </a:xfrm>
            <a:custGeom>
              <a:avLst/>
              <a:gdLst>
                <a:gd name="T0" fmla="+- 0 4228 3903"/>
                <a:gd name="T1" fmla="*/ T0 w 1137"/>
                <a:gd name="T2" fmla="+- 0 942 482"/>
                <a:gd name="T3" fmla="*/ 942 h 1704"/>
                <a:gd name="T4" fmla="+- 0 4116 3903"/>
                <a:gd name="T5" fmla="*/ T4 w 1137"/>
                <a:gd name="T6" fmla="+- 0 905 482"/>
                <a:gd name="T7" fmla="*/ 905 h 1704"/>
                <a:gd name="T8" fmla="+- 0 3947 3903"/>
                <a:gd name="T9" fmla="*/ T8 w 1137"/>
                <a:gd name="T10" fmla="+- 0 823 482"/>
                <a:gd name="T11" fmla="*/ 823 h 1704"/>
                <a:gd name="T12" fmla="+- 0 3904 3903"/>
                <a:gd name="T13" fmla="*/ T12 w 1137"/>
                <a:gd name="T14" fmla="+- 0 853 482"/>
                <a:gd name="T15" fmla="*/ 853 h 1704"/>
                <a:gd name="T16" fmla="+- 0 3956 3903"/>
                <a:gd name="T17" fmla="*/ T16 w 1137"/>
                <a:gd name="T18" fmla="+- 0 885 482"/>
                <a:gd name="T19" fmla="*/ 885 h 1704"/>
                <a:gd name="T20" fmla="+- 0 4125 3903"/>
                <a:gd name="T21" fmla="*/ T20 w 1137"/>
                <a:gd name="T22" fmla="+- 0 930 482"/>
                <a:gd name="T23" fmla="*/ 930 h 1704"/>
                <a:gd name="T24" fmla="+- 0 4243 3903"/>
                <a:gd name="T25" fmla="*/ T24 w 1137"/>
                <a:gd name="T26" fmla="+- 0 962 482"/>
                <a:gd name="T27" fmla="*/ 962 h 1704"/>
                <a:gd name="T28" fmla="+- 0 4485 3903"/>
                <a:gd name="T29" fmla="*/ T28 w 1137"/>
                <a:gd name="T30" fmla="+- 0 1839 482"/>
                <a:gd name="T31" fmla="*/ 1839 h 1704"/>
                <a:gd name="T32" fmla="+- 0 4419 3903"/>
                <a:gd name="T33" fmla="*/ T32 w 1137"/>
                <a:gd name="T34" fmla="+- 0 1825 482"/>
                <a:gd name="T35" fmla="*/ 1825 h 1704"/>
                <a:gd name="T36" fmla="+- 0 4390 3903"/>
                <a:gd name="T37" fmla="*/ T36 w 1137"/>
                <a:gd name="T38" fmla="+- 0 1880 482"/>
                <a:gd name="T39" fmla="*/ 1880 h 1704"/>
                <a:gd name="T40" fmla="+- 0 4400 3903"/>
                <a:gd name="T41" fmla="*/ T40 w 1137"/>
                <a:gd name="T42" fmla="+- 0 1911 482"/>
                <a:gd name="T43" fmla="*/ 1911 h 1704"/>
                <a:gd name="T44" fmla="+- 0 4464 3903"/>
                <a:gd name="T45" fmla="*/ T44 w 1137"/>
                <a:gd name="T46" fmla="+- 0 1929 482"/>
                <a:gd name="T47" fmla="*/ 1929 h 1704"/>
                <a:gd name="T48" fmla="+- 0 4493 3903"/>
                <a:gd name="T49" fmla="*/ T48 w 1137"/>
                <a:gd name="T50" fmla="+- 0 1863 482"/>
                <a:gd name="T51" fmla="*/ 1863 h 1704"/>
                <a:gd name="T52" fmla="+- 0 4676 3903"/>
                <a:gd name="T53" fmla="*/ T52 w 1137"/>
                <a:gd name="T54" fmla="+- 0 1752 482"/>
                <a:gd name="T55" fmla="*/ 1752 h 1704"/>
                <a:gd name="T56" fmla="+- 0 4611 3903"/>
                <a:gd name="T57" fmla="*/ T56 w 1137"/>
                <a:gd name="T58" fmla="+- 0 1886 482"/>
                <a:gd name="T59" fmla="*/ 1886 h 1704"/>
                <a:gd name="T60" fmla="+- 0 4472 3903"/>
                <a:gd name="T61" fmla="*/ T60 w 1137"/>
                <a:gd name="T62" fmla="+- 0 2110 482"/>
                <a:gd name="T63" fmla="*/ 2110 h 1704"/>
                <a:gd name="T64" fmla="+- 0 4497 3903"/>
                <a:gd name="T65" fmla="*/ T64 w 1137"/>
                <a:gd name="T66" fmla="+- 0 2178 482"/>
                <a:gd name="T67" fmla="*/ 2178 h 1704"/>
                <a:gd name="T68" fmla="+- 0 4591 3903"/>
                <a:gd name="T69" fmla="*/ T68 w 1137"/>
                <a:gd name="T70" fmla="+- 0 2060 482"/>
                <a:gd name="T71" fmla="*/ 2060 h 1704"/>
                <a:gd name="T72" fmla="+- 0 4667 3903"/>
                <a:gd name="T73" fmla="*/ T72 w 1137"/>
                <a:gd name="T74" fmla="+- 0 1819 482"/>
                <a:gd name="T75" fmla="*/ 1819 h 1704"/>
                <a:gd name="T76" fmla="+- 0 5010 3903"/>
                <a:gd name="T77" fmla="*/ T76 w 1137"/>
                <a:gd name="T78" fmla="+- 0 2105 482"/>
                <a:gd name="T79" fmla="*/ 2105 h 1704"/>
                <a:gd name="T80" fmla="+- 0 4978 3903"/>
                <a:gd name="T81" fmla="*/ T80 w 1137"/>
                <a:gd name="T82" fmla="+- 0 2013 482"/>
                <a:gd name="T83" fmla="*/ 2013 h 1704"/>
                <a:gd name="T84" fmla="+- 0 4928 3903"/>
                <a:gd name="T85" fmla="*/ T84 w 1137"/>
                <a:gd name="T86" fmla="+- 0 1932 482"/>
                <a:gd name="T87" fmla="*/ 1932 h 1704"/>
                <a:gd name="T88" fmla="+- 0 4471 3903"/>
                <a:gd name="T89" fmla="*/ T88 w 1137"/>
                <a:gd name="T90" fmla="+- 0 758 482"/>
                <a:gd name="T91" fmla="*/ 758 h 1704"/>
                <a:gd name="T92" fmla="+- 0 4403 3903"/>
                <a:gd name="T93" fmla="*/ T92 w 1137"/>
                <a:gd name="T94" fmla="+- 0 763 482"/>
                <a:gd name="T95" fmla="*/ 763 h 1704"/>
                <a:gd name="T96" fmla="+- 0 4420 3903"/>
                <a:gd name="T97" fmla="*/ T96 w 1137"/>
                <a:gd name="T98" fmla="+- 0 793 482"/>
                <a:gd name="T99" fmla="*/ 793 h 1704"/>
                <a:gd name="T100" fmla="+- 0 4453 3903"/>
                <a:gd name="T101" fmla="*/ T100 w 1137"/>
                <a:gd name="T102" fmla="+- 0 820 482"/>
                <a:gd name="T103" fmla="*/ 820 h 1704"/>
                <a:gd name="T104" fmla="+- 0 4360 3903"/>
                <a:gd name="T105" fmla="*/ T104 w 1137"/>
                <a:gd name="T106" fmla="+- 0 988 482"/>
                <a:gd name="T107" fmla="*/ 988 h 1704"/>
                <a:gd name="T108" fmla="+- 0 4194 3903"/>
                <a:gd name="T109" fmla="*/ T108 w 1137"/>
                <a:gd name="T110" fmla="+- 0 1106 482"/>
                <a:gd name="T111" fmla="*/ 1106 h 1704"/>
                <a:gd name="T112" fmla="+- 0 4101 3903"/>
                <a:gd name="T113" fmla="*/ T112 w 1137"/>
                <a:gd name="T114" fmla="+- 0 1129 482"/>
                <a:gd name="T115" fmla="*/ 1129 h 1704"/>
                <a:gd name="T116" fmla="+- 0 4130 3903"/>
                <a:gd name="T117" fmla="*/ T116 w 1137"/>
                <a:gd name="T118" fmla="+- 0 1148 482"/>
                <a:gd name="T119" fmla="*/ 1148 h 1704"/>
                <a:gd name="T120" fmla="+- 0 4308 3903"/>
                <a:gd name="T121" fmla="*/ T120 w 1137"/>
                <a:gd name="T122" fmla="+- 0 1248 482"/>
                <a:gd name="T123" fmla="*/ 1248 h 1704"/>
                <a:gd name="T124" fmla="+- 0 4312 3903"/>
                <a:gd name="T125" fmla="*/ T124 w 1137"/>
                <a:gd name="T126" fmla="+- 0 1274 482"/>
                <a:gd name="T127" fmla="*/ 1274 h 1704"/>
                <a:gd name="T128" fmla="+- 0 4258 3903"/>
                <a:gd name="T129" fmla="*/ T128 w 1137"/>
                <a:gd name="T130" fmla="+- 0 1436 482"/>
                <a:gd name="T131" fmla="*/ 1436 h 1704"/>
                <a:gd name="T132" fmla="+- 0 4182 3903"/>
                <a:gd name="T133" fmla="*/ T132 w 1137"/>
                <a:gd name="T134" fmla="+- 0 1500 482"/>
                <a:gd name="T135" fmla="*/ 1500 h 1704"/>
                <a:gd name="T136" fmla="+- 0 4245 3903"/>
                <a:gd name="T137" fmla="*/ T136 w 1137"/>
                <a:gd name="T138" fmla="+- 0 1537 482"/>
                <a:gd name="T139" fmla="*/ 1537 h 1704"/>
                <a:gd name="T140" fmla="+- 0 4345 3903"/>
                <a:gd name="T141" fmla="*/ T140 w 1137"/>
                <a:gd name="T142" fmla="+- 0 1469 482"/>
                <a:gd name="T143" fmla="*/ 1469 h 1704"/>
                <a:gd name="T144" fmla="+- 0 4399 3903"/>
                <a:gd name="T145" fmla="*/ T144 w 1137"/>
                <a:gd name="T146" fmla="+- 0 1537 482"/>
                <a:gd name="T147" fmla="*/ 1537 h 1704"/>
                <a:gd name="T148" fmla="+- 0 4414 3903"/>
                <a:gd name="T149" fmla="*/ T148 w 1137"/>
                <a:gd name="T150" fmla="+- 0 1611 482"/>
                <a:gd name="T151" fmla="*/ 1611 h 1704"/>
                <a:gd name="T152" fmla="+- 0 4478 3903"/>
                <a:gd name="T153" fmla="*/ T152 w 1137"/>
                <a:gd name="T154" fmla="+- 0 1693 482"/>
                <a:gd name="T155" fmla="*/ 1693 h 1704"/>
                <a:gd name="T156" fmla="+- 0 4687 3903"/>
                <a:gd name="T157" fmla="*/ T156 w 1137"/>
                <a:gd name="T158" fmla="+- 0 1681 482"/>
                <a:gd name="T159" fmla="*/ 1681 h 1704"/>
                <a:gd name="T160" fmla="+- 0 4847 3903"/>
                <a:gd name="T161" fmla="*/ T160 w 1137"/>
                <a:gd name="T162" fmla="+- 0 1783 482"/>
                <a:gd name="T163" fmla="*/ 1783 h 1704"/>
                <a:gd name="T164" fmla="+- 0 4918 3903"/>
                <a:gd name="T165" fmla="*/ T164 w 1137"/>
                <a:gd name="T166" fmla="+- 0 1977 482"/>
                <a:gd name="T167" fmla="*/ 1977 h 1704"/>
                <a:gd name="T168" fmla="+- 0 4937 3903"/>
                <a:gd name="T169" fmla="*/ T168 w 1137"/>
                <a:gd name="T170" fmla="+- 0 2079 482"/>
                <a:gd name="T171" fmla="*/ 2079 h 1704"/>
                <a:gd name="T172" fmla="+- 0 4987 3903"/>
                <a:gd name="T173" fmla="*/ T172 w 1137"/>
                <a:gd name="T174" fmla="+- 0 2144 482"/>
                <a:gd name="T175" fmla="*/ 2144 h 1704"/>
                <a:gd name="T176" fmla="+- 0 5040 3903"/>
                <a:gd name="T177" fmla="*/ T176 w 1137"/>
                <a:gd name="T178" fmla="+- 0 786 482"/>
                <a:gd name="T179" fmla="*/ 786 h 1704"/>
                <a:gd name="T180" fmla="+- 0 4971 3903"/>
                <a:gd name="T181" fmla="*/ T180 w 1137"/>
                <a:gd name="T182" fmla="+- 0 688 482"/>
                <a:gd name="T183" fmla="*/ 688 h 1704"/>
                <a:gd name="T184" fmla="+- 0 4866 3903"/>
                <a:gd name="T185" fmla="*/ T184 w 1137"/>
                <a:gd name="T186" fmla="+- 0 684 482"/>
                <a:gd name="T187" fmla="*/ 684 h 1704"/>
                <a:gd name="T188" fmla="+- 0 4846 3903"/>
                <a:gd name="T189" fmla="*/ T188 w 1137"/>
                <a:gd name="T190" fmla="+- 0 612 482"/>
                <a:gd name="T191" fmla="*/ 612 h 1704"/>
                <a:gd name="T192" fmla="+- 0 4905 3903"/>
                <a:gd name="T193" fmla="*/ T192 w 1137"/>
                <a:gd name="T194" fmla="+- 0 533 482"/>
                <a:gd name="T195" fmla="*/ 533 h 1704"/>
                <a:gd name="T196" fmla="+- 0 4883 3903"/>
                <a:gd name="T197" fmla="*/ T196 w 1137"/>
                <a:gd name="T198" fmla="+- 0 482 482"/>
                <a:gd name="T199" fmla="*/ 482 h 1704"/>
                <a:gd name="T200" fmla="+- 0 4811 3903"/>
                <a:gd name="T201" fmla="*/ T200 w 1137"/>
                <a:gd name="T202" fmla="+- 0 599 482"/>
                <a:gd name="T203" fmla="*/ 599 h 1704"/>
                <a:gd name="T204" fmla="+- 0 4648 3903"/>
                <a:gd name="T205" fmla="*/ T204 w 1137"/>
                <a:gd name="T206" fmla="+- 0 746 482"/>
                <a:gd name="T207" fmla="*/ 746 h 1704"/>
                <a:gd name="T208" fmla="+- 0 4926 3903"/>
                <a:gd name="T209" fmla="*/ T208 w 1137"/>
                <a:gd name="T210" fmla="+- 0 1925 482"/>
                <a:gd name="T211" fmla="*/ 1925 h 1704"/>
                <a:gd name="T212" fmla="+- 0 5040 3903"/>
                <a:gd name="T213" fmla="*/ T212 w 1137"/>
                <a:gd name="T214" fmla="+- 0 786 482"/>
                <a:gd name="T215" fmla="*/ 786 h 1704"/>
                <a:gd name="T216" fmla="+- 0 4972 3903"/>
                <a:gd name="T217" fmla="*/ T216 w 1137"/>
                <a:gd name="T218" fmla="+- 0 686 482"/>
                <a:gd name="T219" fmla="*/ 686 h 1704"/>
                <a:gd name="T220" fmla="+- 0 5029 3903"/>
                <a:gd name="T221" fmla="*/ T220 w 1137"/>
                <a:gd name="T222" fmla="+- 0 701 482"/>
                <a:gd name="T223" fmla="*/ 701 h 1704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  <a:cxn ang="0">
                  <a:pos x="T165" y="T167"/>
                </a:cxn>
                <a:cxn ang="0">
                  <a:pos x="T169" y="T171"/>
                </a:cxn>
                <a:cxn ang="0">
                  <a:pos x="T173" y="T175"/>
                </a:cxn>
                <a:cxn ang="0">
                  <a:pos x="T177" y="T179"/>
                </a:cxn>
                <a:cxn ang="0">
                  <a:pos x="T181" y="T183"/>
                </a:cxn>
                <a:cxn ang="0">
                  <a:pos x="T185" y="T187"/>
                </a:cxn>
                <a:cxn ang="0">
                  <a:pos x="T189" y="T191"/>
                </a:cxn>
                <a:cxn ang="0">
                  <a:pos x="T193" y="T195"/>
                </a:cxn>
                <a:cxn ang="0">
                  <a:pos x="T197" y="T199"/>
                </a:cxn>
                <a:cxn ang="0">
                  <a:pos x="T201" y="T203"/>
                </a:cxn>
                <a:cxn ang="0">
                  <a:pos x="T205" y="T207"/>
                </a:cxn>
                <a:cxn ang="0">
                  <a:pos x="T209" y="T211"/>
                </a:cxn>
                <a:cxn ang="0">
                  <a:pos x="T213" y="T215"/>
                </a:cxn>
                <a:cxn ang="0">
                  <a:pos x="T217" y="T219"/>
                </a:cxn>
                <a:cxn ang="0">
                  <a:pos x="T221" y="T223"/>
                </a:cxn>
              </a:cxnLst>
              <a:rect l="0" t="0" r="r" b="b"/>
              <a:pathLst>
                <a:path w="1137" h="1704">
                  <a:moveTo>
                    <a:pt x="341" y="477"/>
                  </a:moveTo>
                  <a:lnTo>
                    <a:pt x="341" y="474"/>
                  </a:lnTo>
                  <a:lnTo>
                    <a:pt x="338" y="464"/>
                  </a:lnTo>
                  <a:lnTo>
                    <a:pt x="325" y="460"/>
                  </a:lnTo>
                  <a:lnTo>
                    <a:pt x="314" y="457"/>
                  </a:lnTo>
                  <a:lnTo>
                    <a:pt x="298" y="452"/>
                  </a:lnTo>
                  <a:lnTo>
                    <a:pt x="259" y="440"/>
                  </a:lnTo>
                  <a:lnTo>
                    <a:pt x="213" y="423"/>
                  </a:lnTo>
                  <a:lnTo>
                    <a:pt x="174" y="404"/>
                  </a:lnTo>
                  <a:lnTo>
                    <a:pt x="119" y="365"/>
                  </a:lnTo>
                  <a:lnTo>
                    <a:pt x="87" y="349"/>
                  </a:lnTo>
                  <a:lnTo>
                    <a:pt x="44" y="341"/>
                  </a:lnTo>
                  <a:lnTo>
                    <a:pt x="21" y="342"/>
                  </a:lnTo>
                  <a:lnTo>
                    <a:pt x="7" y="348"/>
                  </a:lnTo>
                  <a:lnTo>
                    <a:pt x="0" y="359"/>
                  </a:lnTo>
                  <a:lnTo>
                    <a:pt x="1" y="371"/>
                  </a:lnTo>
                  <a:lnTo>
                    <a:pt x="7" y="381"/>
                  </a:lnTo>
                  <a:lnTo>
                    <a:pt x="18" y="391"/>
                  </a:lnTo>
                  <a:lnTo>
                    <a:pt x="34" y="399"/>
                  </a:lnTo>
                  <a:lnTo>
                    <a:pt x="53" y="403"/>
                  </a:lnTo>
                  <a:lnTo>
                    <a:pt x="98" y="409"/>
                  </a:lnTo>
                  <a:lnTo>
                    <a:pt x="140" y="417"/>
                  </a:lnTo>
                  <a:lnTo>
                    <a:pt x="181" y="430"/>
                  </a:lnTo>
                  <a:lnTo>
                    <a:pt x="222" y="448"/>
                  </a:lnTo>
                  <a:lnTo>
                    <a:pt x="263" y="469"/>
                  </a:lnTo>
                  <a:lnTo>
                    <a:pt x="299" y="485"/>
                  </a:lnTo>
                  <a:lnTo>
                    <a:pt x="326" y="490"/>
                  </a:lnTo>
                  <a:lnTo>
                    <a:pt x="340" y="480"/>
                  </a:lnTo>
                  <a:lnTo>
                    <a:pt x="341" y="477"/>
                  </a:lnTo>
                  <a:moveTo>
                    <a:pt x="590" y="1381"/>
                  </a:moveTo>
                  <a:lnTo>
                    <a:pt x="587" y="1368"/>
                  </a:lnTo>
                  <a:lnTo>
                    <a:pt x="582" y="1357"/>
                  </a:lnTo>
                  <a:lnTo>
                    <a:pt x="573" y="1348"/>
                  </a:lnTo>
                  <a:lnTo>
                    <a:pt x="561" y="1343"/>
                  </a:lnTo>
                  <a:lnTo>
                    <a:pt x="545" y="1341"/>
                  </a:lnTo>
                  <a:lnTo>
                    <a:pt x="516" y="1343"/>
                  </a:lnTo>
                  <a:lnTo>
                    <a:pt x="496" y="1350"/>
                  </a:lnTo>
                  <a:lnTo>
                    <a:pt x="485" y="1361"/>
                  </a:lnTo>
                  <a:lnTo>
                    <a:pt x="483" y="1377"/>
                  </a:lnTo>
                  <a:lnTo>
                    <a:pt x="487" y="1398"/>
                  </a:lnTo>
                  <a:lnTo>
                    <a:pt x="488" y="1407"/>
                  </a:lnTo>
                  <a:lnTo>
                    <a:pt x="491" y="1416"/>
                  </a:lnTo>
                  <a:lnTo>
                    <a:pt x="493" y="1424"/>
                  </a:lnTo>
                  <a:lnTo>
                    <a:pt x="497" y="1429"/>
                  </a:lnTo>
                  <a:lnTo>
                    <a:pt x="502" y="1432"/>
                  </a:lnTo>
                  <a:lnTo>
                    <a:pt x="512" y="1438"/>
                  </a:lnTo>
                  <a:lnTo>
                    <a:pt x="534" y="1447"/>
                  </a:lnTo>
                  <a:lnTo>
                    <a:pt x="561" y="1447"/>
                  </a:lnTo>
                  <a:lnTo>
                    <a:pt x="581" y="1427"/>
                  </a:lnTo>
                  <a:lnTo>
                    <a:pt x="587" y="1411"/>
                  </a:lnTo>
                  <a:lnTo>
                    <a:pt x="590" y="1395"/>
                  </a:lnTo>
                  <a:lnTo>
                    <a:pt x="590" y="1381"/>
                  </a:lnTo>
                  <a:moveTo>
                    <a:pt x="795" y="1286"/>
                  </a:moveTo>
                  <a:lnTo>
                    <a:pt x="792" y="1278"/>
                  </a:lnTo>
                  <a:lnTo>
                    <a:pt x="785" y="1270"/>
                  </a:lnTo>
                  <a:lnTo>
                    <a:pt x="773" y="1270"/>
                  </a:lnTo>
                  <a:lnTo>
                    <a:pt x="759" y="1281"/>
                  </a:lnTo>
                  <a:lnTo>
                    <a:pt x="745" y="1306"/>
                  </a:lnTo>
                  <a:lnTo>
                    <a:pt x="729" y="1352"/>
                  </a:lnTo>
                  <a:lnTo>
                    <a:pt x="708" y="1404"/>
                  </a:lnTo>
                  <a:lnTo>
                    <a:pt x="678" y="1458"/>
                  </a:lnTo>
                  <a:lnTo>
                    <a:pt x="599" y="1543"/>
                  </a:lnTo>
                  <a:lnTo>
                    <a:pt x="578" y="1585"/>
                  </a:lnTo>
                  <a:lnTo>
                    <a:pt x="569" y="1628"/>
                  </a:lnTo>
                  <a:lnTo>
                    <a:pt x="574" y="1666"/>
                  </a:lnTo>
                  <a:lnTo>
                    <a:pt x="579" y="1677"/>
                  </a:lnTo>
                  <a:lnTo>
                    <a:pt x="586" y="1687"/>
                  </a:lnTo>
                  <a:lnTo>
                    <a:pt x="594" y="1696"/>
                  </a:lnTo>
                  <a:lnTo>
                    <a:pt x="605" y="1703"/>
                  </a:lnTo>
                  <a:lnTo>
                    <a:pt x="642" y="1695"/>
                  </a:lnTo>
                  <a:lnTo>
                    <a:pt x="669" y="1646"/>
                  </a:lnTo>
                  <a:lnTo>
                    <a:pt x="688" y="1578"/>
                  </a:lnTo>
                  <a:lnTo>
                    <a:pt x="700" y="1515"/>
                  </a:lnTo>
                  <a:lnTo>
                    <a:pt x="715" y="1454"/>
                  </a:lnTo>
                  <a:lnTo>
                    <a:pt x="740" y="1390"/>
                  </a:lnTo>
                  <a:lnTo>
                    <a:pt x="764" y="1337"/>
                  </a:lnTo>
                  <a:lnTo>
                    <a:pt x="782" y="1307"/>
                  </a:lnTo>
                  <a:lnTo>
                    <a:pt x="793" y="1296"/>
                  </a:lnTo>
                  <a:lnTo>
                    <a:pt x="795" y="1286"/>
                  </a:lnTo>
                  <a:moveTo>
                    <a:pt x="1107" y="1623"/>
                  </a:moveTo>
                  <a:lnTo>
                    <a:pt x="1105" y="1606"/>
                  </a:lnTo>
                  <a:lnTo>
                    <a:pt x="1100" y="1586"/>
                  </a:lnTo>
                  <a:lnTo>
                    <a:pt x="1090" y="1560"/>
                  </a:lnTo>
                  <a:lnTo>
                    <a:pt x="1075" y="1531"/>
                  </a:lnTo>
                  <a:lnTo>
                    <a:pt x="1056" y="1499"/>
                  </a:lnTo>
                  <a:lnTo>
                    <a:pt x="1032" y="1463"/>
                  </a:lnTo>
                  <a:lnTo>
                    <a:pt x="1028" y="1456"/>
                  </a:lnTo>
                  <a:lnTo>
                    <a:pt x="1025" y="1450"/>
                  </a:lnTo>
                  <a:lnTo>
                    <a:pt x="638" y="291"/>
                  </a:lnTo>
                  <a:lnTo>
                    <a:pt x="621" y="288"/>
                  </a:lnTo>
                  <a:lnTo>
                    <a:pt x="612" y="286"/>
                  </a:lnTo>
                  <a:lnTo>
                    <a:pt x="568" y="276"/>
                  </a:lnTo>
                  <a:lnTo>
                    <a:pt x="537" y="272"/>
                  </a:lnTo>
                  <a:lnTo>
                    <a:pt x="529" y="273"/>
                  </a:lnTo>
                  <a:lnTo>
                    <a:pt x="514" y="274"/>
                  </a:lnTo>
                  <a:lnTo>
                    <a:pt x="500" y="281"/>
                  </a:lnTo>
                  <a:lnTo>
                    <a:pt x="498" y="292"/>
                  </a:lnTo>
                  <a:lnTo>
                    <a:pt x="501" y="298"/>
                  </a:lnTo>
                  <a:lnTo>
                    <a:pt x="507" y="305"/>
                  </a:lnTo>
                  <a:lnTo>
                    <a:pt x="517" y="311"/>
                  </a:lnTo>
                  <a:lnTo>
                    <a:pt x="530" y="318"/>
                  </a:lnTo>
                  <a:lnTo>
                    <a:pt x="541" y="324"/>
                  </a:lnTo>
                  <a:lnTo>
                    <a:pt x="548" y="330"/>
                  </a:lnTo>
                  <a:lnTo>
                    <a:pt x="550" y="338"/>
                  </a:lnTo>
                  <a:lnTo>
                    <a:pt x="546" y="367"/>
                  </a:lnTo>
                  <a:lnTo>
                    <a:pt x="523" y="405"/>
                  </a:lnTo>
                  <a:lnTo>
                    <a:pt x="490" y="451"/>
                  </a:lnTo>
                  <a:lnTo>
                    <a:pt x="457" y="506"/>
                  </a:lnTo>
                  <a:lnTo>
                    <a:pt x="411" y="567"/>
                  </a:lnTo>
                  <a:lnTo>
                    <a:pt x="352" y="605"/>
                  </a:lnTo>
                  <a:lnTo>
                    <a:pt x="351" y="605"/>
                  </a:lnTo>
                  <a:lnTo>
                    <a:pt x="291" y="624"/>
                  </a:lnTo>
                  <a:lnTo>
                    <a:pt x="238" y="628"/>
                  </a:lnTo>
                  <a:lnTo>
                    <a:pt x="217" y="631"/>
                  </a:lnTo>
                  <a:lnTo>
                    <a:pt x="204" y="637"/>
                  </a:lnTo>
                  <a:lnTo>
                    <a:pt x="198" y="647"/>
                  </a:lnTo>
                  <a:lnTo>
                    <a:pt x="199" y="656"/>
                  </a:lnTo>
                  <a:lnTo>
                    <a:pt x="201" y="665"/>
                  </a:lnTo>
                  <a:lnTo>
                    <a:pt x="212" y="671"/>
                  </a:lnTo>
                  <a:lnTo>
                    <a:pt x="227" y="666"/>
                  </a:lnTo>
                  <a:lnTo>
                    <a:pt x="263" y="663"/>
                  </a:lnTo>
                  <a:lnTo>
                    <a:pt x="315" y="674"/>
                  </a:lnTo>
                  <a:lnTo>
                    <a:pt x="367" y="706"/>
                  </a:lnTo>
                  <a:lnTo>
                    <a:pt x="405" y="766"/>
                  </a:lnTo>
                  <a:lnTo>
                    <a:pt x="406" y="770"/>
                  </a:lnTo>
                  <a:lnTo>
                    <a:pt x="407" y="773"/>
                  </a:lnTo>
                  <a:lnTo>
                    <a:pt x="408" y="777"/>
                  </a:lnTo>
                  <a:lnTo>
                    <a:pt x="409" y="792"/>
                  </a:lnTo>
                  <a:lnTo>
                    <a:pt x="413" y="852"/>
                  </a:lnTo>
                  <a:lnTo>
                    <a:pt x="393" y="908"/>
                  </a:lnTo>
                  <a:lnTo>
                    <a:pt x="367" y="943"/>
                  </a:lnTo>
                  <a:lnTo>
                    <a:pt x="355" y="954"/>
                  </a:lnTo>
                  <a:lnTo>
                    <a:pt x="325" y="960"/>
                  </a:lnTo>
                  <a:lnTo>
                    <a:pt x="299" y="975"/>
                  </a:lnTo>
                  <a:lnTo>
                    <a:pt x="281" y="995"/>
                  </a:lnTo>
                  <a:lnTo>
                    <a:pt x="279" y="1018"/>
                  </a:lnTo>
                  <a:lnTo>
                    <a:pt x="282" y="1027"/>
                  </a:lnTo>
                  <a:lnTo>
                    <a:pt x="290" y="1036"/>
                  </a:lnTo>
                  <a:lnTo>
                    <a:pt x="304" y="1045"/>
                  </a:lnTo>
                  <a:lnTo>
                    <a:pt x="342" y="1055"/>
                  </a:lnTo>
                  <a:lnTo>
                    <a:pt x="367" y="1040"/>
                  </a:lnTo>
                  <a:lnTo>
                    <a:pt x="389" y="1013"/>
                  </a:lnTo>
                  <a:lnTo>
                    <a:pt x="418" y="992"/>
                  </a:lnTo>
                  <a:lnTo>
                    <a:pt x="442" y="987"/>
                  </a:lnTo>
                  <a:lnTo>
                    <a:pt x="462" y="992"/>
                  </a:lnTo>
                  <a:lnTo>
                    <a:pt x="478" y="1009"/>
                  </a:lnTo>
                  <a:lnTo>
                    <a:pt x="491" y="1039"/>
                  </a:lnTo>
                  <a:lnTo>
                    <a:pt x="496" y="1055"/>
                  </a:lnTo>
                  <a:lnTo>
                    <a:pt x="501" y="1073"/>
                  </a:lnTo>
                  <a:lnTo>
                    <a:pt x="505" y="1094"/>
                  </a:lnTo>
                  <a:lnTo>
                    <a:pt x="509" y="1117"/>
                  </a:lnTo>
                  <a:lnTo>
                    <a:pt x="511" y="1129"/>
                  </a:lnTo>
                  <a:lnTo>
                    <a:pt x="513" y="1139"/>
                  </a:lnTo>
                  <a:lnTo>
                    <a:pt x="516" y="1148"/>
                  </a:lnTo>
                  <a:lnTo>
                    <a:pt x="543" y="1193"/>
                  </a:lnTo>
                  <a:lnTo>
                    <a:pt x="575" y="1211"/>
                  </a:lnTo>
                  <a:lnTo>
                    <a:pt x="602" y="1214"/>
                  </a:lnTo>
                  <a:lnTo>
                    <a:pt x="614" y="1212"/>
                  </a:lnTo>
                  <a:lnTo>
                    <a:pt x="705" y="1193"/>
                  </a:lnTo>
                  <a:lnTo>
                    <a:pt x="784" y="1199"/>
                  </a:lnTo>
                  <a:lnTo>
                    <a:pt x="839" y="1215"/>
                  </a:lnTo>
                  <a:lnTo>
                    <a:pt x="861" y="1224"/>
                  </a:lnTo>
                  <a:lnTo>
                    <a:pt x="908" y="1259"/>
                  </a:lnTo>
                  <a:lnTo>
                    <a:pt x="944" y="1301"/>
                  </a:lnTo>
                  <a:lnTo>
                    <a:pt x="972" y="1347"/>
                  </a:lnTo>
                  <a:lnTo>
                    <a:pt x="991" y="1395"/>
                  </a:lnTo>
                  <a:lnTo>
                    <a:pt x="1005" y="1446"/>
                  </a:lnTo>
                  <a:lnTo>
                    <a:pt x="1015" y="1495"/>
                  </a:lnTo>
                  <a:lnTo>
                    <a:pt x="1022" y="1538"/>
                  </a:lnTo>
                  <a:lnTo>
                    <a:pt x="1028" y="1573"/>
                  </a:lnTo>
                  <a:lnTo>
                    <a:pt x="1030" y="1585"/>
                  </a:lnTo>
                  <a:lnTo>
                    <a:pt x="1034" y="1597"/>
                  </a:lnTo>
                  <a:lnTo>
                    <a:pt x="1037" y="1607"/>
                  </a:lnTo>
                  <a:lnTo>
                    <a:pt x="1051" y="1639"/>
                  </a:lnTo>
                  <a:lnTo>
                    <a:pt x="1067" y="1658"/>
                  </a:lnTo>
                  <a:lnTo>
                    <a:pt x="1084" y="1662"/>
                  </a:lnTo>
                  <a:lnTo>
                    <a:pt x="1099" y="1650"/>
                  </a:lnTo>
                  <a:lnTo>
                    <a:pt x="1105" y="1638"/>
                  </a:lnTo>
                  <a:lnTo>
                    <a:pt x="1107" y="1623"/>
                  </a:lnTo>
                  <a:moveTo>
                    <a:pt x="1137" y="304"/>
                  </a:moveTo>
                  <a:lnTo>
                    <a:pt x="1120" y="302"/>
                  </a:lnTo>
                  <a:lnTo>
                    <a:pt x="1096" y="287"/>
                  </a:lnTo>
                  <a:lnTo>
                    <a:pt x="1069" y="204"/>
                  </a:lnTo>
                  <a:lnTo>
                    <a:pt x="1068" y="206"/>
                  </a:lnTo>
                  <a:lnTo>
                    <a:pt x="1030" y="234"/>
                  </a:lnTo>
                  <a:lnTo>
                    <a:pt x="1003" y="234"/>
                  </a:lnTo>
                  <a:lnTo>
                    <a:pt x="981" y="223"/>
                  </a:lnTo>
                  <a:lnTo>
                    <a:pt x="963" y="202"/>
                  </a:lnTo>
                  <a:lnTo>
                    <a:pt x="951" y="175"/>
                  </a:lnTo>
                  <a:lnTo>
                    <a:pt x="947" y="160"/>
                  </a:lnTo>
                  <a:lnTo>
                    <a:pt x="944" y="145"/>
                  </a:lnTo>
                  <a:lnTo>
                    <a:pt x="943" y="130"/>
                  </a:lnTo>
                  <a:lnTo>
                    <a:pt x="943" y="114"/>
                  </a:lnTo>
                  <a:lnTo>
                    <a:pt x="957" y="83"/>
                  </a:lnTo>
                  <a:lnTo>
                    <a:pt x="981" y="66"/>
                  </a:lnTo>
                  <a:lnTo>
                    <a:pt x="1002" y="51"/>
                  </a:lnTo>
                  <a:lnTo>
                    <a:pt x="1005" y="24"/>
                  </a:lnTo>
                  <a:lnTo>
                    <a:pt x="1005" y="23"/>
                  </a:lnTo>
                  <a:lnTo>
                    <a:pt x="1005" y="22"/>
                  </a:lnTo>
                  <a:lnTo>
                    <a:pt x="980" y="0"/>
                  </a:lnTo>
                  <a:lnTo>
                    <a:pt x="943" y="5"/>
                  </a:lnTo>
                  <a:lnTo>
                    <a:pt x="913" y="42"/>
                  </a:lnTo>
                  <a:lnTo>
                    <a:pt x="912" y="59"/>
                  </a:lnTo>
                  <a:lnTo>
                    <a:pt x="908" y="117"/>
                  </a:lnTo>
                  <a:lnTo>
                    <a:pt x="903" y="187"/>
                  </a:lnTo>
                  <a:lnTo>
                    <a:pt x="866" y="220"/>
                  </a:lnTo>
                  <a:lnTo>
                    <a:pt x="809" y="238"/>
                  </a:lnTo>
                  <a:lnTo>
                    <a:pt x="745" y="264"/>
                  </a:lnTo>
                  <a:lnTo>
                    <a:pt x="691" y="288"/>
                  </a:lnTo>
                  <a:lnTo>
                    <a:pt x="650" y="293"/>
                  </a:lnTo>
                  <a:lnTo>
                    <a:pt x="638" y="291"/>
                  </a:lnTo>
                  <a:lnTo>
                    <a:pt x="1023" y="1443"/>
                  </a:lnTo>
                  <a:lnTo>
                    <a:pt x="1033" y="1393"/>
                  </a:lnTo>
                  <a:lnTo>
                    <a:pt x="1083" y="1357"/>
                  </a:lnTo>
                  <a:lnTo>
                    <a:pt x="1137" y="1335"/>
                  </a:lnTo>
                  <a:lnTo>
                    <a:pt x="1137" y="304"/>
                  </a:lnTo>
                  <a:moveTo>
                    <a:pt x="1137" y="101"/>
                  </a:moveTo>
                  <a:lnTo>
                    <a:pt x="1120" y="113"/>
                  </a:lnTo>
                  <a:lnTo>
                    <a:pt x="1095" y="158"/>
                  </a:lnTo>
                  <a:lnTo>
                    <a:pt x="1069" y="204"/>
                  </a:lnTo>
                  <a:lnTo>
                    <a:pt x="1094" y="281"/>
                  </a:lnTo>
                  <a:lnTo>
                    <a:pt x="1096" y="273"/>
                  </a:lnTo>
                  <a:lnTo>
                    <a:pt x="1102" y="263"/>
                  </a:lnTo>
                  <a:lnTo>
                    <a:pt x="1126" y="219"/>
                  </a:lnTo>
                  <a:lnTo>
                    <a:pt x="1137" y="196"/>
                  </a:lnTo>
                  <a:lnTo>
                    <a:pt x="1137" y="101"/>
                  </a:lnTo>
                </a:path>
              </a:pathLst>
            </a:custGeom>
            <a:solidFill>
              <a:srgbClr val="FFD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pic>
          <p:nvPicPr>
            <p:cNvPr id="11" name="Picture 9">
              <a:extLst>
                <a:ext uri="{FF2B5EF4-FFF2-40B4-BE49-F238E27FC236}">
                  <a16:creationId xmlns:a16="http://schemas.microsoft.com/office/drawing/2014/main" id="{24388CC2-2223-4E85-A362-F561A3D85F0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34" y="1975"/>
              <a:ext cx="107" cy="1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AutoShape 10">
              <a:extLst>
                <a:ext uri="{FF2B5EF4-FFF2-40B4-BE49-F238E27FC236}">
                  <a16:creationId xmlns:a16="http://schemas.microsoft.com/office/drawing/2014/main" id="{C6A68DB5-E56D-4A45-8870-94D1672950F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75" y="622"/>
              <a:ext cx="597" cy="1459"/>
            </a:xfrm>
            <a:custGeom>
              <a:avLst/>
              <a:gdLst>
                <a:gd name="T0" fmla="+- 0 3988 3976"/>
                <a:gd name="T1" fmla="*/ T0 w 597"/>
                <a:gd name="T2" fmla="+- 0 1069 622"/>
                <a:gd name="T3" fmla="*/ 1069 h 1459"/>
                <a:gd name="T4" fmla="+- 0 3984 3976"/>
                <a:gd name="T5" fmla="*/ T4 w 597"/>
                <a:gd name="T6" fmla="+- 0 1058 622"/>
                <a:gd name="T7" fmla="*/ 1058 h 1459"/>
                <a:gd name="T8" fmla="+- 0 3980 3976"/>
                <a:gd name="T9" fmla="*/ T8 w 597"/>
                <a:gd name="T10" fmla="+- 0 1079 622"/>
                <a:gd name="T11" fmla="*/ 1079 h 1459"/>
                <a:gd name="T12" fmla="+- 0 4010 3976"/>
                <a:gd name="T13" fmla="*/ T12 w 597"/>
                <a:gd name="T14" fmla="+- 0 1435 622"/>
                <a:gd name="T15" fmla="*/ 1435 h 1459"/>
                <a:gd name="T16" fmla="+- 0 4009 3976"/>
                <a:gd name="T17" fmla="*/ T16 w 597"/>
                <a:gd name="T18" fmla="+- 0 1416 622"/>
                <a:gd name="T19" fmla="*/ 1416 h 1459"/>
                <a:gd name="T20" fmla="+- 0 3997 3976"/>
                <a:gd name="T21" fmla="*/ T20 w 597"/>
                <a:gd name="T22" fmla="+- 0 1414 622"/>
                <a:gd name="T23" fmla="*/ 1414 h 1459"/>
                <a:gd name="T24" fmla="+- 0 4010 3976"/>
                <a:gd name="T25" fmla="*/ T24 w 597"/>
                <a:gd name="T26" fmla="+- 0 1435 622"/>
                <a:gd name="T27" fmla="*/ 1435 h 1459"/>
                <a:gd name="T28" fmla="+- 0 4218 3976"/>
                <a:gd name="T29" fmla="*/ T28 w 597"/>
                <a:gd name="T30" fmla="+- 0 1864 622"/>
                <a:gd name="T31" fmla="*/ 1864 h 1459"/>
                <a:gd name="T32" fmla="+- 0 4218 3976"/>
                <a:gd name="T33" fmla="*/ T32 w 597"/>
                <a:gd name="T34" fmla="+- 0 1861 622"/>
                <a:gd name="T35" fmla="*/ 1861 h 1459"/>
                <a:gd name="T36" fmla="+- 0 4215 3976"/>
                <a:gd name="T37" fmla="*/ T36 w 597"/>
                <a:gd name="T38" fmla="+- 0 1851 622"/>
                <a:gd name="T39" fmla="*/ 1851 h 1459"/>
                <a:gd name="T40" fmla="+- 0 4210 3976"/>
                <a:gd name="T41" fmla="*/ T40 w 597"/>
                <a:gd name="T42" fmla="+- 0 1872 622"/>
                <a:gd name="T43" fmla="*/ 1872 h 1459"/>
                <a:gd name="T44" fmla="+- 0 4250 3976"/>
                <a:gd name="T45" fmla="*/ T44 w 597"/>
                <a:gd name="T46" fmla="+- 0 1619 622"/>
                <a:gd name="T47" fmla="*/ 1619 h 1459"/>
                <a:gd name="T48" fmla="+- 0 4249 3976"/>
                <a:gd name="T49" fmla="*/ T48 w 597"/>
                <a:gd name="T50" fmla="+- 0 1599 622"/>
                <a:gd name="T51" fmla="*/ 1599 h 1459"/>
                <a:gd name="T52" fmla="+- 0 4238 3976"/>
                <a:gd name="T53" fmla="*/ T52 w 597"/>
                <a:gd name="T54" fmla="+- 0 1597 622"/>
                <a:gd name="T55" fmla="*/ 1597 h 1459"/>
                <a:gd name="T56" fmla="+- 0 4250 3976"/>
                <a:gd name="T57" fmla="*/ T56 w 597"/>
                <a:gd name="T58" fmla="+- 0 1619 622"/>
                <a:gd name="T59" fmla="*/ 1619 h 1459"/>
                <a:gd name="T60" fmla="+- 0 4273 3976"/>
                <a:gd name="T61" fmla="*/ T60 w 597"/>
                <a:gd name="T62" fmla="+- 0 820 622"/>
                <a:gd name="T63" fmla="*/ 820 h 1459"/>
                <a:gd name="T64" fmla="+- 0 4265 3976"/>
                <a:gd name="T65" fmla="*/ T64 w 597"/>
                <a:gd name="T66" fmla="+- 0 803 622"/>
                <a:gd name="T67" fmla="*/ 803 h 1459"/>
                <a:gd name="T68" fmla="+- 0 4240 3976"/>
                <a:gd name="T69" fmla="*/ T68 w 597"/>
                <a:gd name="T70" fmla="+- 0 789 622"/>
                <a:gd name="T71" fmla="*/ 789 h 1459"/>
                <a:gd name="T72" fmla="+- 0 4223 3976"/>
                <a:gd name="T73" fmla="*/ T72 w 597"/>
                <a:gd name="T74" fmla="+- 0 807 622"/>
                <a:gd name="T75" fmla="*/ 807 h 1459"/>
                <a:gd name="T76" fmla="+- 0 4227 3976"/>
                <a:gd name="T77" fmla="*/ T76 w 597"/>
                <a:gd name="T78" fmla="+- 0 829 622"/>
                <a:gd name="T79" fmla="*/ 829 h 1459"/>
                <a:gd name="T80" fmla="+- 0 4239 3976"/>
                <a:gd name="T81" fmla="*/ T80 w 597"/>
                <a:gd name="T82" fmla="+- 0 834 622"/>
                <a:gd name="T83" fmla="*/ 834 h 1459"/>
                <a:gd name="T84" fmla="+- 0 4255 3976"/>
                <a:gd name="T85" fmla="*/ T84 w 597"/>
                <a:gd name="T86" fmla="+- 0 837 622"/>
                <a:gd name="T87" fmla="*/ 837 h 1459"/>
                <a:gd name="T88" fmla="+- 0 4273 3976"/>
                <a:gd name="T89" fmla="*/ T88 w 597"/>
                <a:gd name="T90" fmla="+- 0 826 622"/>
                <a:gd name="T91" fmla="*/ 826 h 1459"/>
                <a:gd name="T92" fmla="+- 0 4325 3976"/>
                <a:gd name="T93" fmla="*/ T92 w 597"/>
                <a:gd name="T94" fmla="+- 0 651 622"/>
                <a:gd name="T95" fmla="*/ 651 h 1459"/>
                <a:gd name="T96" fmla="+- 0 4324 3976"/>
                <a:gd name="T97" fmla="*/ T96 w 597"/>
                <a:gd name="T98" fmla="+- 0 631 622"/>
                <a:gd name="T99" fmla="*/ 631 h 1459"/>
                <a:gd name="T100" fmla="+- 0 4313 3976"/>
                <a:gd name="T101" fmla="*/ T100 w 597"/>
                <a:gd name="T102" fmla="+- 0 629 622"/>
                <a:gd name="T103" fmla="*/ 629 h 1459"/>
                <a:gd name="T104" fmla="+- 0 4325 3976"/>
                <a:gd name="T105" fmla="*/ T104 w 597"/>
                <a:gd name="T106" fmla="+- 0 651 622"/>
                <a:gd name="T107" fmla="*/ 651 h 1459"/>
                <a:gd name="T108" fmla="+- 0 4398 3976"/>
                <a:gd name="T109" fmla="*/ T108 w 597"/>
                <a:gd name="T110" fmla="+- 0 2064 622"/>
                <a:gd name="T111" fmla="*/ 2064 h 1459"/>
                <a:gd name="T112" fmla="+- 0 4395 3976"/>
                <a:gd name="T113" fmla="*/ T112 w 597"/>
                <a:gd name="T114" fmla="+- 0 2053 622"/>
                <a:gd name="T115" fmla="*/ 2053 h 1459"/>
                <a:gd name="T116" fmla="+- 0 4390 3976"/>
                <a:gd name="T117" fmla="*/ T116 w 597"/>
                <a:gd name="T118" fmla="+- 0 2074 622"/>
                <a:gd name="T119" fmla="*/ 2074 h 1459"/>
                <a:gd name="T120" fmla="+- 0 4572 3976"/>
                <a:gd name="T121" fmla="*/ T120 w 597"/>
                <a:gd name="T122" fmla="+- 0 1791 622"/>
                <a:gd name="T123" fmla="*/ 1791 h 1459"/>
                <a:gd name="T124" fmla="+- 0 4571 3976"/>
                <a:gd name="T125" fmla="*/ T124 w 597"/>
                <a:gd name="T126" fmla="+- 0 1785 622"/>
                <a:gd name="T127" fmla="*/ 1785 h 1459"/>
                <a:gd name="T128" fmla="+- 0 4551 3976"/>
                <a:gd name="T129" fmla="*/ T128 w 597"/>
                <a:gd name="T130" fmla="+- 0 1761 622"/>
                <a:gd name="T131" fmla="*/ 1761 h 1459"/>
                <a:gd name="T132" fmla="+- 0 4527 3976"/>
                <a:gd name="T133" fmla="*/ T132 w 597"/>
                <a:gd name="T134" fmla="+- 0 1765 622"/>
                <a:gd name="T135" fmla="*/ 1765 h 1459"/>
                <a:gd name="T136" fmla="+- 0 4520 3976"/>
                <a:gd name="T137" fmla="*/ T136 w 597"/>
                <a:gd name="T138" fmla="+- 0 1783 622"/>
                <a:gd name="T139" fmla="*/ 1783 h 1459"/>
                <a:gd name="T140" fmla="+- 0 4531 3976"/>
                <a:gd name="T141" fmla="*/ T140 w 597"/>
                <a:gd name="T142" fmla="+- 0 1801 622"/>
                <a:gd name="T143" fmla="*/ 1801 h 1459"/>
                <a:gd name="T144" fmla="+- 0 4542 3976"/>
                <a:gd name="T145" fmla="*/ T144 w 597"/>
                <a:gd name="T146" fmla="+- 0 1803 622"/>
                <a:gd name="T147" fmla="*/ 1803 h 1459"/>
                <a:gd name="T148" fmla="+- 0 4565 3976"/>
                <a:gd name="T149" fmla="*/ T148 w 597"/>
                <a:gd name="T150" fmla="+- 0 1803 622"/>
                <a:gd name="T151" fmla="*/ 1803 h 1459"/>
                <a:gd name="T152" fmla="+- 0 4572 3976"/>
                <a:gd name="T153" fmla="*/ T152 w 597"/>
                <a:gd name="T154" fmla="+- 0 1791 622"/>
                <a:gd name="T155" fmla="*/ 1791 h 145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</a:cxnLst>
              <a:rect l="0" t="0" r="r" b="b"/>
              <a:pathLst>
                <a:path w="597" h="1459">
                  <a:moveTo>
                    <a:pt x="12" y="465"/>
                  </a:moveTo>
                  <a:lnTo>
                    <a:pt x="12" y="447"/>
                  </a:lnTo>
                  <a:lnTo>
                    <a:pt x="11" y="446"/>
                  </a:lnTo>
                  <a:lnTo>
                    <a:pt x="8" y="436"/>
                  </a:lnTo>
                  <a:lnTo>
                    <a:pt x="0" y="444"/>
                  </a:lnTo>
                  <a:lnTo>
                    <a:pt x="4" y="457"/>
                  </a:lnTo>
                  <a:lnTo>
                    <a:pt x="12" y="465"/>
                  </a:lnTo>
                  <a:moveTo>
                    <a:pt x="34" y="813"/>
                  </a:moveTo>
                  <a:lnTo>
                    <a:pt x="33" y="795"/>
                  </a:lnTo>
                  <a:lnTo>
                    <a:pt x="33" y="794"/>
                  </a:lnTo>
                  <a:lnTo>
                    <a:pt x="30" y="784"/>
                  </a:lnTo>
                  <a:lnTo>
                    <a:pt x="21" y="792"/>
                  </a:lnTo>
                  <a:lnTo>
                    <a:pt x="25" y="806"/>
                  </a:lnTo>
                  <a:lnTo>
                    <a:pt x="34" y="813"/>
                  </a:lnTo>
                  <a:moveTo>
                    <a:pt x="243" y="1258"/>
                  </a:moveTo>
                  <a:lnTo>
                    <a:pt x="242" y="1242"/>
                  </a:lnTo>
                  <a:lnTo>
                    <a:pt x="242" y="1240"/>
                  </a:lnTo>
                  <a:lnTo>
                    <a:pt x="242" y="1239"/>
                  </a:lnTo>
                  <a:lnTo>
                    <a:pt x="241" y="1237"/>
                  </a:lnTo>
                  <a:lnTo>
                    <a:pt x="239" y="1229"/>
                  </a:lnTo>
                  <a:lnTo>
                    <a:pt x="230" y="1237"/>
                  </a:lnTo>
                  <a:lnTo>
                    <a:pt x="234" y="1250"/>
                  </a:lnTo>
                  <a:lnTo>
                    <a:pt x="243" y="1258"/>
                  </a:lnTo>
                  <a:moveTo>
                    <a:pt x="274" y="997"/>
                  </a:moveTo>
                  <a:lnTo>
                    <a:pt x="274" y="979"/>
                  </a:lnTo>
                  <a:lnTo>
                    <a:pt x="273" y="977"/>
                  </a:lnTo>
                  <a:lnTo>
                    <a:pt x="270" y="968"/>
                  </a:lnTo>
                  <a:lnTo>
                    <a:pt x="262" y="975"/>
                  </a:lnTo>
                  <a:lnTo>
                    <a:pt x="266" y="989"/>
                  </a:lnTo>
                  <a:lnTo>
                    <a:pt x="274" y="997"/>
                  </a:lnTo>
                  <a:moveTo>
                    <a:pt x="298" y="201"/>
                  </a:moveTo>
                  <a:lnTo>
                    <a:pt x="297" y="198"/>
                  </a:lnTo>
                  <a:lnTo>
                    <a:pt x="296" y="195"/>
                  </a:lnTo>
                  <a:lnTo>
                    <a:pt x="289" y="181"/>
                  </a:lnTo>
                  <a:lnTo>
                    <a:pt x="277" y="171"/>
                  </a:lnTo>
                  <a:lnTo>
                    <a:pt x="264" y="167"/>
                  </a:lnTo>
                  <a:lnTo>
                    <a:pt x="253" y="175"/>
                  </a:lnTo>
                  <a:lnTo>
                    <a:pt x="247" y="185"/>
                  </a:lnTo>
                  <a:lnTo>
                    <a:pt x="246" y="193"/>
                  </a:lnTo>
                  <a:lnTo>
                    <a:pt x="251" y="207"/>
                  </a:lnTo>
                  <a:lnTo>
                    <a:pt x="257" y="211"/>
                  </a:lnTo>
                  <a:lnTo>
                    <a:pt x="263" y="212"/>
                  </a:lnTo>
                  <a:lnTo>
                    <a:pt x="268" y="213"/>
                  </a:lnTo>
                  <a:lnTo>
                    <a:pt x="279" y="215"/>
                  </a:lnTo>
                  <a:lnTo>
                    <a:pt x="291" y="213"/>
                  </a:lnTo>
                  <a:lnTo>
                    <a:pt x="297" y="204"/>
                  </a:lnTo>
                  <a:lnTo>
                    <a:pt x="298" y="201"/>
                  </a:lnTo>
                  <a:moveTo>
                    <a:pt x="349" y="29"/>
                  </a:moveTo>
                  <a:lnTo>
                    <a:pt x="349" y="11"/>
                  </a:lnTo>
                  <a:lnTo>
                    <a:pt x="348" y="9"/>
                  </a:lnTo>
                  <a:lnTo>
                    <a:pt x="345" y="0"/>
                  </a:lnTo>
                  <a:lnTo>
                    <a:pt x="337" y="7"/>
                  </a:lnTo>
                  <a:lnTo>
                    <a:pt x="341" y="21"/>
                  </a:lnTo>
                  <a:lnTo>
                    <a:pt x="349" y="29"/>
                  </a:lnTo>
                  <a:moveTo>
                    <a:pt x="423" y="1459"/>
                  </a:moveTo>
                  <a:lnTo>
                    <a:pt x="422" y="1442"/>
                  </a:lnTo>
                  <a:lnTo>
                    <a:pt x="422" y="1440"/>
                  </a:lnTo>
                  <a:lnTo>
                    <a:pt x="419" y="1431"/>
                  </a:lnTo>
                  <a:lnTo>
                    <a:pt x="410" y="1438"/>
                  </a:lnTo>
                  <a:lnTo>
                    <a:pt x="414" y="1452"/>
                  </a:lnTo>
                  <a:lnTo>
                    <a:pt x="423" y="1459"/>
                  </a:lnTo>
                  <a:moveTo>
                    <a:pt x="596" y="1169"/>
                  </a:moveTo>
                  <a:lnTo>
                    <a:pt x="596" y="1166"/>
                  </a:lnTo>
                  <a:lnTo>
                    <a:pt x="595" y="1163"/>
                  </a:lnTo>
                  <a:lnTo>
                    <a:pt x="587" y="1149"/>
                  </a:lnTo>
                  <a:lnTo>
                    <a:pt x="575" y="1139"/>
                  </a:lnTo>
                  <a:lnTo>
                    <a:pt x="562" y="1135"/>
                  </a:lnTo>
                  <a:lnTo>
                    <a:pt x="551" y="1143"/>
                  </a:lnTo>
                  <a:lnTo>
                    <a:pt x="545" y="1153"/>
                  </a:lnTo>
                  <a:lnTo>
                    <a:pt x="544" y="1161"/>
                  </a:lnTo>
                  <a:lnTo>
                    <a:pt x="549" y="1175"/>
                  </a:lnTo>
                  <a:lnTo>
                    <a:pt x="555" y="1179"/>
                  </a:lnTo>
                  <a:lnTo>
                    <a:pt x="561" y="1180"/>
                  </a:lnTo>
                  <a:lnTo>
                    <a:pt x="566" y="1181"/>
                  </a:lnTo>
                  <a:lnTo>
                    <a:pt x="577" y="1183"/>
                  </a:lnTo>
                  <a:lnTo>
                    <a:pt x="589" y="1181"/>
                  </a:lnTo>
                  <a:lnTo>
                    <a:pt x="596" y="1172"/>
                  </a:lnTo>
                  <a:lnTo>
                    <a:pt x="596" y="1169"/>
                  </a:lnTo>
                </a:path>
              </a:pathLst>
            </a:custGeom>
            <a:solidFill>
              <a:srgbClr val="FFD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</p:grpSp>
      <p:sp>
        <p:nvSpPr>
          <p:cNvPr id="13" name="AutoShape 11">
            <a:extLst>
              <a:ext uri="{FF2B5EF4-FFF2-40B4-BE49-F238E27FC236}">
                <a16:creationId xmlns:a16="http://schemas.microsoft.com/office/drawing/2014/main" id="{1A7D62D3-50A0-41C7-BAF0-3B0D8079D06D}"/>
              </a:ext>
            </a:extLst>
          </p:cNvPr>
          <p:cNvSpPr>
            <a:spLocks/>
          </p:cNvSpPr>
          <p:nvPr/>
        </p:nvSpPr>
        <p:spPr bwMode="auto">
          <a:xfrm>
            <a:off x="0" y="1382224"/>
            <a:ext cx="1184320" cy="903776"/>
          </a:xfrm>
          <a:custGeom>
            <a:avLst/>
            <a:gdLst>
              <a:gd name="T0" fmla="*/ 210080225 w 1231"/>
              <a:gd name="T1" fmla="*/ 819756425 h 941"/>
              <a:gd name="T2" fmla="*/ 185886725 w 1231"/>
              <a:gd name="T3" fmla="*/ 845966050 h 941"/>
              <a:gd name="T4" fmla="*/ 185886725 w 1231"/>
              <a:gd name="T5" fmla="*/ 892336925 h 941"/>
              <a:gd name="T6" fmla="*/ 206854425 w 1231"/>
              <a:gd name="T7" fmla="*/ 852014425 h 941"/>
              <a:gd name="T8" fmla="*/ 242741450 w 1231"/>
              <a:gd name="T9" fmla="*/ 879030500 h 941"/>
              <a:gd name="T10" fmla="*/ 239112425 w 1231"/>
              <a:gd name="T11" fmla="*/ 870966000 h 941"/>
              <a:gd name="T12" fmla="*/ 224999550 w 1231"/>
              <a:gd name="T13" fmla="*/ 868546650 h 941"/>
              <a:gd name="T14" fmla="*/ 223789875 w 1231"/>
              <a:gd name="T15" fmla="*/ 881449850 h 941"/>
              <a:gd name="T16" fmla="*/ 230644700 w 1231"/>
              <a:gd name="T17" fmla="*/ 884272425 h 941"/>
              <a:gd name="T18" fmla="*/ 242741450 w 1231"/>
              <a:gd name="T19" fmla="*/ 880240175 h 941"/>
              <a:gd name="T20" fmla="*/ 245160800 w 1231"/>
              <a:gd name="T21" fmla="*/ 794353250 h 941"/>
              <a:gd name="T22" fmla="*/ 243547900 w 1231"/>
              <a:gd name="T23" fmla="*/ 789917775 h 941"/>
              <a:gd name="T24" fmla="*/ 245160800 w 1231"/>
              <a:gd name="T25" fmla="*/ 801611300 h 941"/>
              <a:gd name="T26" fmla="*/ 283063950 w 1231"/>
              <a:gd name="T27" fmla="*/ 820159650 h 941"/>
              <a:gd name="T28" fmla="*/ 274596225 w 1231"/>
              <a:gd name="T29" fmla="*/ 826611250 h 941"/>
              <a:gd name="T30" fmla="*/ 277418800 w 1231"/>
              <a:gd name="T31" fmla="*/ 832659625 h 941"/>
              <a:gd name="T32" fmla="*/ 387499225 w 1231"/>
              <a:gd name="T33" fmla="*/ 947175525 h 941"/>
              <a:gd name="T34" fmla="*/ 387096000 w 1231"/>
              <a:gd name="T35" fmla="*/ 938707800 h 941"/>
              <a:gd name="T36" fmla="*/ 384273425 w 1231"/>
              <a:gd name="T37" fmla="*/ 943949725 h 941"/>
              <a:gd name="T38" fmla="*/ 427015275 w 1231"/>
              <a:gd name="T39" fmla="*/ 1014110875 h 941"/>
              <a:gd name="T40" fmla="*/ 403628225 w 1231"/>
              <a:gd name="T41" fmla="*/ 1001610900 h 941"/>
              <a:gd name="T42" fmla="*/ 371773450 w 1231"/>
              <a:gd name="T43" fmla="*/ 1025804400 h 941"/>
              <a:gd name="T44" fmla="*/ 349192850 w 1231"/>
              <a:gd name="T45" fmla="*/ 1019756025 h 941"/>
              <a:gd name="T46" fmla="*/ 340725125 w 1231"/>
              <a:gd name="T47" fmla="*/ 994352850 h 941"/>
              <a:gd name="T48" fmla="*/ 337096100 w 1231"/>
              <a:gd name="T49" fmla="*/ 967336775 h 941"/>
              <a:gd name="T50" fmla="*/ 324596125 w 1231"/>
              <a:gd name="T51" fmla="*/ 941127150 h 941"/>
              <a:gd name="T52" fmla="*/ 310886475 w 1231"/>
              <a:gd name="T53" fmla="*/ 933869100 h 941"/>
              <a:gd name="T54" fmla="*/ 281451050 w 1231"/>
              <a:gd name="T55" fmla="*/ 937094900 h 941"/>
              <a:gd name="T56" fmla="*/ 237902750 w 1231"/>
              <a:gd name="T57" fmla="*/ 936691675 h 941"/>
              <a:gd name="T58" fmla="*/ 237499525 w 1231"/>
              <a:gd name="T59" fmla="*/ 934675550 h 941"/>
              <a:gd name="T60" fmla="*/ 241531775 w 1231"/>
              <a:gd name="T61" fmla="*/ 922175575 h 941"/>
              <a:gd name="T62" fmla="*/ 244354350 w 1231"/>
              <a:gd name="T63" fmla="*/ 918949775 h 941"/>
              <a:gd name="T64" fmla="*/ 228628575 w 1231"/>
              <a:gd name="T65" fmla="*/ 908465925 h 941"/>
              <a:gd name="T66" fmla="*/ 186289950 w 1231"/>
              <a:gd name="T67" fmla="*/ 897982075 h 941"/>
              <a:gd name="T68" fmla="*/ 159677100 w 1231"/>
              <a:gd name="T69" fmla="*/ 876611150 h 941"/>
              <a:gd name="T70" fmla="*/ 132661025 w 1231"/>
              <a:gd name="T71" fmla="*/ 863707950 h 941"/>
              <a:gd name="T72" fmla="*/ 124999750 w 1231"/>
              <a:gd name="T73" fmla="*/ 840724125 h 941"/>
              <a:gd name="T74" fmla="*/ 130241675 w 1231"/>
              <a:gd name="T75" fmla="*/ 815320950 h 941"/>
              <a:gd name="T76" fmla="*/ 149596475 w 1231"/>
              <a:gd name="T77" fmla="*/ 791933900 h 941"/>
              <a:gd name="T78" fmla="*/ 139515850 w 1231"/>
              <a:gd name="T79" fmla="*/ 781853275 h 941"/>
              <a:gd name="T80" fmla="*/ 111693325 w 1231"/>
              <a:gd name="T81" fmla="*/ 805643550 h 941"/>
              <a:gd name="T82" fmla="*/ 93144975 w 1231"/>
              <a:gd name="T83" fmla="*/ 870966000 h 941"/>
              <a:gd name="T84" fmla="*/ 22983825 w 1231"/>
              <a:gd name="T85" fmla="*/ 897982075 h 941"/>
              <a:gd name="T86" fmla="*/ 0 w 1231"/>
              <a:gd name="T87" fmla="*/ 1161288000 h 941"/>
              <a:gd name="T88" fmla="*/ 387499225 w 1231"/>
              <a:gd name="T89" fmla="*/ 1143546100 h 941"/>
              <a:gd name="T90" fmla="*/ 372176675 w 1231"/>
              <a:gd name="T91" fmla="*/ 1117739700 h 941"/>
              <a:gd name="T92" fmla="*/ 370967000 w 1231"/>
              <a:gd name="T93" fmla="*/ 1082255900 h 941"/>
              <a:gd name="T94" fmla="*/ 396370175 w 1231"/>
              <a:gd name="T95" fmla="*/ 1042336625 h 941"/>
              <a:gd name="T96" fmla="*/ 427015275 w 1231"/>
              <a:gd name="T97" fmla="*/ 1027014075 h 941"/>
              <a:gd name="T98" fmla="*/ 447579750 w 1231"/>
              <a:gd name="T99" fmla="*/ 1159271875 h 941"/>
              <a:gd name="T100" fmla="*/ 450805550 w 1231"/>
              <a:gd name="T101" fmla="*/ 1161288000 h 941"/>
              <a:gd name="T102" fmla="*/ 452418450 w 1231"/>
              <a:gd name="T103" fmla="*/ 819353200 h 941"/>
              <a:gd name="T104" fmla="*/ 447982975 w 1231"/>
              <a:gd name="T105" fmla="*/ 818546750 h 941"/>
              <a:gd name="T106" fmla="*/ 477821625 w 1231"/>
              <a:gd name="T107" fmla="*/ 1107659075 h 941"/>
              <a:gd name="T108" fmla="*/ 474192600 w 1231"/>
              <a:gd name="T109" fmla="*/ 1099594575 h 941"/>
              <a:gd name="T110" fmla="*/ 460079725 w 1231"/>
              <a:gd name="T111" fmla="*/ 1097175225 h 941"/>
              <a:gd name="T112" fmla="*/ 458870050 w 1231"/>
              <a:gd name="T113" fmla="*/ 1110078425 h 941"/>
              <a:gd name="T114" fmla="*/ 465724875 w 1231"/>
              <a:gd name="T115" fmla="*/ 1112901000 h 941"/>
              <a:gd name="T116" fmla="*/ 477821625 w 1231"/>
              <a:gd name="T117" fmla="*/ 1108868750 h 941"/>
              <a:gd name="T118" fmla="*/ 495966750 w 1231"/>
              <a:gd name="T119" fmla="*/ 1049594675 h 941"/>
              <a:gd name="T120" fmla="*/ 494757075 w 1231"/>
              <a:gd name="T121" fmla="*/ 1045159200 h 941"/>
              <a:gd name="T122" fmla="*/ 496369975 w 1231"/>
              <a:gd name="T123" fmla="*/ 1056449500 h 941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231" h="941">
                <a:moveTo>
                  <a:pt x="527" y="105"/>
                </a:moveTo>
                <a:lnTo>
                  <a:pt x="525" y="98"/>
                </a:lnTo>
                <a:lnTo>
                  <a:pt x="521" y="94"/>
                </a:lnTo>
                <a:lnTo>
                  <a:pt x="513" y="94"/>
                </a:lnTo>
                <a:lnTo>
                  <a:pt x="485" y="114"/>
                </a:lnTo>
                <a:lnTo>
                  <a:pt x="461" y="159"/>
                </a:lnTo>
                <a:lnTo>
                  <a:pt x="434" y="205"/>
                </a:lnTo>
                <a:lnTo>
                  <a:pt x="460" y="282"/>
                </a:lnTo>
                <a:lnTo>
                  <a:pt x="461" y="274"/>
                </a:lnTo>
                <a:lnTo>
                  <a:pt x="468" y="263"/>
                </a:lnTo>
                <a:lnTo>
                  <a:pt x="492" y="219"/>
                </a:lnTo>
                <a:lnTo>
                  <a:pt x="513" y="174"/>
                </a:lnTo>
                <a:lnTo>
                  <a:pt x="526" y="133"/>
                </a:lnTo>
                <a:lnTo>
                  <a:pt x="527" y="105"/>
                </a:lnTo>
                <a:moveTo>
                  <a:pt x="602" y="241"/>
                </a:moveTo>
                <a:lnTo>
                  <a:pt x="602" y="238"/>
                </a:lnTo>
                <a:lnTo>
                  <a:pt x="601" y="235"/>
                </a:lnTo>
                <a:lnTo>
                  <a:pt x="593" y="221"/>
                </a:lnTo>
                <a:lnTo>
                  <a:pt x="581" y="211"/>
                </a:lnTo>
                <a:lnTo>
                  <a:pt x="569" y="207"/>
                </a:lnTo>
                <a:lnTo>
                  <a:pt x="558" y="215"/>
                </a:lnTo>
                <a:lnTo>
                  <a:pt x="551" y="225"/>
                </a:lnTo>
                <a:lnTo>
                  <a:pt x="551" y="233"/>
                </a:lnTo>
                <a:lnTo>
                  <a:pt x="555" y="247"/>
                </a:lnTo>
                <a:lnTo>
                  <a:pt x="562" y="251"/>
                </a:lnTo>
                <a:lnTo>
                  <a:pt x="567" y="252"/>
                </a:lnTo>
                <a:lnTo>
                  <a:pt x="572" y="254"/>
                </a:lnTo>
                <a:lnTo>
                  <a:pt x="584" y="255"/>
                </a:lnTo>
                <a:lnTo>
                  <a:pt x="595" y="253"/>
                </a:lnTo>
                <a:lnTo>
                  <a:pt x="602" y="244"/>
                </a:lnTo>
                <a:lnTo>
                  <a:pt x="602" y="241"/>
                </a:lnTo>
                <a:moveTo>
                  <a:pt x="608" y="49"/>
                </a:moveTo>
                <a:lnTo>
                  <a:pt x="608" y="31"/>
                </a:lnTo>
                <a:lnTo>
                  <a:pt x="607" y="30"/>
                </a:lnTo>
                <a:lnTo>
                  <a:pt x="607" y="28"/>
                </a:lnTo>
                <a:lnTo>
                  <a:pt x="604" y="20"/>
                </a:lnTo>
                <a:lnTo>
                  <a:pt x="596" y="28"/>
                </a:lnTo>
                <a:lnTo>
                  <a:pt x="599" y="41"/>
                </a:lnTo>
                <a:lnTo>
                  <a:pt x="608" y="49"/>
                </a:lnTo>
                <a:moveTo>
                  <a:pt x="707" y="108"/>
                </a:moveTo>
                <a:lnTo>
                  <a:pt x="704" y="98"/>
                </a:lnTo>
                <a:lnTo>
                  <a:pt x="702" y="95"/>
                </a:lnTo>
                <a:lnTo>
                  <a:pt x="694" y="90"/>
                </a:lnTo>
                <a:lnTo>
                  <a:pt x="674" y="91"/>
                </a:lnTo>
                <a:lnTo>
                  <a:pt x="681" y="111"/>
                </a:lnTo>
                <a:lnTo>
                  <a:pt x="681" y="112"/>
                </a:lnTo>
                <a:lnTo>
                  <a:pt x="682" y="114"/>
                </a:lnTo>
                <a:lnTo>
                  <a:pt x="688" y="126"/>
                </a:lnTo>
                <a:lnTo>
                  <a:pt x="698" y="118"/>
                </a:lnTo>
                <a:lnTo>
                  <a:pt x="707" y="108"/>
                </a:lnTo>
                <a:moveTo>
                  <a:pt x="961" y="410"/>
                </a:moveTo>
                <a:lnTo>
                  <a:pt x="961" y="392"/>
                </a:lnTo>
                <a:lnTo>
                  <a:pt x="961" y="391"/>
                </a:lnTo>
                <a:lnTo>
                  <a:pt x="960" y="389"/>
                </a:lnTo>
                <a:lnTo>
                  <a:pt x="958" y="381"/>
                </a:lnTo>
                <a:lnTo>
                  <a:pt x="949" y="388"/>
                </a:lnTo>
                <a:lnTo>
                  <a:pt x="953" y="402"/>
                </a:lnTo>
                <a:lnTo>
                  <a:pt x="961" y="410"/>
                </a:lnTo>
                <a:moveTo>
                  <a:pt x="1061" y="585"/>
                </a:moveTo>
                <a:lnTo>
                  <a:pt x="1059" y="576"/>
                </a:lnTo>
                <a:lnTo>
                  <a:pt x="1051" y="567"/>
                </a:lnTo>
                <a:lnTo>
                  <a:pt x="1038" y="558"/>
                </a:lnTo>
                <a:lnTo>
                  <a:pt x="1001" y="545"/>
                </a:lnTo>
                <a:lnTo>
                  <a:pt x="976" y="560"/>
                </a:lnTo>
                <a:lnTo>
                  <a:pt x="952" y="585"/>
                </a:lnTo>
                <a:lnTo>
                  <a:pt x="922" y="605"/>
                </a:lnTo>
                <a:lnTo>
                  <a:pt x="899" y="609"/>
                </a:lnTo>
                <a:lnTo>
                  <a:pt x="881" y="604"/>
                </a:lnTo>
                <a:lnTo>
                  <a:pt x="866" y="590"/>
                </a:lnTo>
                <a:lnTo>
                  <a:pt x="854" y="564"/>
                </a:lnTo>
                <a:lnTo>
                  <a:pt x="849" y="547"/>
                </a:lnTo>
                <a:lnTo>
                  <a:pt x="845" y="527"/>
                </a:lnTo>
                <a:lnTo>
                  <a:pt x="841" y="502"/>
                </a:lnTo>
                <a:lnTo>
                  <a:pt x="838" y="475"/>
                </a:lnTo>
                <a:lnTo>
                  <a:pt x="836" y="460"/>
                </a:lnTo>
                <a:lnTo>
                  <a:pt x="833" y="447"/>
                </a:lnTo>
                <a:lnTo>
                  <a:pt x="830" y="436"/>
                </a:lnTo>
                <a:lnTo>
                  <a:pt x="805" y="395"/>
                </a:lnTo>
                <a:lnTo>
                  <a:pt x="796" y="390"/>
                </a:lnTo>
                <a:lnTo>
                  <a:pt x="775" y="377"/>
                </a:lnTo>
                <a:lnTo>
                  <a:pt x="771" y="377"/>
                </a:lnTo>
                <a:lnTo>
                  <a:pt x="749" y="374"/>
                </a:lnTo>
                <a:lnTo>
                  <a:pt x="738" y="375"/>
                </a:lnTo>
                <a:lnTo>
                  <a:pt x="698" y="385"/>
                </a:lnTo>
                <a:lnTo>
                  <a:pt x="660" y="389"/>
                </a:lnTo>
                <a:lnTo>
                  <a:pt x="623" y="388"/>
                </a:lnTo>
                <a:lnTo>
                  <a:pt x="590" y="384"/>
                </a:lnTo>
                <a:lnTo>
                  <a:pt x="590" y="382"/>
                </a:lnTo>
                <a:lnTo>
                  <a:pt x="589" y="381"/>
                </a:lnTo>
                <a:lnTo>
                  <a:pt x="589" y="379"/>
                </a:lnTo>
                <a:lnTo>
                  <a:pt x="589" y="367"/>
                </a:lnTo>
                <a:lnTo>
                  <a:pt x="593" y="356"/>
                </a:lnTo>
                <a:lnTo>
                  <a:pt x="599" y="348"/>
                </a:lnTo>
                <a:lnTo>
                  <a:pt x="607" y="342"/>
                </a:lnTo>
                <a:lnTo>
                  <a:pt x="607" y="341"/>
                </a:lnTo>
                <a:lnTo>
                  <a:pt x="606" y="340"/>
                </a:lnTo>
                <a:lnTo>
                  <a:pt x="575" y="316"/>
                </a:lnTo>
                <a:lnTo>
                  <a:pt x="567" y="314"/>
                </a:lnTo>
                <a:lnTo>
                  <a:pt x="529" y="308"/>
                </a:lnTo>
                <a:lnTo>
                  <a:pt x="485" y="302"/>
                </a:lnTo>
                <a:lnTo>
                  <a:pt x="462" y="288"/>
                </a:lnTo>
                <a:lnTo>
                  <a:pt x="434" y="205"/>
                </a:lnTo>
                <a:lnTo>
                  <a:pt x="433" y="207"/>
                </a:lnTo>
                <a:lnTo>
                  <a:pt x="396" y="235"/>
                </a:lnTo>
                <a:lnTo>
                  <a:pt x="369" y="235"/>
                </a:lnTo>
                <a:lnTo>
                  <a:pt x="346" y="223"/>
                </a:lnTo>
                <a:lnTo>
                  <a:pt x="329" y="203"/>
                </a:lnTo>
                <a:lnTo>
                  <a:pt x="316" y="176"/>
                </a:lnTo>
                <a:lnTo>
                  <a:pt x="312" y="161"/>
                </a:lnTo>
                <a:lnTo>
                  <a:pt x="310" y="146"/>
                </a:lnTo>
                <a:lnTo>
                  <a:pt x="308" y="130"/>
                </a:lnTo>
                <a:lnTo>
                  <a:pt x="309" y="115"/>
                </a:lnTo>
                <a:lnTo>
                  <a:pt x="323" y="83"/>
                </a:lnTo>
                <a:lnTo>
                  <a:pt x="347" y="66"/>
                </a:lnTo>
                <a:lnTo>
                  <a:pt x="367" y="51"/>
                </a:lnTo>
                <a:lnTo>
                  <a:pt x="371" y="25"/>
                </a:lnTo>
                <a:lnTo>
                  <a:pt x="371" y="23"/>
                </a:lnTo>
                <a:lnTo>
                  <a:pt x="370" y="22"/>
                </a:lnTo>
                <a:lnTo>
                  <a:pt x="346" y="0"/>
                </a:lnTo>
                <a:lnTo>
                  <a:pt x="309" y="5"/>
                </a:lnTo>
                <a:lnTo>
                  <a:pt x="278" y="43"/>
                </a:lnTo>
                <a:lnTo>
                  <a:pt x="277" y="59"/>
                </a:lnTo>
                <a:lnTo>
                  <a:pt x="274" y="117"/>
                </a:lnTo>
                <a:lnTo>
                  <a:pt x="269" y="188"/>
                </a:lnTo>
                <a:lnTo>
                  <a:pt x="231" y="221"/>
                </a:lnTo>
                <a:lnTo>
                  <a:pt x="174" y="239"/>
                </a:lnTo>
                <a:lnTo>
                  <a:pt x="110" y="264"/>
                </a:lnTo>
                <a:lnTo>
                  <a:pt x="57" y="288"/>
                </a:lnTo>
                <a:lnTo>
                  <a:pt x="16" y="293"/>
                </a:lnTo>
                <a:lnTo>
                  <a:pt x="0" y="291"/>
                </a:lnTo>
                <a:lnTo>
                  <a:pt x="0" y="941"/>
                </a:lnTo>
                <a:lnTo>
                  <a:pt x="1057" y="941"/>
                </a:lnTo>
                <a:lnTo>
                  <a:pt x="1011" y="929"/>
                </a:lnTo>
                <a:lnTo>
                  <a:pt x="961" y="897"/>
                </a:lnTo>
                <a:lnTo>
                  <a:pt x="925" y="839"/>
                </a:lnTo>
                <a:lnTo>
                  <a:pt x="923" y="833"/>
                </a:lnTo>
                <a:lnTo>
                  <a:pt x="922" y="827"/>
                </a:lnTo>
                <a:lnTo>
                  <a:pt x="920" y="820"/>
                </a:lnTo>
                <a:lnTo>
                  <a:pt x="920" y="745"/>
                </a:lnTo>
                <a:lnTo>
                  <a:pt x="943" y="690"/>
                </a:lnTo>
                <a:lnTo>
                  <a:pt x="970" y="657"/>
                </a:lnTo>
                <a:lnTo>
                  <a:pt x="983" y="646"/>
                </a:lnTo>
                <a:lnTo>
                  <a:pt x="1013" y="641"/>
                </a:lnTo>
                <a:lnTo>
                  <a:pt x="1041" y="628"/>
                </a:lnTo>
                <a:lnTo>
                  <a:pt x="1059" y="608"/>
                </a:lnTo>
                <a:lnTo>
                  <a:pt x="1061" y="585"/>
                </a:lnTo>
                <a:moveTo>
                  <a:pt x="1118" y="941"/>
                </a:moveTo>
                <a:lnTo>
                  <a:pt x="1110" y="936"/>
                </a:lnTo>
                <a:lnTo>
                  <a:pt x="1096" y="940"/>
                </a:lnTo>
                <a:lnTo>
                  <a:pt x="1079" y="941"/>
                </a:lnTo>
                <a:lnTo>
                  <a:pt x="1118" y="941"/>
                </a:lnTo>
                <a:moveTo>
                  <a:pt x="1123" y="112"/>
                </a:moveTo>
                <a:lnTo>
                  <a:pt x="1122" y="95"/>
                </a:lnTo>
                <a:lnTo>
                  <a:pt x="1122" y="93"/>
                </a:lnTo>
                <a:lnTo>
                  <a:pt x="1122" y="92"/>
                </a:lnTo>
                <a:lnTo>
                  <a:pt x="1119" y="84"/>
                </a:lnTo>
                <a:lnTo>
                  <a:pt x="1111" y="91"/>
                </a:lnTo>
                <a:lnTo>
                  <a:pt x="1114" y="105"/>
                </a:lnTo>
                <a:lnTo>
                  <a:pt x="1123" y="112"/>
                </a:lnTo>
                <a:moveTo>
                  <a:pt x="1185" y="808"/>
                </a:moveTo>
                <a:lnTo>
                  <a:pt x="1185" y="805"/>
                </a:lnTo>
                <a:lnTo>
                  <a:pt x="1184" y="802"/>
                </a:lnTo>
                <a:lnTo>
                  <a:pt x="1176" y="788"/>
                </a:lnTo>
                <a:lnTo>
                  <a:pt x="1164" y="778"/>
                </a:lnTo>
                <a:lnTo>
                  <a:pt x="1152" y="774"/>
                </a:lnTo>
                <a:lnTo>
                  <a:pt x="1141" y="782"/>
                </a:lnTo>
                <a:lnTo>
                  <a:pt x="1134" y="792"/>
                </a:lnTo>
                <a:lnTo>
                  <a:pt x="1133" y="801"/>
                </a:lnTo>
                <a:lnTo>
                  <a:pt x="1138" y="814"/>
                </a:lnTo>
                <a:lnTo>
                  <a:pt x="1145" y="818"/>
                </a:lnTo>
                <a:lnTo>
                  <a:pt x="1150" y="820"/>
                </a:lnTo>
                <a:lnTo>
                  <a:pt x="1155" y="821"/>
                </a:lnTo>
                <a:lnTo>
                  <a:pt x="1166" y="822"/>
                </a:lnTo>
                <a:lnTo>
                  <a:pt x="1178" y="820"/>
                </a:lnTo>
                <a:lnTo>
                  <a:pt x="1185" y="811"/>
                </a:lnTo>
                <a:lnTo>
                  <a:pt x="1185" y="808"/>
                </a:lnTo>
                <a:moveTo>
                  <a:pt x="1231" y="681"/>
                </a:moveTo>
                <a:lnTo>
                  <a:pt x="1230" y="664"/>
                </a:lnTo>
                <a:lnTo>
                  <a:pt x="1230" y="662"/>
                </a:lnTo>
                <a:lnTo>
                  <a:pt x="1229" y="661"/>
                </a:lnTo>
                <a:lnTo>
                  <a:pt x="1227" y="653"/>
                </a:lnTo>
                <a:lnTo>
                  <a:pt x="1218" y="660"/>
                </a:lnTo>
                <a:lnTo>
                  <a:pt x="1222" y="674"/>
                </a:lnTo>
                <a:lnTo>
                  <a:pt x="1231" y="681"/>
                </a:lnTo>
              </a:path>
            </a:pathLst>
          </a:custGeom>
          <a:solidFill>
            <a:srgbClr val="FFD23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0480" tIns="15240" rIns="30480" bIns="15240" numCol="1" anchor="t" anchorCtr="0" compatLnSpc="1">
            <a:prstTxWarp prst="textNoShape">
              <a:avLst/>
            </a:prstTxWarp>
          </a:bodyPr>
          <a:lstStyle/>
          <a:p>
            <a:endParaRPr lang="fr-FR" sz="207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4BF9BE16-831A-48F8-B6A4-AAC779B14611}"/>
              </a:ext>
            </a:extLst>
          </p:cNvPr>
          <p:cNvSpPr txBox="1">
            <a:spLocks/>
          </p:cNvSpPr>
          <p:nvPr/>
        </p:nvSpPr>
        <p:spPr>
          <a:xfrm>
            <a:off x="823928" y="958334"/>
            <a:ext cx="1592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 dirty="0">
                <a:solidFill>
                  <a:srgbClr val="215868"/>
                </a:solidFill>
                <a:latin typeface="Gotham Bold" pitchFamily="50" charset="0"/>
                <a:cs typeface="Gotham Bold" pitchFamily="50" charset="0"/>
              </a:rPr>
              <a:t>MOT DE PASSE</a:t>
            </a:r>
          </a:p>
        </p:txBody>
      </p:sp>
      <p:pic>
        <p:nvPicPr>
          <p:cNvPr id="14" name="image4.png">
            <a:extLst>
              <a:ext uri="{FF2B5EF4-FFF2-40B4-BE49-F238E27FC236}">
                <a16:creationId xmlns:a16="http://schemas.microsoft.com/office/drawing/2014/main" id="{B9353E3C-DEF9-457F-9D69-FEAD62B4678F}"/>
              </a:ext>
            </a:extLst>
          </p:cNvPr>
          <p:cNvPicPr>
            <a:picLocks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491651" y="514571"/>
            <a:ext cx="256786" cy="305551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18A51853-4A5A-48A4-9A91-F31F89033FC7}"/>
              </a:ext>
            </a:extLst>
          </p:cNvPr>
          <p:cNvSpPr txBox="1">
            <a:spLocks/>
          </p:cNvSpPr>
          <p:nvPr/>
        </p:nvSpPr>
        <p:spPr>
          <a:xfrm>
            <a:off x="1385045" y="1303911"/>
            <a:ext cx="4700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 dirty="0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Code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E990B36B-C163-418F-A254-68A22134B630}"/>
              </a:ext>
            </a:extLst>
          </p:cNvPr>
          <p:cNvSpPr txBox="1">
            <a:spLocks/>
          </p:cNvSpPr>
          <p:nvPr/>
        </p:nvSpPr>
        <p:spPr>
          <a:xfrm>
            <a:off x="1248791" y="1547012"/>
            <a:ext cx="7425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 dirty="0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Complexe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E22EB5C5-6E4D-4214-8F1C-9F8C81352F11}"/>
              </a:ext>
            </a:extLst>
          </p:cNvPr>
          <p:cNvSpPr txBox="1">
            <a:spLocks/>
          </p:cNvSpPr>
          <p:nvPr/>
        </p:nvSpPr>
        <p:spPr>
          <a:xfrm>
            <a:off x="1254399" y="1790114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 dirty="0" err="1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Password</a:t>
            </a:r>
            <a:endParaRPr lang="fr-FR" sz="1100" i="1" dirty="0">
              <a:solidFill>
                <a:srgbClr val="215868"/>
              </a:solidFill>
              <a:latin typeface="Gotham Light" pitchFamily="50" charset="0"/>
              <a:cs typeface="Gotham Light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104631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18AF7D347CC844A91A8D0FD3759EB3D" ma:contentTypeVersion="16" ma:contentTypeDescription="Crée un document." ma:contentTypeScope="" ma:versionID="f738ac34b672be4dfc5ce25abf4b0dfe">
  <xsd:schema xmlns:xsd="http://www.w3.org/2001/XMLSchema" xmlns:xs="http://www.w3.org/2001/XMLSchema" xmlns:p="http://schemas.microsoft.com/office/2006/metadata/properties" xmlns:ns1="http://schemas.microsoft.com/sharepoint/v3" xmlns:ns2="d57e0c7a-3799-4bf0-9a7f-90cdbc4f7528" xmlns:ns3="d8c66af4-e159-43d9-acaa-9a6b4f6baa6d" targetNamespace="http://schemas.microsoft.com/office/2006/metadata/properties" ma:root="true" ma:fieldsID="62ac097053dfce2b420e7359c8b4cacb" ns1:_="" ns2:_="" ns3:_="">
    <xsd:import namespace="http://schemas.microsoft.com/sharepoint/v3"/>
    <xsd:import namespace="d57e0c7a-3799-4bf0-9a7f-90cdbc4f7528"/>
    <xsd:import namespace="d8c66af4-e159-43d9-acaa-9a6b4f6baa6d"/>
    <xsd:element name="properties">
      <xsd:complexType>
        <xsd:sequence>
          <xsd:element name="documentManagement">
            <xsd:complexType>
              <xsd:all>
                <xsd:element ref="ns1:Editor" minOccurs="0"/>
                <xsd:element ref="ns1:_UIVersionString" minOccurs="0"/>
                <xsd:element ref="ns2:WS_KM" minOccurs="0"/>
                <xsd:element ref="ns3:MediaServiceMetadata" minOccurs="0"/>
                <xsd:element ref="ns3:MediaServiceFastMetadata" minOccurs="0"/>
                <xsd:element ref="ns2:TaxKeywordTaxHTField" minOccurs="0"/>
                <xsd:element ref="ns2:TaxCatchAll" minOccurs="0"/>
                <xsd:element ref="ns2:TaxCatchAllLabel" minOccurs="0"/>
                <xsd:element ref="ns2:i51f003d86e044fa8787db0c1fd77971" minOccurs="0"/>
                <xsd:element ref="ns2:SharedWithUsers" minOccurs="0"/>
                <xsd:element ref="ns2:SharedWithDetails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Editor" ma:index="2" nillable="true" ma:displayName="Modifié par" ma:list="UserInfo" ma:internalName="Editor" ma:readOnly="tru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_UIVersionString" ma:index="3" nillable="true" ma:displayName="Version" ma:internalName="_UIVersionString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57e0c7a-3799-4bf0-9a7f-90cdbc4f7528" elementFormDefault="qualified">
    <xsd:import namespace="http://schemas.microsoft.com/office/2006/documentManagement/types"/>
    <xsd:import namespace="http://schemas.microsoft.com/office/infopath/2007/PartnerControls"/>
    <xsd:element name="WS_KM" ma:index="4" nillable="true" ma:displayName="KM" ma:default="0" ma:internalName="WS_KM">
      <xsd:simpleType>
        <xsd:restriction base="dms:Boolean"/>
      </xsd:simpleType>
    </xsd:element>
    <xsd:element name="TaxKeywordTaxHTField" ma:index="10" nillable="true" ma:taxonomy="true" ma:internalName="TaxKeywordTaxHTField" ma:taxonomyFieldName="TaxKeyword" ma:displayName="Mots clés d’entreprise" ma:fieldId="{23f27201-bee3-471e-b2e7-b64fd8b7ca38}" ma:taxonomyMulti="true" ma:sspId="f9efb03f-e9de-4143-b61f-0d56fef76e3e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  <xsd:element name="TaxCatchAll" ma:index="11" nillable="true" ma:displayName="Taxonomy Catch All Column" ma:hidden="true" ma:list="{40362c0b-3490-4ad9-83c0-13e9fd197e6c}" ma:internalName="TaxCatchAll" ma:showField="CatchAllData" ma:web="d57e0c7a-3799-4bf0-9a7f-90cdbc4f752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" nillable="true" ma:displayName="Taxonomy Catch All Column1" ma:hidden="true" ma:list="{40362c0b-3490-4ad9-83c0-13e9fd197e6c}" ma:internalName="TaxCatchAllLabel" ma:readOnly="true" ma:showField="CatchAllDataLabel" ma:web="d57e0c7a-3799-4bf0-9a7f-90cdbc4f752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i51f003d86e044fa8787db0c1fd77971" ma:index="17" nillable="true" ma:taxonomy="true" ma:internalName="i51f003d86e044fa8787db0c1fd77971" ma:taxonomyFieldName="WSDocumentType" ma:displayName="Type de document" ma:default="" ma:fieldId="{251f003d-86e0-44fa-8787-db0c1fd77971}" ma:sspId="f9efb03f-e9de-4143-b61f-0d56fef76e3e" ma:termSetId="401140da-6a5d-431c-946b-19bb8ebb57bd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aredWithUsers" ma:index="19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8c66af4-e159-43d9-acaa-9a6b4f6baa6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21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22" nillable="true" ma:displayName="Tags" ma:internalName="MediaServiceAutoTags" ma:readOnly="true">
      <xsd:simpleType>
        <xsd:restriction base="dms:Text"/>
      </xsd:simpleType>
    </xsd:element>
    <xsd:element name="MediaServiceGenerationTime" ma:index="2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25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16" ma:displayName="Type de contenu"/>
        <xsd:element ref="dc:title" minOccurs="0" maxOccurs="1" ma:index="0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51f003d86e044fa8787db0c1fd77971 xmlns="d57e0c7a-3799-4bf0-9a7f-90cdbc4f7528">
      <Terms xmlns="http://schemas.microsoft.com/office/infopath/2007/PartnerControls"/>
    </i51f003d86e044fa8787db0c1fd77971>
    <WS_KM xmlns="d57e0c7a-3799-4bf0-9a7f-90cdbc4f7528">false</WS_KM>
    <TaxKeywordTaxHTField xmlns="d57e0c7a-3799-4bf0-9a7f-90cdbc4f7528">
      <Terms xmlns="http://schemas.microsoft.com/office/infopath/2007/PartnerControls"/>
    </TaxKeywordTaxHTField>
    <TaxCatchAll xmlns="d57e0c7a-3799-4bf0-9a7f-90cdbc4f7528"/>
    <SharedWithUsers xmlns="d57e0c7a-3799-4bf0-9a7f-90cdbc4f7528">
      <UserInfo>
        <DisplayName>CAPGRAS Etienne</DisplayName>
        <AccountId>39</AccountId>
        <AccountType/>
      </UserInfo>
      <UserInfo>
        <DisplayName>ETIENNE Anaïs</DisplayName>
        <AccountId>2376</AccountId>
        <AccountType/>
      </UserInfo>
    </SharedWithUsers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82B1BFD-A637-4010-92B7-68597938EBE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d57e0c7a-3799-4bf0-9a7f-90cdbc4f7528"/>
    <ds:schemaRef ds:uri="d8c66af4-e159-43d9-acaa-9a6b4f6baa6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09BFDA4-9EFF-4C7D-884A-DE41592594B7}">
  <ds:schemaRefs>
    <ds:schemaRef ds:uri="http://schemas.microsoft.com/office/2006/metadata/properties"/>
    <ds:schemaRef ds:uri="http://schemas.microsoft.com/sharepoint/v3"/>
    <ds:schemaRef ds:uri="http://purl.org/dc/terms/"/>
    <ds:schemaRef ds:uri="d57e0c7a-3799-4bf0-9a7f-90cdbc4f7528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d8c66af4-e159-43d9-acaa-9a6b4f6baa6d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56524F43-AB06-494F-9016-777DD2ED3B6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111</TotalTime>
  <Words>169</Words>
  <Application>Microsoft Office PowerPoint</Application>
  <PresentationFormat>Custom</PresentationFormat>
  <Paragraphs>140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Arial</vt:lpstr>
      <vt:lpstr>Calibri</vt:lpstr>
      <vt:lpstr>Calibri Light</vt:lpstr>
      <vt:lpstr>Gotham Bold</vt:lpstr>
      <vt:lpstr>Gotham Light</vt:lpstr>
      <vt:lpstr>Thème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1,2,3 Cyber - Jeu de cartes</dc:title>
  <dc:creator>ETIENNE Anaïs;Etienne.CAPGRAS@wavestone.com</dc:creator>
  <cp:lastModifiedBy>DU MARAIS Romain</cp:lastModifiedBy>
  <cp:revision>7</cp:revision>
  <cp:lastPrinted>2019-08-05T12:27:02Z</cp:lastPrinted>
  <dcterms:created xsi:type="dcterms:W3CDTF">2019-08-05T12:14:33Z</dcterms:created>
  <dcterms:modified xsi:type="dcterms:W3CDTF">2020-01-14T17:40:15Z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0x010100018AF7D347CC844A91A8D0FD3759EB3D</vt:lpwstr>
  </property>
  <property fmtid="{D5CDD505-2E9C-101B-9397-08002B2CF9AE}" pid="3" name="TaxKeyword">
    <vt:lpwstr/>
  </property>
  <property fmtid="{D5CDD505-2E9C-101B-9397-08002B2CF9AE}" pid="4" name="WSDocumentType">
    <vt:lpwstr/>
  </property>
</Properties>
</file>