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2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lv-LV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F8EFF1A8-E58A-4A5F-9774-9C6D65A5401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B02CAD-43E3-4D68-9AAB-090578E4AD16}" type="slidenum">
              <a:rPr lang="en-GB"/>
              <a:pPr/>
              <a:t>1</a:t>
            </a:fld>
            <a:endParaRPr lang="en-GB"/>
          </a:p>
        </p:txBody>
      </p:sp>
      <p:sp>
        <p:nvSpPr>
          <p:cNvPr id="4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DE1201-9212-4503-9DBB-A945ED663B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9CB1FD-B46A-4C4C-BF6E-06E269B598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3A194C-54FA-47C4-A79D-54954F0DF9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5855F7-11CF-4F45-A926-C78EFEE281A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165AA4-E179-4C2E-A91D-CB708A4133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62B36C-7980-4B9C-AF78-79A9CD5625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ED333F-D624-4BEA-9355-CE5CE827A1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4A4D5E-21C3-42E5-A561-FCF4C4E98D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AB18D6-CA7B-4ACE-A605-71AD7FEDE5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05A4EF-AF93-49C8-BFEA-BE8CDCAF36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06FD2E-43F0-49B4-9E6D-BB900024C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FB62BD4F-DF33-4923-A818-7DA717B46EA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2pPr>
      <a:lvl3pPr marL="647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3pPr>
      <a:lvl4pPr marL="8636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4pPr>
      <a:lvl5pPr marL="10795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5pPr>
      <a:lvl6pPr marL="1536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6pPr>
      <a:lvl7pPr marL="19939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7pPr>
      <a:lvl8pPr marL="24511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8pPr>
      <a:lvl9pPr marL="29083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DejaVu Sans" charset="0"/>
        </a:defRPr>
      </a:lvl9pPr>
    </p:titleStyle>
    <p:bodyStyle>
      <a:lvl1pPr marL="431800" indent="-32385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60363" y="179388"/>
            <a:ext cx="2160587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</a:rPr>
              <a:t>Test presentation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DejaVu Sans</vt:lpstr>
      <vt:lpstr>Wingdings</vt:lpstr>
      <vt:lpstr>Symbol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Mirko Nasato</dc:creator>
  <cp:lastModifiedBy>Employee</cp:lastModifiedBy>
  <cp:revision>1</cp:revision>
  <dcterms:modified xsi:type="dcterms:W3CDTF">2013-04-15T20:36:44Z</dcterms:modified>
</cp:coreProperties>
</file>