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0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2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77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59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1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9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03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5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5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4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667A-8E0F-49F9-98E0-191F88AC3576}" type="datetimeFigureOut">
              <a:rPr lang="es-CL" smtClean="0"/>
              <a:t>28-04-2011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D5C4-AD34-4986-BAF0-9DA386A8A6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54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ntalla"/>
          <p:cNvSpPr/>
          <p:nvPr/>
        </p:nvSpPr>
        <p:spPr>
          <a:xfrm>
            <a:off x="179512" y="260648"/>
            <a:ext cx="936104" cy="4320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 smtClean="0">
                <a:solidFill>
                  <a:schemeClr val="bg1"/>
                </a:solidFill>
              </a:rPr>
              <a:t>Creación de Documento</a:t>
            </a:r>
            <a:endParaRPr lang="es-CL" sz="700" dirty="0">
              <a:solidFill>
                <a:schemeClr val="bg1"/>
              </a:solidFill>
            </a:endParaRPr>
          </a:p>
        </p:txBody>
      </p:sp>
      <p:sp>
        <p:nvSpPr>
          <p:cNvPr id="5" name="4 Proceso"/>
          <p:cNvSpPr/>
          <p:nvPr/>
        </p:nvSpPr>
        <p:spPr>
          <a:xfrm>
            <a:off x="1691680" y="239046"/>
            <a:ext cx="936104" cy="4752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solidFill>
                  <a:schemeClr val="bg1"/>
                </a:solidFill>
              </a:rPr>
              <a:t>Analizador de Flujo x tipo de Documento</a:t>
            </a:r>
            <a:endParaRPr lang="es-CL" sz="800" dirty="0">
              <a:solidFill>
                <a:schemeClr val="bg1"/>
              </a:solidFill>
            </a:endParaRPr>
          </a:p>
        </p:txBody>
      </p:sp>
      <p:cxnSp>
        <p:nvCxnSpPr>
          <p:cNvPr id="7" name="6 Conector angular"/>
          <p:cNvCxnSpPr>
            <a:stCxn id="4" idx="3"/>
            <a:endCxn id="5" idx="1"/>
          </p:cNvCxnSpPr>
          <p:nvPr/>
        </p:nvCxnSpPr>
        <p:spPr>
          <a:xfrm>
            <a:off x="1115616" y="476672"/>
            <a:ext cx="57606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Decisión"/>
          <p:cNvSpPr/>
          <p:nvPr/>
        </p:nvSpPr>
        <p:spPr>
          <a:xfrm>
            <a:off x="1802109" y="1419976"/>
            <a:ext cx="216024" cy="216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Proceso"/>
          <p:cNvSpPr/>
          <p:nvPr/>
        </p:nvSpPr>
        <p:spPr>
          <a:xfrm>
            <a:off x="2620024" y="1182349"/>
            <a:ext cx="936104" cy="4752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solidFill>
                  <a:schemeClr val="bg1"/>
                </a:solidFill>
              </a:rPr>
              <a:t>Envía a Flujo  Correspondiente</a:t>
            </a:r>
            <a:endParaRPr lang="es-CL" sz="800" dirty="0">
              <a:solidFill>
                <a:schemeClr val="bg1"/>
              </a:solidFill>
            </a:endParaRPr>
          </a:p>
        </p:txBody>
      </p:sp>
      <p:cxnSp>
        <p:nvCxnSpPr>
          <p:cNvPr id="13" name="12 Conector angular"/>
          <p:cNvCxnSpPr>
            <a:stCxn id="8" idx="3"/>
            <a:endCxn id="9" idx="1"/>
          </p:cNvCxnSpPr>
          <p:nvPr/>
        </p:nvCxnSpPr>
        <p:spPr>
          <a:xfrm flipV="1">
            <a:off x="2018133" y="1419976"/>
            <a:ext cx="60189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5" idx="2"/>
            <a:endCxn id="8" idx="0"/>
          </p:cNvCxnSpPr>
          <p:nvPr/>
        </p:nvCxnSpPr>
        <p:spPr>
          <a:xfrm rot="5400000">
            <a:off x="1682089" y="942332"/>
            <a:ext cx="705677" cy="249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Pantalla"/>
          <p:cNvSpPr/>
          <p:nvPr/>
        </p:nvSpPr>
        <p:spPr>
          <a:xfrm>
            <a:off x="4543935" y="1161403"/>
            <a:ext cx="936104" cy="4320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 smtClean="0">
                <a:solidFill>
                  <a:schemeClr val="bg1"/>
                </a:solidFill>
              </a:rPr>
              <a:t>Se envía a usuario definido en flujo</a:t>
            </a:r>
            <a:endParaRPr lang="es-CL" sz="700" dirty="0">
              <a:solidFill>
                <a:schemeClr val="bg1"/>
              </a:solidFill>
            </a:endParaRPr>
          </a:p>
        </p:txBody>
      </p:sp>
      <p:cxnSp>
        <p:nvCxnSpPr>
          <p:cNvPr id="17" name="16 Conector angular"/>
          <p:cNvCxnSpPr>
            <a:stCxn id="21" idx="3"/>
            <a:endCxn id="16" idx="1"/>
          </p:cNvCxnSpPr>
          <p:nvPr/>
        </p:nvCxnSpPr>
        <p:spPr>
          <a:xfrm flipV="1">
            <a:off x="3378426" y="1377427"/>
            <a:ext cx="1165509" cy="121614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Decisión"/>
          <p:cNvSpPr/>
          <p:nvPr/>
        </p:nvSpPr>
        <p:spPr>
          <a:xfrm>
            <a:off x="3162402" y="2485563"/>
            <a:ext cx="216024" cy="216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25 Conector angular"/>
          <p:cNvCxnSpPr>
            <a:stCxn id="9" idx="2"/>
            <a:endCxn id="21" idx="0"/>
          </p:cNvCxnSpPr>
          <p:nvPr/>
        </p:nvCxnSpPr>
        <p:spPr>
          <a:xfrm rot="16200000" flipH="1">
            <a:off x="2765265" y="1980413"/>
            <a:ext cx="827961" cy="1823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1" idx="1"/>
            <a:endCxn id="4" idx="2"/>
          </p:cNvCxnSpPr>
          <p:nvPr/>
        </p:nvCxnSpPr>
        <p:spPr>
          <a:xfrm rot="10800000">
            <a:off x="647564" y="692697"/>
            <a:ext cx="2514838" cy="190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erminador"/>
          <p:cNvSpPr/>
          <p:nvPr/>
        </p:nvSpPr>
        <p:spPr>
          <a:xfrm>
            <a:off x="2591780" y="3212976"/>
            <a:ext cx="82809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solidFill>
                  <a:schemeClr val="bg1"/>
                </a:solidFill>
              </a:rPr>
              <a:t>Fin</a:t>
            </a:r>
            <a:endParaRPr lang="es-CL" dirty="0"/>
          </a:p>
        </p:txBody>
      </p:sp>
      <p:cxnSp>
        <p:nvCxnSpPr>
          <p:cNvPr id="33" name="32 Conector angular"/>
          <p:cNvCxnSpPr>
            <a:stCxn id="21" idx="2"/>
            <a:endCxn id="31" idx="0"/>
          </p:cNvCxnSpPr>
          <p:nvPr/>
        </p:nvCxnSpPr>
        <p:spPr>
          <a:xfrm rot="5400000">
            <a:off x="2882426" y="2824987"/>
            <a:ext cx="511389" cy="264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6" idx="0"/>
            <a:endCxn id="5" idx="3"/>
          </p:cNvCxnSpPr>
          <p:nvPr/>
        </p:nvCxnSpPr>
        <p:spPr>
          <a:xfrm rot="16200000" flipV="1">
            <a:off x="3477521" y="-373064"/>
            <a:ext cx="684730" cy="2384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Proceso predefinido"/>
          <p:cNvSpPr/>
          <p:nvPr/>
        </p:nvSpPr>
        <p:spPr>
          <a:xfrm>
            <a:off x="5148064" y="3072560"/>
            <a:ext cx="1024981" cy="5688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solidFill>
                  <a:schemeClr val="bg1"/>
                </a:solidFill>
              </a:rPr>
              <a:t>Acciones Secundarias</a:t>
            </a:r>
            <a:endParaRPr lang="es-CL" sz="800" dirty="0">
              <a:solidFill>
                <a:schemeClr val="bg1"/>
              </a:solidFill>
            </a:endParaRPr>
          </a:p>
        </p:txBody>
      </p:sp>
      <p:cxnSp>
        <p:nvCxnSpPr>
          <p:cNvPr id="50" name="49 Conector angular"/>
          <p:cNvCxnSpPr>
            <a:stCxn id="5" idx="0"/>
            <a:endCxn id="48" idx="0"/>
          </p:cNvCxnSpPr>
          <p:nvPr/>
        </p:nvCxnSpPr>
        <p:spPr>
          <a:xfrm rot="16200000" flipH="1">
            <a:off x="2493386" y="-94608"/>
            <a:ext cx="2833514" cy="3500823"/>
          </a:xfrm>
          <a:prstGeom prst="bentConnector3">
            <a:avLst>
              <a:gd name="adj1" fmla="val -8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Terminador"/>
          <p:cNvSpPr/>
          <p:nvPr/>
        </p:nvSpPr>
        <p:spPr>
          <a:xfrm>
            <a:off x="1496076" y="2044773"/>
            <a:ext cx="82809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>
                <a:solidFill>
                  <a:schemeClr val="bg1"/>
                </a:solidFill>
              </a:rPr>
              <a:t>Fin</a:t>
            </a:r>
            <a:endParaRPr lang="es-CL" dirty="0"/>
          </a:p>
        </p:txBody>
      </p:sp>
      <p:cxnSp>
        <p:nvCxnSpPr>
          <p:cNvPr id="67" name="66 Conector angular"/>
          <p:cNvCxnSpPr>
            <a:stCxn id="8" idx="2"/>
            <a:endCxn id="61" idx="0"/>
          </p:cNvCxnSpPr>
          <p:nvPr/>
        </p:nvCxnSpPr>
        <p:spPr>
          <a:xfrm rot="16200000" flipH="1">
            <a:off x="1705735" y="1840385"/>
            <a:ext cx="40877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8" idx="1"/>
            <a:endCxn id="4" idx="2"/>
          </p:cNvCxnSpPr>
          <p:nvPr/>
        </p:nvCxnSpPr>
        <p:spPr>
          <a:xfrm rot="10800000">
            <a:off x="647565" y="692696"/>
            <a:ext cx="1154545" cy="835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lcastillo</dc:creator>
  <cp:lastModifiedBy>lcastillo</cp:lastModifiedBy>
  <cp:revision>2</cp:revision>
  <dcterms:created xsi:type="dcterms:W3CDTF">2011-04-28T13:57:31Z</dcterms:created>
  <dcterms:modified xsi:type="dcterms:W3CDTF">2011-04-28T14:17:23Z</dcterms:modified>
</cp:coreProperties>
</file>