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430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5"/>
    <a:srgbClr val="F0513D"/>
    <a:srgbClr val="D4D4D6"/>
    <a:srgbClr val="F5F5F6"/>
    <a:srgbClr val="25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8797"/>
            <a:ext cx="9144000" cy="1890736"/>
          </a:xfrm>
        </p:spPr>
        <p:txBody>
          <a:bodyPr anchor="b"/>
          <a:lstStyle>
            <a:lvl1pPr algn="ctr">
              <a:defRPr sz="47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52447"/>
            <a:ext cx="9144000" cy="1311195"/>
          </a:xfrm>
        </p:spPr>
        <p:txBody>
          <a:bodyPr/>
          <a:lstStyle>
            <a:lvl1pPr marL="0" indent="0" algn="ctr">
              <a:buNone/>
              <a:defRPr sz="1901"/>
            </a:lvl1pPr>
            <a:lvl2pPr marL="362057" indent="0" algn="ctr">
              <a:buNone/>
              <a:defRPr sz="1584"/>
            </a:lvl2pPr>
            <a:lvl3pPr marL="724113" indent="0" algn="ctr">
              <a:buNone/>
              <a:defRPr sz="1425"/>
            </a:lvl3pPr>
            <a:lvl4pPr marL="1086170" indent="0" algn="ctr">
              <a:buNone/>
              <a:defRPr sz="1267"/>
            </a:lvl4pPr>
            <a:lvl5pPr marL="1448227" indent="0" algn="ctr">
              <a:buNone/>
              <a:defRPr sz="1267"/>
            </a:lvl5pPr>
            <a:lvl6pPr marL="1810283" indent="0" algn="ctr">
              <a:buNone/>
              <a:defRPr sz="1267"/>
            </a:lvl6pPr>
            <a:lvl7pPr marL="2172340" indent="0" algn="ctr">
              <a:buNone/>
              <a:defRPr sz="1267"/>
            </a:lvl7pPr>
            <a:lvl8pPr marL="2534397" indent="0" algn="ctr">
              <a:buNone/>
              <a:defRPr sz="1267"/>
            </a:lvl8pPr>
            <a:lvl9pPr marL="2896453" indent="0" algn="ctr">
              <a:buNone/>
              <a:defRPr sz="1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7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9142"/>
            <a:ext cx="2628900" cy="46023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9142"/>
            <a:ext cx="7734300" cy="46023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53939"/>
            <a:ext cx="10515600" cy="2259077"/>
          </a:xfrm>
        </p:spPr>
        <p:txBody>
          <a:bodyPr anchor="b"/>
          <a:lstStyle>
            <a:lvl1pPr>
              <a:defRPr sz="47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34388"/>
            <a:ext cx="10515600" cy="1187995"/>
          </a:xfrm>
        </p:spPr>
        <p:txBody>
          <a:bodyPr/>
          <a:lstStyle>
            <a:lvl1pPr marL="0" indent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1pPr>
            <a:lvl2pPr marL="362057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2pPr>
            <a:lvl3pPr marL="72411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3pPr>
            <a:lvl4pPr marL="1086170" indent="0">
              <a:buNone/>
              <a:defRPr sz="1267">
                <a:solidFill>
                  <a:schemeClr val="tx1">
                    <a:tint val="75000"/>
                  </a:schemeClr>
                </a:solidFill>
              </a:defRPr>
            </a:lvl4pPr>
            <a:lvl5pPr marL="1448227" indent="0">
              <a:buNone/>
              <a:defRPr sz="1267">
                <a:solidFill>
                  <a:schemeClr val="tx1">
                    <a:tint val="75000"/>
                  </a:schemeClr>
                </a:solidFill>
              </a:defRPr>
            </a:lvl5pPr>
            <a:lvl6pPr marL="1810283" indent="0">
              <a:buNone/>
              <a:defRPr sz="1267">
                <a:solidFill>
                  <a:schemeClr val="tx1">
                    <a:tint val="75000"/>
                  </a:schemeClr>
                </a:solidFill>
              </a:defRPr>
            </a:lvl6pPr>
            <a:lvl7pPr marL="2172340" indent="0">
              <a:buNone/>
              <a:defRPr sz="1267">
                <a:solidFill>
                  <a:schemeClr val="tx1">
                    <a:tint val="75000"/>
                  </a:schemeClr>
                </a:solidFill>
              </a:defRPr>
            </a:lvl7pPr>
            <a:lvl8pPr marL="2534397" indent="0">
              <a:buNone/>
              <a:defRPr sz="1267">
                <a:solidFill>
                  <a:schemeClr val="tx1">
                    <a:tint val="75000"/>
                  </a:schemeClr>
                </a:solidFill>
              </a:defRPr>
            </a:lvl8pPr>
            <a:lvl9pPr marL="2896453" indent="0">
              <a:buNone/>
              <a:defRPr sz="1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8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5709"/>
            <a:ext cx="5181600" cy="3445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5709"/>
            <a:ext cx="5181600" cy="3445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9142"/>
            <a:ext cx="10515600" cy="10497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1310"/>
            <a:ext cx="5157787" cy="652454"/>
          </a:xfrm>
        </p:spPr>
        <p:txBody>
          <a:bodyPr anchor="b"/>
          <a:lstStyle>
            <a:lvl1pPr marL="0" indent="0">
              <a:buNone/>
              <a:defRPr sz="1901" b="1"/>
            </a:lvl1pPr>
            <a:lvl2pPr marL="362057" indent="0">
              <a:buNone/>
              <a:defRPr sz="1584" b="1"/>
            </a:lvl2pPr>
            <a:lvl3pPr marL="724113" indent="0">
              <a:buNone/>
              <a:defRPr sz="1425" b="1"/>
            </a:lvl3pPr>
            <a:lvl4pPr marL="1086170" indent="0">
              <a:buNone/>
              <a:defRPr sz="1267" b="1"/>
            </a:lvl4pPr>
            <a:lvl5pPr marL="1448227" indent="0">
              <a:buNone/>
              <a:defRPr sz="1267" b="1"/>
            </a:lvl5pPr>
            <a:lvl6pPr marL="1810283" indent="0">
              <a:buNone/>
              <a:defRPr sz="1267" b="1"/>
            </a:lvl6pPr>
            <a:lvl7pPr marL="2172340" indent="0">
              <a:buNone/>
              <a:defRPr sz="1267" b="1"/>
            </a:lvl7pPr>
            <a:lvl8pPr marL="2534397" indent="0">
              <a:buNone/>
              <a:defRPr sz="1267" b="1"/>
            </a:lvl8pPr>
            <a:lvl9pPr marL="2896453" indent="0">
              <a:buNone/>
              <a:defRPr sz="1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83764"/>
            <a:ext cx="5157787" cy="2917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31310"/>
            <a:ext cx="5183188" cy="652454"/>
          </a:xfrm>
        </p:spPr>
        <p:txBody>
          <a:bodyPr anchor="b"/>
          <a:lstStyle>
            <a:lvl1pPr marL="0" indent="0">
              <a:buNone/>
              <a:defRPr sz="1901" b="1"/>
            </a:lvl1pPr>
            <a:lvl2pPr marL="362057" indent="0">
              <a:buNone/>
              <a:defRPr sz="1584" b="1"/>
            </a:lvl2pPr>
            <a:lvl3pPr marL="724113" indent="0">
              <a:buNone/>
              <a:defRPr sz="1425" b="1"/>
            </a:lvl3pPr>
            <a:lvl4pPr marL="1086170" indent="0">
              <a:buNone/>
              <a:defRPr sz="1267" b="1"/>
            </a:lvl4pPr>
            <a:lvl5pPr marL="1448227" indent="0">
              <a:buNone/>
              <a:defRPr sz="1267" b="1"/>
            </a:lvl5pPr>
            <a:lvl6pPr marL="1810283" indent="0">
              <a:buNone/>
              <a:defRPr sz="1267" b="1"/>
            </a:lvl6pPr>
            <a:lvl7pPr marL="2172340" indent="0">
              <a:buNone/>
              <a:defRPr sz="1267" b="1"/>
            </a:lvl7pPr>
            <a:lvl8pPr marL="2534397" indent="0">
              <a:buNone/>
              <a:defRPr sz="1267" b="1"/>
            </a:lvl8pPr>
            <a:lvl9pPr marL="2896453" indent="0">
              <a:buNone/>
              <a:defRPr sz="1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83764"/>
            <a:ext cx="5183188" cy="2917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1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2056"/>
            <a:ext cx="3932237" cy="1267196"/>
          </a:xfrm>
        </p:spPr>
        <p:txBody>
          <a:bodyPr anchor="b"/>
          <a:lstStyle>
            <a:lvl1pPr>
              <a:defRPr sz="25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1940"/>
            <a:ext cx="6172200" cy="3859415"/>
          </a:xfrm>
        </p:spPr>
        <p:txBody>
          <a:bodyPr/>
          <a:lstStyle>
            <a:lvl1pPr>
              <a:defRPr sz="2534"/>
            </a:lvl1pPr>
            <a:lvl2pPr>
              <a:defRPr sz="2217"/>
            </a:lvl2pPr>
            <a:lvl3pPr>
              <a:defRPr sz="1901"/>
            </a:lvl3pPr>
            <a:lvl4pPr>
              <a:defRPr sz="1584"/>
            </a:lvl4pPr>
            <a:lvl5pPr>
              <a:defRPr sz="1584"/>
            </a:lvl5pPr>
            <a:lvl6pPr>
              <a:defRPr sz="1584"/>
            </a:lvl6pPr>
            <a:lvl7pPr>
              <a:defRPr sz="1584"/>
            </a:lvl7pPr>
            <a:lvl8pPr>
              <a:defRPr sz="1584"/>
            </a:lvl8pPr>
            <a:lvl9pPr>
              <a:defRPr sz="15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9251"/>
            <a:ext cx="3932237" cy="3018390"/>
          </a:xfrm>
        </p:spPr>
        <p:txBody>
          <a:bodyPr/>
          <a:lstStyle>
            <a:lvl1pPr marL="0" indent="0">
              <a:buNone/>
              <a:defRPr sz="1267"/>
            </a:lvl1pPr>
            <a:lvl2pPr marL="362057" indent="0">
              <a:buNone/>
              <a:defRPr sz="1109"/>
            </a:lvl2pPr>
            <a:lvl3pPr marL="724113" indent="0">
              <a:buNone/>
              <a:defRPr sz="950"/>
            </a:lvl3pPr>
            <a:lvl4pPr marL="1086170" indent="0">
              <a:buNone/>
              <a:defRPr sz="792"/>
            </a:lvl4pPr>
            <a:lvl5pPr marL="1448227" indent="0">
              <a:buNone/>
              <a:defRPr sz="792"/>
            </a:lvl5pPr>
            <a:lvl6pPr marL="1810283" indent="0">
              <a:buNone/>
              <a:defRPr sz="792"/>
            </a:lvl6pPr>
            <a:lvl7pPr marL="2172340" indent="0">
              <a:buNone/>
              <a:defRPr sz="792"/>
            </a:lvl7pPr>
            <a:lvl8pPr marL="2534397" indent="0">
              <a:buNone/>
              <a:defRPr sz="792"/>
            </a:lvl8pPr>
            <a:lvl9pPr marL="2896453" indent="0">
              <a:buNone/>
              <a:defRPr sz="7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2056"/>
            <a:ext cx="3932237" cy="1267196"/>
          </a:xfrm>
        </p:spPr>
        <p:txBody>
          <a:bodyPr anchor="b"/>
          <a:lstStyle>
            <a:lvl1pPr>
              <a:defRPr sz="25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1940"/>
            <a:ext cx="6172200" cy="3859415"/>
          </a:xfrm>
        </p:spPr>
        <p:txBody>
          <a:bodyPr anchor="t"/>
          <a:lstStyle>
            <a:lvl1pPr marL="0" indent="0">
              <a:buNone/>
              <a:defRPr sz="2534"/>
            </a:lvl1pPr>
            <a:lvl2pPr marL="362057" indent="0">
              <a:buNone/>
              <a:defRPr sz="2217"/>
            </a:lvl2pPr>
            <a:lvl3pPr marL="724113" indent="0">
              <a:buNone/>
              <a:defRPr sz="1901"/>
            </a:lvl3pPr>
            <a:lvl4pPr marL="1086170" indent="0">
              <a:buNone/>
              <a:defRPr sz="1584"/>
            </a:lvl4pPr>
            <a:lvl5pPr marL="1448227" indent="0">
              <a:buNone/>
              <a:defRPr sz="1584"/>
            </a:lvl5pPr>
            <a:lvl6pPr marL="1810283" indent="0">
              <a:buNone/>
              <a:defRPr sz="1584"/>
            </a:lvl6pPr>
            <a:lvl7pPr marL="2172340" indent="0">
              <a:buNone/>
              <a:defRPr sz="1584"/>
            </a:lvl7pPr>
            <a:lvl8pPr marL="2534397" indent="0">
              <a:buNone/>
              <a:defRPr sz="1584"/>
            </a:lvl8pPr>
            <a:lvl9pPr marL="2896453" indent="0">
              <a:buNone/>
              <a:defRPr sz="158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9251"/>
            <a:ext cx="3932237" cy="3018390"/>
          </a:xfrm>
        </p:spPr>
        <p:txBody>
          <a:bodyPr/>
          <a:lstStyle>
            <a:lvl1pPr marL="0" indent="0">
              <a:buNone/>
              <a:defRPr sz="1267"/>
            </a:lvl1pPr>
            <a:lvl2pPr marL="362057" indent="0">
              <a:buNone/>
              <a:defRPr sz="1109"/>
            </a:lvl2pPr>
            <a:lvl3pPr marL="724113" indent="0">
              <a:buNone/>
              <a:defRPr sz="950"/>
            </a:lvl3pPr>
            <a:lvl4pPr marL="1086170" indent="0">
              <a:buNone/>
              <a:defRPr sz="792"/>
            </a:lvl4pPr>
            <a:lvl5pPr marL="1448227" indent="0">
              <a:buNone/>
              <a:defRPr sz="792"/>
            </a:lvl5pPr>
            <a:lvl6pPr marL="1810283" indent="0">
              <a:buNone/>
              <a:defRPr sz="792"/>
            </a:lvl6pPr>
            <a:lvl7pPr marL="2172340" indent="0">
              <a:buNone/>
              <a:defRPr sz="792"/>
            </a:lvl7pPr>
            <a:lvl8pPr marL="2534397" indent="0">
              <a:buNone/>
              <a:defRPr sz="792"/>
            </a:lvl8pPr>
            <a:lvl9pPr marL="2896453" indent="0">
              <a:buNone/>
              <a:defRPr sz="7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9142"/>
            <a:ext cx="10515600" cy="1049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5709"/>
            <a:ext cx="10515600" cy="344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33583"/>
            <a:ext cx="2743200" cy="28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33583"/>
            <a:ext cx="4114800" cy="28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33583"/>
            <a:ext cx="2743200" cy="28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4113" rtl="0" eaLnBrk="1" latinLnBrk="0" hangingPunct="1">
        <a:lnSpc>
          <a:spcPct val="90000"/>
        </a:lnSpc>
        <a:spcBef>
          <a:spcPct val="0"/>
        </a:spcBef>
        <a:buNone/>
        <a:defRPr sz="34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028" indent="-181028" algn="l" defTabSz="724113" rtl="0" eaLnBrk="1" latinLnBrk="0" hangingPunct="1">
        <a:lnSpc>
          <a:spcPct val="90000"/>
        </a:lnSpc>
        <a:spcBef>
          <a:spcPts val="792"/>
        </a:spcBef>
        <a:buFont typeface="Arial" panose="020B0604020202020204" pitchFamily="34" charset="0"/>
        <a:buChar char="•"/>
        <a:defRPr sz="2217" kern="1200">
          <a:solidFill>
            <a:schemeClr val="tx1"/>
          </a:solidFill>
          <a:latin typeface="+mn-lt"/>
          <a:ea typeface="+mn-ea"/>
          <a:cs typeface="+mn-cs"/>
        </a:defRPr>
      </a:lvl1pPr>
      <a:lvl2pPr marL="543085" indent="-181028" algn="l" defTabSz="724113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2pPr>
      <a:lvl3pPr marL="905142" indent="-181028" algn="l" defTabSz="724113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67198" indent="-181028" algn="l" defTabSz="724113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629255" indent="-181028" algn="l" defTabSz="724113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991312" indent="-181028" algn="l" defTabSz="724113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353368" indent="-181028" algn="l" defTabSz="724113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715425" indent="-181028" algn="l" defTabSz="724113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3077482" indent="-181028" algn="l" defTabSz="724113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62057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724113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86170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448227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810283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172340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534397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896453" algn="l" defTabSz="724113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890F572-0139-4C19-B379-B89D67FCDD86}"/>
              </a:ext>
            </a:extLst>
          </p:cNvPr>
          <p:cNvGrpSpPr/>
          <p:nvPr/>
        </p:nvGrpSpPr>
        <p:grpSpPr>
          <a:xfrm>
            <a:off x="8525740" y="3166363"/>
            <a:ext cx="639629" cy="588777"/>
            <a:chOff x="8525740" y="3166363"/>
            <a:chExt cx="639629" cy="5887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2D0BCA8-ACA2-419D-8B3A-3116EB48A5D5}"/>
                </a:ext>
              </a:extLst>
            </p:cNvPr>
            <p:cNvSpPr/>
            <p:nvPr/>
          </p:nvSpPr>
          <p:spPr>
            <a:xfrm>
              <a:off x="8525740" y="3166363"/>
              <a:ext cx="305780" cy="484116"/>
            </a:xfrm>
            <a:custGeom>
              <a:avLst/>
              <a:gdLst>
                <a:gd name="connsiteX0" fmla="*/ 219314 w 305780"/>
                <a:gd name="connsiteY0" fmla="*/ 100276 h 484116"/>
                <a:gd name="connsiteX1" fmla="*/ 201276 w 305780"/>
                <a:gd name="connsiteY1" fmla="*/ 101698 h 484116"/>
                <a:gd name="connsiteX2" fmla="*/ 153692 w 305780"/>
                <a:gd name="connsiteY2" fmla="*/ 216142 h 484116"/>
                <a:gd name="connsiteX3" fmla="*/ 166752 w 305780"/>
                <a:gd name="connsiteY3" fmla="*/ 274141 h 484116"/>
                <a:gd name="connsiteX4" fmla="*/ 206453 w 305780"/>
                <a:gd name="connsiteY4" fmla="*/ 254466 h 484116"/>
                <a:gd name="connsiteX5" fmla="*/ 231533 w 305780"/>
                <a:gd name="connsiteY5" fmla="*/ 264782 h 484116"/>
                <a:gd name="connsiteX6" fmla="*/ 234722 w 305780"/>
                <a:gd name="connsiteY6" fmla="*/ 266433 h 484116"/>
                <a:gd name="connsiteX7" fmla="*/ 238186 w 305780"/>
                <a:gd name="connsiteY7" fmla="*/ 274584 h 484116"/>
                <a:gd name="connsiteX8" fmla="*/ 197728 w 305780"/>
                <a:gd name="connsiteY8" fmla="*/ 320608 h 484116"/>
                <a:gd name="connsiteX9" fmla="*/ 197728 w 305780"/>
                <a:gd name="connsiteY9" fmla="*/ 320700 h 484116"/>
                <a:gd name="connsiteX10" fmla="*/ 249196 w 305780"/>
                <a:gd name="connsiteY10" fmla="*/ 413513 h 484116"/>
                <a:gd name="connsiteX11" fmla="*/ 198903 w 305780"/>
                <a:gd name="connsiteY11" fmla="*/ 483329 h 484116"/>
                <a:gd name="connsiteX12" fmla="*/ 165567 w 305780"/>
                <a:gd name="connsiteY12" fmla="*/ 479364 h 484116"/>
                <a:gd name="connsiteX13" fmla="*/ 64894 w 305780"/>
                <a:gd name="connsiteY13" fmla="*/ 395559 h 484116"/>
                <a:gd name="connsiteX14" fmla="*/ 4158 w 305780"/>
                <a:gd name="connsiteY14" fmla="*/ 399956 h 484116"/>
                <a:gd name="connsiteX15" fmla="*/ 105 w 305780"/>
                <a:gd name="connsiteY15" fmla="*/ 392439 h 484116"/>
                <a:gd name="connsiteX16" fmla="*/ 656 w 305780"/>
                <a:gd name="connsiteY16" fmla="*/ 388998 h 484116"/>
                <a:gd name="connsiteX17" fmla="*/ 7370 w 305780"/>
                <a:gd name="connsiteY17" fmla="*/ 362649 h 484116"/>
                <a:gd name="connsiteX18" fmla="*/ 21018 w 305780"/>
                <a:gd name="connsiteY18" fmla="*/ 349864 h 484116"/>
                <a:gd name="connsiteX19" fmla="*/ 39951 w 305780"/>
                <a:gd name="connsiteY19" fmla="*/ 343188 h 484116"/>
                <a:gd name="connsiteX20" fmla="*/ 29904 w 305780"/>
                <a:gd name="connsiteY20" fmla="*/ 278048 h 484116"/>
                <a:gd name="connsiteX21" fmla="*/ 188354 w 305780"/>
                <a:gd name="connsiteY21" fmla="*/ 68696 h 484116"/>
                <a:gd name="connsiteX22" fmla="*/ 202614 w 305780"/>
                <a:gd name="connsiteY22" fmla="*/ 54022 h 484116"/>
                <a:gd name="connsiteX23" fmla="*/ 244394 w 305780"/>
                <a:gd name="connsiteY23" fmla="*/ 7761 h 484116"/>
                <a:gd name="connsiteX24" fmla="*/ 270515 w 305780"/>
                <a:gd name="connsiteY24" fmla="*/ 0 h 484116"/>
                <a:gd name="connsiteX25" fmla="*/ 264986 w 305780"/>
                <a:gd name="connsiteY25" fmla="*/ 39716 h 484116"/>
                <a:gd name="connsiteX26" fmla="*/ 272992 w 305780"/>
                <a:gd name="connsiteY26" fmla="*/ 70406 h 484116"/>
                <a:gd name="connsiteX27" fmla="*/ 276387 w 305780"/>
                <a:gd name="connsiteY27" fmla="*/ 72030 h 484116"/>
                <a:gd name="connsiteX28" fmla="*/ 305780 w 305780"/>
                <a:gd name="connsiteY28" fmla="*/ 99557 h 484116"/>
                <a:gd name="connsiteX29" fmla="*/ 280547 w 305780"/>
                <a:gd name="connsiteY29" fmla="*/ 109872 h 484116"/>
                <a:gd name="connsiteX30" fmla="*/ 219314 w 305780"/>
                <a:gd name="connsiteY30" fmla="*/ 100276 h 48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5780" h="484116">
                  <a:moveTo>
                    <a:pt x="219314" y="100276"/>
                  </a:moveTo>
                  <a:cubicBezTo>
                    <a:pt x="213770" y="96246"/>
                    <a:pt x="206119" y="96849"/>
                    <a:pt x="201276" y="101698"/>
                  </a:cubicBezTo>
                  <a:cubicBezTo>
                    <a:pt x="170836" y="132006"/>
                    <a:pt x="153713" y="173186"/>
                    <a:pt x="153692" y="216142"/>
                  </a:cubicBezTo>
                  <a:cubicBezTo>
                    <a:pt x="153784" y="236194"/>
                    <a:pt x="158240" y="255985"/>
                    <a:pt x="166752" y="274141"/>
                  </a:cubicBezTo>
                  <a:cubicBezTo>
                    <a:pt x="176094" y="261630"/>
                    <a:pt x="190840" y="254323"/>
                    <a:pt x="206453" y="254466"/>
                  </a:cubicBezTo>
                  <a:cubicBezTo>
                    <a:pt x="215301" y="256571"/>
                    <a:pt x="223764" y="260052"/>
                    <a:pt x="231533" y="264782"/>
                  </a:cubicBezTo>
                  <a:lnTo>
                    <a:pt x="234722" y="266433"/>
                  </a:lnTo>
                  <a:cubicBezTo>
                    <a:pt x="237574" y="268066"/>
                    <a:pt x="238990" y="271398"/>
                    <a:pt x="238186" y="274584"/>
                  </a:cubicBezTo>
                  <a:cubicBezTo>
                    <a:pt x="232386" y="295273"/>
                    <a:pt x="217502" y="312205"/>
                    <a:pt x="197728" y="320608"/>
                  </a:cubicBezTo>
                  <a:lnTo>
                    <a:pt x="197728" y="320700"/>
                  </a:lnTo>
                  <a:cubicBezTo>
                    <a:pt x="220193" y="345169"/>
                    <a:pt x="240999" y="363444"/>
                    <a:pt x="249196" y="413513"/>
                  </a:cubicBezTo>
                  <a:cubicBezTo>
                    <a:pt x="254587" y="446680"/>
                    <a:pt x="232070" y="477938"/>
                    <a:pt x="198903" y="483329"/>
                  </a:cubicBezTo>
                  <a:cubicBezTo>
                    <a:pt x="187639" y="485159"/>
                    <a:pt x="176087" y="483786"/>
                    <a:pt x="165567" y="479364"/>
                  </a:cubicBezTo>
                  <a:cubicBezTo>
                    <a:pt x="124344" y="462190"/>
                    <a:pt x="89259" y="432984"/>
                    <a:pt x="64894" y="395559"/>
                  </a:cubicBezTo>
                  <a:cubicBezTo>
                    <a:pt x="46354" y="406130"/>
                    <a:pt x="24027" y="407747"/>
                    <a:pt x="4158" y="399956"/>
                  </a:cubicBezTo>
                  <a:cubicBezTo>
                    <a:pt x="1228" y="398692"/>
                    <a:pt x="-449" y="395581"/>
                    <a:pt x="105" y="392439"/>
                  </a:cubicBezTo>
                  <a:lnTo>
                    <a:pt x="656" y="388998"/>
                  </a:lnTo>
                  <a:cubicBezTo>
                    <a:pt x="1500" y="379917"/>
                    <a:pt x="3765" y="371026"/>
                    <a:pt x="7370" y="362649"/>
                  </a:cubicBezTo>
                  <a:cubicBezTo>
                    <a:pt x="10992" y="357494"/>
                    <a:pt x="15638" y="353142"/>
                    <a:pt x="21018" y="349864"/>
                  </a:cubicBezTo>
                  <a:cubicBezTo>
                    <a:pt x="26828" y="346414"/>
                    <a:pt x="33262" y="344146"/>
                    <a:pt x="39951" y="343188"/>
                  </a:cubicBezTo>
                  <a:cubicBezTo>
                    <a:pt x="33273" y="322121"/>
                    <a:pt x="29885" y="300149"/>
                    <a:pt x="29904" y="278048"/>
                  </a:cubicBezTo>
                  <a:cubicBezTo>
                    <a:pt x="30405" y="180833"/>
                    <a:pt x="94928" y="95581"/>
                    <a:pt x="188354" y="68696"/>
                  </a:cubicBezTo>
                  <a:cubicBezTo>
                    <a:pt x="195358" y="66655"/>
                    <a:pt x="200774" y="61082"/>
                    <a:pt x="202614" y="54022"/>
                  </a:cubicBezTo>
                  <a:cubicBezTo>
                    <a:pt x="209186" y="33280"/>
                    <a:pt x="224427" y="16405"/>
                    <a:pt x="244394" y="7761"/>
                  </a:cubicBezTo>
                  <a:cubicBezTo>
                    <a:pt x="252643" y="3828"/>
                    <a:pt x="261457" y="1209"/>
                    <a:pt x="270515" y="0"/>
                  </a:cubicBezTo>
                  <a:cubicBezTo>
                    <a:pt x="274609" y="13407"/>
                    <a:pt x="272586" y="27936"/>
                    <a:pt x="264986" y="39716"/>
                  </a:cubicBezTo>
                  <a:cubicBezTo>
                    <a:pt x="258722" y="50401"/>
                    <a:pt x="262306" y="64142"/>
                    <a:pt x="272992" y="70406"/>
                  </a:cubicBezTo>
                  <a:cubicBezTo>
                    <a:pt x="274077" y="71041"/>
                    <a:pt x="275212" y="71585"/>
                    <a:pt x="276387" y="72030"/>
                  </a:cubicBezTo>
                  <a:cubicBezTo>
                    <a:pt x="289768" y="76417"/>
                    <a:pt x="300526" y="86492"/>
                    <a:pt x="305780" y="99557"/>
                  </a:cubicBezTo>
                  <a:cubicBezTo>
                    <a:pt x="297958" y="104289"/>
                    <a:pt x="289444" y="107770"/>
                    <a:pt x="280547" y="109872"/>
                  </a:cubicBezTo>
                  <a:cubicBezTo>
                    <a:pt x="259704" y="115605"/>
                    <a:pt x="237403" y="112110"/>
                    <a:pt x="219314" y="100276"/>
                  </a:cubicBezTo>
                  <a:close/>
                </a:path>
              </a:pathLst>
            </a:custGeom>
            <a:solidFill>
              <a:srgbClr val="F0513D"/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FDD7BA-8BF3-4D5B-B2D0-B154DF0FCA2C}"/>
                </a:ext>
              </a:extLst>
            </p:cNvPr>
            <p:cNvSpPr/>
            <p:nvPr/>
          </p:nvSpPr>
          <p:spPr>
            <a:xfrm>
              <a:off x="8859552" y="3270994"/>
              <a:ext cx="305817" cy="484146"/>
            </a:xfrm>
            <a:custGeom>
              <a:avLst/>
              <a:gdLst>
                <a:gd name="connsiteX0" fmla="*/ 305162 w 305817"/>
                <a:gd name="connsiteY0" fmla="*/ 95171 h 484146"/>
                <a:gd name="connsiteX1" fmla="*/ 298449 w 305817"/>
                <a:gd name="connsiteY1" fmla="*/ 121521 h 484146"/>
                <a:gd name="connsiteX2" fmla="*/ 284800 w 305817"/>
                <a:gd name="connsiteY2" fmla="*/ 134305 h 484146"/>
                <a:gd name="connsiteX3" fmla="*/ 265867 w 305817"/>
                <a:gd name="connsiteY3" fmla="*/ 140981 h 484146"/>
                <a:gd name="connsiteX4" fmla="*/ 275915 w 305817"/>
                <a:gd name="connsiteY4" fmla="*/ 206121 h 484146"/>
                <a:gd name="connsiteX5" fmla="*/ 117434 w 305817"/>
                <a:gd name="connsiteY5" fmla="*/ 415450 h 484146"/>
                <a:gd name="connsiteX6" fmla="*/ 103166 w 305817"/>
                <a:gd name="connsiteY6" fmla="*/ 430124 h 484146"/>
                <a:gd name="connsiteX7" fmla="*/ 61386 w 305817"/>
                <a:gd name="connsiteY7" fmla="*/ 476385 h 484146"/>
                <a:gd name="connsiteX8" fmla="*/ 35265 w 305817"/>
                <a:gd name="connsiteY8" fmla="*/ 484146 h 484146"/>
                <a:gd name="connsiteX9" fmla="*/ 40817 w 305817"/>
                <a:gd name="connsiteY9" fmla="*/ 444385 h 484146"/>
                <a:gd name="connsiteX10" fmla="*/ 32840 w 305817"/>
                <a:gd name="connsiteY10" fmla="*/ 413754 h 484146"/>
                <a:gd name="connsiteX11" fmla="*/ 29431 w 305817"/>
                <a:gd name="connsiteY11" fmla="*/ 412124 h 484146"/>
                <a:gd name="connsiteX12" fmla="*/ 0 w 305817"/>
                <a:gd name="connsiteY12" fmla="*/ 384551 h 484146"/>
                <a:gd name="connsiteX13" fmla="*/ 25233 w 305817"/>
                <a:gd name="connsiteY13" fmla="*/ 374236 h 484146"/>
                <a:gd name="connsiteX14" fmla="*/ 86474 w 305817"/>
                <a:gd name="connsiteY14" fmla="*/ 383863 h 484146"/>
                <a:gd name="connsiteX15" fmla="*/ 104504 w 305817"/>
                <a:gd name="connsiteY15" fmla="*/ 382448 h 484146"/>
                <a:gd name="connsiteX16" fmla="*/ 152088 w 305817"/>
                <a:gd name="connsiteY16" fmla="*/ 268004 h 484146"/>
                <a:gd name="connsiteX17" fmla="*/ 139028 w 305817"/>
                <a:gd name="connsiteY17" fmla="*/ 210005 h 484146"/>
                <a:gd name="connsiteX18" fmla="*/ 99328 w 305817"/>
                <a:gd name="connsiteY18" fmla="*/ 229680 h 484146"/>
                <a:gd name="connsiteX19" fmla="*/ 74247 w 305817"/>
                <a:gd name="connsiteY19" fmla="*/ 219365 h 484146"/>
                <a:gd name="connsiteX20" fmla="*/ 71059 w 305817"/>
                <a:gd name="connsiteY20" fmla="*/ 217713 h 484146"/>
                <a:gd name="connsiteX21" fmla="*/ 67595 w 305817"/>
                <a:gd name="connsiteY21" fmla="*/ 209562 h 484146"/>
                <a:gd name="connsiteX22" fmla="*/ 108052 w 305817"/>
                <a:gd name="connsiteY22" fmla="*/ 163538 h 484146"/>
                <a:gd name="connsiteX23" fmla="*/ 108052 w 305817"/>
                <a:gd name="connsiteY23" fmla="*/ 163454 h 484146"/>
                <a:gd name="connsiteX24" fmla="*/ 56568 w 305817"/>
                <a:gd name="connsiteY24" fmla="*/ 70503 h 484146"/>
                <a:gd name="connsiteX25" fmla="*/ 106829 w 305817"/>
                <a:gd name="connsiteY25" fmla="*/ 784 h 484146"/>
                <a:gd name="connsiteX26" fmla="*/ 140098 w 305817"/>
                <a:gd name="connsiteY26" fmla="*/ 4744 h 484146"/>
                <a:gd name="connsiteX27" fmla="*/ 240925 w 305817"/>
                <a:gd name="connsiteY27" fmla="*/ 88610 h 484146"/>
                <a:gd name="connsiteX28" fmla="*/ 301653 w 305817"/>
                <a:gd name="connsiteY28" fmla="*/ 84214 h 484146"/>
                <a:gd name="connsiteX29" fmla="*/ 305713 w 305817"/>
                <a:gd name="connsiteY29" fmla="*/ 91730 h 4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5817" h="484146">
                  <a:moveTo>
                    <a:pt x="305162" y="95171"/>
                  </a:moveTo>
                  <a:cubicBezTo>
                    <a:pt x="304319" y="104252"/>
                    <a:pt x="302053" y="113143"/>
                    <a:pt x="298449" y="121521"/>
                  </a:cubicBezTo>
                  <a:cubicBezTo>
                    <a:pt x="294827" y="126675"/>
                    <a:pt x="290180" y="131027"/>
                    <a:pt x="284800" y="134305"/>
                  </a:cubicBezTo>
                  <a:cubicBezTo>
                    <a:pt x="278990" y="137756"/>
                    <a:pt x="272556" y="140023"/>
                    <a:pt x="265867" y="140981"/>
                  </a:cubicBezTo>
                  <a:cubicBezTo>
                    <a:pt x="272545" y="162048"/>
                    <a:pt x="275934" y="184020"/>
                    <a:pt x="275915" y="206121"/>
                  </a:cubicBezTo>
                  <a:cubicBezTo>
                    <a:pt x="275394" y="303335"/>
                    <a:pt x="210860" y="388574"/>
                    <a:pt x="117434" y="415450"/>
                  </a:cubicBezTo>
                  <a:cubicBezTo>
                    <a:pt x="110426" y="417487"/>
                    <a:pt x="105007" y="423062"/>
                    <a:pt x="103166" y="430124"/>
                  </a:cubicBezTo>
                  <a:cubicBezTo>
                    <a:pt x="96595" y="450867"/>
                    <a:pt x="81354" y="467742"/>
                    <a:pt x="61386" y="476385"/>
                  </a:cubicBezTo>
                  <a:cubicBezTo>
                    <a:pt x="53137" y="480318"/>
                    <a:pt x="44323" y="482937"/>
                    <a:pt x="35265" y="484146"/>
                  </a:cubicBezTo>
                  <a:cubicBezTo>
                    <a:pt x="31165" y="470722"/>
                    <a:pt x="33197" y="456172"/>
                    <a:pt x="40817" y="444385"/>
                  </a:cubicBezTo>
                  <a:cubicBezTo>
                    <a:pt x="47072" y="433724"/>
                    <a:pt x="43501" y="420010"/>
                    <a:pt x="32840" y="413754"/>
                  </a:cubicBezTo>
                  <a:cubicBezTo>
                    <a:pt x="31752" y="413116"/>
                    <a:pt x="30611" y="412571"/>
                    <a:pt x="29431" y="412124"/>
                  </a:cubicBezTo>
                  <a:cubicBezTo>
                    <a:pt x="16028" y="407735"/>
                    <a:pt x="5253" y="397640"/>
                    <a:pt x="0" y="384551"/>
                  </a:cubicBezTo>
                  <a:cubicBezTo>
                    <a:pt x="7822" y="379819"/>
                    <a:pt x="16336" y="376338"/>
                    <a:pt x="25233" y="374236"/>
                  </a:cubicBezTo>
                  <a:cubicBezTo>
                    <a:pt x="46083" y="368510"/>
                    <a:pt x="68387" y="372016"/>
                    <a:pt x="86474" y="383863"/>
                  </a:cubicBezTo>
                  <a:cubicBezTo>
                    <a:pt x="92014" y="387890"/>
                    <a:pt x="99660" y="387290"/>
                    <a:pt x="104504" y="382448"/>
                  </a:cubicBezTo>
                  <a:cubicBezTo>
                    <a:pt x="134945" y="352140"/>
                    <a:pt x="152067" y="310960"/>
                    <a:pt x="152088" y="268004"/>
                  </a:cubicBezTo>
                  <a:cubicBezTo>
                    <a:pt x="151996" y="247952"/>
                    <a:pt x="147540" y="228161"/>
                    <a:pt x="139028" y="210005"/>
                  </a:cubicBezTo>
                  <a:cubicBezTo>
                    <a:pt x="129686" y="222516"/>
                    <a:pt x="114940" y="229823"/>
                    <a:pt x="99328" y="229680"/>
                  </a:cubicBezTo>
                  <a:cubicBezTo>
                    <a:pt x="90479" y="227575"/>
                    <a:pt x="82016" y="224095"/>
                    <a:pt x="74247" y="219365"/>
                  </a:cubicBezTo>
                  <a:lnTo>
                    <a:pt x="71059" y="217713"/>
                  </a:lnTo>
                  <a:cubicBezTo>
                    <a:pt x="68206" y="216081"/>
                    <a:pt x="66790" y="212748"/>
                    <a:pt x="67595" y="209562"/>
                  </a:cubicBezTo>
                  <a:cubicBezTo>
                    <a:pt x="73394" y="188874"/>
                    <a:pt x="88278" y="171941"/>
                    <a:pt x="108052" y="163538"/>
                  </a:cubicBezTo>
                  <a:lnTo>
                    <a:pt x="108052" y="163454"/>
                  </a:lnTo>
                  <a:cubicBezTo>
                    <a:pt x="85564" y="138985"/>
                    <a:pt x="64750" y="120672"/>
                    <a:pt x="56568" y="70503"/>
                  </a:cubicBezTo>
                  <a:cubicBezTo>
                    <a:pt x="51195" y="37372"/>
                    <a:pt x="73697" y="6157"/>
                    <a:pt x="106829" y="784"/>
                  </a:cubicBezTo>
                  <a:cubicBezTo>
                    <a:pt x="118071" y="-1039"/>
                    <a:pt x="129599" y="333"/>
                    <a:pt x="140098" y="4744"/>
                  </a:cubicBezTo>
                  <a:cubicBezTo>
                    <a:pt x="181386" y="21908"/>
                    <a:pt x="216529" y="51139"/>
                    <a:pt x="240925" y="88610"/>
                  </a:cubicBezTo>
                  <a:cubicBezTo>
                    <a:pt x="259462" y="78039"/>
                    <a:pt x="281787" y="76423"/>
                    <a:pt x="301653" y="84214"/>
                  </a:cubicBezTo>
                  <a:cubicBezTo>
                    <a:pt x="304586" y="85474"/>
                    <a:pt x="306267" y="88586"/>
                    <a:pt x="305713" y="91730"/>
                  </a:cubicBezTo>
                  <a:close/>
                </a:path>
              </a:pathLst>
            </a:custGeom>
            <a:solidFill>
              <a:srgbClr val="D4D4D6"/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37DB8E-0FD1-4A95-87B9-D5E704779A39}"/>
              </a:ext>
            </a:extLst>
          </p:cNvPr>
          <p:cNvGrpSpPr/>
          <p:nvPr/>
        </p:nvGrpSpPr>
        <p:grpSpPr>
          <a:xfrm>
            <a:off x="6487352" y="2503317"/>
            <a:ext cx="838638" cy="712842"/>
            <a:chOff x="6487352" y="2503317"/>
            <a:chExt cx="838638" cy="71284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3773314-18ED-4091-BC4C-1480EBBAF733}"/>
                </a:ext>
              </a:extLst>
            </p:cNvPr>
            <p:cNvSpPr/>
            <p:nvPr/>
          </p:nvSpPr>
          <p:spPr>
            <a:xfrm>
              <a:off x="6487352" y="2503317"/>
              <a:ext cx="838638" cy="712842"/>
            </a:xfrm>
            <a:custGeom>
              <a:avLst/>
              <a:gdLst>
                <a:gd name="connsiteX0" fmla="*/ 796707 w 838638"/>
                <a:gd name="connsiteY0" fmla="*/ 0 h 712842"/>
                <a:gd name="connsiteX1" fmla="*/ 41932 w 838638"/>
                <a:gd name="connsiteY1" fmla="*/ 0 h 712842"/>
                <a:gd name="connsiteX2" fmla="*/ 0 w 838638"/>
                <a:gd name="connsiteY2" fmla="*/ 41932 h 712842"/>
                <a:gd name="connsiteX3" fmla="*/ 0 w 838638"/>
                <a:gd name="connsiteY3" fmla="*/ 545115 h 712842"/>
                <a:gd name="connsiteX4" fmla="*/ 41932 w 838638"/>
                <a:gd name="connsiteY4" fmla="*/ 587047 h 712842"/>
                <a:gd name="connsiteX5" fmla="*/ 335456 w 838638"/>
                <a:gd name="connsiteY5" fmla="*/ 587047 h 712842"/>
                <a:gd name="connsiteX6" fmla="*/ 335456 w 838638"/>
                <a:gd name="connsiteY6" fmla="*/ 649945 h 712842"/>
                <a:gd name="connsiteX7" fmla="*/ 230626 w 838638"/>
                <a:gd name="connsiteY7" fmla="*/ 649945 h 712842"/>
                <a:gd name="connsiteX8" fmla="*/ 230626 w 838638"/>
                <a:gd name="connsiteY8" fmla="*/ 712843 h 712842"/>
                <a:gd name="connsiteX9" fmla="*/ 608013 w 838638"/>
                <a:gd name="connsiteY9" fmla="*/ 712843 h 712842"/>
                <a:gd name="connsiteX10" fmla="*/ 608013 w 838638"/>
                <a:gd name="connsiteY10" fmla="*/ 649945 h 712842"/>
                <a:gd name="connsiteX11" fmla="*/ 503183 w 838638"/>
                <a:gd name="connsiteY11" fmla="*/ 649945 h 712842"/>
                <a:gd name="connsiteX12" fmla="*/ 503183 w 838638"/>
                <a:gd name="connsiteY12" fmla="*/ 587047 h 712842"/>
                <a:gd name="connsiteX13" fmla="*/ 796707 w 838638"/>
                <a:gd name="connsiteY13" fmla="*/ 587047 h 712842"/>
                <a:gd name="connsiteX14" fmla="*/ 838639 w 838638"/>
                <a:gd name="connsiteY14" fmla="*/ 545115 h 712842"/>
                <a:gd name="connsiteX15" fmla="*/ 838639 w 838638"/>
                <a:gd name="connsiteY15" fmla="*/ 41932 h 712842"/>
                <a:gd name="connsiteX16" fmla="*/ 796707 w 838638"/>
                <a:gd name="connsiteY16" fmla="*/ 0 h 712842"/>
                <a:gd name="connsiteX17" fmla="*/ 775741 w 838638"/>
                <a:gd name="connsiteY17" fmla="*/ 524149 h 712842"/>
                <a:gd name="connsiteX18" fmla="*/ 62898 w 838638"/>
                <a:gd name="connsiteY18" fmla="*/ 524149 h 712842"/>
                <a:gd name="connsiteX19" fmla="*/ 62898 w 838638"/>
                <a:gd name="connsiteY19" fmla="*/ 62898 h 712842"/>
                <a:gd name="connsiteX20" fmla="*/ 775741 w 838638"/>
                <a:gd name="connsiteY20" fmla="*/ 62898 h 712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8638" h="712842">
                  <a:moveTo>
                    <a:pt x="796707" y="0"/>
                  </a:moveTo>
                  <a:lnTo>
                    <a:pt x="41932" y="0"/>
                  </a:lnTo>
                  <a:cubicBezTo>
                    <a:pt x="18802" y="68"/>
                    <a:pt x="68" y="18801"/>
                    <a:pt x="0" y="41932"/>
                  </a:cubicBezTo>
                  <a:lnTo>
                    <a:pt x="0" y="545115"/>
                  </a:lnTo>
                  <a:cubicBezTo>
                    <a:pt x="68" y="568246"/>
                    <a:pt x="18802" y="586979"/>
                    <a:pt x="41932" y="587047"/>
                  </a:cubicBezTo>
                  <a:lnTo>
                    <a:pt x="335456" y="587047"/>
                  </a:lnTo>
                  <a:lnTo>
                    <a:pt x="335456" y="649945"/>
                  </a:lnTo>
                  <a:lnTo>
                    <a:pt x="230626" y="649945"/>
                  </a:lnTo>
                  <a:lnTo>
                    <a:pt x="230626" y="712843"/>
                  </a:lnTo>
                  <a:lnTo>
                    <a:pt x="608013" y="712843"/>
                  </a:lnTo>
                  <a:lnTo>
                    <a:pt x="608013" y="649945"/>
                  </a:lnTo>
                  <a:lnTo>
                    <a:pt x="503183" y="649945"/>
                  </a:lnTo>
                  <a:lnTo>
                    <a:pt x="503183" y="587047"/>
                  </a:lnTo>
                  <a:lnTo>
                    <a:pt x="796707" y="587047"/>
                  </a:lnTo>
                  <a:cubicBezTo>
                    <a:pt x="819836" y="586979"/>
                    <a:pt x="838571" y="568246"/>
                    <a:pt x="838639" y="545115"/>
                  </a:cubicBezTo>
                  <a:lnTo>
                    <a:pt x="838639" y="41932"/>
                  </a:lnTo>
                  <a:cubicBezTo>
                    <a:pt x="838571" y="18801"/>
                    <a:pt x="819836" y="68"/>
                    <a:pt x="796707" y="0"/>
                  </a:cubicBezTo>
                  <a:close/>
                  <a:moveTo>
                    <a:pt x="775741" y="524149"/>
                  </a:moveTo>
                  <a:lnTo>
                    <a:pt x="62898" y="524149"/>
                  </a:lnTo>
                  <a:lnTo>
                    <a:pt x="62898" y="62898"/>
                  </a:lnTo>
                  <a:lnTo>
                    <a:pt x="775741" y="62898"/>
                  </a:lnTo>
                  <a:close/>
                </a:path>
              </a:pathLst>
            </a:custGeom>
            <a:solidFill>
              <a:srgbClr val="252830"/>
            </a:solidFill>
            <a:ln w="10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F7CCCF7-F7A8-4D58-900F-16807464717B}"/>
                </a:ext>
              </a:extLst>
            </p:cNvPr>
            <p:cNvSpPr/>
            <p:nvPr/>
          </p:nvSpPr>
          <p:spPr>
            <a:xfrm>
              <a:off x="6644574" y="2629154"/>
              <a:ext cx="523999" cy="345897"/>
            </a:xfrm>
            <a:custGeom>
              <a:avLst/>
              <a:gdLst>
                <a:gd name="connsiteX0" fmla="*/ 12305 w 523999"/>
                <a:gd name="connsiteY0" fmla="*/ 286483 h 345897"/>
                <a:gd name="connsiteX1" fmla="*/ 234106 w 523999"/>
                <a:gd name="connsiteY1" fmla="*/ 341863 h 345897"/>
                <a:gd name="connsiteX2" fmla="*/ 247325 w 523999"/>
                <a:gd name="connsiteY2" fmla="*/ 345897 h 345897"/>
                <a:gd name="connsiteX3" fmla="*/ 276992 w 523999"/>
                <a:gd name="connsiteY3" fmla="*/ 345897 h 345897"/>
                <a:gd name="connsiteX4" fmla="*/ 289733 w 523999"/>
                <a:gd name="connsiteY4" fmla="*/ 342171 h 345897"/>
                <a:gd name="connsiteX5" fmla="*/ 511673 w 523999"/>
                <a:gd name="connsiteY5" fmla="*/ 286465 h 345897"/>
                <a:gd name="connsiteX6" fmla="*/ 523994 w 523999"/>
                <a:gd name="connsiteY6" fmla="*/ 274919 h 345897"/>
                <a:gd name="connsiteX7" fmla="*/ 523947 w 523999"/>
                <a:gd name="connsiteY7" fmla="*/ 273405 h 345897"/>
                <a:gd name="connsiteX8" fmla="*/ 505980 w 523999"/>
                <a:gd name="connsiteY8" fmla="*/ 79434 h 345897"/>
                <a:gd name="connsiteX9" fmla="*/ 494034 w 523999"/>
                <a:gd name="connsiteY9" fmla="*/ 68572 h 345897"/>
                <a:gd name="connsiteX10" fmla="*/ 483308 w 523999"/>
                <a:gd name="connsiteY10" fmla="*/ 68853 h 345897"/>
                <a:gd name="connsiteX11" fmla="*/ 480192 w 523999"/>
                <a:gd name="connsiteY11" fmla="*/ 35572 h 345897"/>
                <a:gd name="connsiteX12" fmla="*/ 471337 w 523999"/>
                <a:gd name="connsiteY12" fmla="*/ 34932 h 345897"/>
                <a:gd name="connsiteX13" fmla="*/ 443663 w 523999"/>
                <a:gd name="connsiteY13" fmla="*/ 35704 h 345897"/>
                <a:gd name="connsiteX14" fmla="*/ 440840 w 523999"/>
                <a:gd name="connsiteY14" fmla="*/ 2991 h 345897"/>
                <a:gd name="connsiteX15" fmla="*/ 432947 w 523999"/>
                <a:gd name="connsiteY15" fmla="*/ 1568 h 345897"/>
                <a:gd name="connsiteX16" fmla="*/ 262000 w 523999"/>
                <a:gd name="connsiteY16" fmla="*/ 59691 h 345897"/>
                <a:gd name="connsiteX17" fmla="*/ 91053 w 523999"/>
                <a:gd name="connsiteY17" fmla="*/ 1568 h 345897"/>
                <a:gd name="connsiteX18" fmla="*/ 83159 w 523999"/>
                <a:gd name="connsiteY18" fmla="*/ 2990 h 345897"/>
                <a:gd name="connsiteX19" fmla="*/ 80338 w 523999"/>
                <a:gd name="connsiteY19" fmla="*/ 35700 h 345897"/>
                <a:gd name="connsiteX20" fmla="*/ 52663 w 523999"/>
                <a:gd name="connsiteY20" fmla="*/ 34931 h 345897"/>
                <a:gd name="connsiteX21" fmla="*/ 43807 w 523999"/>
                <a:gd name="connsiteY21" fmla="*/ 35570 h 345897"/>
                <a:gd name="connsiteX22" fmla="*/ 40692 w 523999"/>
                <a:gd name="connsiteY22" fmla="*/ 68852 h 345897"/>
                <a:gd name="connsiteX23" fmla="*/ 29968 w 523999"/>
                <a:gd name="connsiteY23" fmla="*/ 68572 h 345897"/>
                <a:gd name="connsiteX24" fmla="*/ 18022 w 523999"/>
                <a:gd name="connsiteY24" fmla="*/ 79433 h 345897"/>
                <a:gd name="connsiteX25" fmla="*/ 56 w 523999"/>
                <a:gd name="connsiteY25" fmla="*/ 273423 h 345897"/>
                <a:gd name="connsiteX26" fmla="*/ 10785 w 523999"/>
                <a:gd name="connsiteY26" fmla="*/ 286433 h 345897"/>
                <a:gd name="connsiteX27" fmla="*/ 12305 w 523999"/>
                <a:gd name="connsiteY27" fmla="*/ 286483 h 345897"/>
                <a:gd name="connsiteX28" fmla="*/ 272488 w 523999"/>
                <a:gd name="connsiteY28" fmla="*/ 78955 h 345897"/>
                <a:gd name="connsiteX29" fmla="*/ 421370 w 523999"/>
                <a:gd name="connsiteY29" fmla="*/ 21259 h 345897"/>
                <a:gd name="connsiteX30" fmla="*/ 437615 w 523999"/>
                <a:gd name="connsiteY30" fmla="*/ 209477 h 345897"/>
                <a:gd name="connsiteX31" fmla="*/ 272488 w 523999"/>
                <a:gd name="connsiteY31" fmla="*/ 287313 h 345897"/>
                <a:gd name="connsiteX32" fmla="*/ 272488 w 523999"/>
                <a:gd name="connsiteY32" fmla="*/ 316109 h 345897"/>
                <a:gd name="connsiteX33" fmla="*/ 450156 w 523999"/>
                <a:gd name="connsiteY33" fmla="*/ 228718 h 345897"/>
                <a:gd name="connsiteX34" fmla="*/ 460209 w 523999"/>
                <a:gd name="connsiteY34" fmla="*/ 227490 h 345897"/>
                <a:gd name="connsiteX35" fmla="*/ 445477 w 523999"/>
                <a:gd name="connsiteY35" fmla="*/ 56732 h 345897"/>
                <a:gd name="connsiteX36" fmla="*/ 461028 w 523999"/>
                <a:gd name="connsiteY36" fmla="*/ 55774 h 345897"/>
                <a:gd name="connsiteX37" fmla="*/ 478810 w 523999"/>
                <a:gd name="connsiteY37" fmla="*/ 245758 h 345897"/>
                <a:gd name="connsiteX38" fmla="*/ 272488 w 523999"/>
                <a:gd name="connsiteY38" fmla="*/ 319951 h 345897"/>
                <a:gd name="connsiteX39" fmla="*/ 102621 w 523999"/>
                <a:gd name="connsiteY39" fmla="*/ 21326 h 345897"/>
                <a:gd name="connsiteX40" fmla="*/ 251522 w 523999"/>
                <a:gd name="connsiteY40" fmla="*/ 78970 h 345897"/>
                <a:gd name="connsiteX41" fmla="*/ 251522 w 523999"/>
                <a:gd name="connsiteY41" fmla="*/ 287322 h 345897"/>
                <a:gd name="connsiteX42" fmla="*/ 86384 w 523999"/>
                <a:gd name="connsiteY42" fmla="*/ 209477 h 345897"/>
                <a:gd name="connsiteX43" fmla="*/ 62982 w 523999"/>
                <a:gd name="connsiteY43" fmla="*/ 55749 h 345897"/>
                <a:gd name="connsiteX44" fmla="*/ 78527 w 523999"/>
                <a:gd name="connsiteY44" fmla="*/ 56680 h 345897"/>
                <a:gd name="connsiteX45" fmla="*/ 63791 w 523999"/>
                <a:gd name="connsiteY45" fmla="*/ 227504 h 345897"/>
                <a:gd name="connsiteX46" fmla="*/ 73844 w 523999"/>
                <a:gd name="connsiteY46" fmla="*/ 228718 h 345897"/>
                <a:gd name="connsiteX47" fmla="*/ 251522 w 523999"/>
                <a:gd name="connsiteY47" fmla="*/ 316119 h 345897"/>
                <a:gd name="connsiteX48" fmla="*/ 251522 w 523999"/>
                <a:gd name="connsiteY48" fmla="*/ 319958 h 345897"/>
                <a:gd name="connsiteX49" fmla="*/ 45190 w 523999"/>
                <a:gd name="connsiteY49" fmla="*/ 245757 h 34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999" h="345897">
                  <a:moveTo>
                    <a:pt x="12305" y="286483"/>
                  </a:moveTo>
                  <a:cubicBezTo>
                    <a:pt x="48588" y="285325"/>
                    <a:pt x="150942" y="287537"/>
                    <a:pt x="234106" y="341863"/>
                  </a:cubicBezTo>
                  <a:cubicBezTo>
                    <a:pt x="238026" y="344464"/>
                    <a:pt x="242620" y="345866"/>
                    <a:pt x="247325" y="345897"/>
                  </a:cubicBezTo>
                  <a:lnTo>
                    <a:pt x="276992" y="345897"/>
                  </a:lnTo>
                  <a:cubicBezTo>
                    <a:pt x="281504" y="345871"/>
                    <a:pt x="285918" y="344580"/>
                    <a:pt x="289733" y="342171"/>
                  </a:cubicBezTo>
                  <a:cubicBezTo>
                    <a:pt x="376948" y="287825"/>
                    <a:pt x="476131" y="285346"/>
                    <a:pt x="511673" y="286465"/>
                  </a:cubicBezTo>
                  <a:cubicBezTo>
                    <a:pt x="518264" y="286679"/>
                    <a:pt x="523780" y="281510"/>
                    <a:pt x="523994" y="274919"/>
                  </a:cubicBezTo>
                  <a:cubicBezTo>
                    <a:pt x="524010" y="274414"/>
                    <a:pt x="523994" y="273908"/>
                    <a:pt x="523947" y="273405"/>
                  </a:cubicBezTo>
                  <a:lnTo>
                    <a:pt x="505980" y="79434"/>
                  </a:lnTo>
                  <a:cubicBezTo>
                    <a:pt x="505422" y="73261"/>
                    <a:pt x="500232" y="68543"/>
                    <a:pt x="494034" y="68572"/>
                  </a:cubicBezTo>
                  <a:cubicBezTo>
                    <a:pt x="491047" y="68595"/>
                    <a:pt x="487397" y="68687"/>
                    <a:pt x="483308" y="68853"/>
                  </a:cubicBezTo>
                  <a:lnTo>
                    <a:pt x="480192" y="35572"/>
                  </a:lnTo>
                  <a:lnTo>
                    <a:pt x="471337" y="34932"/>
                  </a:lnTo>
                  <a:cubicBezTo>
                    <a:pt x="462105" y="34540"/>
                    <a:pt x="452858" y="34798"/>
                    <a:pt x="443663" y="35704"/>
                  </a:cubicBezTo>
                  <a:lnTo>
                    <a:pt x="440840" y="2991"/>
                  </a:lnTo>
                  <a:lnTo>
                    <a:pt x="432947" y="1568"/>
                  </a:lnTo>
                  <a:cubicBezTo>
                    <a:pt x="370076" y="-6206"/>
                    <a:pt x="307102" y="15204"/>
                    <a:pt x="262000" y="59691"/>
                  </a:cubicBezTo>
                  <a:cubicBezTo>
                    <a:pt x="216895" y="15207"/>
                    <a:pt x="153924" y="-6203"/>
                    <a:pt x="91053" y="1568"/>
                  </a:cubicBezTo>
                  <a:lnTo>
                    <a:pt x="83159" y="2990"/>
                  </a:lnTo>
                  <a:lnTo>
                    <a:pt x="80338" y="35700"/>
                  </a:lnTo>
                  <a:cubicBezTo>
                    <a:pt x="71143" y="34797"/>
                    <a:pt x="61895" y="34539"/>
                    <a:pt x="52663" y="34931"/>
                  </a:cubicBezTo>
                  <a:lnTo>
                    <a:pt x="43807" y="35570"/>
                  </a:lnTo>
                  <a:lnTo>
                    <a:pt x="40692" y="68852"/>
                  </a:lnTo>
                  <a:cubicBezTo>
                    <a:pt x="36603" y="68686"/>
                    <a:pt x="32955" y="68595"/>
                    <a:pt x="29968" y="68572"/>
                  </a:cubicBezTo>
                  <a:cubicBezTo>
                    <a:pt x="23770" y="68543"/>
                    <a:pt x="18580" y="73261"/>
                    <a:pt x="18022" y="79433"/>
                  </a:cubicBezTo>
                  <a:lnTo>
                    <a:pt x="56" y="273423"/>
                  </a:lnTo>
                  <a:cubicBezTo>
                    <a:pt x="-575" y="279978"/>
                    <a:pt x="4230" y="285803"/>
                    <a:pt x="10785" y="286433"/>
                  </a:cubicBezTo>
                  <a:cubicBezTo>
                    <a:pt x="11290" y="286483"/>
                    <a:pt x="11798" y="286498"/>
                    <a:pt x="12305" y="286483"/>
                  </a:cubicBezTo>
                  <a:close/>
                  <a:moveTo>
                    <a:pt x="272488" y="78955"/>
                  </a:moveTo>
                  <a:cubicBezTo>
                    <a:pt x="311138" y="38649"/>
                    <a:pt x="365652" y="17523"/>
                    <a:pt x="421370" y="21259"/>
                  </a:cubicBezTo>
                  <a:lnTo>
                    <a:pt x="437615" y="209477"/>
                  </a:lnTo>
                  <a:cubicBezTo>
                    <a:pt x="376745" y="220632"/>
                    <a:pt x="319831" y="247459"/>
                    <a:pt x="272488" y="287313"/>
                  </a:cubicBezTo>
                  <a:close/>
                  <a:moveTo>
                    <a:pt x="272488" y="316109"/>
                  </a:moveTo>
                  <a:cubicBezTo>
                    <a:pt x="344490" y="242434"/>
                    <a:pt x="449086" y="228848"/>
                    <a:pt x="450156" y="228718"/>
                  </a:cubicBezTo>
                  <a:lnTo>
                    <a:pt x="460209" y="227490"/>
                  </a:lnTo>
                  <a:lnTo>
                    <a:pt x="445477" y="56732"/>
                  </a:lnTo>
                  <a:cubicBezTo>
                    <a:pt x="451750" y="56152"/>
                    <a:pt x="457079" y="55862"/>
                    <a:pt x="461028" y="55774"/>
                  </a:cubicBezTo>
                  <a:lnTo>
                    <a:pt x="478810" y="245758"/>
                  </a:lnTo>
                  <a:cubicBezTo>
                    <a:pt x="403885" y="247860"/>
                    <a:pt x="331593" y="273856"/>
                    <a:pt x="272488" y="319951"/>
                  </a:cubicBezTo>
                  <a:close/>
                  <a:moveTo>
                    <a:pt x="102621" y="21326"/>
                  </a:moveTo>
                  <a:cubicBezTo>
                    <a:pt x="158291" y="17874"/>
                    <a:pt x="212688" y="38932"/>
                    <a:pt x="251522" y="78970"/>
                  </a:cubicBezTo>
                  <a:lnTo>
                    <a:pt x="251522" y="287322"/>
                  </a:lnTo>
                  <a:cubicBezTo>
                    <a:pt x="204177" y="247463"/>
                    <a:pt x="147260" y="220633"/>
                    <a:pt x="86384" y="209477"/>
                  </a:cubicBezTo>
                  <a:close/>
                  <a:moveTo>
                    <a:pt x="62982" y="55749"/>
                  </a:moveTo>
                  <a:cubicBezTo>
                    <a:pt x="66929" y="55828"/>
                    <a:pt x="72254" y="56107"/>
                    <a:pt x="78527" y="56680"/>
                  </a:cubicBezTo>
                  <a:lnTo>
                    <a:pt x="63791" y="227504"/>
                  </a:lnTo>
                  <a:lnTo>
                    <a:pt x="73844" y="228718"/>
                  </a:lnTo>
                  <a:cubicBezTo>
                    <a:pt x="74917" y="228847"/>
                    <a:pt x="179365" y="242252"/>
                    <a:pt x="251522" y="316119"/>
                  </a:cubicBezTo>
                  <a:lnTo>
                    <a:pt x="251522" y="319958"/>
                  </a:lnTo>
                  <a:cubicBezTo>
                    <a:pt x="192416" y="273857"/>
                    <a:pt x="120119" y="247858"/>
                    <a:pt x="45190" y="245757"/>
                  </a:cubicBezTo>
                  <a:close/>
                </a:path>
              </a:pathLst>
            </a:custGeom>
            <a:solidFill>
              <a:srgbClr val="F0513D"/>
            </a:solidFill>
            <a:ln w="10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1E2819-5F1D-4D72-8809-BDD306286BA9}"/>
                </a:ext>
              </a:extLst>
            </p:cNvPr>
            <p:cNvSpPr/>
            <p:nvPr/>
          </p:nvSpPr>
          <p:spPr>
            <a:xfrm>
              <a:off x="6948603" y="2758501"/>
              <a:ext cx="92987" cy="68669"/>
            </a:xfrm>
            <a:custGeom>
              <a:avLst/>
              <a:gdLst>
                <a:gd name="connsiteX0" fmla="*/ 0 w 92987"/>
                <a:gd name="connsiteY0" fmla="*/ 42964 h 68669"/>
                <a:gd name="connsiteX1" fmla="*/ 0 w 92987"/>
                <a:gd name="connsiteY1" fmla="*/ 68670 h 68669"/>
                <a:gd name="connsiteX2" fmla="*/ 92987 w 92987"/>
                <a:gd name="connsiteY2" fmla="*/ 21507 h 68669"/>
                <a:gd name="connsiteX3" fmla="*/ 91337 w 92987"/>
                <a:gd name="connsiteY3" fmla="*/ 0 h 68669"/>
                <a:gd name="connsiteX4" fmla="*/ 0 w 92987"/>
                <a:gd name="connsiteY4" fmla="*/ 42964 h 6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87" h="68669">
                  <a:moveTo>
                    <a:pt x="0" y="42964"/>
                  </a:moveTo>
                  <a:lnTo>
                    <a:pt x="0" y="68670"/>
                  </a:lnTo>
                  <a:cubicBezTo>
                    <a:pt x="28311" y="48139"/>
                    <a:pt x="59696" y="32220"/>
                    <a:pt x="92987" y="21507"/>
                  </a:cubicBezTo>
                  <a:lnTo>
                    <a:pt x="91337" y="0"/>
                  </a:lnTo>
                  <a:cubicBezTo>
                    <a:pt x="59033" y="9984"/>
                    <a:pt x="28288" y="24445"/>
                    <a:pt x="0" y="42964"/>
                  </a:cubicBezTo>
                  <a:close/>
                </a:path>
              </a:pathLst>
            </a:custGeom>
            <a:solidFill>
              <a:srgbClr val="F0513D"/>
            </a:solidFill>
            <a:ln w="10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C34BC50-A806-4DCB-BB5D-CD4B0F869D9C}"/>
                </a:ext>
              </a:extLst>
            </p:cNvPr>
            <p:cNvSpPr/>
            <p:nvPr/>
          </p:nvSpPr>
          <p:spPr>
            <a:xfrm>
              <a:off x="6948603" y="2703049"/>
              <a:ext cx="88736" cy="67295"/>
            </a:xfrm>
            <a:custGeom>
              <a:avLst/>
              <a:gdLst>
                <a:gd name="connsiteX0" fmla="*/ 87080 w 88736"/>
                <a:gd name="connsiteY0" fmla="*/ 0 h 67295"/>
                <a:gd name="connsiteX1" fmla="*/ 0 w 88736"/>
                <a:gd name="connsiteY1" fmla="*/ 41590 h 67295"/>
                <a:gd name="connsiteX2" fmla="*/ 0 w 88736"/>
                <a:gd name="connsiteY2" fmla="*/ 67295 h 67295"/>
                <a:gd name="connsiteX3" fmla="*/ 88736 w 88736"/>
                <a:gd name="connsiteY3" fmla="*/ 21568 h 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736" h="67295">
                  <a:moveTo>
                    <a:pt x="87080" y="0"/>
                  </a:moveTo>
                  <a:cubicBezTo>
                    <a:pt x="56318" y="9890"/>
                    <a:pt x="27027" y="23879"/>
                    <a:pt x="0" y="41590"/>
                  </a:cubicBezTo>
                  <a:lnTo>
                    <a:pt x="0" y="67295"/>
                  </a:lnTo>
                  <a:cubicBezTo>
                    <a:pt x="27080" y="47626"/>
                    <a:pt x="57003" y="32207"/>
                    <a:pt x="88736" y="21568"/>
                  </a:cubicBezTo>
                  <a:close/>
                </a:path>
              </a:pathLst>
            </a:custGeom>
            <a:solidFill>
              <a:srgbClr val="F0513D"/>
            </a:solidFill>
            <a:ln w="10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0" name="Graphic 29" descr="Graduation cap with solid fill">
            <a:extLst>
              <a:ext uri="{FF2B5EF4-FFF2-40B4-BE49-F238E27FC236}">
                <a16:creationId xmlns:a16="http://schemas.microsoft.com/office/drawing/2014/main" id="{1297672F-2606-461C-AE18-5966F37AF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183" y="2459997"/>
            <a:ext cx="486104" cy="486104"/>
          </a:xfrm>
          <a:prstGeom prst="rect">
            <a:avLst/>
          </a:prstGeom>
        </p:spPr>
      </p:pic>
      <p:pic>
        <p:nvPicPr>
          <p:cNvPr id="32" name="Graphic 31" descr="Pen with solid fill">
            <a:extLst>
              <a:ext uri="{FF2B5EF4-FFF2-40B4-BE49-F238E27FC236}">
                <a16:creationId xmlns:a16="http://schemas.microsoft.com/office/drawing/2014/main" id="{6B32F19C-1D42-4464-A402-8F955A071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2938" y="3934619"/>
            <a:ext cx="486104" cy="486104"/>
          </a:xfrm>
          <a:prstGeom prst="rect">
            <a:avLst/>
          </a:prstGeom>
        </p:spPr>
      </p:pic>
      <p:pic>
        <p:nvPicPr>
          <p:cNvPr id="34" name="Graphic 33" descr="Online meeting with solid fill">
            <a:extLst>
              <a:ext uri="{FF2B5EF4-FFF2-40B4-BE49-F238E27FC236}">
                <a16:creationId xmlns:a16="http://schemas.microsoft.com/office/drawing/2014/main" id="{642B5094-945F-4774-95D9-7F88A5B89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7621" y="4230677"/>
            <a:ext cx="623264" cy="623264"/>
          </a:xfrm>
          <a:prstGeom prst="rect">
            <a:avLst/>
          </a:prstGeom>
        </p:spPr>
      </p:pic>
      <p:pic>
        <p:nvPicPr>
          <p:cNvPr id="38" name="Graphic 37" descr="Online Network with solid fill">
            <a:extLst>
              <a:ext uri="{FF2B5EF4-FFF2-40B4-BE49-F238E27FC236}">
                <a16:creationId xmlns:a16="http://schemas.microsoft.com/office/drawing/2014/main" id="{55D4722A-B74F-4203-BC4F-D2A736C6EF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7271" y="1394460"/>
            <a:ext cx="548640" cy="548640"/>
          </a:xfrm>
          <a:prstGeom prst="rect">
            <a:avLst/>
          </a:prstGeom>
        </p:spPr>
      </p:pic>
      <p:pic>
        <p:nvPicPr>
          <p:cNvPr id="40" name="Graphic 39" descr="Remote learning science with solid fill">
            <a:extLst>
              <a:ext uri="{FF2B5EF4-FFF2-40B4-BE49-F238E27FC236}">
                <a16:creationId xmlns:a16="http://schemas.microsoft.com/office/drawing/2014/main" id="{D8CD5073-8A6E-4999-969A-C39C057432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09630" y="2806431"/>
            <a:ext cx="604259" cy="60425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1940DDC9-AD74-4911-9CA1-5D9C3223545C}"/>
              </a:ext>
            </a:extLst>
          </p:cNvPr>
          <p:cNvGrpSpPr/>
          <p:nvPr/>
        </p:nvGrpSpPr>
        <p:grpSpPr>
          <a:xfrm>
            <a:off x="10306019" y="4542309"/>
            <a:ext cx="411480" cy="411480"/>
            <a:chOff x="3984467" y="2789033"/>
            <a:chExt cx="411480" cy="41148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5C22964-3BAB-4DC3-946E-37907BE003D1}"/>
                </a:ext>
              </a:extLst>
            </p:cNvPr>
            <p:cNvSpPr/>
            <p:nvPr/>
          </p:nvSpPr>
          <p:spPr>
            <a:xfrm>
              <a:off x="4121627" y="292619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BAF6A2-94E7-4063-9DA9-90C4C132EA59}"/>
                </a:ext>
              </a:extLst>
            </p:cNvPr>
            <p:cNvSpPr/>
            <p:nvPr/>
          </p:nvSpPr>
          <p:spPr>
            <a:xfrm>
              <a:off x="4258787" y="306335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A137258-38A1-4890-A23F-76E3F5B1B0C2}"/>
                </a:ext>
              </a:extLst>
            </p:cNvPr>
            <p:cNvSpPr/>
            <p:nvPr/>
          </p:nvSpPr>
          <p:spPr>
            <a:xfrm>
              <a:off x="3984467" y="278903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CFF998-663F-451A-A32A-7A9154C647EE}"/>
              </a:ext>
            </a:extLst>
          </p:cNvPr>
          <p:cNvGrpSpPr/>
          <p:nvPr/>
        </p:nvGrpSpPr>
        <p:grpSpPr>
          <a:xfrm>
            <a:off x="2081310" y="2770344"/>
            <a:ext cx="411480" cy="410447"/>
            <a:chOff x="2081310" y="2770344"/>
            <a:chExt cx="411480" cy="41044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27A529B-8874-4E43-969D-302EF146C9B3}"/>
                </a:ext>
              </a:extLst>
            </p:cNvPr>
            <p:cNvSpPr/>
            <p:nvPr/>
          </p:nvSpPr>
          <p:spPr>
            <a:xfrm>
              <a:off x="2081310" y="2770344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CBAD7C7-677D-4036-8E14-80F1C2CE0F2E}"/>
                </a:ext>
              </a:extLst>
            </p:cNvPr>
            <p:cNvSpPr/>
            <p:nvPr/>
          </p:nvSpPr>
          <p:spPr>
            <a:xfrm>
              <a:off x="2218470" y="2906471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37C2CE9-7549-4083-8C31-4D35A94B486C}"/>
                </a:ext>
              </a:extLst>
            </p:cNvPr>
            <p:cNvSpPr/>
            <p:nvPr/>
          </p:nvSpPr>
          <p:spPr>
            <a:xfrm>
              <a:off x="2355630" y="3043631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FFE10-CC24-4E39-BCE1-00D5BD72037A}"/>
              </a:ext>
            </a:extLst>
          </p:cNvPr>
          <p:cNvGrpSpPr/>
          <p:nvPr/>
        </p:nvGrpSpPr>
        <p:grpSpPr>
          <a:xfrm rot="5400000">
            <a:off x="8106614" y="1962919"/>
            <a:ext cx="411480" cy="410447"/>
            <a:chOff x="2081310" y="2770344"/>
            <a:chExt cx="411480" cy="4104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E244F10-0A3A-4BBF-917A-9EB276B89F37}"/>
                </a:ext>
              </a:extLst>
            </p:cNvPr>
            <p:cNvSpPr/>
            <p:nvPr/>
          </p:nvSpPr>
          <p:spPr>
            <a:xfrm>
              <a:off x="2081310" y="2770344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9364581-F333-4CF7-9F41-8D733BCE33C4}"/>
                </a:ext>
              </a:extLst>
            </p:cNvPr>
            <p:cNvSpPr/>
            <p:nvPr/>
          </p:nvSpPr>
          <p:spPr>
            <a:xfrm>
              <a:off x="2218470" y="2906471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AAE857A-A50E-442B-B663-D19BDF69F9AA}"/>
                </a:ext>
              </a:extLst>
            </p:cNvPr>
            <p:cNvSpPr/>
            <p:nvPr/>
          </p:nvSpPr>
          <p:spPr>
            <a:xfrm>
              <a:off x="2355630" y="3043631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127BAC1-04D1-46C6-AC16-5F1B3A3B8195}"/>
              </a:ext>
            </a:extLst>
          </p:cNvPr>
          <p:cNvGrpSpPr/>
          <p:nvPr/>
        </p:nvGrpSpPr>
        <p:grpSpPr>
          <a:xfrm rot="5400000">
            <a:off x="227846" y="4679986"/>
            <a:ext cx="411480" cy="410447"/>
            <a:chOff x="2081310" y="2770344"/>
            <a:chExt cx="411480" cy="41044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51B4933-2292-4AC6-B1B9-0855F54CDDF7}"/>
                </a:ext>
              </a:extLst>
            </p:cNvPr>
            <p:cNvSpPr/>
            <p:nvPr/>
          </p:nvSpPr>
          <p:spPr>
            <a:xfrm>
              <a:off x="2081310" y="2770344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4EDF338-EF35-4149-97EF-4DAA0448FEA1}"/>
                </a:ext>
              </a:extLst>
            </p:cNvPr>
            <p:cNvSpPr/>
            <p:nvPr/>
          </p:nvSpPr>
          <p:spPr>
            <a:xfrm>
              <a:off x="2218470" y="2906471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3D8E4C-47DE-4517-9E02-4C518F45724F}"/>
                </a:ext>
              </a:extLst>
            </p:cNvPr>
            <p:cNvSpPr/>
            <p:nvPr/>
          </p:nvSpPr>
          <p:spPr>
            <a:xfrm>
              <a:off x="2355630" y="3043631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EB9A34D-C25F-4650-96CD-4BCF83DCB1D7}"/>
              </a:ext>
            </a:extLst>
          </p:cNvPr>
          <p:cNvGrpSpPr/>
          <p:nvPr/>
        </p:nvGrpSpPr>
        <p:grpSpPr>
          <a:xfrm rot="5400000">
            <a:off x="3234659" y="4748050"/>
            <a:ext cx="411480" cy="411480"/>
            <a:chOff x="3984467" y="2789033"/>
            <a:chExt cx="411480" cy="41148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EC15A96-D4F8-403D-BA57-DEE0373DAD79}"/>
                </a:ext>
              </a:extLst>
            </p:cNvPr>
            <p:cNvSpPr/>
            <p:nvPr/>
          </p:nvSpPr>
          <p:spPr>
            <a:xfrm>
              <a:off x="4121627" y="292619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62B487B-DE5B-48AF-8496-A05CA2CE0189}"/>
                </a:ext>
              </a:extLst>
            </p:cNvPr>
            <p:cNvSpPr/>
            <p:nvPr/>
          </p:nvSpPr>
          <p:spPr>
            <a:xfrm>
              <a:off x="4258787" y="306335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18E14A0-97F2-4A64-9168-008FFB099B4A}"/>
                </a:ext>
              </a:extLst>
            </p:cNvPr>
            <p:cNvSpPr/>
            <p:nvPr/>
          </p:nvSpPr>
          <p:spPr>
            <a:xfrm>
              <a:off x="3984467" y="278903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616682-CDB0-42BE-8E94-3A514D1DA3F6}"/>
              </a:ext>
            </a:extLst>
          </p:cNvPr>
          <p:cNvGrpSpPr/>
          <p:nvPr/>
        </p:nvGrpSpPr>
        <p:grpSpPr>
          <a:xfrm rot="10800000">
            <a:off x="11147308" y="1670085"/>
            <a:ext cx="411480" cy="410447"/>
            <a:chOff x="2081310" y="2770344"/>
            <a:chExt cx="411480" cy="41044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A98994C-ED65-4AE1-B333-FD13BC321AAC}"/>
                </a:ext>
              </a:extLst>
            </p:cNvPr>
            <p:cNvSpPr/>
            <p:nvPr/>
          </p:nvSpPr>
          <p:spPr>
            <a:xfrm>
              <a:off x="2081310" y="2770344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E094E13-BDA8-4BD1-A252-F1EF5E796F3E}"/>
                </a:ext>
              </a:extLst>
            </p:cNvPr>
            <p:cNvSpPr/>
            <p:nvPr/>
          </p:nvSpPr>
          <p:spPr>
            <a:xfrm>
              <a:off x="2218470" y="2906471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73712C-AD1C-47C1-9400-33ADDF0E1B2E}"/>
                </a:ext>
              </a:extLst>
            </p:cNvPr>
            <p:cNvSpPr/>
            <p:nvPr/>
          </p:nvSpPr>
          <p:spPr>
            <a:xfrm>
              <a:off x="2355630" y="3043631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1DE8CEA-B5FC-49A3-9912-65895E749EC7}"/>
              </a:ext>
            </a:extLst>
          </p:cNvPr>
          <p:cNvGrpSpPr/>
          <p:nvPr/>
        </p:nvGrpSpPr>
        <p:grpSpPr>
          <a:xfrm>
            <a:off x="5253959" y="4024937"/>
            <a:ext cx="411480" cy="411480"/>
            <a:chOff x="3984467" y="2789033"/>
            <a:chExt cx="411480" cy="41148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4D264E0-C91B-453E-98D5-592AE06FEEF5}"/>
                </a:ext>
              </a:extLst>
            </p:cNvPr>
            <p:cNvSpPr/>
            <p:nvPr/>
          </p:nvSpPr>
          <p:spPr>
            <a:xfrm>
              <a:off x="4121627" y="292619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FA196C1-5EB5-4FDF-AC4C-9D3ECBE0A67A}"/>
                </a:ext>
              </a:extLst>
            </p:cNvPr>
            <p:cNvSpPr/>
            <p:nvPr/>
          </p:nvSpPr>
          <p:spPr>
            <a:xfrm>
              <a:off x="4258787" y="306335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616F4-9760-4215-9C07-8AF1EC5D2EC5}"/>
                </a:ext>
              </a:extLst>
            </p:cNvPr>
            <p:cNvSpPr/>
            <p:nvPr/>
          </p:nvSpPr>
          <p:spPr>
            <a:xfrm>
              <a:off x="3984467" y="278903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5E51B81-0031-46A1-B98E-02C14E5E63EB}"/>
              </a:ext>
            </a:extLst>
          </p:cNvPr>
          <p:cNvGrpSpPr/>
          <p:nvPr/>
        </p:nvGrpSpPr>
        <p:grpSpPr>
          <a:xfrm>
            <a:off x="637896" y="1435103"/>
            <a:ext cx="411480" cy="411480"/>
            <a:chOff x="3984467" y="2789033"/>
            <a:chExt cx="411480" cy="41148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F9B1D51-4F3D-49C5-9961-E5428B3EC6C6}"/>
                </a:ext>
              </a:extLst>
            </p:cNvPr>
            <p:cNvSpPr/>
            <p:nvPr/>
          </p:nvSpPr>
          <p:spPr>
            <a:xfrm>
              <a:off x="4121627" y="292619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A5EBB48-CE63-4432-AEFD-6FD976F15595}"/>
                </a:ext>
              </a:extLst>
            </p:cNvPr>
            <p:cNvSpPr/>
            <p:nvPr/>
          </p:nvSpPr>
          <p:spPr>
            <a:xfrm>
              <a:off x="4258787" y="306335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551BC11-69AE-41C8-A4D5-72BDA61CF53B}"/>
                </a:ext>
              </a:extLst>
            </p:cNvPr>
            <p:cNvSpPr/>
            <p:nvPr/>
          </p:nvSpPr>
          <p:spPr>
            <a:xfrm>
              <a:off x="3984467" y="278903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64853FEA-AFCD-47BE-88DD-F95023D8025E}"/>
              </a:ext>
            </a:extLst>
          </p:cNvPr>
          <p:cNvSpPr/>
          <p:nvPr/>
        </p:nvSpPr>
        <p:spPr>
          <a:xfrm>
            <a:off x="8175711" y="441960"/>
            <a:ext cx="424729" cy="386079"/>
          </a:xfrm>
          <a:prstGeom prst="ellipse">
            <a:avLst/>
          </a:pr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Programmer female with solid fill">
            <a:extLst>
              <a:ext uri="{FF2B5EF4-FFF2-40B4-BE49-F238E27FC236}">
                <a16:creationId xmlns:a16="http://schemas.microsoft.com/office/drawing/2014/main" id="{FF4DE014-35C2-4FEF-A253-9EDE6CB0A4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28940" y="263939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8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RHOA</dc:creator>
  <cp:lastModifiedBy>RHOA</cp:lastModifiedBy>
  <cp:revision>3</cp:revision>
  <dcterms:created xsi:type="dcterms:W3CDTF">2022-10-17T23:52:59Z</dcterms:created>
  <dcterms:modified xsi:type="dcterms:W3CDTF">2022-10-18T00:54:28Z</dcterms:modified>
</cp:coreProperties>
</file>