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A32"/>
    <a:srgbClr val="21242E"/>
    <a:srgbClr val="F4F4F5"/>
    <a:srgbClr val="F0513D"/>
    <a:srgbClr val="D4D4D6"/>
    <a:srgbClr val="F5F5F6"/>
    <a:srgbClr val="252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314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8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26FB-1612-453F-AC96-6BF736D733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467C7-D9CA-43F5-B2B1-0CBCF4BD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A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5AB640-563E-4571-880B-9A9D49594D0A}"/>
              </a:ext>
            </a:extLst>
          </p:cNvPr>
          <p:cNvGrpSpPr/>
          <p:nvPr/>
        </p:nvGrpSpPr>
        <p:grpSpPr>
          <a:xfrm>
            <a:off x="0" y="0"/>
            <a:ext cx="914400" cy="914400"/>
            <a:chOff x="0" y="0"/>
            <a:chExt cx="914400" cy="9144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4F84D5-23AB-4182-B4C9-AC0D373FE700}"/>
                </a:ext>
              </a:extLst>
            </p:cNvPr>
            <p:cNvGrpSpPr/>
            <p:nvPr/>
          </p:nvGrpSpPr>
          <p:grpSpPr>
            <a:xfrm>
              <a:off x="0" y="0"/>
              <a:ext cx="914400" cy="457200"/>
              <a:chOff x="0" y="0"/>
              <a:chExt cx="914400" cy="4572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4A13299-3B3F-43BF-AFE9-5A97826D820A}"/>
                  </a:ext>
                </a:extLst>
              </p:cNvPr>
              <p:cNvGrpSpPr/>
              <p:nvPr/>
            </p:nvGrpSpPr>
            <p:grpSpPr>
              <a:xfrm>
                <a:off x="457200" y="0"/>
                <a:ext cx="457200" cy="457200"/>
                <a:chOff x="82720" y="101814"/>
                <a:chExt cx="741241" cy="713805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359D86-581B-41B6-AEF6-817F8F1D7AE9}"/>
                    </a:ext>
                  </a:extLst>
                </p:cNvPr>
                <p:cNvSpPr/>
                <p:nvPr/>
              </p:nvSpPr>
              <p:spPr>
                <a:xfrm rot="2697341">
                  <a:off x="172713" y="101814"/>
                  <a:ext cx="108024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44E2D18-D058-44E3-A6B3-BD41FDC485D4}"/>
                    </a:ext>
                  </a:extLst>
                </p:cNvPr>
                <p:cNvSpPr/>
                <p:nvPr/>
              </p:nvSpPr>
              <p:spPr>
                <a:xfrm rot="2697341">
                  <a:off x="625941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BF1E1B6-DB29-4778-9049-1736B4B47E2A}"/>
                    </a:ext>
                  </a:extLst>
                </p:cNvPr>
                <p:cNvSpPr/>
                <p:nvPr/>
              </p:nvSpPr>
              <p:spPr>
                <a:xfrm rot="18897341">
                  <a:off x="172714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E976985E-62C5-4B2E-9770-9956C547249C}"/>
                    </a:ext>
                  </a:extLst>
                </p:cNvPr>
                <p:cNvSpPr/>
                <p:nvPr/>
              </p:nvSpPr>
              <p:spPr>
                <a:xfrm rot="18897341">
                  <a:off x="625941" y="101814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0EEEFBD-CEBC-4536-81BE-16D681960CD5}"/>
                  </a:ext>
                </a:extLst>
              </p:cNvPr>
              <p:cNvGrpSpPr/>
              <p:nvPr/>
            </p:nvGrpSpPr>
            <p:grpSpPr>
              <a:xfrm>
                <a:off x="0" y="0"/>
                <a:ext cx="457200" cy="457200"/>
                <a:chOff x="82720" y="101814"/>
                <a:chExt cx="741241" cy="713805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98ED103-2576-49F9-8828-18D2DCADA1B8}"/>
                    </a:ext>
                  </a:extLst>
                </p:cNvPr>
                <p:cNvSpPr/>
                <p:nvPr/>
              </p:nvSpPr>
              <p:spPr>
                <a:xfrm rot="2697341">
                  <a:off x="172713" y="101814"/>
                  <a:ext cx="108024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7BA64BC-A23B-4334-B07B-52C4861682FB}"/>
                    </a:ext>
                  </a:extLst>
                </p:cNvPr>
                <p:cNvSpPr/>
                <p:nvPr/>
              </p:nvSpPr>
              <p:spPr>
                <a:xfrm rot="2697341">
                  <a:off x="625941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2E0A1DE-7468-4838-8A19-DE6C90F3A897}"/>
                    </a:ext>
                  </a:extLst>
                </p:cNvPr>
                <p:cNvSpPr/>
                <p:nvPr/>
              </p:nvSpPr>
              <p:spPr>
                <a:xfrm rot="18897341">
                  <a:off x="172714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CB949A4-7507-4433-99D7-B110DFB36FCA}"/>
                    </a:ext>
                  </a:extLst>
                </p:cNvPr>
                <p:cNvSpPr/>
                <p:nvPr/>
              </p:nvSpPr>
              <p:spPr>
                <a:xfrm rot="18897341">
                  <a:off x="625941" y="101814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35ECCA-92EF-4FD2-A1C8-F597A506E9CB}"/>
                </a:ext>
              </a:extLst>
            </p:cNvPr>
            <p:cNvGrpSpPr/>
            <p:nvPr/>
          </p:nvGrpSpPr>
          <p:grpSpPr>
            <a:xfrm>
              <a:off x="0" y="457200"/>
              <a:ext cx="914400" cy="457200"/>
              <a:chOff x="152400" y="152400"/>
              <a:chExt cx="914400" cy="4572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A177B4F-720B-48C7-9843-71CFB54AAA10}"/>
                  </a:ext>
                </a:extLst>
              </p:cNvPr>
              <p:cNvGrpSpPr/>
              <p:nvPr/>
            </p:nvGrpSpPr>
            <p:grpSpPr>
              <a:xfrm>
                <a:off x="609600" y="152400"/>
                <a:ext cx="457200" cy="457200"/>
                <a:chOff x="82720" y="101814"/>
                <a:chExt cx="741241" cy="71380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533400E-8A11-4F72-80EB-E8B7F6FF524D}"/>
                    </a:ext>
                  </a:extLst>
                </p:cNvPr>
                <p:cNvSpPr/>
                <p:nvPr/>
              </p:nvSpPr>
              <p:spPr>
                <a:xfrm rot="2697341">
                  <a:off x="172713" y="101814"/>
                  <a:ext cx="108024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C4DAA6A-DE31-4846-AE57-447753E56BB7}"/>
                    </a:ext>
                  </a:extLst>
                </p:cNvPr>
                <p:cNvSpPr/>
                <p:nvPr/>
              </p:nvSpPr>
              <p:spPr>
                <a:xfrm rot="2697341">
                  <a:off x="625941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41A0C68-AD5E-4A98-BA89-08B2D0E51126}"/>
                    </a:ext>
                  </a:extLst>
                </p:cNvPr>
                <p:cNvSpPr/>
                <p:nvPr/>
              </p:nvSpPr>
              <p:spPr>
                <a:xfrm rot="18897341">
                  <a:off x="172714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BB9FB1E-5BA2-4EEC-AA5F-6E71A5ECB031}"/>
                    </a:ext>
                  </a:extLst>
                </p:cNvPr>
                <p:cNvSpPr/>
                <p:nvPr/>
              </p:nvSpPr>
              <p:spPr>
                <a:xfrm rot="18897341">
                  <a:off x="625941" y="101814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6B7BEB9-E519-4F18-82FE-C91EE64FBB52}"/>
                  </a:ext>
                </a:extLst>
              </p:cNvPr>
              <p:cNvGrpSpPr/>
              <p:nvPr/>
            </p:nvGrpSpPr>
            <p:grpSpPr>
              <a:xfrm>
                <a:off x="152400" y="152400"/>
                <a:ext cx="457200" cy="457200"/>
                <a:chOff x="82720" y="101814"/>
                <a:chExt cx="741241" cy="713805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5118804-A2F9-417B-AF52-0F2D5EAA8D33}"/>
                    </a:ext>
                  </a:extLst>
                </p:cNvPr>
                <p:cNvSpPr/>
                <p:nvPr/>
              </p:nvSpPr>
              <p:spPr>
                <a:xfrm rot="2697341">
                  <a:off x="172713" y="101814"/>
                  <a:ext cx="108024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8E06246-878A-4438-BFF3-DDB38A587189}"/>
                    </a:ext>
                  </a:extLst>
                </p:cNvPr>
                <p:cNvSpPr/>
                <p:nvPr/>
              </p:nvSpPr>
              <p:spPr>
                <a:xfrm rot="2697341">
                  <a:off x="625941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4EC17A8-4E79-4DD7-A8F9-C43F6BBA3685}"/>
                    </a:ext>
                  </a:extLst>
                </p:cNvPr>
                <p:cNvSpPr/>
                <p:nvPr/>
              </p:nvSpPr>
              <p:spPr>
                <a:xfrm rot="18897341">
                  <a:off x="172714" y="527605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8434E0A-632C-408B-A61A-B25C33717AD3}"/>
                    </a:ext>
                  </a:extLst>
                </p:cNvPr>
                <p:cNvSpPr/>
                <p:nvPr/>
              </p:nvSpPr>
              <p:spPr>
                <a:xfrm rot="18897341">
                  <a:off x="625941" y="101814"/>
                  <a:ext cx="108025" cy="288014"/>
                </a:xfrm>
                <a:prstGeom prst="rect">
                  <a:avLst/>
                </a:prstGeom>
                <a:solidFill>
                  <a:srgbClr val="2124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2088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RHOA</dc:creator>
  <cp:lastModifiedBy>RHOA</cp:lastModifiedBy>
  <cp:revision>5</cp:revision>
  <dcterms:created xsi:type="dcterms:W3CDTF">2022-10-17T23:52:59Z</dcterms:created>
  <dcterms:modified xsi:type="dcterms:W3CDTF">2022-10-18T20:10:25Z</dcterms:modified>
</cp:coreProperties>
</file>