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50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5"/>
    <a:srgbClr val="F0513D"/>
    <a:srgbClr val="D4D4D6"/>
    <a:srgbClr val="F5F5F6"/>
    <a:srgbClr val="25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816"/>
            <a:ext cx="9144000" cy="525051"/>
          </a:xfrm>
        </p:spPr>
        <p:txBody>
          <a:bodyPr anchor="b"/>
          <a:lstStyle>
            <a:lvl1pPr algn="ctr">
              <a:defRPr sz="1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92115"/>
            <a:ext cx="9144000" cy="364114"/>
          </a:xfrm>
        </p:spPr>
        <p:txBody>
          <a:bodyPr/>
          <a:lstStyle>
            <a:lvl1pPr marL="0" indent="0" algn="ctr">
              <a:buNone/>
              <a:defRPr sz="528"/>
            </a:lvl1pPr>
            <a:lvl2pPr marL="100538" indent="0" algn="ctr">
              <a:buNone/>
              <a:defRPr sz="440"/>
            </a:lvl2pPr>
            <a:lvl3pPr marL="201077" indent="0" algn="ctr">
              <a:buNone/>
              <a:defRPr sz="396"/>
            </a:lvl3pPr>
            <a:lvl4pPr marL="301615" indent="0" algn="ctr">
              <a:buNone/>
              <a:defRPr sz="352"/>
            </a:lvl4pPr>
            <a:lvl5pPr marL="402153" indent="0" algn="ctr">
              <a:buNone/>
              <a:defRPr sz="352"/>
            </a:lvl5pPr>
            <a:lvl6pPr marL="502691" indent="0" algn="ctr">
              <a:buNone/>
              <a:defRPr sz="352"/>
            </a:lvl6pPr>
            <a:lvl7pPr marL="603230" indent="0" algn="ctr">
              <a:buNone/>
              <a:defRPr sz="352"/>
            </a:lvl7pPr>
            <a:lvl8pPr marL="703768" indent="0" algn="ctr">
              <a:buNone/>
              <a:defRPr sz="352"/>
            </a:lvl8pPr>
            <a:lvl9pPr marL="804306" indent="0" algn="ctr">
              <a:buNone/>
              <a:defRPr sz="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0294"/>
            <a:ext cx="2628900" cy="127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0294"/>
            <a:ext cx="7734300" cy="1278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984"/>
            <a:ext cx="10515600" cy="627338"/>
          </a:xfrm>
        </p:spPr>
        <p:txBody>
          <a:bodyPr anchor="b"/>
          <a:lstStyle>
            <a:lvl1pPr>
              <a:defRPr sz="1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009257"/>
            <a:ext cx="10515600" cy="329902"/>
          </a:xfrm>
        </p:spPr>
        <p:txBody>
          <a:bodyPr/>
          <a:lstStyle>
            <a:lvl1pPr marL="0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1pPr>
            <a:lvl2pPr marL="100538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01077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3pPr>
            <a:lvl4pPr marL="301615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4pPr>
            <a:lvl5pPr marL="402153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5pPr>
            <a:lvl6pPr marL="502691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6pPr>
            <a:lvl7pPr marL="603230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7pPr>
            <a:lvl8pPr marL="703768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8pPr>
            <a:lvl9pPr marL="804306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01469"/>
            <a:ext cx="5181600" cy="95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01469"/>
            <a:ext cx="5181600" cy="95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294"/>
            <a:ext cx="10515600" cy="291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69700"/>
            <a:ext cx="5157787" cy="181184"/>
          </a:xfrm>
        </p:spPr>
        <p:txBody>
          <a:bodyPr anchor="b"/>
          <a:lstStyle>
            <a:lvl1pPr marL="0" indent="0">
              <a:buNone/>
              <a:defRPr sz="528" b="1"/>
            </a:lvl1pPr>
            <a:lvl2pPr marL="100538" indent="0">
              <a:buNone/>
              <a:defRPr sz="440" b="1"/>
            </a:lvl2pPr>
            <a:lvl3pPr marL="201077" indent="0">
              <a:buNone/>
              <a:defRPr sz="396" b="1"/>
            </a:lvl3pPr>
            <a:lvl4pPr marL="301615" indent="0">
              <a:buNone/>
              <a:defRPr sz="352" b="1"/>
            </a:lvl4pPr>
            <a:lvl5pPr marL="402153" indent="0">
              <a:buNone/>
              <a:defRPr sz="352" b="1"/>
            </a:lvl5pPr>
            <a:lvl6pPr marL="502691" indent="0">
              <a:buNone/>
              <a:defRPr sz="352" b="1"/>
            </a:lvl6pPr>
            <a:lvl7pPr marL="603230" indent="0">
              <a:buNone/>
              <a:defRPr sz="352" b="1"/>
            </a:lvl7pPr>
            <a:lvl8pPr marL="703768" indent="0">
              <a:buNone/>
              <a:defRPr sz="352" b="1"/>
            </a:lvl8pPr>
            <a:lvl9pPr marL="804306" indent="0">
              <a:buNone/>
              <a:defRPr sz="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50885"/>
            <a:ext cx="5157787" cy="81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69700"/>
            <a:ext cx="5183188" cy="181184"/>
          </a:xfrm>
        </p:spPr>
        <p:txBody>
          <a:bodyPr anchor="b"/>
          <a:lstStyle>
            <a:lvl1pPr marL="0" indent="0">
              <a:buNone/>
              <a:defRPr sz="528" b="1"/>
            </a:lvl1pPr>
            <a:lvl2pPr marL="100538" indent="0">
              <a:buNone/>
              <a:defRPr sz="440" b="1"/>
            </a:lvl2pPr>
            <a:lvl3pPr marL="201077" indent="0">
              <a:buNone/>
              <a:defRPr sz="396" b="1"/>
            </a:lvl3pPr>
            <a:lvl4pPr marL="301615" indent="0">
              <a:buNone/>
              <a:defRPr sz="352" b="1"/>
            </a:lvl4pPr>
            <a:lvl5pPr marL="402153" indent="0">
              <a:buNone/>
              <a:defRPr sz="352" b="1"/>
            </a:lvl5pPr>
            <a:lvl6pPr marL="502691" indent="0">
              <a:buNone/>
              <a:defRPr sz="352" b="1"/>
            </a:lvl6pPr>
            <a:lvl7pPr marL="603230" indent="0">
              <a:buNone/>
              <a:defRPr sz="352" b="1"/>
            </a:lvl7pPr>
            <a:lvl8pPr marL="703768" indent="0">
              <a:buNone/>
              <a:defRPr sz="352" b="1"/>
            </a:lvl8pPr>
            <a:lvl9pPr marL="804306" indent="0">
              <a:buNone/>
              <a:defRPr sz="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550885"/>
            <a:ext cx="5183188" cy="81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0542"/>
            <a:ext cx="3932237" cy="351896"/>
          </a:xfrm>
        </p:spPr>
        <p:txBody>
          <a:bodyPr anchor="b"/>
          <a:lstStyle>
            <a:lvl1pPr>
              <a:defRPr sz="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7142"/>
            <a:ext cx="6172200" cy="1071746"/>
          </a:xfrm>
        </p:spPr>
        <p:txBody>
          <a:bodyPr/>
          <a:lstStyle>
            <a:lvl1pPr>
              <a:defRPr sz="704"/>
            </a:lvl1pPr>
            <a:lvl2pPr>
              <a:defRPr sz="616"/>
            </a:lvl2pPr>
            <a:lvl3pPr>
              <a:defRPr sz="528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52438"/>
            <a:ext cx="3932237" cy="838196"/>
          </a:xfrm>
        </p:spPr>
        <p:txBody>
          <a:bodyPr/>
          <a:lstStyle>
            <a:lvl1pPr marL="0" indent="0">
              <a:buNone/>
              <a:defRPr sz="352"/>
            </a:lvl1pPr>
            <a:lvl2pPr marL="100538" indent="0">
              <a:buNone/>
              <a:defRPr sz="308"/>
            </a:lvl2pPr>
            <a:lvl3pPr marL="201077" indent="0">
              <a:buNone/>
              <a:defRPr sz="264"/>
            </a:lvl3pPr>
            <a:lvl4pPr marL="301615" indent="0">
              <a:buNone/>
              <a:defRPr sz="220"/>
            </a:lvl4pPr>
            <a:lvl5pPr marL="402153" indent="0">
              <a:buNone/>
              <a:defRPr sz="220"/>
            </a:lvl5pPr>
            <a:lvl6pPr marL="502691" indent="0">
              <a:buNone/>
              <a:defRPr sz="220"/>
            </a:lvl6pPr>
            <a:lvl7pPr marL="603230" indent="0">
              <a:buNone/>
              <a:defRPr sz="220"/>
            </a:lvl7pPr>
            <a:lvl8pPr marL="703768" indent="0">
              <a:buNone/>
              <a:defRPr sz="220"/>
            </a:lvl8pPr>
            <a:lvl9pPr marL="804306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0542"/>
            <a:ext cx="3932237" cy="351896"/>
          </a:xfrm>
        </p:spPr>
        <p:txBody>
          <a:bodyPr anchor="b"/>
          <a:lstStyle>
            <a:lvl1pPr>
              <a:defRPr sz="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7142"/>
            <a:ext cx="6172200" cy="1071746"/>
          </a:xfrm>
        </p:spPr>
        <p:txBody>
          <a:bodyPr anchor="t"/>
          <a:lstStyle>
            <a:lvl1pPr marL="0" indent="0">
              <a:buNone/>
              <a:defRPr sz="704"/>
            </a:lvl1pPr>
            <a:lvl2pPr marL="100538" indent="0">
              <a:buNone/>
              <a:defRPr sz="616"/>
            </a:lvl2pPr>
            <a:lvl3pPr marL="201077" indent="0">
              <a:buNone/>
              <a:defRPr sz="528"/>
            </a:lvl3pPr>
            <a:lvl4pPr marL="301615" indent="0">
              <a:buNone/>
              <a:defRPr sz="440"/>
            </a:lvl4pPr>
            <a:lvl5pPr marL="402153" indent="0">
              <a:buNone/>
              <a:defRPr sz="440"/>
            </a:lvl5pPr>
            <a:lvl6pPr marL="502691" indent="0">
              <a:buNone/>
              <a:defRPr sz="440"/>
            </a:lvl6pPr>
            <a:lvl7pPr marL="603230" indent="0">
              <a:buNone/>
              <a:defRPr sz="440"/>
            </a:lvl7pPr>
            <a:lvl8pPr marL="703768" indent="0">
              <a:buNone/>
              <a:defRPr sz="440"/>
            </a:lvl8pPr>
            <a:lvl9pPr marL="804306" indent="0">
              <a:buNone/>
              <a:defRPr sz="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52438"/>
            <a:ext cx="3932237" cy="838196"/>
          </a:xfrm>
        </p:spPr>
        <p:txBody>
          <a:bodyPr/>
          <a:lstStyle>
            <a:lvl1pPr marL="0" indent="0">
              <a:buNone/>
              <a:defRPr sz="352"/>
            </a:lvl1pPr>
            <a:lvl2pPr marL="100538" indent="0">
              <a:buNone/>
              <a:defRPr sz="308"/>
            </a:lvl2pPr>
            <a:lvl3pPr marL="201077" indent="0">
              <a:buNone/>
              <a:defRPr sz="264"/>
            </a:lvl3pPr>
            <a:lvl4pPr marL="301615" indent="0">
              <a:buNone/>
              <a:defRPr sz="220"/>
            </a:lvl4pPr>
            <a:lvl5pPr marL="402153" indent="0">
              <a:buNone/>
              <a:defRPr sz="220"/>
            </a:lvl5pPr>
            <a:lvl6pPr marL="502691" indent="0">
              <a:buNone/>
              <a:defRPr sz="220"/>
            </a:lvl6pPr>
            <a:lvl7pPr marL="603230" indent="0">
              <a:buNone/>
              <a:defRPr sz="220"/>
            </a:lvl7pPr>
            <a:lvl8pPr marL="703768" indent="0">
              <a:buNone/>
              <a:defRPr sz="220"/>
            </a:lvl8pPr>
            <a:lvl9pPr marL="804306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294"/>
            <a:ext cx="10515600" cy="2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01469"/>
            <a:ext cx="10515600" cy="95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97808"/>
            <a:ext cx="2743200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97808"/>
            <a:ext cx="4114800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97808"/>
            <a:ext cx="2743200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077" rtl="0" eaLnBrk="1" latinLnBrk="0" hangingPunct="1">
        <a:lnSpc>
          <a:spcPct val="90000"/>
        </a:lnSpc>
        <a:spcBef>
          <a:spcPct val="0"/>
        </a:spcBef>
        <a:buNone/>
        <a:defRPr sz="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69" indent="-50269" algn="l" defTabSz="201077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616" kern="1200">
          <a:solidFill>
            <a:schemeClr val="tx1"/>
          </a:solidFill>
          <a:latin typeface="+mn-lt"/>
          <a:ea typeface="+mn-ea"/>
          <a:cs typeface="+mn-cs"/>
        </a:defRPr>
      </a:lvl1pPr>
      <a:lvl2pPr marL="150807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51346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51884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4pPr>
      <a:lvl5pPr marL="452422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5pPr>
      <a:lvl6pPr marL="552961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6pPr>
      <a:lvl7pPr marL="653499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7pPr>
      <a:lvl8pPr marL="754037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8pPr>
      <a:lvl9pPr marL="854575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1pPr>
      <a:lvl2pPr marL="100538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2pPr>
      <a:lvl3pPr marL="201077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3pPr>
      <a:lvl4pPr marL="301615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4pPr>
      <a:lvl5pPr marL="402153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5pPr>
      <a:lvl6pPr marL="502691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6pPr>
      <a:lvl7pPr marL="603230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7pPr>
      <a:lvl8pPr marL="703768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8pPr>
      <a:lvl9pPr marL="804306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07F331-D988-47A2-8513-EC87263CC5E7}"/>
              </a:ext>
            </a:extLst>
          </p:cNvPr>
          <p:cNvGrpSpPr/>
          <p:nvPr/>
        </p:nvGrpSpPr>
        <p:grpSpPr>
          <a:xfrm>
            <a:off x="0" y="0"/>
            <a:ext cx="12192000" cy="1512696"/>
            <a:chOff x="0" y="0"/>
            <a:chExt cx="12192000" cy="1512696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7DD36EB0-78CF-4F3E-933C-B45780B3E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38"/>
            <a:stretch/>
          </p:blipFill>
          <p:spPr>
            <a:xfrm>
              <a:off x="0" y="0"/>
              <a:ext cx="12192000" cy="151269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7C0070-3CBF-427D-B45E-B6FDF0517A5C}"/>
                </a:ext>
              </a:extLst>
            </p:cNvPr>
            <p:cNvGrpSpPr/>
            <p:nvPr/>
          </p:nvGrpSpPr>
          <p:grpSpPr>
            <a:xfrm>
              <a:off x="8028940" y="273272"/>
              <a:ext cx="571501" cy="571500"/>
              <a:chOff x="8028940" y="-1697418"/>
              <a:chExt cx="571501" cy="5715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4853FEA-AFCD-47BE-88DD-F95023D8025E}"/>
                  </a:ext>
                </a:extLst>
              </p:cNvPr>
              <p:cNvSpPr/>
              <p:nvPr/>
            </p:nvSpPr>
            <p:spPr>
              <a:xfrm>
                <a:off x="8175712" y="-1519397"/>
                <a:ext cx="424729" cy="386079"/>
              </a:xfrm>
              <a:prstGeom prst="ellipse">
                <a:avLst/>
              </a:prstGeom>
              <a:solidFill>
                <a:srgbClr val="F4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FF4DE014-35C2-4FEF-A253-9EDE6CB0A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28940" y="-1697418"/>
                <a:ext cx="571500" cy="571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088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</dc:creator>
  <cp:lastModifiedBy>RHOA</cp:lastModifiedBy>
  <cp:revision>3</cp:revision>
  <dcterms:created xsi:type="dcterms:W3CDTF">2022-10-17T23:52:59Z</dcterms:created>
  <dcterms:modified xsi:type="dcterms:W3CDTF">2022-10-18T00:39:02Z</dcterms:modified>
</cp:coreProperties>
</file>