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76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999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99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4908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669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8887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63394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6335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004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4685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651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524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42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155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342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332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528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pPr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36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MC" dirty="0">
                <a:solidFill>
                  <a:srgbClr val="000000"/>
                </a:solidFill>
              </a:rPr>
              <a:t>Présentation de l'application comptabilité</a:t>
            </a:r>
            <a:endParaRPr lang="fr-MC" dirty="0">
              <a:solidFill>
                <a:srgbClr val="90C22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LU" dirty="0"/>
              <a:t>Projet </a:t>
            </a:r>
            <a:r>
              <a:rPr lang="fr-LU" dirty="0" err="1"/>
              <a:t>escapegame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6211669"/>
            <a:ext cx="191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Dutartre</a:t>
            </a:r>
            <a:r>
              <a:rPr lang="fr-FR" dirty="0" smtClean="0"/>
              <a:t> Thomas</a:t>
            </a:r>
          </a:p>
          <a:p>
            <a:r>
              <a:rPr lang="fr-FR" dirty="0" smtClean="0"/>
              <a:t>BTS SIO 2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Contrôle de la saisis avec information visuelle</a:t>
            </a:r>
          </a:p>
          <a:p>
            <a:endParaRPr lang="fr-FR" dirty="0" smtClean="0"/>
          </a:p>
          <a:p>
            <a:r>
              <a:rPr lang="fr-FR" dirty="0" smtClean="0"/>
              <a:t>Affichage en </a:t>
            </a:r>
            <a:r>
              <a:rPr lang="fr-FR" dirty="0" err="1" smtClean="0"/>
              <a:t>tooltip</a:t>
            </a:r>
            <a:r>
              <a:rPr lang="fr-FR" dirty="0" smtClean="0"/>
              <a:t> du format de la date</a:t>
            </a:r>
          </a:p>
          <a:p>
            <a:endParaRPr lang="fr-FR" dirty="0" smtClean="0"/>
          </a:p>
          <a:p>
            <a:r>
              <a:rPr lang="fr-FR" dirty="0" smtClean="0"/>
              <a:t>Confirmation avant de quitter le logiciel</a:t>
            </a:r>
          </a:p>
          <a:p>
            <a:endParaRPr lang="fr-FR" dirty="0" smtClean="0"/>
          </a:p>
          <a:p>
            <a:r>
              <a:rPr lang="fr-FR" dirty="0" smtClean="0"/>
              <a:t>Ecran de connexion avec identifiant et mot de passe</a:t>
            </a:r>
          </a:p>
          <a:p>
            <a:endParaRPr lang="fr-FR" dirty="0" smtClean="0"/>
          </a:p>
          <a:p>
            <a:r>
              <a:rPr lang="fr-FR" dirty="0" smtClean="0"/>
              <a:t>Affichage de la date clarifié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err="1" smtClean="0"/>
              <a:t>UseCase</a:t>
            </a:r>
            <a:endParaRPr lang="fr-FR" dirty="0"/>
          </a:p>
        </p:txBody>
      </p:sp>
      <p:pic>
        <p:nvPicPr>
          <p:cNvPr id="1026" name="Picture 2" descr="C:\Users\DUTARTRETH\Downloads\ScreenUse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9" y="1378776"/>
            <a:ext cx="5230796" cy="5479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UML base de donnée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52574"/>
            <a:ext cx="9763332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relationnel base de donnée</a:t>
            </a:r>
            <a:endParaRPr lang="fr-FR" dirty="0"/>
          </a:p>
        </p:txBody>
      </p:sp>
      <p:pic>
        <p:nvPicPr>
          <p:cNvPr id="2050" name="Picture 2" descr="C:\Users\DUTARTRETH\Downloads\ScreenModelB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314450"/>
            <a:ext cx="10488613" cy="554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</a:t>
            </a:r>
            <a:r>
              <a:rPr lang="fr-FR" dirty="0" smtClean="0"/>
              <a:t>de l’application comptabilité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accessible seulement par un personnel spécifique</a:t>
            </a:r>
          </a:p>
          <a:p>
            <a:endParaRPr lang="fr-FR" dirty="0" smtClean="0"/>
          </a:p>
          <a:p>
            <a:r>
              <a:rPr lang="fr-FR" dirty="0" smtClean="0"/>
              <a:t>Créer de nouveaux joueurs</a:t>
            </a:r>
          </a:p>
          <a:p>
            <a:endParaRPr lang="fr-FR" dirty="0" smtClean="0"/>
          </a:p>
          <a:p>
            <a:r>
              <a:rPr lang="fr-FR" dirty="0" smtClean="0"/>
              <a:t>Modifier des joueurs existants</a:t>
            </a:r>
          </a:p>
          <a:p>
            <a:endParaRPr lang="fr-FR" dirty="0" smtClean="0"/>
          </a:p>
          <a:p>
            <a:r>
              <a:rPr lang="fr-FR" dirty="0" smtClean="0"/>
              <a:t>Accès à l’historique des débits et des crédits lié à un joueur</a:t>
            </a:r>
          </a:p>
          <a:p>
            <a:endParaRPr lang="fr-FR" dirty="0" smtClean="0"/>
          </a:p>
          <a:p>
            <a:r>
              <a:rPr lang="fr-FR" dirty="0" smtClean="0"/>
              <a:t>Pas de suppression des joueurs pour des raisons légales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38241" cy="1320800"/>
          </a:xfrm>
        </p:spPr>
        <p:txBody>
          <a:bodyPr/>
          <a:lstStyle/>
          <a:p>
            <a:r>
              <a:rPr lang="fr-FR" dirty="0" smtClean="0"/>
              <a:t>Diagramme UML application comptabilité</a:t>
            </a:r>
            <a:endParaRPr lang="fr-FR" dirty="0"/>
          </a:p>
        </p:txBody>
      </p:sp>
      <p:pic>
        <p:nvPicPr>
          <p:cNvPr id="1026" name="Picture 2" descr="C:\Users\DUTARTRETH\Downloads\ScreenUMLComp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8725"/>
            <a:ext cx="12184960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Connexion &amp; comptabilité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29010"/>
            <a:ext cx="8401050" cy="418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Ergonomique &amp; </a:t>
            </a:r>
            <a:r>
              <a:rPr lang="fr-FR" dirty="0" smtClean="0"/>
              <a:t>Responsive</a:t>
            </a:r>
          </a:p>
          <a:p>
            <a:endParaRPr lang="fr-FR" dirty="0" smtClean="0"/>
          </a:p>
          <a:p>
            <a:r>
              <a:rPr lang="fr-FR" dirty="0" smtClean="0"/>
              <a:t>Connecté à une base de donnée</a:t>
            </a:r>
          </a:p>
          <a:p>
            <a:endParaRPr lang="fr-FR" dirty="0" smtClean="0"/>
          </a:p>
          <a:p>
            <a:r>
              <a:rPr lang="fr-FR" dirty="0" smtClean="0"/>
              <a:t>Possibilité de modifier les informations des joueurs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Historique des transactions par joueur</a:t>
            </a:r>
          </a:p>
          <a:p>
            <a:endParaRPr lang="fr-FR" dirty="0" smtClean="0"/>
          </a:p>
          <a:p>
            <a:r>
              <a:rPr lang="fr-FR" dirty="0" smtClean="0"/>
              <a:t>Liste des joueurs affichés avec toutes les informations utiles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140</Words>
  <Application>Microsoft Office PowerPoint</Application>
  <PresentationFormat>Personnalisé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Facette</vt:lpstr>
      <vt:lpstr>Présentation de l'application comptabilité</vt:lpstr>
      <vt:lpstr>Diagramme UseCase</vt:lpstr>
      <vt:lpstr>Diagramme UML base de donnée</vt:lpstr>
      <vt:lpstr>Schéma relationnel base de donnée</vt:lpstr>
      <vt:lpstr>Cahier des charges de l’application comptabilité</vt:lpstr>
      <vt:lpstr>Diagramme UML application comptabilité</vt:lpstr>
      <vt:lpstr>Interface Connexion &amp; comptabilité </vt:lpstr>
      <vt:lpstr>Diapositive 8</vt:lpstr>
      <vt:lpstr>Spécificités</vt:lpstr>
      <vt:lpstr>Spécificités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stage Talents Affinity 29/05/2017 au 30/06/2017</dc:title>
  <dc:creator/>
  <cp:lastModifiedBy>DUTARTRETH</cp:lastModifiedBy>
  <cp:revision>23</cp:revision>
  <dcterms:created xsi:type="dcterms:W3CDTF">2012-07-30T22:21:58Z</dcterms:created>
  <dcterms:modified xsi:type="dcterms:W3CDTF">2017-12-15T10:54:07Z</dcterms:modified>
</cp:coreProperties>
</file>