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05" r:id="rId3"/>
    <p:sldId id="306" r:id="rId4"/>
    <p:sldId id="310" r:id="rId5"/>
    <p:sldId id="399" r:id="rId6"/>
    <p:sldId id="400" r:id="rId7"/>
    <p:sldId id="487" r:id="rId8"/>
    <p:sldId id="401" r:id="rId9"/>
    <p:sldId id="492" r:id="rId10"/>
    <p:sldId id="494" r:id="rId11"/>
    <p:sldId id="495" r:id="rId12"/>
    <p:sldId id="496" r:id="rId13"/>
    <p:sldId id="402" r:id="rId14"/>
    <p:sldId id="497" r:id="rId15"/>
    <p:sldId id="403" r:id="rId16"/>
    <p:sldId id="404" r:id="rId17"/>
    <p:sldId id="405" r:id="rId18"/>
    <p:sldId id="498" r:id="rId19"/>
    <p:sldId id="407" r:id="rId20"/>
    <p:sldId id="408" r:id="rId21"/>
    <p:sldId id="409" r:id="rId22"/>
    <p:sldId id="41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rgbClr val="6FD8ED"/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/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rgbClr val="00A7C8"/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0E57E-C627-4778-8717-B73F92DB1C69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6402967E-F082-407B-A1B0-EFAA9A012AB8}">
      <dgm:prSet phldrT="[Texte]"/>
      <dgm:spPr>
        <a:solidFill>
          <a:srgbClr val="008FAC"/>
        </a:solidFill>
      </dgm:spPr>
      <dgm:t>
        <a:bodyPr/>
        <a:lstStyle/>
        <a:p>
          <a:r>
            <a:rPr lang="fr-FR" dirty="0"/>
            <a:t>Importation</a:t>
          </a:r>
        </a:p>
      </dgm:t>
    </dgm:pt>
    <dgm:pt modelId="{7199F035-EDCC-47DF-9840-264AC5FF324B}" type="parTrans" cxnId="{956A5923-83E5-44CE-9DEC-1275D4641201}">
      <dgm:prSet/>
      <dgm:spPr/>
      <dgm:t>
        <a:bodyPr/>
        <a:lstStyle/>
        <a:p>
          <a:endParaRPr lang="fr-FR"/>
        </a:p>
      </dgm:t>
    </dgm:pt>
    <dgm:pt modelId="{7201F22D-EA67-4560-8521-71D3C6EF89DF}" type="sibTrans" cxnId="{956A5923-83E5-44CE-9DEC-1275D4641201}">
      <dgm:prSet/>
      <dgm:spPr>
        <a:solidFill>
          <a:srgbClr val="C6E4E8"/>
        </a:solidFill>
      </dgm:spPr>
      <dgm:t>
        <a:bodyPr/>
        <a:lstStyle/>
        <a:p>
          <a:endParaRPr lang="fr-FR"/>
        </a:p>
      </dgm:t>
    </dgm:pt>
    <dgm:pt modelId="{AC54ED18-8631-4704-9BBF-C5BB2BBBDD59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/>
            <a:t>Organisation</a:t>
          </a:r>
        </a:p>
      </dgm:t>
    </dgm:pt>
    <dgm:pt modelId="{D29C6337-9FC4-46EF-9D0E-A8FF3C01E9DE}" type="parTrans" cxnId="{56E0F4AC-5EE7-4DC6-BAE2-67C94AD74804}">
      <dgm:prSet/>
      <dgm:spPr/>
      <dgm:t>
        <a:bodyPr/>
        <a:lstStyle/>
        <a:p>
          <a:endParaRPr lang="fr-FR"/>
        </a:p>
      </dgm:t>
    </dgm:pt>
    <dgm:pt modelId="{35E520A1-8AA9-4D3B-B0C0-5FB890FF6EFB}" type="sibTrans" cxnId="{56E0F4AC-5EE7-4DC6-BAE2-67C94AD74804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fr-FR"/>
        </a:p>
      </dgm:t>
    </dgm:pt>
    <dgm:pt modelId="{381884E3-DA09-4093-AA50-A677A87DDCD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Structure des données</a:t>
          </a:r>
        </a:p>
      </dgm:t>
    </dgm:pt>
    <dgm:pt modelId="{C119E3A7-61D8-43F0-B783-DB2EF7CE5A45}" type="parTrans" cxnId="{E6F9A538-CDFB-4B1B-A67B-B0EE1E100F22}">
      <dgm:prSet/>
      <dgm:spPr/>
      <dgm:t>
        <a:bodyPr/>
        <a:lstStyle/>
        <a:p>
          <a:endParaRPr lang="fr-FR"/>
        </a:p>
      </dgm:t>
    </dgm:pt>
    <dgm:pt modelId="{6828F0C2-93E5-4778-998D-779120769585}" type="sibTrans" cxnId="{E6F9A538-CDFB-4B1B-A67B-B0EE1E100F22}">
      <dgm:prSet/>
      <dgm:spPr/>
      <dgm:t>
        <a:bodyPr/>
        <a:lstStyle/>
        <a:p>
          <a:endParaRPr lang="fr-FR"/>
        </a:p>
      </dgm:t>
    </dgm:pt>
    <dgm:pt modelId="{AA35710B-5DB4-4FBD-A2D1-02B8CF2BAC6A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Enrichissement</a:t>
          </a:r>
        </a:p>
      </dgm:t>
    </dgm:pt>
    <dgm:pt modelId="{A86FF265-A4E3-40DA-979F-55EEFA7D0F6D}" type="parTrans" cxnId="{0E42E445-7D20-4098-8C3B-8DA46EEAB158}">
      <dgm:prSet/>
      <dgm:spPr/>
      <dgm:t>
        <a:bodyPr/>
        <a:lstStyle/>
        <a:p>
          <a:endParaRPr lang="fr-FR"/>
        </a:p>
      </dgm:t>
    </dgm:pt>
    <dgm:pt modelId="{1F7AEAF6-86EC-4F36-AB5D-9DA481805C1A}" type="sibTrans" cxnId="{0E42E445-7D20-4098-8C3B-8DA46EEAB158}">
      <dgm:prSet/>
      <dgm:spPr/>
      <dgm:t>
        <a:bodyPr/>
        <a:lstStyle/>
        <a:p>
          <a:endParaRPr lang="fr-FR"/>
        </a:p>
      </dgm:t>
    </dgm:pt>
    <dgm:pt modelId="{17235179-A413-4721-BAA7-2A700862DCED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Données hétérogènes</a:t>
          </a:r>
        </a:p>
      </dgm:t>
    </dgm:pt>
    <dgm:pt modelId="{814F1526-29AF-4BA4-8B09-536DB47E687D}" type="parTrans" cxnId="{93C45780-FA2D-45EC-989C-E1A35E67CB6D}">
      <dgm:prSet/>
      <dgm:spPr/>
      <dgm:t>
        <a:bodyPr/>
        <a:lstStyle/>
        <a:p>
          <a:endParaRPr lang="fr-FR"/>
        </a:p>
      </dgm:t>
    </dgm:pt>
    <dgm:pt modelId="{E711D744-D333-46BA-9EC9-AF43568F0961}" type="sibTrans" cxnId="{93C45780-FA2D-45EC-989C-E1A35E67CB6D}">
      <dgm:prSet/>
      <dgm:spPr/>
      <dgm:t>
        <a:bodyPr/>
        <a:lstStyle/>
        <a:p>
          <a:endParaRPr lang="fr-FR"/>
        </a:p>
      </dgm:t>
    </dgm:pt>
    <dgm:pt modelId="{E7A8B6B7-2DF4-4F6F-94A6-BC71CEFFC321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Sources multiples</a:t>
          </a:r>
        </a:p>
      </dgm:t>
    </dgm:pt>
    <dgm:pt modelId="{1834FCA0-D001-44F0-A2BA-BF6FCA489F01}" type="parTrans" cxnId="{C4351DC6-A10B-4738-8BA6-E6D474CFF213}">
      <dgm:prSet/>
      <dgm:spPr/>
      <dgm:t>
        <a:bodyPr/>
        <a:lstStyle/>
        <a:p>
          <a:endParaRPr lang="fr-FR"/>
        </a:p>
      </dgm:t>
    </dgm:pt>
    <dgm:pt modelId="{77C66C03-B353-4716-AEDC-5C4C9D80070C}" type="sibTrans" cxnId="{C4351DC6-A10B-4738-8BA6-E6D474CFF213}">
      <dgm:prSet/>
      <dgm:spPr/>
      <dgm:t>
        <a:bodyPr/>
        <a:lstStyle/>
        <a:p>
          <a:endParaRPr lang="fr-FR"/>
        </a:p>
      </dgm:t>
    </dgm:pt>
    <dgm:pt modelId="{BFBEF903-D54A-429F-AAEB-100A71938BDB}">
      <dgm:prSet phldrT="[Texte]" custT="1"/>
      <dgm:spPr>
        <a:ln>
          <a:solidFill>
            <a:srgbClr val="008FAC"/>
          </a:solidFill>
        </a:ln>
      </dgm:spPr>
      <dgm:t>
        <a:bodyPr/>
        <a:lstStyle/>
        <a:p>
          <a:pPr algn="just"/>
          <a:r>
            <a:rPr lang="fr-FR" sz="1100" dirty="0"/>
            <a:t> Extraction des champs</a:t>
          </a:r>
        </a:p>
      </dgm:t>
    </dgm:pt>
    <dgm:pt modelId="{D0008F37-7475-42A4-9F64-1955C965F2AD}" type="parTrans" cxnId="{EABF8802-F666-46E2-90D2-5CB808283234}">
      <dgm:prSet/>
      <dgm:spPr/>
      <dgm:t>
        <a:bodyPr/>
        <a:lstStyle/>
        <a:p>
          <a:endParaRPr lang="fr-FR"/>
        </a:p>
      </dgm:t>
    </dgm:pt>
    <dgm:pt modelId="{459F50F3-25E7-4E8B-8983-EA59A71F3D45}" type="sibTrans" cxnId="{EABF8802-F666-46E2-90D2-5CB808283234}">
      <dgm:prSet/>
      <dgm:spPr/>
      <dgm:t>
        <a:bodyPr/>
        <a:lstStyle/>
        <a:p>
          <a:endParaRPr lang="fr-FR"/>
        </a:p>
      </dgm:t>
    </dgm:pt>
    <dgm:pt modelId="{5C5A769F-EEFA-48C3-A7FC-1220D9B4869C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Nettoyage</a:t>
          </a:r>
        </a:p>
      </dgm:t>
    </dgm:pt>
    <dgm:pt modelId="{809F8229-5004-4DFA-B731-7B7466925959}" type="sibTrans" cxnId="{F90479A8-B41A-4A57-95B2-30B29769ACB3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fr-FR"/>
        </a:p>
      </dgm:t>
    </dgm:pt>
    <dgm:pt modelId="{EF574477-0A68-4D6F-BA89-391A5E239F57}" type="parTrans" cxnId="{F90479A8-B41A-4A57-95B2-30B29769ACB3}">
      <dgm:prSet/>
      <dgm:spPr/>
      <dgm:t>
        <a:bodyPr/>
        <a:lstStyle/>
        <a:p>
          <a:endParaRPr lang="fr-FR"/>
        </a:p>
      </dgm:t>
    </dgm:pt>
    <dgm:pt modelId="{0433A520-1C2F-4CF9-9975-3193F84BB7AD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Typologie des données</a:t>
          </a:r>
        </a:p>
      </dgm:t>
    </dgm:pt>
    <dgm:pt modelId="{0620593B-3F72-4E4F-A60A-B30784BE10E7}" type="parTrans" cxnId="{0983DE6F-66A0-45E1-A4AD-27CD3C1FD4FC}">
      <dgm:prSet/>
      <dgm:spPr/>
      <dgm:t>
        <a:bodyPr/>
        <a:lstStyle/>
        <a:p>
          <a:endParaRPr lang="fr-FR"/>
        </a:p>
      </dgm:t>
    </dgm:pt>
    <dgm:pt modelId="{B0DA1D4C-99B9-4044-AE6B-C2D1E9E353F5}" type="sibTrans" cxnId="{0983DE6F-66A0-45E1-A4AD-27CD3C1FD4FC}">
      <dgm:prSet/>
      <dgm:spPr/>
      <dgm:t>
        <a:bodyPr/>
        <a:lstStyle/>
        <a:p>
          <a:endParaRPr lang="fr-FR"/>
        </a:p>
      </dgm:t>
    </dgm:pt>
    <dgm:pt modelId="{17347AFE-AA8E-4DD5-A30D-B0B7EDFFD021}">
      <dgm:prSet phldrT="[Texte]"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r-FR" sz="1100" dirty="0"/>
            <a:t> Organisation des champs</a:t>
          </a:r>
        </a:p>
      </dgm:t>
    </dgm:pt>
    <dgm:pt modelId="{1ED99E40-A63C-4D61-8E90-395A75EAFC60}" type="parTrans" cxnId="{434B5168-BEDB-4108-AC06-FEBD36B6D464}">
      <dgm:prSet/>
      <dgm:spPr/>
      <dgm:t>
        <a:bodyPr/>
        <a:lstStyle/>
        <a:p>
          <a:endParaRPr lang="fr-FR"/>
        </a:p>
      </dgm:t>
    </dgm:pt>
    <dgm:pt modelId="{0AD92467-DA26-44C5-9B19-E2313EC7AE59}" type="sibTrans" cxnId="{434B5168-BEDB-4108-AC06-FEBD36B6D464}">
      <dgm:prSet/>
      <dgm:spPr/>
      <dgm:t>
        <a:bodyPr/>
        <a:lstStyle/>
        <a:p>
          <a:endParaRPr lang="fr-FR"/>
        </a:p>
      </dgm:t>
    </dgm:pt>
    <dgm:pt modelId="{802D8EC4-B0FE-4E88-9931-41274D7C37B9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Filtrage</a:t>
          </a:r>
        </a:p>
      </dgm:t>
    </dgm:pt>
    <dgm:pt modelId="{A008019B-4123-435F-92DE-EAD747A5BE15}" type="parTrans" cxnId="{3CDB6A09-FC46-4841-BD5E-E8704898D831}">
      <dgm:prSet/>
      <dgm:spPr/>
      <dgm:t>
        <a:bodyPr/>
        <a:lstStyle/>
        <a:p>
          <a:endParaRPr lang="fr-FR"/>
        </a:p>
      </dgm:t>
    </dgm:pt>
    <dgm:pt modelId="{F9D1331C-BCD4-40E1-A922-B3A42E1B14AC}" type="sibTrans" cxnId="{3CDB6A09-FC46-4841-BD5E-E8704898D831}">
      <dgm:prSet/>
      <dgm:spPr/>
      <dgm:t>
        <a:bodyPr/>
        <a:lstStyle/>
        <a:p>
          <a:endParaRPr lang="fr-FR"/>
        </a:p>
      </dgm:t>
    </dgm:pt>
    <dgm:pt modelId="{1FA57B53-C47B-4077-8E7B-DC28EF643613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Détection des erreurs</a:t>
          </a:r>
        </a:p>
      </dgm:t>
    </dgm:pt>
    <dgm:pt modelId="{69950611-DB78-4690-BE65-EF3F4FF08DD3}" type="parTrans" cxnId="{59D905BB-91B9-4B4A-999C-C95379DF4631}">
      <dgm:prSet/>
      <dgm:spPr/>
      <dgm:t>
        <a:bodyPr/>
        <a:lstStyle/>
        <a:p>
          <a:endParaRPr lang="fr-FR"/>
        </a:p>
      </dgm:t>
    </dgm:pt>
    <dgm:pt modelId="{0B4BE2A4-6000-4CE7-937A-585583287EEA}" type="sibTrans" cxnId="{59D905BB-91B9-4B4A-999C-C95379DF4631}">
      <dgm:prSet/>
      <dgm:spPr/>
      <dgm:t>
        <a:bodyPr/>
        <a:lstStyle/>
        <a:p>
          <a:endParaRPr lang="fr-FR"/>
        </a:p>
      </dgm:t>
    </dgm:pt>
    <dgm:pt modelId="{F5DFE922-E7E5-4BCF-AC51-9E6709EF238D}">
      <dgm:prSet phldrT="[Texte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fr-FR" sz="1100" dirty="0"/>
            <a:t> Correction des erreurs</a:t>
          </a:r>
        </a:p>
      </dgm:t>
    </dgm:pt>
    <dgm:pt modelId="{FEE5A187-527B-4F80-A465-2D033A5823EC}" type="parTrans" cxnId="{201045C4-7E72-4A76-80C6-8698D3CA8321}">
      <dgm:prSet/>
      <dgm:spPr/>
      <dgm:t>
        <a:bodyPr/>
        <a:lstStyle/>
        <a:p>
          <a:endParaRPr lang="fr-FR"/>
        </a:p>
      </dgm:t>
    </dgm:pt>
    <dgm:pt modelId="{4EB7D9A0-8304-4908-9EAF-A7B09DFFB744}" type="sibTrans" cxnId="{201045C4-7E72-4A76-80C6-8698D3CA8321}">
      <dgm:prSet/>
      <dgm:spPr/>
      <dgm:t>
        <a:bodyPr/>
        <a:lstStyle/>
        <a:p>
          <a:endParaRPr lang="fr-FR"/>
        </a:p>
      </dgm:t>
    </dgm:pt>
    <dgm:pt modelId="{13183042-7ED7-405B-B4B5-67A5E9D1364A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Croisement des données avec de nouvelles sources</a:t>
          </a:r>
        </a:p>
      </dgm:t>
    </dgm:pt>
    <dgm:pt modelId="{E27B03B8-CD24-4094-A3E9-11DDD354EEFE}" type="parTrans" cxnId="{C7B4ECA7-8AC0-4C02-AA5F-D9ECC1B41B47}">
      <dgm:prSet/>
      <dgm:spPr/>
      <dgm:t>
        <a:bodyPr/>
        <a:lstStyle/>
        <a:p>
          <a:endParaRPr lang="fr-FR"/>
        </a:p>
      </dgm:t>
    </dgm:pt>
    <dgm:pt modelId="{D1E46D6C-58CD-4D4E-9D9C-BE143BB1D49F}" type="sibTrans" cxnId="{C7B4ECA7-8AC0-4C02-AA5F-D9ECC1B41B47}">
      <dgm:prSet/>
      <dgm:spPr/>
      <dgm:t>
        <a:bodyPr/>
        <a:lstStyle/>
        <a:p>
          <a:endParaRPr lang="fr-FR"/>
        </a:p>
      </dgm:t>
    </dgm:pt>
    <dgm:pt modelId="{E28F5A5F-E8D6-4358-AE65-D09A5F999AA2}">
      <dgm:prSet phldrT="[Texte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fr-FR" sz="1100" dirty="0"/>
            <a:t> Jointures</a:t>
          </a:r>
        </a:p>
      </dgm:t>
    </dgm:pt>
    <dgm:pt modelId="{2B015E32-7322-4E16-83E1-B1A2A7CE3AB8}" type="parTrans" cxnId="{EBF3477E-62DB-46FB-A1EC-C7D5A84A04AC}">
      <dgm:prSet/>
      <dgm:spPr/>
    </dgm:pt>
    <dgm:pt modelId="{BB9D6238-DABD-4CFD-95B2-282F9609188D}" type="sibTrans" cxnId="{EBF3477E-62DB-46FB-A1EC-C7D5A84A04AC}">
      <dgm:prSet/>
      <dgm:spPr/>
    </dgm:pt>
    <dgm:pt modelId="{0CB52E39-AFC6-4E61-85C8-827BF408E7CA}" type="pres">
      <dgm:prSet presAssocID="{5940E57E-C627-4778-8717-B73F92DB1C69}" presName="Name0" presStyleCnt="0">
        <dgm:presLayoutVars>
          <dgm:dir/>
          <dgm:animLvl val="lvl"/>
          <dgm:resizeHandles val="exact"/>
        </dgm:presLayoutVars>
      </dgm:prSet>
      <dgm:spPr/>
    </dgm:pt>
    <dgm:pt modelId="{7FB19240-9EB6-46DB-AE8A-784A7409BEB1}" type="pres">
      <dgm:prSet presAssocID="{5940E57E-C627-4778-8717-B73F92DB1C69}" presName="tSp" presStyleCnt="0"/>
      <dgm:spPr/>
    </dgm:pt>
    <dgm:pt modelId="{5C2F7DBE-B939-4A9B-9AEC-C36C43661C5E}" type="pres">
      <dgm:prSet presAssocID="{5940E57E-C627-4778-8717-B73F92DB1C69}" presName="bSp" presStyleCnt="0"/>
      <dgm:spPr/>
    </dgm:pt>
    <dgm:pt modelId="{5319FB81-BF7B-40A9-8EF4-262AAB9EB98C}" type="pres">
      <dgm:prSet presAssocID="{5940E57E-C627-4778-8717-B73F92DB1C69}" presName="process" presStyleCnt="0"/>
      <dgm:spPr/>
    </dgm:pt>
    <dgm:pt modelId="{65E120FA-BC78-4719-B710-ECCC0CA988FD}" type="pres">
      <dgm:prSet presAssocID="{6402967E-F082-407B-A1B0-EFAA9A012AB8}" presName="composite1" presStyleCnt="0"/>
      <dgm:spPr/>
    </dgm:pt>
    <dgm:pt modelId="{BE797724-B677-4835-BEFA-B77FEC11A730}" type="pres">
      <dgm:prSet presAssocID="{6402967E-F082-407B-A1B0-EFAA9A012AB8}" presName="dummyNode1" presStyleLbl="node1" presStyleIdx="0" presStyleCnt="4"/>
      <dgm:spPr/>
    </dgm:pt>
    <dgm:pt modelId="{90909049-D016-4CE4-8893-429DAA3ACBE0}" type="pres">
      <dgm:prSet presAssocID="{6402967E-F082-407B-A1B0-EFAA9A012AB8}" presName="childNode1" presStyleLbl="bgAcc1" presStyleIdx="0" presStyleCnt="4" custScaleX="116251" custLinFactNeighborX="2476">
        <dgm:presLayoutVars>
          <dgm:bulletEnabled val="1"/>
        </dgm:presLayoutVars>
      </dgm:prSet>
      <dgm:spPr/>
    </dgm:pt>
    <dgm:pt modelId="{8BC8D76A-01FE-4AE0-88BD-AAA9F1EF58D4}" type="pres">
      <dgm:prSet presAssocID="{6402967E-F082-407B-A1B0-EFAA9A012AB8}" presName="childNode1tx" presStyleLbl="bgAcc1" presStyleIdx="0" presStyleCnt="4">
        <dgm:presLayoutVars>
          <dgm:bulletEnabled val="1"/>
        </dgm:presLayoutVars>
      </dgm:prSet>
      <dgm:spPr/>
    </dgm:pt>
    <dgm:pt modelId="{4ECB52B8-35F7-42E8-BB6F-45ACE9A91A15}" type="pres">
      <dgm:prSet presAssocID="{6402967E-F082-407B-A1B0-EFAA9A012AB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6373153-5945-4DFA-AA73-C4AFA50E6648}" type="pres">
      <dgm:prSet presAssocID="{6402967E-F082-407B-A1B0-EFAA9A012AB8}" presName="connSite1" presStyleCnt="0"/>
      <dgm:spPr/>
    </dgm:pt>
    <dgm:pt modelId="{082D6310-A20B-44C1-8A12-44E8EEE8FEF0}" type="pres">
      <dgm:prSet presAssocID="{7201F22D-EA67-4560-8521-71D3C6EF89DF}" presName="Name9" presStyleLbl="sibTrans2D1" presStyleIdx="0" presStyleCnt="3"/>
      <dgm:spPr/>
    </dgm:pt>
    <dgm:pt modelId="{1F4EBBA3-3A06-493C-BAE3-803F48B5FB2A}" type="pres">
      <dgm:prSet presAssocID="{AC54ED18-8631-4704-9BBF-C5BB2BBBDD59}" presName="composite2" presStyleCnt="0"/>
      <dgm:spPr/>
    </dgm:pt>
    <dgm:pt modelId="{720CE8F9-A529-4358-B687-BA0AF4ED7873}" type="pres">
      <dgm:prSet presAssocID="{AC54ED18-8631-4704-9BBF-C5BB2BBBDD59}" presName="dummyNode2" presStyleLbl="node1" presStyleIdx="0" presStyleCnt="4"/>
      <dgm:spPr/>
    </dgm:pt>
    <dgm:pt modelId="{4EA9CD5C-8D4A-4911-84FE-AD59BE00F225}" type="pres">
      <dgm:prSet presAssocID="{AC54ED18-8631-4704-9BBF-C5BB2BBBDD59}" presName="childNode2" presStyleLbl="bgAcc1" presStyleIdx="1" presStyleCnt="4" custScaleX="128521">
        <dgm:presLayoutVars>
          <dgm:bulletEnabled val="1"/>
        </dgm:presLayoutVars>
      </dgm:prSet>
      <dgm:spPr/>
    </dgm:pt>
    <dgm:pt modelId="{537C6C40-E8B4-4C6A-8246-F02E1401E663}" type="pres">
      <dgm:prSet presAssocID="{AC54ED18-8631-4704-9BBF-C5BB2BBBDD59}" presName="childNode2tx" presStyleLbl="bgAcc1" presStyleIdx="1" presStyleCnt="4">
        <dgm:presLayoutVars>
          <dgm:bulletEnabled val="1"/>
        </dgm:presLayoutVars>
      </dgm:prSet>
      <dgm:spPr/>
    </dgm:pt>
    <dgm:pt modelId="{F15197D3-F4CE-4284-820E-A25B07B4B3B3}" type="pres">
      <dgm:prSet presAssocID="{AC54ED18-8631-4704-9BBF-C5BB2BBBDD5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8221EAC-1A2A-4554-8B90-FE7BDD089554}" type="pres">
      <dgm:prSet presAssocID="{AC54ED18-8631-4704-9BBF-C5BB2BBBDD59}" presName="connSite2" presStyleCnt="0"/>
      <dgm:spPr/>
    </dgm:pt>
    <dgm:pt modelId="{C512769E-CF3D-405E-90F7-DC912131815E}" type="pres">
      <dgm:prSet presAssocID="{35E520A1-8AA9-4D3B-B0C0-5FB890FF6EFB}" presName="Name18" presStyleLbl="sibTrans2D1" presStyleIdx="1" presStyleCnt="3"/>
      <dgm:spPr/>
    </dgm:pt>
    <dgm:pt modelId="{16C74C48-A225-4D54-94BE-118FD1FA841B}" type="pres">
      <dgm:prSet presAssocID="{5C5A769F-EEFA-48C3-A7FC-1220D9B4869C}" presName="composite1" presStyleCnt="0"/>
      <dgm:spPr/>
    </dgm:pt>
    <dgm:pt modelId="{23550243-A9EA-43AE-9148-D93A17864AA9}" type="pres">
      <dgm:prSet presAssocID="{5C5A769F-EEFA-48C3-A7FC-1220D9B4869C}" presName="dummyNode1" presStyleLbl="node1" presStyleIdx="1" presStyleCnt="4"/>
      <dgm:spPr/>
    </dgm:pt>
    <dgm:pt modelId="{62FB93B0-9063-4953-B9CA-B1A17062861C}" type="pres">
      <dgm:prSet presAssocID="{5C5A769F-EEFA-48C3-A7FC-1220D9B4869C}" presName="childNode1" presStyleLbl="bgAcc1" presStyleIdx="2" presStyleCnt="4" custScaleX="113201">
        <dgm:presLayoutVars>
          <dgm:bulletEnabled val="1"/>
        </dgm:presLayoutVars>
      </dgm:prSet>
      <dgm:spPr/>
    </dgm:pt>
    <dgm:pt modelId="{1B5DEB6F-24E0-402F-8536-35A56CF2ABF9}" type="pres">
      <dgm:prSet presAssocID="{5C5A769F-EEFA-48C3-A7FC-1220D9B4869C}" presName="childNode1tx" presStyleLbl="bgAcc1" presStyleIdx="2" presStyleCnt="4">
        <dgm:presLayoutVars>
          <dgm:bulletEnabled val="1"/>
        </dgm:presLayoutVars>
      </dgm:prSet>
      <dgm:spPr/>
    </dgm:pt>
    <dgm:pt modelId="{F4987EA6-3188-42FA-9AC1-42A948F28565}" type="pres">
      <dgm:prSet presAssocID="{5C5A769F-EEFA-48C3-A7FC-1220D9B4869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177A171-CE4B-49AA-92CF-386B1363A98A}" type="pres">
      <dgm:prSet presAssocID="{5C5A769F-EEFA-48C3-A7FC-1220D9B4869C}" presName="connSite1" presStyleCnt="0"/>
      <dgm:spPr/>
    </dgm:pt>
    <dgm:pt modelId="{B25304BA-693D-480A-B01E-0726180AEA80}" type="pres">
      <dgm:prSet presAssocID="{809F8229-5004-4DFA-B731-7B7466925959}" presName="Name9" presStyleLbl="sibTrans2D1" presStyleIdx="2" presStyleCnt="3"/>
      <dgm:spPr/>
    </dgm:pt>
    <dgm:pt modelId="{E2054577-9B4C-4CD2-BA32-C4F8B6C202AF}" type="pres">
      <dgm:prSet presAssocID="{AA35710B-5DB4-4FBD-A2D1-02B8CF2BAC6A}" presName="composite2" presStyleCnt="0"/>
      <dgm:spPr/>
    </dgm:pt>
    <dgm:pt modelId="{016200F7-6A4E-4430-A9FA-4507E5B66D90}" type="pres">
      <dgm:prSet presAssocID="{AA35710B-5DB4-4FBD-A2D1-02B8CF2BAC6A}" presName="dummyNode2" presStyleLbl="node1" presStyleIdx="2" presStyleCnt="4"/>
      <dgm:spPr/>
    </dgm:pt>
    <dgm:pt modelId="{8A5C820E-6D1A-4EB7-8A17-9B4244F08FB0}" type="pres">
      <dgm:prSet presAssocID="{AA35710B-5DB4-4FBD-A2D1-02B8CF2BAC6A}" presName="childNode2" presStyleLbl="bgAcc1" presStyleIdx="3" presStyleCnt="4" custScaleX="119167" custLinFactNeighborX="9120">
        <dgm:presLayoutVars>
          <dgm:bulletEnabled val="1"/>
        </dgm:presLayoutVars>
      </dgm:prSet>
      <dgm:spPr/>
    </dgm:pt>
    <dgm:pt modelId="{DD99D76F-1B0A-46C3-9491-554159B39279}" type="pres">
      <dgm:prSet presAssocID="{AA35710B-5DB4-4FBD-A2D1-02B8CF2BAC6A}" presName="childNode2tx" presStyleLbl="bgAcc1" presStyleIdx="3" presStyleCnt="4">
        <dgm:presLayoutVars>
          <dgm:bulletEnabled val="1"/>
        </dgm:presLayoutVars>
      </dgm:prSet>
      <dgm:spPr/>
    </dgm:pt>
    <dgm:pt modelId="{7723F1A0-9097-4028-ADBB-B04FCE68AC88}" type="pres">
      <dgm:prSet presAssocID="{AA35710B-5DB4-4FBD-A2D1-02B8CF2BAC6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5DAFC12-01FC-43DF-9291-AEF04AA152B9}" type="pres">
      <dgm:prSet presAssocID="{AA35710B-5DB4-4FBD-A2D1-02B8CF2BAC6A}" presName="connSite2" presStyleCnt="0"/>
      <dgm:spPr/>
    </dgm:pt>
  </dgm:ptLst>
  <dgm:cxnLst>
    <dgm:cxn modelId="{EABF8802-F666-46E2-90D2-5CB808283234}" srcId="{6402967E-F082-407B-A1B0-EFAA9A012AB8}" destId="{BFBEF903-D54A-429F-AAEB-100A71938BDB}" srcOrd="2" destOrd="0" parTransId="{D0008F37-7475-42A4-9F64-1955C965F2AD}" sibTransId="{459F50F3-25E7-4E8B-8983-EA59A71F3D45}"/>
    <dgm:cxn modelId="{0293C102-4E32-4AB3-A4F6-9F91EBA8ED05}" type="presOf" srcId="{1FA57B53-C47B-4077-8E7B-DC28EF643613}" destId="{62FB93B0-9063-4953-B9CA-B1A17062861C}" srcOrd="0" destOrd="1" presId="urn:microsoft.com/office/officeart/2005/8/layout/hProcess4"/>
    <dgm:cxn modelId="{4A995004-614D-4228-8702-8D4861C70E7A}" type="presOf" srcId="{1FA57B53-C47B-4077-8E7B-DC28EF643613}" destId="{1B5DEB6F-24E0-402F-8536-35A56CF2ABF9}" srcOrd="1" destOrd="1" presId="urn:microsoft.com/office/officeart/2005/8/layout/hProcess4"/>
    <dgm:cxn modelId="{1AC35808-C0EE-492E-9093-53D3A69DEC2F}" type="presOf" srcId="{AC54ED18-8631-4704-9BBF-C5BB2BBBDD59}" destId="{F15197D3-F4CE-4284-820E-A25B07B4B3B3}" srcOrd="0" destOrd="0" presId="urn:microsoft.com/office/officeart/2005/8/layout/hProcess4"/>
    <dgm:cxn modelId="{3CDB6A09-FC46-4841-BD5E-E8704898D831}" srcId="{5C5A769F-EEFA-48C3-A7FC-1220D9B4869C}" destId="{802D8EC4-B0FE-4E88-9931-41274D7C37B9}" srcOrd="0" destOrd="0" parTransId="{A008019B-4123-435F-92DE-EAD747A5BE15}" sibTransId="{F9D1331C-BCD4-40E1-A922-B3A42E1B14AC}"/>
    <dgm:cxn modelId="{63A8EB0E-6757-4E4A-9700-5135F12AA862}" type="presOf" srcId="{F5DFE922-E7E5-4BCF-AC51-9E6709EF238D}" destId="{1B5DEB6F-24E0-402F-8536-35A56CF2ABF9}" srcOrd="1" destOrd="2" presId="urn:microsoft.com/office/officeart/2005/8/layout/hProcess4"/>
    <dgm:cxn modelId="{087C8217-FDBB-4A7A-981D-3602A38D92BF}" type="presOf" srcId="{0433A520-1C2F-4CF9-9975-3193F84BB7AD}" destId="{537C6C40-E8B4-4C6A-8246-F02E1401E663}" srcOrd="1" destOrd="1" presId="urn:microsoft.com/office/officeart/2005/8/layout/hProcess4"/>
    <dgm:cxn modelId="{89B1751C-9EB1-4AEB-A67A-1772B51386DD}" type="presOf" srcId="{BFBEF903-D54A-429F-AAEB-100A71938BDB}" destId="{90909049-D016-4CE4-8893-429DAA3ACBE0}" srcOrd="0" destOrd="2" presId="urn:microsoft.com/office/officeart/2005/8/layout/hProcess4"/>
    <dgm:cxn modelId="{956A5923-83E5-44CE-9DEC-1275D4641201}" srcId="{5940E57E-C627-4778-8717-B73F92DB1C69}" destId="{6402967E-F082-407B-A1B0-EFAA9A012AB8}" srcOrd="0" destOrd="0" parTransId="{7199F035-EDCC-47DF-9840-264AC5FF324B}" sibTransId="{7201F22D-EA67-4560-8521-71D3C6EF89DF}"/>
    <dgm:cxn modelId="{351C442B-FD6E-4782-A100-1993EDE62CEE}" type="presOf" srcId="{BFBEF903-D54A-429F-AAEB-100A71938BDB}" destId="{8BC8D76A-01FE-4AE0-88BD-AAA9F1EF58D4}" srcOrd="1" destOrd="2" presId="urn:microsoft.com/office/officeart/2005/8/layout/hProcess4"/>
    <dgm:cxn modelId="{3F943230-E0F0-4E5E-BD07-19960347A4C4}" type="presOf" srcId="{E28F5A5F-E8D6-4358-AE65-D09A5F999AA2}" destId="{DD99D76F-1B0A-46C3-9491-554159B39279}" srcOrd="1" destOrd="1" presId="urn:microsoft.com/office/officeart/2005/8/layout/hProcess4"/>
    <dgm:cxn modelId="{E6F9A538-CDFB-4B1B-A67B-B0EE1E100F22}" srcId="{AC54ED18-8631-4704-9BBF-C5BB2BBBDD59}" destId="{381884E3-DA09-4093-AA50-A677A87DDCD1}" srcOrd="0" destOrd="0" parTransId="{C119E3A7-61D8-43F0-B783-DB2EF7CE5A45}" sibTransId="{6828F0C2-93E5-4778-998D-779120769585}"/>
    <dgm:cxn modelId="{7C4A203F-B218-44D7-945E-38DD5C0F18B2}" type="presOf" srcId="{13183042-7ED7-405B-B4B5-67A5E9D1364A}" destId="{DD99D76F-1B0A-46C3-9491-554159B39279}" srcOrd="1" destOrd="0" presId="urn:microsoft.com/office/officeart/2005/8/layout/hProcess4"/>
    <dgm:cxn modelId="{223D3D5B-C8EA-45D5-8B73-F79EC9A4E378}" type="presOf" srcId="{17235179-A413-4721-BAA7-2A700862DCED}" destId="{90909049-D016-4CE4-8893-429DAA3ACBE0}" srcOrd="0" destOrd="0" presId="urn:microsoft.com/office/officeart/2005/8/layout/hProcess4"/>
    <dgm:cxn modelId="{9698955C-401F-440D-AAC4-BD41375F674F}" type="presOf" srcId="{AA35710B-5DB4-4FBD-A2D1-02B8CF2BAC6A}" destId="{7723F1A0-9097-4028-ADBB-B04FCE68AC88}" srcOrd="0" destOrd="0" presId="urn:microsoft.com/office/officeart/2005/8/layout/hProcess4"/>
    <dgm:cxn modelId="{A237B861-57E8-41B0-B461-C2E4E8C1860B}" type="presOf" srcId="{17235179-A413-4721-BAA7-2A700862DCED}" destId="{8BC8D76A-01FE-4AE0-88BD-AAA9F1EF58D4}" srcOrd="1" destOrd="0" presId="urn:microsoft.com/office/officeart/2005/8/layout/hProcess4"/>
    <dgm:cxn modelId="{D5A45362-7D69-469C-BFBD-264ED3DB827C}" type="presOf" srcId="{35E520A1-8AA9-4D3B-B0C0-5FB890FF6EFB}" destId="{C512769E-CF3D-405E-90F7-DC912131815E}" srcOrd="0" destOrd="0" presId="urn:microsoft.com/office/officeart/2005/8/layout/hProcess4"/>
    <dgm:cxn modelId="{0E42E445-7D20-4098-8C3B-8DA46EEAB158}" srcId="{5940E57E-C627-4778-8717-B73F92DB1C69}" destId="{AA35710B-5DB4-4FBD-A2D1-02B8CF2BAC6A}" srcOrd="3" destOrd="0" parTransId="{A86FF265-A4E3-40DA-979F-55EEFA7D0F6D}" sibTransId="{1F7AEAF6-86EC-4F36-AB5D-9DA481805C1A}"/>
    <dgm:cxn modelId="{B0C8EC46-7F03-4B89-A79D-C5B293A563CA}" type="presOf" srcId="{F5DFE922-E7E5-4BCF-AC51-9E6709EF238D}" destId="{62FB93B0-9063-4953-B9CA-B1A17062861C}" srcOrd="0" destOrd="2" presId="urn:microsoft.com/office/officeart/2005/8/layout/hProcess4"/>
    <dgm:cxn modelId="{434B5168-BEDB-4108-AC06-FEBD36B6D464}" srcId="{AC54ED18-8631-4704-9BBF-C5BB2BBBDD59}" destId="{17347AFE-AA8E-4DD5-A30D-B0B7EDFFD021}" srcOrd="2" destOrd="0" parTransId="{1ED99E40-A63C-4D61-8E90-395A75EAFC60}" sibTransId="{0AD92467-DA26-44C5-9B19-E2313EC7AE59}"/>
    <dgm:cxn modelId="{E4BC3A69-4D97-4553-B781-48C4E6E2FE38}" type="presOf" srcId="{381884E3-DA09-4093-AA50-A677A87DDCD1}" destId="{4EA9CD5C-8D4A-4911-84FE-AD59BE00F225}" srcOrd="0" destOrd="0" presId="urn:microsoft.com/office/officeart/2005/8/layout/hProcess4"/>
    <dgm:cxn modelId="{B049DB4A-F32E-4300-A67E-0A95FC5B952E}" type="presOf" srcId="{381884E3-DA09-4093-AA50-A677A87DDCD1}" destId="{537C6C40-E8B4-4C6A-8246-F02E1401E663}" srcOrd="1" destOrd="0" presId="urn:microsoft.com/office/officeart/2005/8/layout/hProcess4"/>
    <dgm:cxn modelId="{80E19E6E-A017-4CED-91CB-090126D0E00B}" type="presOf" srcId="{5C5A769F-EEFA-48C3-A7FC-1220D9B4869C}" destId="{F4987EA6-3188-42FA-9AC1-42A948F28565}" srcOrd="0" destOrd="0" presId="urn:microsoft.com/office/officeart/2005/8/layout/hProcess4"/>
    <dgm:cxn modelId="{0983DE6F-66A0-45E1-A4AD-27CD3C1FD4FC}" srcId="{AC54ED18-8631-4704-9BBF-C5BB2BBBDD59}" destId="{0433A520-1C2F-4CF9-9975-3193F84BB7AD}" srcOrd="1" destOrd="0" parTransId="{0620593B-3F72-4E4F-A60A-B30784BE10E7}" sibTransId="{B0DA1D4C-99B9-4044-AE6B-C2D1E9E353F5}"/>
    <dgm:cxn modelId="{D4D4DC75-B8E4-42B5-9C36-189A29F1C4CE}" type="presOf" srcId="{6402967E-F082-407B-A1B0-EFAA9A012AB8}" destId="{4ECB52B8-35F7-42E8-BB6F-45ACE9A91A15}" srcOrd="0" destOrd="0" presId="urn:microsoft.com/office/officeart/2005/8/layout/hProcess4"/>
    <dgm:cxn modelId="{EBF3477E-62DB-46FB-A1EC-C7D5A84A04AC}" srcId="{AA35710B-5DB4-4FBD-A2D1-02B8CF2BAC6A}" destId="{E28F5A5F-E8D6-4358-AE65-D09A5F999AA2}" srcOrd="1" destOrd="0" parTransId="{2B015E32-7322-4E16-83E1-B1A2A7CE3AB8}" sibTransId="{BB9D6238-DABD-4CFD-95B2-282F9609188D}"/>
    <dgm:cxn modelId="{93C45780-FA2D-45EC-989C-E1A35E67CB6D}" srcId="{6402967E-F082-407B-A1B0-EFAA9A012AB8}" destId="{17235179-A413-4721-BAA7-2A700862DCED}" srcOrd="0" destOrd="0" parTransId="{814F1526-29AF-4BA4-8B09-536DB47E687D}" sibTransId="{E711D744-D333-46BA-9EC9-AF43568F0961}"/>
    <dgm:cxn modelId="{1D5B2882-2EF4-4423-83A2-C7A0A1421AD8}" type="presOf" srcId="{7201F22D-EA67-4560-8521-71D3C6EF89DF}" destId="{082D6310-A20B-44C1-8A12-44E8EEE8FEF0}" srcOrd="0" destOrd="0" presId="urn:microsoft.com/office/officeart/2005/8/layout/hProcess4"/>
    <dgm:cxn modelId="{70357DA0-4EAD-4911-9B41-1F929DC5EDBA}" type="presOf" srcId="{802D8EC4-B0FE-4E88-9931-41274D7C37B9}" destId="{62FB93B0-9063-4953-B9CA-B1A17062861C}" srcOrd="0" destOrd="0" presId="urn:microsoft.com/office/officeart/2005/8/layout/hProcess4"/>
    <dgm:cxn modelId="{EF9243A7-8341-44B1-8998-E066CBF28A3A}" type="presOf" srcId="{17347AFE-AA8E-4DD5-A30D-B0B7EDFFD021}" destId="{537C6C40-E8B4-4C6A-8246-F02E1401E663}" srcOrd="1" destOrd="2" presId="urn:microsoft.com/office/officeart/2005/8/layout/hProcess4"/>
    <dgm:cxn modelId="{C7B4ECA7-8AC0-4C02-AA5F-D9ECC1B41B47}" srcId="{AA35710B-5DB4-4FBD-A2D1-02B8CF2BAC6A}" destId="{13183042-7ED7-405B-B4B5-67A5E9D1364A}" srcOrd="0" destOrd="0" parTransId="{E27B03B8-CD24-4094-A3E9-11DDD354EEFE}" sibTransId="{D1E46D6C-58CD-4D4E-9D9C-BE143BB1D49F}"/>
    <dgm:cxn modelId="{F90479A8-B41A-4A57-95B2-30B29769ACB3}" srcId="{5940E57E-C627-4778-8717-B73F92DB1C69}" destId="{5C5A769F-EEFA-48C3-A7FC-1220D9B4869C}" srcOrd="2" destOrd="0" parTransId="{EF574477-0A68-4D6F-BA89-391A5E239F57}" sibTransId="{809F8229-5004-4DFA-B731-7B7466925959}"/>
    <dgm:cxn modelId="{56E0F4AC-5EE7-4DC6-BAE2-67C94AD74804}" srcId="{5940E57E-C627-4778-8717-B73F92DB1C69}" destId="{AC54ED18-8631-4704-9BBF-C5BB2BBBDD59}" srcOrd="1" destOrd="0" parTransId="{D29C6337-9FC4-46EF-9D0E-A8FF3C01E9DE}" sibTransId="{35E520A1-8AA9-4D3B-B0C0-5FB890FF6EFB}"/>
    <dgm:cxn modelId="{62FE1BB6-C8C6-4595-B17E-3F80A6E4B664}" type="presOf" srcId="{0433A520-1C2F-4CF9-9975-3193F84BB7AD}" destId="{4EA9CD5C-8D4A-4911-84FE-AD59BE00F225}" srcOrd="0" destOrd="1" presId="urn:microsoft.com/office/officeart/2005/8/layout/hProcess4"/>
    <dgm:cxn modelId="{BC8D71B6-CF68-40EE-89F1-5AF605B4D5BD}" type="presOf" srcId="{E7A8B6B7-2DF4-4F6F-94A6-BC71CEFFC321}" destId="{90909049-D016-4CE4-8893-429DAA3ACBE0}" srcOrd="0" destOrd="1" presId="urn:microsoft.com/office/officeart/2005/8/layout/hProcess4"/>
    <dgm:cxn modelId="{59D905BB-91B9-4B4A-999C-C95379DF4631}" srcId="{5C5A769F-EEFA-48C3-A7FC-1220D9B4869C}" destId="{1FA57B53-C47B-4077-8E7B-DC28EF643613}" srcOrd="1" destOrd="0" parTransId="{69950611-DB78-4690-BE65-EF3F4FF08DD3}" sibTransId="{0B4BE2A4-6000-4CE7-937A-585583287EEA}"/>
    <dgm:cxn modelId="{201045C4-7E72-4A76-80C6-8698D3CA8321}" srcId="{5C5A769F-EEFA-48C3-A7FC-1220D9B4869C}" destId="{F5DFE922-E7E5-4BCF-AC51-9E6709EF238D}" srcOrd="2" destOrd="0" parTransId="{FEE5A187-527B-4F80-A465-2D033A5823EC}" sibTransId="{4EB7D9A0-8304-4908-9EAF-A7B09DFFB744}"/>
    <dgm:cxn modelId="{6DFEF1C5-1F95-48B7-A34D-06CF8A9B6B48}" type="presOf" srcId="{E28F5A5F-E8D6-4358-AE65-D09A5F999AA2}" destId="{8A5C820E-6D1A-4EB7-8A17-9B4244F08FB0}" srcOrd="0" destOrd="1" presId="urn:microsoft.com/office/officeart/2005/8/layout/hProcess4"/>
    <dgm:cxn modelId="{C4351DC6-A10B-4738-8BA6-E6D474CFF213}" srcId="{6402967E-F082-407B-A1B0-EFAA9A012AB8}" destId="{E7A8B6B7-2DF4-4F6F-94A6-BC71CEFFC321}" srcOrd="1" destOrd="0" parTransId="{1834FCA0-D001-44F0-A2BA-BF6FCA489F01}" sibTransId="{77C66C03-B353-4716-AEDC-5C4C9D80070C}"/>
    <dgm:cxn modelId="{3C73F2C8-0425-47CC-9B7E-3B1835E51293}" type="presOf" srcId="{809F8229-5004-4DFA-B731-7B7466925959}" destId="{B25304BA-693D-480A-B01E-0726180AEA80}" srcOrd="0" destOrd="0" presId="urn:microsoft.com/office/officeart/2005/8/layout/hProcess4"/>
    <dgm:cxn modelId="{7706E3C9-9137-46C5-AC5C-878E10B0B8CF}" type="presOf" srcId="{17347AFE-AA8E-4DD5-A30D-B0B7EDFFD021}" destId="{4EA9CD5C-8D4A-4911-84FE-AD59BE00F225}" srcOrd="0" destOrd="2" presId="urn:microsoft.com/office/officeart/2005/8/layout/hProcess4"/>
    <dgm:cxn modelId="{E12BA1EC-DE7E-4D04-8BB5-258DE08BBC42}" type="presOf" srcId="{5940E57E-C627-4778-8717-B73F92DB1C69}" destId="{0CB52E39-AFC6-4E61-85C8-827BF408E7CA}" srcOrd="0" destOrd="0" presId="urn:microsoft.com/office/officeart/2005/8/layout/hProcess4"/>
    <dgm:cxn modelId="{DBF3FCF0-A404-4353-9821-E04DE4D9F3A1}" type="presOf" srcId="{13183042-7ED7-405B-B4B5-67A5E9D1364A}" destId="{8A5C820E-6D1A-4EB7-8A17-9B4244F08FB0}" srcOrd="0" destOrd="0" presId="urn:microsoft.com/office/officeart/2005/8/layout/hProcess4"/>
    <dgm:cxn modelId="{642A0CF9-F9D4-420D-B25B-B134D6FB803A}" type="presOf" srcId="{802D8EC4-B0FE-4E88-9931-41274D7C37B9}" destId="{1B5DEB6F-24E0-402F-8536-35A56CF2ABF9}" srcOrd="1" destOrd="0" presId="urn:microsoft.com/office/officeart/2005/8/layout/hProcess4"/>
    <dgm:cxn modelId="{D81FE1FE-4B3A-411B-9264-09C0D226F1E8}" type="presOf" srcId="{E7A8B6B7-2DF4-4F6F-94A6-BC71CEFFC321}" destId="{8BC8D76A-01FE-4AE0-88BD-AAA9F1EF58D4}" srcOrd="1" destOrd="1" presId="urn:microsoft.com/office/officeart/2005/8/layout/hProcess4"/>
    <dgm:cxn modelId="{5F4D5173-7AEE-4E89-810A-FAA49B1E4972}" type="presParOf" srcId="{0CB52E39-AFC6-4E61-85C8-827BF408E7CA}" destId="{7FB19240-9EB6-46DB-AE8A-784A7409BEB1}" srcOrd="0" destOrd="0" presId="urn:microsoft.com/office/officeart/2005/8/layout/hProcess4"/>
    <dgm:cxn modelId="{9DF40208-8F09-4689-B77D-639D94A4BCA4}" type="presParOf" srcId="{0CB52E39-AFC6-4E61-85C8-827BF408E7CA}" destId="{5C2F7DBE-B939-4A9B-9AEC-C36C43661C5E}" srcOrd="1" destOrd="0" presId="urn:microsoft.com/office/officeart/2005/8/layout/hProcess4"/>
    <dgm:cxn modelId="{A94392F9-B946-40BD-B1CB-2A0B55AE8F90}" type="presParOf" srcId="{0CB52E39-AFC6-4E61-85C8-827BF408E7CA}" destId="{5319FB81-BF7B-40A9-8EF4-262AAB9EB98C}" srcOrd="2" destOrd="0" presId="urn:microsoft.com/office/officeart/2005/8/layout/hProcess4"/>
    <dgm:cxn modelId="{29DA80DE-B2AB-4F0B-B6D9-439548F5AD83}" type="presParOf" srcId="{5319FB81-BF7B-40A9-8EF4-262AAB9EB98C}" destId="{65E120FA-BC78-4719-B710-ECCC0CA988FD}" srcOrd="0" destOrd="0" presId="urn:microsoft.com/office/officeart/2005/8/layout/hProcess4"/>
    <dgm:cxn modelId="{09D54590-3D83-457F-8F07-439DC420EC1E}" type="presParOf" srcId="{65E120FA-BC78-4719-B710-ECCC0CA988FD}" destId="{BE797724-B677-4835-BEFA-B77FEC11A730}" srcOrd="0" destOrd="0" presId="urn:microsoft.com/office/officeart/2005/8/layout/hProcess4"/>
    <dgm:cxn modelId="{FFCFE675-5118-4D8B-BBD2-439A1D63B35E}" type="presParOf" srcId="{65E120FA-BC78-4719-B710-ECCC0CA988FD}" destId="{90909049-D016-4CE4-8893-429DAA3ACBE0}" srcOrd="1" destOrd="0" presId="urn:microsoft.com/office/officeart/2005/8/layout/hProcess4"/>
    <dgm:cxn modelId="{D0E8AC85-FFF2-4439-85C1-1EF56EC7B1B5}" type="presParOf" srcId="{65E120FA-BC78-4719-B710-ECCC0CA988FD}" destId="{8BC8D76A-01FE-4AE0-88BD-AAA9F1EF58D4}" srcOrd="2" destOrd="0" presId="urn:microsoft.com/office/officeart/2005/8/layout/hProcess4"/>
    <dgm:cxn modelId="{091232FA-6D0D-46EB-8CC6-3B415FD222BC}" type="presParOf" srcId="{65E120FA-BC78-4719-B710-ECCC0CA988FD}" destId="{4ECB52B8-35F7-42E8-BB6F-45ACE9A91A15}" srcOrd="3" destOrd="0" presId="urn:microsoft.com/office/officeart/2005/8/layout/hProcess4"/>
    <dgm:cxn modelId="{8428363A-756F-48F9-92CB-69D971ED3E85}" type="presParOf" srcId="{65E120FA-BC78-4719-B710-ECCC0CA988FD}" destId="{D6373153-5945-4DFA-AA73-C4AFA50E6648}" srcOrd="4" destOrd="0" presId="urn:microsoft.com/office/officeart/2005/8/layout/hProcess4"/>
    <dgm:cxn modelId="{5E49AF75-7AAC-422E-AD8C-C72654634C12}" type="presParOf" srcId="{5319FB81-BF7B-40A9-8EF4-262AAB9EB98C}" destId="{082D6310-A20B-44C1-8A12-44E8EEE8FEF0}" srcOrd="1" destOrd="0" presId="urn:microsoft.com/office/officeart/2005/8/layout/hProcess4"/>
    <dgm:cxn modelId="{FF96D556-CF60-4246-A832-F51AFFEAAF3A}" type="presParOf" srcId="{5319FB81-BF7B-40A9-8EF4-262AAB9EB98C}" destId="{1F4EBBA3-3A06-493C-BAE3-803F48B5FB2A}" srcOrd="2" destOrd="0" presId="urn:microsoft.com/office/officeart/2005/8/layout/hProcess4"/>
    <dgm:cxn modelId="{22402DC8-4725-4802-AA9B-CF9E75CFA4FA}" type="presParOf" srcId="{1F4EBBA3-3A06-493C-BAE3-803F48B5FB2A}" destId="{720CE8F9-A529-4358-B687-BA0AF4ED7873}" srcOrd="0" destOrd="0" presId="urn:microsoft.com/office/officeart/2005/8/layout/hProcess4"/>
    <dgm:cxn modelId="{76417CB3-599F-4799-9F67-D0749D3DB58D}" type="presParOf" srcId="{1F4EBBA3-3A06-493C-BAE3-803F48B5FB2A}" destId="{4EA9CD5C-8D4A-4911-84FE-AD59BE00F225}" srcOrd="1" destOrd="0" presId="urn:microsoft.com/office/officeart/2005/8/layout/hProcess4"/>
    <dgm:cxn modelId="{778F52E8-7465-4CD9-9F65-45FDD0B908EC}" type="presParOf" srcId="{1F4EBBA3-3A06-493C-BAE3-803F48B5FB2A}" destId="{537C6C40-E8B4-4C6A-8246-F02E1401E663}" srcOrd="2" destOrd="0" presId="urn:microsoft.com/office/officeart/2005/8/layout/hProcess4"/>
    <dgm:cxn modelId="{E928A3AC-6D8B-404E-9590-791429E734D2}" type="presParOf" srcId="{1F4EBBA3-3A06-493C-BAE3-803F48B5FB2A}" destId="{F15197D3-F4CE-4284-820E-A25B07B4B3B3}" srcOrd="3" destOrd="0" presId="urn:microsoft.com/office/officeart/2005/8/layout/hProcess4"/>
    <dgm:cxn modelId="{842E85D1-F583-4B76-90D3-B41793199187}" type="presParOf" srcId="{1F4EBBA3-3A06-493C-BAE3-803F48B5FB2A}" destId="{48221EAC-1A2A-4554-8B90-FE7BDD089554}" srcOrd="4" destOrd="0" presId="urn:microsoft.com/office/officeart/2005/8/layout/hProcess4"/>
    <dgm:cxn modelId="{D346BC43-41B4-4D8D-B82D-60B0613A410F}" type="presParOf" srcId="{5319FB81-BF7B-40A9-8EF4-262AAB9EB98C}" destId="{C512769E-CF3D-405E-90F7-DC912131815E}" srcOrd="3" destOrd="0" presId="urn:microsoft.com/office/officeart/2005/8/layout/hProcess4"/>
    <dgm:cxn modelId="{2281D867-AE9F-49AF-83DC-A125A779B115}" type="presParOf" srcId="{5319FB81-BF7B-40A9-8EF4-262AAB9EB98C}" destId="{16C74C48-A225-4D54-94BE-118FD1FA841B}" srcOrd="4" destOrd="0" presId="urn:microsoft.com/office/officeart/2005/8/layout/hProcess4"/>
    <dgm:cxn modelId="{C9B1746F-B856-4FF6-B5E6-CEA399123B7A}" type="presParOf" srcId="{16C74C48-A225-4D54-94BE-118FD1FA841B}" destId="{23550243-A9EA-43AE-9148-D93A17864AA9}" srcOrd="0" destOrd="0" presId="urn:microsoft.com/office/officeart/2005/8/layout/hProcess4"/>
    <dgm:cxn modelId="{F1F1F6CE-C6B6-4F7D-9912-9FD107C38A85}" type="presParOf" srcId="{16C74C48-A225-4D54-94BE-118FD1FA841B}" destId="{62FB93B0-9063-4953-B9CA-B1A17062861C}" srcOrd="1" destOrd="0" presId="urn:microsoft.com/office/officeart/2005/8/layout/hProcess4"/>
    <dgm:cxn modelId="{863BE94B-B587-4734-B189-1C57286DE99B}" type="presParOf" srcId="{16C74C48-A225-4D54-94BE-118FD1FA841B}" destId="{1B5DEB6F-24E0-402F-8536-35A56CF2ABF9}" srcOrd="2" destOrd="0" presId="urn:microsoft.com/office/officeart/2005/8/layout/hProcess4"/>
    <dgm:cxn modelId="{0D64ACC4-1104-4B02-9849-F9CE61DFE8FE}" type="presParOf" srcId="{16C74C48-A225-4D54-94BE-118FD1FA841B}" destId="{F4987EA6-3188-42FA-9AC1-42A948F28565}" srcOrd="3" destOrd="0" presId="urn:microsoft.com/office/officeart/2005/8/layout/hProcess4"/>
    <dgm:cxn modelId="{FB2C343C-7F01-4373-8678-C160ADFF1515}" type="presParOf" srcId="{16C74C48-A225-4D54-94BE-118FD1FA841B}" destId="{4177A171-CE4B-49AA-92CF-386B1363A98A}" srcOrd="4" destOrd="0" presId="urn:microsoft.com/office/officeart/2005/8/layout/hProcess4"/>
    <dgm:cxn modelId="{0FE49CA4-0245-4110-921A-6263232B4D68}" type="presParOf" srcId="{5319FB81-BF7B-40A9-8EF4-262AAB9EB98C}" destId="{B25304BA-693D-480A-B01E-0726180AEA80}" srcOrd="5" destOrd="0" presId="urn:microsoft.com/office/officeart/2005/8/layout/hProcess4"/>
    <dgm:cxn modelId="{37F98F8A-57A7-4C49-ACEE-765C776FF4E6}" type="presParOf" srcId="{5319FB81-BF7B-40A9-8EF4-262AAB9EB98C}" destId="{E2054577-9B4C-4CD2-BA32-C4F8B6C202AF}" srcOrd="6" destOrd="0" presId="urn:microsoft.com/office/officeart/2005/8/layout/hProcess4"/>
    <dgm:cxn modelId="{08D218AD-8FA9-4CE7-B9E5-48FAF82EAF67}" type="presParOf" srcId="{E2054577-9B4C-4CD2-BA32-C4F8B6C202AF}" destId="{016200F7-6A4E-4430-A9FA-4507E5B66D90}" srcOrd="0" destOrd="0" presId="urn:microsoft.com/office/officeart/2005/8/layout/hProcess4"/>
    <dgm:cxn modelId="{7F4245FC-CF45-4E53-8748-BA980AAF903B}" type="presParOf" srcId="{E2054577-9B4C-4CD2-BA32-C4F8B6C202AF}" destId="{8A5C820E-6D1A-4EB7-8A17-9B4244F08FB0}" srcOrd="1" destOrd="0" presId="urn:microsoft.com/office/officeart/2005/8/layout/hProcess4"/>
    <dgm:cxn modelId="{4B4F7352-89AA-4F08-8442-12B8F7C68538}" type="presParOf" srcId="{E2054577-9B4C-4CD2-BA32-C4F8B6C202AF}" destId="{DD99D76F-1B0A-46C3-9491-554159B39279}" srcOrd="2" destOrd="0" presId="urn:microsoft.com/office/officeart/2005/8/layout/hProcess4"/>
    <dgm:cxn modelId="{27D8D4D9-42D7-46C0-A183-2E6E292C6989}" type="presParOf" srcId="{E2054577-9B4C-4CD2-BA32-C4F8B6C202AF}" destId="{7723F1A0-9097-4028-ADBB-B04FCE68AC88}" srcOrd="3" destOrd="0" presId="urn:microsoft.com/office/officeart/2005/8/layout/hProcess4"/>
    <dgm:cxn modelId="{C2609FFA-A099-435A-8E13-DC24E93ECB02}" type="presParOf" srcId="{E2054577-9B4C-4CD2-BA32-C4F8B6C202AF}" destId="{05DAFC12-01FC-43DF-9291-AEF04AA152B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368033-04E3-4CC5-8CA6-07B81C6BED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D4C58B-9B00-4EF7-AE91-70B45E90919F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Ingestion des données</a:t>
          </a:r>
        </a:p>
      </dgm:t>
    </dgm:pt>
    <dgm:pt modelId="{FE0CD626-92CA-4DD3-B27D-2E2867D1E8BB}" type="parTrans" cxnId="{E75AE42A-83AA-4D33-B256-F05ADC96B48E}">
      <dgm:prSet/>
      <dgm:spPr/>
      <dgm:t>
        <a:bodyPr/>
        <a:lstStyle/>
        <a:p>
          <a:endParaRPr lang="fr-FR"/>
        </a:p>
      </dgm:t>
    </dgm:pt>
    <dgm:pt modelId="{D07A98A6-C43A-47FC-AA3C-4EE3A3D50D2E}" type="sibTrans" cxnId="{E75AE42A-83AA-4D33-B256-F05ADC96B48E}">
      <dgm:prSet/>
      <dgm:spPr/>
      <dgm:t>
        <a:bodyPr/>
        <a:lstStyle/>
        <a:p>
          <a:endParaRPr lang="fr-FR"/>
        </a:p>
      </dgm:t>
    </dgm:pt>
    <dgm:pt modelId="{4E6772B4-2922-48CD-A5F1-3C7F2BC9351E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A40B556F-139F-4831-9D29-1CB7BE7D361F}" type="parTrans" cxnId="{67BC2F15-8A6C-469F-9168-DB131BE4FBFC}">
      <dgm:prSet/>
      <dgm:spPr/>
      <dgm:t>
        <a:bodyPr/>
        <a:lstStyle/>
        <a:p>
          <a:endParaRPr lang="fr-FR"/>
        </a:p>
      </dgm:t>
    </dgm:pt>
    <dgm:pt modelId="{2499494B-C679-4119-9A41-D3869AC13B8C}" type="sibTrans" cxnId="{67BC2F15-8A6C-469F-9168-DB131BE4FBFC}">
      <dgm:prSet/>
      <dgm:spPr/>
      <dgm:t>
        <a:bodyPr/>
        <a:lstStyle/>
        <a:p>
          <a:endParaRPr lang="fr-FR"/>
        </a:p>
      </dgm:t>
    </dgm:pt>
    <dgm:pt modelId="{A54960BD-325F-453A-AE79-3BC20FFAB02F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Préparation des données</a:t>
          </a:r>
        </a:p>
      </dgm:t>
    </dgm:pt>
    <dgm:pt modelId="{C694AC26-D4B1-4B50-A44B-2D4BADF9DE9C}" type="parTrans" cxnId="{7B55709E-FD16-47A2-8BD3-066ABA139CBA}">
      <dgm:prSet/>
      <dgm:spPr/>
      <dgm:t>
        <a:bodyPr/>
        <a:lstStyle/>
        <a:p>
          <a:endParaRPr lang="fr-FR"/>
        </a:p>
      </dgm:t>
    </dgm:pt>
    <dgm:pt modelId="{A434CEBC-A169-4C0D-89D6-1538AA9E92C8}" type="sibTrans" cxnId="{7B55709E-FD16-47A2-8BD3-066ABA139CBA}">
      <dgm:prSet/>
      <dgm:spPr/>
      <dgm:t>
        <a:bodyPr/>
        <a:lstStyle/>
        <a:p>
          <a:endParaRPr lang="fr-FR"/>
        </a:p>
      </dgm:t>
    </dgm:pt>
    <dgm:pt modelId="{79751ED6-D5EF-4159-89CE-B89867525C06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7AAC79FD-8256-434F-BB8E-FB4154BE26C1}" type="parTrans" cxnId="{BC62CF4A-12B7-449A-9C68-076567014E99}">
      <dgm:prSet/>
      <dgm:spPr/>
      <dgm:t>
        <a:bodyPr/>
        <a:lstStyle/>
        <a:p>
          <a:endParaRPr lang="fr-FR"/>
        </a:p>
      </dgm:t>
    </dgm:pt>
    <dgm:pt modelId="{1557291D-F6EC-4E5F-A59D-E00FC5A7DC7C}" type="sibTrans" cxnId="{BC62CF4A-12B7-449A-9C68-076567014E99}">
      <dgm:prSet/>
      <dgm:spPr/>
      <dgm:t>
        <a:bodyPr/>
        <a:lstStyle/>
        <a:p>
          <a:endParaRPr lang="fr-FR"/>
        </a:p>
      </dgm:t>
    </dgm:pt>
    <dgm:pt modelId="{DDEDA946-410F-4DA2-967D-727EC2ADFF8B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descriptives</a:t>
          </a:r>
        </a:p>
      </dgm:t>
    </dgm:pt>
    <dgm:pt modelId="{15819C10-5E6D-4891-AA61-5D43AF0DB695}" type="parTrans" cxnId="{76F98759-9B6C-441A-8341-75C40E83C248}">
      <dgm:prSet/>
      <dgm:spPr/>
      <dgm:t>
        <a:bodyPr/>
        <a:lstStyle/>
        <a:p>
          <a:endParaRPr lang="fr-FR"/>
        </a:p>
      </dgm:t>
    </dgm:pt>
    <dgm:pt modelId="{B74F44E4-83DB-47AF-A197-878041DB493A}" type="sibTrans" cxnId="{76F98759-9B6C-441A-8341-75C40E83C248}">
      <dgm:prSet/>
      <dgm:spPr/>
      <dgm:t>
        <a:bodyPr/>
        <a:lstStyle/>
        <a:p>
          <a:endParaRPr lang="fr-FR"/>
        </a:p>
      </dgm:t>
    </dgm:pt>
    <dgm:pt modelId="{78830AAA-2211-4C51-91F7-1F61643D6684}">
      <dgm:prSet phldrT="[Texte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Statistiques inférentielles</a:t>
          </a:r>
        </a:p>
      </dgm:t>
    </dgm:pt>
    <dgm:pt modelId="{F5A18502-BEF6-4A24-AAD4-B818CB7AF70F}" type="parTrans" cxnId="{52FCD33E-EF9D-436D-9855-5F74E002F5A3}">
      <dgm:prSet/>
      <dgm:spPr/>
      <dgm:t>
        <a:bodyPr/>
        <a:lstStyle/>
        <a:p>
          <a:endParaRPr lang="fr-FR"/>
        </a:p>
      </dgm:t>
    </dgm:pt>
    <dgm:pt modelId="{B544DB56-76BE-44A3-9A1A-0A5762ABD131}" type="sibTrans" cxnId="{52FCD33E-EF9D-436D-9855-5F74E002F5A3}">
      <dgm:prSet/>
      <dgm:spPr/>
      <dgm:t>
        <a:bodyPr/>
        <a:lstStyle/>
        <a:p>
          <a:endParaRPr lang="fr-FR"/>
        </a:p>
      </dgm:t>
    </dgm:pt>
    <dgm:pt modelId="{242727C3-EBAB-4B2A-9E8C-D79746DF7BBA}">
      <dgm:prSet phldrT="[Texte]"/>
      <dgm:spPr>
        <a:solidFill>
          <a:schemeClr val="tx1">
            <a:lumMod val="20000"/>
            <a:lumOff val="80000"/>
          </a:schemeClr>
        </a:solidFill>
      </dgm:spPr>
      <dgm:t>
        <a:bodyPr/>
        <a:lstStyle/>
        <a:p>
          <a:r>
            <a:rPr lang="fr-FR" dirty="0"/>
            <a:t>Modélisation</a:t>
          </a:r>
        </a:p>
      </dgm:t>
    </dgm:pt>
    <dgm:pt modelId="{95E6484A-5E9D-47B5-9060-49BB39C6D06D}" type="parTrans" cxnId="{E30E2CF0-CE3C-495B-91DD-A1D743616BBC}">
      <dgm:prSet/>
      <dgm:spPr/>
      <dgm:t>
        <a:bodyPr/>
        <a:lstStyle/>
        <a:p>
          <a:endParaRPr lang="fr-FR"/>
        </a:p>
      </dgm:t>
    </dgm:pt>
    <dgm:pt modelId="{23624C4F-ACE3-49A0-B001-7D09F55DFEBA}" type="sibTrans" cxnId="{E30E2CF0-CE3C-495B-91DD-A1D743616BBC}">
      <dgm:prSet/>
      <dgm:spPr/>
      <dgm:t>
        <a:bodyPr/>
        <a:lstStyle/>
        <a:p>
          <a:endParaRPr lang="fr-FR"/>
        </a:p>
      </dgm:t>
    </dgm:pt>
    <dgm:pt modelId="{71D1B9C2-1921-48B5-9C1F-898967949111}">
      <dgm:prSet phldrT="[Texte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Reporting</a:t>
          </a:r>
        </a:p>
      </dgm:t>
    </dgm:pt>
    <dgm:pt modelId="{A7F1E54F-1344-4FB9-951A-B3112759F6CD}" type="parTrans" cxnId="{7057E4A5-39F7-40C1-BF9B-0AE46722FA79}">
      <dgm:prSet/>
      <dgm:spPr/>
      <dgm:t>
        <a:bodyPr/>
        <a:lstStyle/>
        <a:p>
          <a:endParaRPr lang="fr-FR"/>
        </a:p>
      </dgm:t>
    </dgm:pt>
    <dgm:pt modelId="{B36D2FF0-369B-4A7C-83DB-DFE943F60272}" type="sibTrans" cxnId="{7057E4A5-39F7-40C1-BF9B-0AE46722FA79}">
      <dgm:prSet/>
      <dgm:spPr/>
      <dgm:t>
        <a:bodyPr/>
        <a:lstStyle/>
        <a:p>
          <a:endParaRPr lang="fr-FR"/>
        </a:p>
      </dgm:t>
    </dgm:pt>
    <dgm:pt modelId="{0900C625-2086-4D61-9653-454EF1811873}" type="pres">
      <dgm:prSet presAssocID="{CB368033-04E3-4CC5-8CA6-07B81C6BEDFF}" presName="Name0" presStyleCnt="0">
        <dgm:presLayoutVars>
          <dgm:dir/>
          <dgm:animLvl val="lvl"/>
          <dgm:resizeHandles val="exact"/>
        </dgm:presLayoutVars>
      </dgm:prSet>
      <dgm:spPr/>
    </dgm:pt>
    <dgm:pt modelId="{52DC0F66-A204-4522-ABA6-658D1953E00B}" type="pres">
      <dgm:prSet presAssocID="{DED4C58B-9B00-4EF7-AE91-70B45E90919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A62087F-F1DB-44EC-99FA-8B717E198F8D}" type="pres">
      <dgm:prSet presAssocID="{D07A98A6-C43A-47FC-AA3C-4EE3A3D50D2E}" presName="parTxOnlySpace" presStyleCnt="0"/>
      <dgm:spPr/>
    </dgm:pt>
    <dgm:pt modelId="{9306B3EC-1DAE-4D3C-85FE-8D4B98C3F64B}" type="pres">
      <dgm:prSet presAssocID="{4E6772B4-2922-48CD-A5F1-3C7F2BC9351E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FC06F161-58FE-460D-9474-031E41741EC5}" type="pres">
      <dgm:prSet presAssocID="{2499494B-C679-4119-9A41-D3869AC13B8C}" presName="parTxOnlySpace" presStyleCnt="0"/>
      <dgm:spPr/>
    </dgm:pt>
    <dgm:pt modelId="{3046B5BA-C6D5-419B-81C6-1A8D64840FBD}" type="pres">
      <dgm:prSet presAssocID="{A54960BD-325F-453A-AE79-3BC20FFAB02F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AAE74AE4-562C-4808-A689-F55EBEBDFA2C}" type="pres">
      <dgm:prSet presAssocID="{A434CEBC-A169-4C0D-89D6-1538AA9E92C8}" presName="parTxOnlySpace" presStyleCnt="0"/>
      <dgm:spPr/>
    </dgm:pt>
    <dgm:pt modelId="{21EC194E-2D23-4DA9-8E3E-4B8A1EFD7FC0}" type="pres">
      <dgm:prSet presAssocID="{79751ED6-D5EF-4159-89CE-B89867525C0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FD349866-7B55-4863-88D7-4C186AB08C64}" type="pres">
      <dgm:prSet presAssocID="{1557291D-F6EC-4E5F-A59D-E00FC5A7DC7C}" presName="parTxOnlySpace" presStyleCnt="0"/>
      <dgm:spPr/>
    </dgm:pt>
    <dgm:pt modelId="{5C0BCF02-8E1C-40F3-ABCF-E2A9EF728010}" type="pres">
      <dgm:prSet presAssocID="{DDEDA946-410F-4DA2-967D-727EC2ADFF8B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</dgm:pt>
    <dgm:pt modelId="{5BD0E185-E86F-4BD5-B37A-ADCD4D82AC67}" type="pres">
      <dgm:prSet presAssocID="{B74F44E4-83DB-47AF-A197-878041DB493A}" presName="parTxOnlySpace" presStyleCnt="0"/>
      <dgm:spPr/>
    </dgm:pt>
    <dgm:pt modelId="{05A831C6-15B5-4C0A-8888-066830E69FD9}" type="pres">
      <dgm:prSet presAssocID="{78830AAA-2211-4C51-91F7-1F61643D6684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83EAF471-57D7-459B-B138-28442F1FFD83}" type="pres">
      <dgm:prSet presAssocID="{B544DB56-76BE-44A3-9A1A-0A5762ABD131}" presName="parTxOnlySpace" presStyleCnt="0"/>
      <dgm:spPr/>
    </dgm:pt>
    <dgm:pt modelId="{D0CB5999-0BDA-4E45-AADF-728F5C868550}" type="pres">
      <dgm:prSet presAssocID="{242727C3-EBAB-4B2A-9E8C-D79746DF7BB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FFBF93F-0A77-4E9E-91A8-89923A436552}" type="pres">
      <dgm:prSet presAssocID="{23624C4F-ACE3-49A0-B001-7D09F55DFEBA}" presName="parTxOnlySpace" presStyleCnt="0"/>
      <dgm:spPr/>
    </dgm:pt>
    <dgm:pt modelId="{9837F4BA-A925-4C7D-906C-6207AB602255}" type="pres">
      <dgm:prSet presAssocID="{71D1B9C2-1921-48B5-9C1F-898967949111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0A05103-DFAE-490A-BB06-D3A2D6E5A181}" type="presOf" srcId="{242727C3-EBAB-4B2A-9E8C-D79746DF7BBA}" destId="{D0CB5999-0BDA-4E45-AADF-728F5C868550}" srcOrd="0" destOrd="0" presId="urn:microsoft.com/office/officeart/2005/8/layout/chevron1"/>
    <dgm:cxn modelId="{67BC2F15-8A6C-469F-9168-DB131BE4FBFC}" srcId="{CB368033-04E3-4CC5-8CA6-07B81C6BEDFF}" destId="{4E6772B4-2922-48CD-A5F1-3C7F2BC9351E}" srcOrd="1" destOrd="0" parTransId="{A40B556F-139F-4831-9D29-1CB7BE7D361F}" sibTransId="{2499494B-C679-4119-9A41-D3869AC13B8C}"/>
    <dgm:cxn modelId="{58556918-FF46-41EA-A6C1-C8920B8A0785}" type="presOf" srcId="{79751ED6-D5EF-4159-89CE-B89867525C06}" destId="{21EC194E-2D23-4DA9-8E3E-4B8A1EFD7FC0}" srcOrd="0" destOrd="0" presId="urn:microsoft.com/office/officeart/2005/8/layout/chevron1"/>
    <dgm:cxn modelId="{B8AB811D-A480-467D-BA86-C7CBA32D87E2}" type="presOf" srcId="{71D1B9C2-1921-48B5-9C1F-898967949111}" destId="{9837F4BA-A925-4C7D-906C-6207AB602255}" srcOrd="0" destOrd="0" presId="urn:microsoft.com/office/officeart/2005/8/layout/chevron1"/>
    <dgm:cxn modelId="{E75AE42A-83AA-4D33-B256-F05ADC96B48E}" srcId="{CB368033-04E3-4CC5-8CA6-07B81C6BEDFF}" destId="{DED4C58B-9B00-4EF7-AE91-70B45E90919F}" srcOrd="0" destOrd="0" parTransId="{FE0CD626-92CA-4DD3-B27D-2E2867D1E8BB}" sibTransId="{D07A98A6-C43A-47FC-AA3C-4EE3A3D50D2E}"/>
    <dgm:cxn modelId="{1D1DC23D-1970-40C4-B9FD-C4F2C62B8CF0}" type="presOf" srcId="{78830AAA-2211-4C51-91F7-1F61643D6684}" destId="{05A831C6-15B5-4C0A-8888-066830E69FD9}" srcOrd="0" destOrd="0" presId="urn:microsoft.com/office/officeart/2005/8/layout/chevron1"/>
    <dgm:cxn modelId="{52FCD33E-EF9D-436D-9855-5F74E002F5A3}" srcId="{CB368033-04E3-4CC5-8CA6-07B81C6BEDFF}" destId="{78830AAA-2211-4C51-91F7-1F61643D6684}" srcOrd="5" destOrd="0" parTransId="{F5A18502-BEF6-4A24-AAD4-B818CB7AF70F}" sibTransId="{B544DB56-76BE-44A3-9A1A-0A5762ABD131}"/>
    <dgm:cxn modelId="{1ED83B5F-29FA-4943-B6F5-43DF783EBB8A}" type="presOf" srcId="{A54960BD-325F-453A-AE79-3BC20FFAB02F}" destId="{3046B5BA-C6D5-419B-81C6-1A8D64840FBD}" srcOrd="0" destOrd="0" presId="urn:microsoft.com/office/officeart/2005/8/layout/chevron1"/>
    <dgm:cxn modelId="{BC62CF4A-12B7-449A-9C68-076567014E99}" srcId="{CB368033-04E3-4CC5-8CA6-07B81C6BEDFF}" destId="{79751ED6-D5EF-4159-89CE-B89867525C06}" srcOrd="3" destOrd="0" parTransId="{7AAC79FD-8256-434F-BB8E-FB4154BE26C1}" sibTransId="{1557291D-F6EC-4E5F-A59D-E00FC5A7DC7C}"/>
    <dgm:cxn modelId="{B1BDFA70-D617-4155-B9EE-748342DA8427}" type="presOf" srcId="{CB368033-04E3-4CC5-8CA6-07B81C6BEDFF}" destId="{0900C625-2086-4D61-9653-454EF1811873}" srcOrd="0" destOrd="0" presId="urn:microsoft.com/office/officeart/2005/8/layout/chevron1"/>
    <dgm:cxn modelId="{2E07B176-C76C-4F5D-9A4F-7229EEA2F304}" type="presOf" srcId="{DDEDA946-410F-4DA2-967D-727EC2ADFF8B}" destId="{5C0BCF02-8E1C-40F3-ABCF-E2A9EF728010}" srcOrd="0" destOrd="0" presId="urn:microsoft.com/office/officeart/2005/8/layout/chevron1"/>
    <dgm:cxn modelId="{76F98759-9B6C-441A-8341-75C40E83C248}" srcId="{CB368033-04E3-4CC5-8CA6-07B81C6BEDFF}" destId="{DDEDA946-410F-4DA2-967D-727EC2ADFF8B}" srcOrd="4" destOrd="0" parTransId="{15819C10-5E6D-4891-AA61-5D43AF0DB695}" sibTransId="{B74F44E4-83DB-47AF-A197-878041DB493A}"/>
    <dgm:cxn modelId="{7B55709E-FD16-47A2-8BD3-066ABA139CBA}" srcId="{CB368033-04E3-4CC5-8CA6-07B81C6BEDFF}" destId="{A54960BD-325F-453A-AE79-3BC20FFAB02F}" srcOrd="2" destOrd="0" parTransId="{C694AC26-D4B1-4B50-A44B-2D4BADF9DE9C}" sibTransId="{A434CEBC-A169-4C0D-89D6-1538AA9E92C8}"/>
    <dgm:cxn modelId="{7057E4A5-39F7-40C1-BF9B-0AE46722FA79}" srcId="{CB368033-04E3-4CC5-8CA6-07B81C6BEDFF}" destId="{71D1B9C2-1921-48B5-9C1F-898967949111}" srcOrd="7" destOrd="0" parTransId="{A7F1E54F-1344-4FB9-951A-B3112759F6CD}" sibTransId="{B36D2FF0-369B-4A7C-83DB-DFE943F60272}"/>
    <dgm:cxn modelId="{C4EBAAB0-6246-4F0F-BA6D-C4AE745BC895}" type="presOf" srcId="{4E6772B4-2922-48CD-A5F1-3C7F2BC9351E}" destId="{9306B3EC-1DAE-4D3C-85FE-8D4B98C3F64B}" srcOrd="0" destOrd="0" presId="urn:microsoft.com/office/officeart/2005/8/layout/chevron1"/>
    <dgm:cxn modelId="{2C542DE3-692F-4376-BDA1-FB910DEA941A}" type="presOf" srcId="{DED4C58B-9B00-4EF7-AE91-70B45E90919F}" destId="{52DC0F66-A204-4522-ABA6-658D1953E00B}" srcOrd="0" destOrd="0" presId="urn:microsoft.com/office/officeart/2005/8/layout/chevron1"/>
    <dgm:cxn modelId="{E30E2CF0-CE3C-495B-91DD-A1D743616BBC}" srcId="{CB368033-04E3-4CC5-8CA6-07B81C6BEDFF}" destId="{242727C3-EBAB-4B2A-9E8C-D79746DF7BBA}" srcOrd="6" destOrd="0" parTransId="{95E6484A-5E9D-47B5-9060-49BB39C6D06D}" sibTransId="{23624C4F-ACE3-49A0-B001-7D09F55DFEBA}"/>
    <dgm:cxn modelId="{7AC6BE97-ACBB-4B80-95AD-77BA32BA4426}" type="presParOf" srcId="{0900C625-2086-4D61-9653-454EF1811873}" destId="{52DC0F66-A204-4522-ABA6-658D1953E00B}" srcOrd="0" destOrd="0" presId="urn:microsoft.com/office/officeart/2005/8/layout/chevron1"/>
    <dgm:cxn modelId="{BB02D3BB-5A93-4C91-881B-90AE85E34A7A}" type="presParOf" srcId="{0900C625-2086-4D61-9653-454EF1811873}" destId="{6A62087F-F1DB-44EC-99FA-8B717E198F8D}" srcOrd="1" destOrd="0" presId="urn:microsoft.com/office/officeart/2005/8/layout/chevron1"/>
    <dgm:cxn modelId="{886D1038-FE08-4885-A8DA-C0D00408FD10}" type="presParOf" srcId="{0900C625-2086-4D61-9653-454EF1811873}" destId="{9306B3EC-1DAE-4D3C-85FE-8D4B98C3F64B}" srcOrd="2" destOrd="0" presId="urn:microsoft.com/office/officeart/2005/8/layout/chevron1"/>
    <dgm:cxn modelId="{707461C3-287E-42C3-A964-0691B92DB90C}" type="presParOf" srcId="{0900C625-2086-4D61-9653-454EF1811873}" destId="{FC06F161-58FE-460D-9474-031E41741EC5}" srcOrd="3" destOrd="0" presId="urn:microsoft.com/office/officeart/2005/8/layout/chevron1"/>
    <dgm:cxn modelId="{156B9EA4-5502-4F17-99F5-FA4E7B9D745C}" type="presParOf" srcId="{0900C625-2086-4D61-9653-454EF1811873}" destId="{3046B5BA-C6D5-419B-81C6-1A8D64840FBD}" srcOrd="4" destOrd="0" presId="urn:microsoft.com/office/officeart/2005/8/layout/chevron1"/>
    <dgm:cxn modelId="{B6CFBD9B-4B89-487B-B7DA-E88B6B9A4437}" type="presParOf" srcId="{0900C625-2086-4D61-9653-454EF1811873}" destId="{AAE74AE4-562C-4808-A689-F55EBEBDFA2C}" srcOrd="5" destOrd="0" presId="urn:microsoft.com/office/officeart/2005/8/layout/chevron1"/>
    <dgm:cxn modelId="{75D2C027-CC53-4DFE-A537-B053FE1C5025}" type="presParOf" srcId="{0900C625-2086-4D61-9653-454EF1811873}" destId="{21EC194E-2D23-4DA9-8E3E-4B8A1EFD7FC0}" srcOrd="6" destOrd="0" presId="urn:microsoft.com/office/officeart/2005/8/layout/chevron1"/>
    <dgm:cxn modelId="{6C9B20C0-B10F-4781-AA53-E5CE253E53C8}" type="presParOf" srcId="{0900C625-2086-4D61-9653-454EF1811873}" destId="{FD349866-7B55-4863-88D7-4C186AB08C64}" srcOrd="7" destOrd="0" presId="urn:microsoft.com/office/officeart/2005/8/layout/chevron1"/>
    <dgm:cxn modelId="{AABAB67C-4D08-46EB-8892-95466737B066}" type="presParOf" srcId="{0900C625-2086-4D61-9653-454EF1811873}" destId="{5C0BCF02-8E1C-40F3-ABCF-E2A9EF728010}" srcOrd="8" destOrd="0" presId="urn:microsoft.com/office/officeart/2005/8/layout/chevron1"/>
    <dgm:cxn modelId="{7524C238-563E-4D4B-B1D8-F5F2EF84A225}" type="presParOf" srcId="{0900C625-2086-4D61-9653-454EF1811873}" destId="{5BD0E185-E86F-4BD5-B37A-ADCD4D82AC67}" srcOrd="9" destOrd="0" presId="urn:microsoft.com/office/officeart/2005/8/layout/chevron1"/>
    <dgm:cxn modelId="{833EBEA6-494C-442B-B09E-81B28957C802}" type="presParOf" srcId="{0900C625-2086-4D61-9653-454EF1811873}" destId="{05A831C6-15B5-4C0A-8888-066830E69FD9}" srcOrd="10" destOrd="0" presId="urn:microsoft.com/office/officeart/2005/8/layout/chevron1"/>
    <dgm:cxn modelId="{48F1FCAB-4D19-4B5D-AAE6-01F5E5996524}" type="presParOf" srcId="{0900C625-2086-4D61-9653-454EF1811873}" destId="{83EAF471-57D7-459B-B138-28442F1FFD83}" srcOrd="11" destOrd="0" presId="urn:microsoft.com/office/officeart/2005/8/layout/chevron1"/>
    <dgm:cxn modelId="{6A1EFB2C-9A38-447F-8716-EF1021CFE6C6}" type="presParOf" srcId="{0900C625-2086-4D61-9653-454EF1811873}" destId="{D0CB5999-0BDA-4E45-AADF-728F5C868550}" srcOrd="12" destOrd="0" presId="urn:microsoft.com/office/officeart/2005/8/layout/chevron1"/>
    <dgm:cxn modelId="{E7369825-BBB0-4276-A3D2-1948E9A5DA95}" type="presParOf" srcId="{0900C625-2086-4D61-9653-454EF1811873}" destId="{7FFBF93F-0A77-4E9E-91A8-89923A436552}" srcOrd="13" destOrd="0" presId="urn:microsoft.com/office/officeart/2005/8/layout/chevron1"/>
    <dgm:cxn modelId="{001BEDD7-7001-4EA0-8E77-AA18A0F2B296}" type="presParOf" srcId="{0900C625-2086-4D61-9653-454EF1811873}" destId="{9837F4BA-A925-4C7D-906C-6207AB60225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4072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4072"/>
          <a:ext cx="1480578" cy="592231"/>
        </a:xfrm>
        <a:prstGeom prst="chevron">
          <a:avLst/>
        </a:prstGeom>
        <a:solidFill>
          <a:srgbClr val="6FD8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4072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4072"/>
          <a:ext cx="1480578" cy="5922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4072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4072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4072"/>
          <a:ext cx="1480578" cy="592231"/>
        </a:xfrm>
        <a:prstGeom prst="chevron">
          <a:avLst/>
        </a:prstGeom>
        <a:solidFill>
          <a:srgbClr val="00A7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4072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4072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4072"/>
          <a:ext cx="1480578" cy="59223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4072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4072"/>
          <a:ext cx="1480578" cy="59223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4072"/>
        <a:ext cx="888347" cy="592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9049-D016-4CE4-8893-429DAA3ACBE0}">
      <dsp:nvSpPr>
        <dsp:cNvPr id="0" name=""/>
        <dsp:cNvSpPr/>
      </dsp:nvSpPr>
      <dsp:spPr>
        <a:xfrm>
          <a:off x="1051431" y="620414"/>
          <a:ext cx="1680314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8FA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Données hétérogènes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Sources multiples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Extraction des champs</a:t>
          </a:r>
        </a:p>
      </dsp:txBody>
      <dsp:txXfrm>
        <a:off x="1078866" y="647849"/>
        <a:ext cx="1625444" cy="881834"/>
      </dsp:txXfrm>
    </dsp:sp>
    <dsp:sp modelId="{082D6310-A20B-44C1-8A12-44E8EEE8FEF0}">
      <dsp:nvSpPr>
        <dsp:cNvPr id="0" name=""/>
        <dsp:cNvSpPr/>
      </dsp:nvSpPr>
      <dsp:spPr>
        <a:xfrm>
          <a:off x="1841162" y="408527"/>
          <a:ext cx="2301997" cy="2301997"/>
        </a:xfrm>
        <a:prstGeom prst="leftCircularArrow">
          <a:avLst>
            <a:gd name="adj1" fmla="val 4861"/>
            <a:gd name="adj2" fmla="val 623443"/>
            <a:gd name="adj3" fmla="val 2398954"/>
            <a:gd name="adj4" fmla="val 9024489"/>
            <a:gd name="adj5" fmla="val 5671"/>
          </a:avLst>
        </a:prstGeom>
        <a:solidFill>
          <a:srgbClr val="C6E4E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52B8-35F7-42E8-BB6F-45ACE9A91A15}">
      <dsp:nvSpPr>
        <dsp:cNvPr id="0" name=""/>
        <dsp:cNvSpPr/>
      </dsp:nvSpPr>
      <dsp:spPr>
        <a:xfrm>
          <a:off x="1454295" y="1557118"/>
          <a:ext cx="1284817" cy="510929"/>
        </a:xfrm>
        <a:prstGeom prst="roundRect">
          <a:avLst>
            <a:gd name="adj" fmla="val 10000"/>
          </a:avLst>
        </a:prstGeom>
        <a:solidFill>
          <a:srgbClr val="008F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Importation</a:t>
          </a:r>
        </a:p>
      </dsp:txBody>
      <dsp:txXfrm>
        <a:off x="1469260" y="1572083"/>
        <a:ext cx="1254887" cy="480999"/>
      </dsp:txXfrm>
    </dsp:sp>
    <dsp:sp modelId="{4EA9CD5C-8D4A-4911-84FE-AD59BE00F225}">
      <dsp:nvSpPr>
        <dsp:cNvPr id="0" name=""/>
        <dsp:cNvSpPr/>
      </dsp:nvSpPr>
      <dsp:spPr>
        <a:xfrm>
          <a:off x="3271959" y="620414"/>
          <a:ext cx="1857667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Structure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Typologie des données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Organisation des champs</a:t>
          </a:r>
        </a:p>
      </dsp:txBody>
      <dsp:txXfrm>
        <a:off x="3299394" y="903314"/>
        <a:ext cx="1802797" cy="881834"/>
      </dsp:txXfrm>
    </dsp:sp>
    <dsp:sp modelId="{C512769E-CF3D-405E-90F7-DC912131815E}">
      <dsp:nvSpPr>
        <dsp:cNvPr id="0" name=""/>
        <dsp:cNvSpPr/>
      </dsp:nvSpPr>
      <dsp:spPr>
        <a:xfrm>
          <a:off x="4179000" y="-305295"/>
          <a:ext cx="2411713" cy="2411713"/>
        </a:xfrm>
        <a:prstGeom prst="circularArrow">
          <a:avLst>
            <a:gd name="adj1" fmla="val 4640"/>
            <a:gd name="adj2" fmla="val 591831"/>
            <a:gd name="adj3" fmla="val 19232659"/>
            <a:gd name="adj4" fmla="val 12575511"/>
            <a:gd name="adj5" fmla="val 5413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97D3-F4CE-4284-820E-A25B07B4B3B3}">
      <dsp:nvSpPr>
        <dsp:cNvPr id="0" name=""/>
        <dsp:cNvSpPr/>
      </dsp:nvSpPr>
      <dsp:spPr>
        <a:xfrm>
          <a:off x="3799288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Organisation</a:t>
          </a:r>
        </a:p>
      </dsp:txBody>
      <dsp:txXfrm>
        <a:off x="3814253" y="379914"/>
        <a:ext cx="1254887" cy="480999"/>
      </dsp:txXfrm>
    </dsp:sp>
    <dsp:sp modelId="{62FB93B0-9063-4953-B9CA-B1A17062861C}">
      <dsp:nvSpPr>
        <dsp:cNvPr id="0" name=""/>
        <dsp:cNvSpPr/>
      </dsp:nvSpPr>
      <dsp:spPr>
        <a:xfrm>
          <a:off x="5662474" y="620414"/>
          <a:ext cx="1636229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Filtrage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Détection des erreurs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Correction des erreurs</a:t>
          </a:r>
        </a:p>
      </dsp:txBody>
      <dsp:txXfrm>
        <a:off x="5689909" y="647849"/>
        <a:ext cx="1581359" cy="881834"/>
      </dsp:txXfrm>
    </dsp:sp>
    <dsp:sp modelId="{B25304BA-693D-480A-B01E-0726180AEA80}">
      <dsp:nvSpPr>
        <dsp:cNvPr id="0" name=""/>
        <dsp:cNvSpPr/>
      </dsp:nvSpPr>
      <dsp:spPr>
        <a:xfrm>
          <a:off x="6461134" y="353365"/>
          <a:ext cx="2375850" cy="2375850"/>
        </a:xfrm>
        <a:prstGeom prst="leftCircularArrow">
          <a:avLst>
            <a:gd name="adj1" fmla="val 4710"/>
            <a:gd name="adj2" fmla="val 601805"/>
            <a:gd name="adj3" fmla="val 2377315"/>
            <a:gd name="adj4" fmla="val 9024489"/>
            <a:gd name="adj5" fmla="val 5495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87EA6-3188-42FA-9AC1-42A948F28565}">
      <dsp:nvSpPr>
        <dsp:cNvPr id="0" name=""/>
        <dsp:cNvSpPr/>
      </dsp:nvSpPr>
      <dsp:spPr>
        <a:xfrm>
          <a:off x="6079083" y="1557118"/>
          <a:ext cx="1284817" cy="51092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Nettoyage</a:t>
          </a:r>
        </a:p>
      </dsp:txBody>
      <dsp:txXfrm>
        <a:off x="6094048" y="1572083"/>
        <a:ext cx="1254887" cy="480999"/>
      </dsp:txXfrm>
    </dsp:sp>
    <dsp:sp modelId="{8A5C820E-6D1A-4EB7-8A17-9B4244F08FB0}">
      <dsp:nvSpPr>
        <dsp:cNvPr id="0" name=""/>
        <dsp:cNvSpPr/>
      </dsp:nvSpPr>
      <dsp:spPr>
        <a:xfrm>
          <a:off x="8028570" y="620414"/>
          <a:ext cx="1722463" cy="11921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Croisement des données avec de nouvelles sources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Jointures</a:t>
          </a:r>
        </a:p>
      </dsp:txBody>
      <dsp:txXfrm>
        <a:off x="8056005" y="903314"/>
        <a:ext cx="1667593" cy="881834"/>
      </dsp:txXfrm>
    </dsp:sp>
    <dsp:sp modelId="{7723F1A0-9097-4028-ADBB-B04FCE68AC88}">
      <dsp:nvSpPr>
        <dsp:cNvPr id="0" name=""/>
        <dsp:cNvSpPr/>
      </dsp:nvSpPr>
      <dsp:spPr>
        <a:xfrm>
          <a:off x="8356474" y="364949"/>
          <a:ext cx="1284817" cy="51092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Enrichissement</a:t>
          </a:r>
        </a:p>
      </dsp:txBody>
      <dsp:txXfrm>
        <a:off x="8371439" y="379914"/>
        <a:ext cx="1254887" cy="480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C0F66-A204-4522-ABA6-658D1953E00B}">
      <dsp:nvSpPr>
        <dsp:cNvPr id="0" name=""/>
        <dsp:cNvSpPr/>
      </dsp:nvSpPr>
      <dsp:spPr>
        <a:xfrm>
          <a:off x="923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Ingestion des données</a:t>
          </a:r>
        </a:p>
      </dsp:txBody>
      <dsp:txXfrm>
        <a:off x="297039" y="198049"/>
        <a:ext cx="888347" cy="592231"/>
      </dsp:txXfrm>
    </dsp:sp>
    <dsp:sp modelId="{9306B3EC-1DAE-4D3C-85FE-8D4B98C3F64B}">
      <dsp:nvSpPr>
        <dsp:cNvPr id="0" name=""/>
        <dsp:cNvSpPr/>
      </dsp:nvSpPr>
      <dsp:spPr>
        <a:xfrm>
          <a:off x="1333444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Intégration des données</a:t>
          </a:r>
        </a:p>
      </dsp:txBody>
      <dsp:txXfrm>
        <a:off x="1629560" y="198049"/>
        <a:ext cx="888347" cy="592231"/>
      </dsp:txXfrm>
    </dsp:sp>
    <dsp:sp modelId="{3046B5BA-C6D5-419B-81C6-1A8D64840FBD}">
      <dsp:nvSpPr>
        <dsp:cNvPr id="0" name=""/>
        <dsp:cNvSpPr/>
      </dsp:nvSpPr>
      <dsp:spPr>
        <a:xfrm>
          <a:off x="2665964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2962080" y="198049"/>
        <a:ext cx="888347" cy="592231"/>
      </dsp:txXfrm>
    </dsp:sp>
    <dsp:sp modelId="{21EC194E-2D23-4DA9-8E3E-4B8A1EFD7FC0}">
      <dsp:nvSpPr>
        <dsp:cNvPr id="0" name=""/>
        <dsp:cNvSpPr/>
      </dsp:nvSpPr>
      <dsp:spPr>
        <a:xfrm>
          <a:off x="399848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4294601" y="198049"/>
        <a:ext cx="888347" cy="592231"/>
      </dsp:txXfrm>
    </dsp:sp>
    <dsp:sp modelId="{5C0BCF02-8E1C-40F3-ABCF-E2A9EF728010}">
      <dsp:nvSpPr>
        <dsp:cNvPr id="0" name=""/>
        <dsp:cNvSpPr/>
      </dsp:nvSpPr>
      <dsp:spPr>
        <a:xfrm>
          <a:off x="5331005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descriptives</a:t>
          </a:r>
        </a:p>
      </dsp:txBody>
      <dsp:txXfrm>
        <a:off x="5627121" y="198049"/>
        <a:ext cx="888347" cy="592231"/>
      </dsp:txXfrm>
    </dsp:sp>
    <dsp:sp modelId="{05A831C6-15B5-4C0A-8888-066830E69FD9}">
      <dsp:nvSpPr>
        <dsp:cNvPr id="0" name=""/>
        <dsp:cNvSpPr/>
      </dsp:nvSpPr>
      <dsp:spPr>
        <a:xfrm>
          <a:off x="6663526" y="198049"/>
          <a:ext cx="1480578" cy="59223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Statistiques inférentielles</a:t>
          </a:r>
        </a:p>
      </dsp:txBody>
      <dsp:txXfrm>
        <a:off x="6959642" y="198049"/>
        <a:ext cx="888347" cy="592231"/>
      </dsp:txXfrm>
    </dsp:sp>
    <dsp:sp modelId="{D0CB5999-0BDA-4E45-AADF-728F5C868550}">
      <dsp:nvSpPr>
        <dsp:cNvPr id="0" name=""/>
        <dsp:cNvSpPr/>
      </dsp:nvSpPr>
      <dsp:spPr>
        <a:xfrm>
          <a:off x="7996046" y="198049"/>
          <a:ext cx="1480578" cy="592231"/>
        </a:xfrm>
        <a:prstGeom prst="chevron">
          <a:avLst/>
        </a:prstGeom>
        <a:solidFill>
          <a:schemeClr val="tx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Modélisation</a:t>
          </a:r>
        </a:p>
      </dsp:txBody>
      <dsp:txXfrm>
        <a:off x="8292162" y="198049"/>
        <a:ext cx="888347" cy="592231"/>
      </dsp:txXfrm>
    </dsp:sp>
    <dsp:sp modelId="{9837F4BA-A925-4C7D-906C-6207AB602255}">
      <dsp:nvSpPr>
        <dsp:cNvPr id="0" name=""/>
        <dsp:cNvSpPr/>
      </dsp:nvSpPr>
      <dsp:spPr>
        <a:xfrm>
          <a:off x="9328566" y="198049"/>
          <a:ext cx="1480578" cy="592231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Reporting</a:t>
          </a:r>
        </a:p>
      </dsp:txBody>
      <dsp:txXfrm>
        <a:off x="9624682" y="198049"/>
        <a:ext cx="888347" cy="592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66E9-C1E0-486D-B752-E0C29F7E3FBD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48D70-C1A6-4F2A-8730-A080996F2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5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9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9185C-632D-4503-8E2A-DC13DDF2C70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4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47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01 -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563EF-7C3A-4D1A-8B8F-F6C8AD5AF5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18632"/>
            <a:ext cx="10515600" cy="4984191"/>
          </a:xfrm>
          <a:prstGeom prst="rect">
            <a:avLst/>
          </a:prstGeom>
        </p:spPr>
        <p:txBody>
          <a:bodyPr/>
          <a:lstStyle>
            <a:lvl1pPr marL="357188" indent="-357188">
              <a:buClr>
                <a:schemeClr val="accent1"/>
              </a:buClr>
              <a:buFont typeface="+mj-lt"/>
              <a:buAutoNum type="arabicPeriod"/>
              <a:defRPr sz="22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60363" indent="-360363">
              <a:spcBef>
                <a:spcPts val="1200"/>
              </a:spcBef>
              <a:buFont typeface="+mj-lt"/>
              <a:buAutoNum type="alphaUcPeriod"/>
              <a:defRPr sz="1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363" indent="-360363">
              <a:spcBef>
                <a:spcPts val="1200"/>
              </a:spcBef>
              <a:buFont typeface="+mj-lt"/>
              <a:buAutoNum type="alphaLcPeriod"/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0" indent="0">
              <a:spcBef>
                <a:spcPts val="1000"/>
              </a:spcBef>
              <a:buNone/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38163" indent="-180975">
              <a:spcBef>
                <a:spcPts val="1000"/>
              </a:spcBef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6E492-8A0C-4DE2-9C1E-52A6B3D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9F1C3-29A2-45CC-8A5F-5A7FFE4F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A4840F-1F8A-4C2D-8E0A-991D2875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670B7-B50C-4BDC-9C52-2916E43F47C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3ED9F5B-29BB-4D94-9B19-81049FA78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CHAPITRE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B63C05E-A170-4CAA-84A6-534617003AA6}"/>
              </a:ext>
            </a:extLst>
          </p:cNvPr>
          <p:cNvGrpSpPr/>
          <p:nvPr userDrawn="1"/>
        </p:nvGrpSpPr>
        <p:grpSpPr>
          <a:xfrm>
            <a:off x="902473" y="720106"/>
            <a:ext cx="10789920" cy="5587181"/>
            <a:chOff x="902473" y="720106"/>
            <a:chExt cx="10789920" cy="558718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51BE4AD-E129-49E0-84EC-D303E9389528}"/>
                </a:ext>
              </a:extLst>
            </p:cNvPr>
            <p:cNvCxnSpPr/>
            <p:nvPr userDrawn="1"/>
          </p:nvCxnSpPr>
          <p:spPr>
            <a:xfrm>
              <a:off x="902473" y="720106"/>
              <a:ext cx="10789920" cy="0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C7F8CB7-51AA-4728-96C5-E76A324E3F2B}"/>
                </a:ext>
              </a:extLst>
            </p:cNvPr>
            <p:cNvCxnSpPr/>
            <p:nvPr userDrawn="1"/>
          </p:nvCxnSpPr>
          <p:spPr>
            <a:xfrm>
              <a:off x="902473" y="6307287"/>
              <a:ext cx="1078992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33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01 - Titr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1300023-14BB-4259-9E18-6AFA73FE2C53}"/>
              </a:ext>
            </a:extLst>
          </p:cNvPr>
          <p:cNvGrpSpPr/>
          <p:nvPr userDrawn="1"/>
        </p:nvGrpSpPr>
        <p:grpSpPr>
          <a:xfrm>
            <a:off x="773834" y="1423831"/>
            <a:ext cx="2083880" cy="1200923"/>
            <a:chOff x="4594226" y="784225"/>
            <a:chExt cx="1352549" cy="779463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BE85E45E-A632-4566-A91D-479A5E3346E1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595813" y="784225"/>
              <a:ext cx="1350962" cy="777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3FF53DE-46BA-4FE0-8A05-B0CD449A40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94226" y="785813"/>
              <a:ext cx="866775" cy="777875"/>
            </a:xfrm>
            <a:custGeom>
              <a:avLst/>
              <a:gdLst>
                <a:gd name="T0" fmla="*/ 265 w 533"/>
                <a:gd name="T1" fmla="*/ 0 h 477"/>
                <a:gd name="T2" fmla="*/ 380 w 533"/>
                <a:gd name="T3" fmla="*/ 13 h 477"/>
                <a:gd name="T4" fmla="*/ 467 w 533"/>
                <a:gd name="T5" fmla="*/ 58 h 477"/>
                <a:gd name="T6" fmla="*/ 520 w 533"/>
                <a:gd name="T7" fmla="*/ 147 h 477"/>
                <a:gd name="T8" fmla="*/ 531 w 533"/>
                <a:gd name="T9" fmla="*/ 267 h 477"/>
                <a:gd name="T10" fmla="*/ 514 w 533"/>
                <a:gd name="T11" fmla="*/ 350 h 477"/>
                <a:gd name="T12" fmla="*/ 384 w 533"/>
                <a:gd name="T13" fmla="*/ 464 h 477"/>
                <a:gd name="T14" fmla="*/ 291 w 533"/>
                <a:gd name="T15" fmla="*/ 476 h 477"/>
                <a:gd name="T16" fmla="*/ 194 w 533"/>
                <a:gd name="T17" fmla="*/ 472 h 477"/>
                <a:gd name="T18" fmla="*/ 84 w 533"/>
                <a:gd name="T19" fmla="*/ 432 h 477"/>
                <a:gd name="T20" fmla="*/ 12 w 533"/>
                <a:gd name="T21" fmla="*/ 325 h 477"/>
                <a:gd name="T22" fmla="*/ 2 w 533"/>
                <a:gd name="T23" fmla="*/ 212 h 477"/>
                <a:gd name="T24" fmla="*/ 21 w 533"/>
                <a:gd name="T25" fmla="*/ 122 h 477"/>
                <a:gd name="T26" fmla="*/ 151 w 533"/>
                <a:gd name="T27" fmla="*/ 12 h 477"/>
                <a:gd name="T28" fmla="*/ 265 w 533"/>
                <a:gd name="T29" fmla="*/ 0 h 477"/>
                <a:gd name="T30" fmla="*/ 250 w 533"/>
                <a:gd name="T31" fmla="*/ 429 h 477"/>
                <a:gd name="T32" fmla="*/ 332 w 533"/>
                <a:gd name="T33" fmla="*/ 420 h 477"/>
                <a:gd name="T34" fmla="*/ 449 w 533"/>
                <a:gd name="T35" fmla="*/ 318 h 477"/>
                <a:gd name="T36" fmla="*/ 466 w 533"/>
                <a:gd name="T37" fmla="*/ 172 h 477"/>
                <a:gd name="T38" fmla="*/ 438 w 533"/>
                <a:gd name="T39" fmla="*/ 104 h 477"/>
                <a:gd name="T40" fmla="*/ 363 w 533"/>
                <a:gd name="T41" fmla="*/ 57 h 477"/>
                <a:gd name="T42" fmla="*/ 274 w 533"/>
                <a:gd name="T43" fmla="*/ 47 h 477"/>
                <a:gd name="T44" fmla="*/ 199 w 533"/>
                <a:gd name="T45" fmla="*/ 57 h 477"/>
                <a:gd name="T46" fmla="*/ 89 w 533"/>
                <a:gd name="T47" fmla="*/ 147 h 477"/>
                <a:gd name="T48" fmla="*/ 69 w 533"/>
                <a:gd name="T49" fmla="*/ 311 h 477"/>
                <a:gd name="T50" fmla="*/ 160 w 533"/>
                <a:gd name="T51" fmla="*/ 416 h 477"/>
                <a:gd name="T52" fmla="*/ 250 w 533"/>
                <a:gd name="T53" fmla="*/ 429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3" h="477">
                  <a:moveTo>
                    <a:pt x="265" y="0"/>
                  </a:moveTo>
                  <a:cubicBezTo>
                    <a:pt x="303" y="0"/>
                    <a:pt x="342" y="3"/>
                    <a:pt x="380" y="13"/>
                  </a:cubicBezTo>
                  <a:cubicBezTo>
                    <a:pt x="413" y="21"/>
                    <a:pt x="442" y="35"/>
                    <a:pt x="467" y="58"/>
                  </a:cubicBezTo>
                  <a:cubicBezTo>
                    <a:pt x="493" y="83"/>
                    <a:pt x="510" y="113"/>
                    <a:pt x="520" y="147"/>
                  </a:cubicBezTo>
                  <a:cubicBezTo>
                    <a:pt x="531" y="187"/>
                    <a:pt x="533" y="227"/>
                    <a:pt x="531" y="267"/>
                  </a:cubicBezTo>
                  <a:cubicBezTo>
                    <a:pt x="529" y="296"/>
                    <a:pt x="524" y="323"/>
                    <a:pt x="514" y="350"/>
                  </a:cubicBezTo>
                  <a:cubicBezTo>
                    <a:pt x="490" y="410"/>
                    <a:pt x="447" y="448"/>
                    <a:pt x="384" y="464"/>
                  </a:cubicBezTo>
                  <a:cubicBezTo>
                    <a:pt x="354" y="472"/>
                    <a:pt x="323" y="475"/>
                    <a:pt x="291" y="476"/>
                  </a:cubicBezTo>
                  <a:cubicBezTo>
                    <a:pt x="259" y="477"/>
                    <a:pt x="226" y="476"/>
                    <a:pt x="194" y="472"/>
                  </a:cubicBezTo>
                  <a:cubicBezTo>
                    <a:pt x="155" y="466"/>
                    <a:pt x="117" y="456"/>
                    <a:pt x="84" y="432"/>
                  </a:cubicBezTo>
                  <a:cubicBezTo>
                    <a:pt x="47" y="406"/>
                    <a:pt x="24" y="369"/>
                    <a:pt x="12" y="325"/>
                  </a:cubicBezTo>
                  <a:cubicBezTo>
                    <a:pt x="2" y="288"/>
                    <a:pt x="0" y="250"/>
                    <a:pt x="2" y="212"/>
                  </a:cubicBezTo>
                  <a:cubicBezTo>
                    <a:pt x="4" y="181"/>
                    <a:pt x="9" y="151"/>
                    <a:pt x="21" y="122"/>
                  </a:cubicBezTo>
                  <a:cubicBezTo>
                    <a:pt x="46" y="63"/>
                    <a:pt x="89" y="27"/>
                    <a:pt x="151" y="12"/>
                  </a:cubicBezTo>
                  <a:cubicBezTo>
                    <a:pt x="188" y="3"/>
                    <a:pt x="226" y="0"/>
                    <a:pt x="265" y="0"/>
                  </a:cubicBezTo>
                  <a:close/>
                  <a:moveTo>
                    <a:pt x="250" y="429"/>
                  </a:moveTo>
                  <a:cubicBezTo>
                    <a:pt x="278" y="429"/>
                    <a:pt x="305" y="427"/>
                    <a:pt x="332" y="420"/>
                  </a:cubicBezTo>
                  <a:cubicBezTo>
                    <a:pt x="387" y="405"/>
                    <a:pt x="428" y="372"/>
                    <a:pt x="449" y="318"/>
                  </a:cubicBezTo>
                  <a:cubicBezTo>
                    <a:pt x="468" y="271"/>
                    <a:pt x="473" y="222"/>
                    <a:pt x="466" y="172"/>
                  </a:cubicBezTo>
                  <a:cubicBezTo>
                    <a:pt x="463" y="147"/>
                    <a:pt x="454" y="124"/>
                    <a:pt x="438" y="104"/>
                  </a:cubicBezTo>
                  <a:cubicBezTo>
                    <a:pt x="419" y="80"/>
                    <a:pt x="393" y="65"/>
                    <a:pt x="363" y="57"/>
                  </a:cubicBezTo>
                  <a:cubicBezTo>
                    <a:pt x="334" y="49"/>
                    <a:pt x="304" y="46"/>
                    <a:pt x="274" y="47"/>
                  </a:cubicBezTo>
                  <a:cubicBezTo>
                    <a:pt x="249" y="47"/>
                    <a:pt x="223" y="50"/>
                    <a:pt x="199" y="57"/>
                  </a:cubicBezTo>
                  <a:cubicBezTo>
                    <a:pt x="149" y="71"/>
                    <a:pt x="110" y="99"/>
                    <a:pt x="89" y="147"/>
                  </a:cubicBezTo>
                  <a:cubicBezTo>
                    <a:pt x="65" y="199"/>
                    <a:pt x="58" y="255"/>
                    <a:pt x="69" y="311"/>
                  </a:cubicBezTo>
                  <a:cubicBezTo>
                    <a:pt x="78" y="364"/>
                    <a:pt x="110" y="399"/>
                    <a:pt x="160" y="416"/>
                  </a:cubicBezTo>
                  <a:cubicBezTo>
                    <a:pt x="189" y="426"/>
                    <a:pt x="220" y="429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D6D3436-F90A-46CC-BD86-FC41E77E8F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800100"/>
              <a:ext cx="471487" cy="747713"/>
            </a:xfrm>
            <a:custGeom>
              <a:avLst/>
              <a:gdLst>
                <a:gd name="T0" fmla="*/ 290 w 290"/>
                <a:gd name="T1" fmla="*/ 458 h 458"/>
                <a:gd name="T2" fmla="*/ 211 w 290"/>
                <a:gd name="T3" fmla="*/ 458 h 458"/>
                <a:gd name="T4" fmla="*/ 247 w 290"/>
                <a:gd name="T5" fmla="*/ 51 h 458"/>
                <a:gd name="T6" fmla="*/ 241 w 290"/>
                <a:gd name="T7" fmla="*/ 51 h 458"/>
                <a:gd name="T8" fmla="*/ 168 w 290"/>
                <a:gd name="T9" fmla="*/ 51 h 458"/>
                <a:gd name="T10" fmla="*/ 144 w 290"/>
                <a:gd name="T11" fmla="*/ 56 h 458"/>
                <a:gd name="T12" fmla="*/ 6 w 290"/>
                <a:gd name="T13" fmla="*/ 106 h 458"/>
                <a:gd name="T14" fmla="*/ 0 w 290"/>
                <a:gd name="T15" fmla="*/ 108 h 458"/>
                <a:gd name="T16" fmla="*/ 0 w 290"/>
                <a:gd name="T17" fmla="*/ 105 h 458"/>
                <a:gd name="T18" fmla="*/ 0 w 290"/>
                <a:gd name="T19" fmla="*/ 59 h 458"/>
                <a:gd name="T20" fmla="*/ 4 w 290"/>
                <a:gd name="T21" fmla="*/ 54 h 458"/>
                <a:gd name="T22" fmla="*/ 156 w 290"/>
                <a:gd name="T23" fmla="*/ 1 h 458"/>
                <a:gd name="T24" fmla="*/ 161 w 290"/>
                <a:gd name="T25" fmla="*/ 0 h 458"/>
                <a:gd name="T26" fmla="*/ 286 w 290"/>
                <a:gd name="T27" fmla="*/ 0 h 458"/>
                <a:gd name="T28" fmla="*/ 290 w 290"/>
                <a:gd name="T29" fmla="*/ 0 h 458"/>
                <a:gd name="T30" fmla="*/ 290 w 290"/>
                <a:gd name="T31" fmla="*/ 458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0" h="458">
                  <a:moveTo>
                    <a:pt x="290" y="458"/>
                  </a:moveTo>
                  <a:cubicBezTo>
                    <a:pt x="264" y="458"/>
                    <a:pt x="238" y="458"/>
                    <a:pt x="211" y="458"/>
                  </a:cubicBezTo>
                  <a:cubicBezTo>
                    <a:pt x="223" y="322"/>
                    <a:pt x="235" y="187"/>
                    <a:pt x="247" y="51"/>
                  </a:cubicBezTo>
                  <a:cubicBezTo>
                    <a:pt x="244" y="51"/>
                    <a:pt x="243" y="51"/>
                    <a:pt x="241" y="51"/>
                  </a:cubicBezTo>
                  <a:cubicBezTo>
                    <a:pt x="217" y="51"/>
                    <a:pt x="192" y="51"/>
                    <a:pt x="168" y="51"/>
                  </a:cubicBezTo>
                  <a:cubicBezTo>
                    <a:pt x="160" y="52"/>
                    <a:pt x="152" y="54"/>
                    <a:pt x="144" y="56"/>
                  </a:cubicBezTo>
                  <a:cubicBezTo>
                    <a:pt x="97" y="69"/>
                    <a:pt x="52" y="87"/>
                    <a:pt x="6" y="106"/>
                  </a:cubicBezTo>
                  <a:cubicBezTo>
                    <a:pt x="5" y="107"/>
                    <a:pt x="3" y="107"/>
                    <a:pt x="0" y="108"/>
                  </a:cubicBezTo>
                  <a:cubicBezTo>
                    <a:pt x="0" y="107"/>
                    <a:pt x="0" y="106"/>
                    <a:pt x="0" y="105"/>
                  </a:cubicBezTo>
                  <a:cubicBezTo>
                    <a:pt x="0" y="90"/>
                    <a:pt x="0" y="74"/>
                    <a:pt x="0" y="59"/>
                  </a:cubicBezTo>
                  <a:cubicBezTo>
                    <a:pt x="0" y="56"/>
                    <a:pt x="1" y="55"/>
                    <a:pt x="4" y="54"/>
                  </a:cubicBezTo>
                  <a:cubicBezTo>
                    <a:pt x="53" y="34"/>
                    <a:pt x="104" y="16"/>
                    <a:pt x="156" y="1"/>
                  </a:cubicBezTo>
                  <a:cubicBezTo>
                    <a:pt x="157" y="0"/>
                    <a:pt x="159" y="0"/>
                    <a:pt x="161" y="0"/>
                  </a:cubicBezTo>
                  <a:cubicBezTo>
                    <a:pt x="203" y="0"/>
                    <a:pt x="245" y="0"/>
                    <a:pt x="286" y="0"/>
                  </a:cubicBezTo>
                  <a:cubicBezTo>
                    <a:pt x="288" y="0"/>
                    <a:pt x="289" y="0"/>
                    <a:pt x="290" y="0"/>
                  </a:cubicBezTo>
                  <a:cubicBezTo>
                    <a:pt x="290" y="153"/>
                    <a:pt x="290" y="305"/>
                    <a:pt x="290" y="4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DBDF118-D67E-4A45-A3CA-63B3689B1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914400"/>
              <a:ext cx="363537" cy="633413"/>
            </a:xfrm>
            <a:custGeom>
              <a:avLst/>
              <a:gdLst>
                <a:gd name="T0" fmla="*/ 191 w 224"/>
                <a:gd name="T1" fmla="*/ 388 h 388"/>
                <a:gd name="T2" fmla="*/ 146 w 224"/>
                <a:gd name="T3" fmla="*/ 388 h 388"/>
                <a:gd name="T4" fmla="*/ 146 w 224"/>
                <a:gd name="T5" fmla="*/ 48 h 388"/>
                <a:gd name="T6" fmla="*/ 72 w 224"/>
                <a:gd name="T7" fmla="*/ 73 h 388"/>
                <a:gd name="T8" fmla="*/ 0 w 224"/>
                <a:gd name="T9" fmla="*/ 101 h 388"/>
                <a:gd name="T10" fmla="*/ 0 w 224"/>
                <a:gd name="T11" fmla="*/ 91 h 388"/>
                <a:gd name="T12" fmla="*/ 0 w 224"/>
                <a:gd name="T13" fmla="*/ 61 h 388"/>
                <a:gd name="T14" fmla="*/ 3 w 224"/>
                <a:gd name="T15" fmla="*/ 57 h 388"/>
                <a:gd name="T16" fmla="*/ 162 w 224"/>
                <a:gd name="T17" fmla="*/ 0 h 388"/>
                <a:gd name="T18" fmla="*/ 167 w 224"/>
                <a:gd name="T19" fmla="*/ 0 h 388"/>
                <a:gd name="T20" fmla="*/ 221 w 224"/>
                <a:gd name="T21" fmla="*/ 0 h 388"/>
                <a:gd name="T22" fmla="*/ 224 w 224"/>
                <a:gd name="T23" fmla="*/ 0 h 388"/>
                <a:gd name="T24" fmla="*/ 191 w 224"/>
                <a:gd name="T25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388">
                  <a:moveTo>
                    <a:pt x="191" y="388"/>
                  </a:moveTo>
                  <a:cubicBezTo>
                    <a:pt x="176" y="388"/>
                    <a:pt x="161" y="388"/>
                    <a:pt x="146" y="388"/>
                  </a:cubicBezTo>
                  <a:cubicBezTo>
                    <a:pt x="146" y="275"/>
                    <a:pt x="146" y="162"/>
                    <a:pt x="146" y="48"/>
                  </a:cubicBezTo>
                  <a:cubicBezTo>
                    <a:pt x="121" y="56"/>
                    <a:pt x="97" y="64"/>
                    <a:pt x="72" y="73"/>
                  </a:cubicBezTo>
                  <a:cubicBezTo>
                    <a:pt x="48" y="81"/>
                    <a:pt x="25" y="91"/>
                    <a:pt x="0" y="101"/>
                  </a:cubicBezTo>
                  <a:cubicBezTo>
                    <a:pt x="0" y="98"/>
                    <a:pt x="0" y="94"/>
                    <a:pt x="0" y="91"/>
                  </a:cubicBezTo>
                  <a:cubicBezTo>
                    <a:pt x="0" y="81"/>
                    <a:pt x="0" y="71"/>
                    <a:pt x="0" y="61"/>
                  </a:cubicBezTo>
                  <a:cubicBezTo>
                    <a:pt x="0" y="60"/>
                    <a:pt x="1" y="57"/>
                    <a:pt x="3" y="57"/>
                  </a:cubicBezTo>
                  <a:cubicBezTo>
                    <a:pt x="55" y="35"/>
                    <a:pt x="107" y="14"/>
                    <a:pt x="162" y="0"/>
                  </a:cubicBezTo>
                  <a:cubicBezTo>
                    <a:pt x="164" y="0"/>
                    <a:pt x="165" y="0"/>
                    <a:pt x="167" y="0"/>
                  </a:cubicBezTo>
                  <a:cubicBezTo>
                    <a:pt x="185" y="0"/>
                    <a:pt x="203" y="0"/>
                    <a:pt x="221" y="0"/>
                  </a:cubicBezTo>
                  <a:cubicBezTo>
                    <a:pt x="222" y="0"/>
                    <a:pt x="222" y="0"/>
                    <a:pt x="224" y="0"/>
                  </a:cubicBezTo>
                  <a:cubicBezTo>
                    <a:pt x="213" y="129"/>
                    <a:pt x="202" y="258"/>
                    <a:pt x="191" y="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B47A96C-C977-4427-88E7-98C653C6F3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24400" y="889000"/>
              <a:ext cx="601662" cy="568325"/>
            </a:xfrm>
            <a:custGeom>
              <a:avLst/>
              <a:gdLst>
                <a:gd name="T0" fmla="*/ 176 w 370"/>
                <a:gd name="T1" fmla="*/ 349 h 349"/>
                <a:gd name="T2" fmla="*/ 244 w 370"/>
                <a:gd name="T3" fmla="*/ 341 h 349"/>
                <a:gd name="T4" fmla="*/ 351 w 370"/>
                <a:gd name="T5" fmla="*/ 249 h 349"/>
                <a:gd name="T6" fmla="*/ 367 w 370"/>
                <a:gd name="T7" fmla="*/ 181 h 349"/>
                <a:gd name="T8" fmla="*/ 364 w 370"/>
                <a:gd name="T9" fmla="*/ 100 h 349"/>
                <a:gd name="T10" fmla="*/ 293 w 370"/>
                <a:gd name="T11" fmla="*/ 15 h 349"/>
                <a:gd name="T12" fmla="*/ 231 w 370"/>
                <a:gd name="T13" fmla="*/ 2 h 349"/>
                <a:gd name="T14" fmla="*/ 126 w 370"/>
                <a:gd name="T15" fmla="*/ 9 h 349"/>
                <a:gd name="T16" fmla="*/ 24 w 370"/>
                <a:gd name="T17" fmla="*/ 95 h 349"/>
                <a:gd name="T18" fmla="*/ 8 w 370"/>
                <a:gd name="T19" fmla="*/ 247 h 349"/>
                <a:gd name="T20" fmla="*/ 90 w 370"/>
                <a:gd name="T21" fmla="*/ 339 h 349"/>
                <a:gd name="T22" fmla="*/ 176 w 370"/>
                <a:gd name="T23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0" h="349">
                  <a:moveTo>
                    <a:pt x="176" y="349"/>
                  </a:moveTo>
                  <a:cubicBezTo>
                    <a:pt x="195" y="349"/>
                    <a:pt x="220" y="347"/>
                    <a:pt x="244" y="341"/>
                  </a:cubicBezTo>
                  <a:cubicBezTo>
                    <a:pt x="295" y="329"/>
                    <a:pt x="332" y="299"/>
                    <a:pt x="351" y="249"/>
                  </a:cubicBezTo>
                  <a:cubicBezTo>
                    <a:pt x="360" y="227"/>
                    <a:pt x="364" y="204"/>
                    <a:pt x="367" y="181"/>
                  </a:cubicBezTo>
                  <a:cubicBezTo>
                    <a:pt x="369" y="154"/>
                    <a:pt x="370" y="127"/>
                    <a:pt x="364" y="100"/>
                  </a:cubicBezTo>
                  <a:cubicBezTo>
                    <a:pt x="356" y="59"/>
                    <a:pt x="332" y="30"/>
                    <a:pt x="293" y="15"/>
                  </a:cubicBezTo>
                  <a:cubicBezTo>
                    <a:pt x="273" y="7"/>
                    <a:pt x="252" y="4"/>
                    <a:pt x="231" y="2"/>
                  </a:cubicBezTo>
                  <a:cubicBezTo>
                    <a:pt x="196" y="0"/>
                    <a:pt x="161" y="1"/>
                    <a:pt x="126" y="9"/>
                  </a:cubicBezTo>
                  <a:cubicBezTo>
                    <a:pt x="78" y="21"/>
                    <a:pt x="42" y="49"/>
                    <a:pt x="24" y="95"/>
                  </a:cubicBezTo>
                  <a:cubicBezTo>
                    <a:pt x="5" y="144"/>
                    <a:pt x="0" y="195"/>
                    <a:pt x="8" y="247"/>
                  </a:cubicBezTo>
                  <a:cubicBezTo>
                    <a:pt x="16" y="294"/>
                    <a:pt x="44" y="325"/>
                    <a:pt x="90" y="339"/>
                  </a:cubicBezTo>
                  <a:cubicBezTo>
                    <a:pt x="116" y="347"/>
                    <a:pt x="143" y="349"/>
                    <a:pt x="176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FCCCF98-5DC5-434D-929E-A5F32F763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4400" y="889000"/>
              <a:ext cx="601662" cy="568325"/>
            </a:xfrm>
            <a:custGeom>
              <a:avLst/>
              <a:gdLst>
                <a:gd name="T0" fmla="*/ 176 w 370"/>
                <a:gd name="T1" fmla="*/ 349 h 349"/>
                <a:gd name="T2" fmla="*/ 90 w 370"/>
                <a:gd name="T3" fmla="*/ 339 h 349"/>
                <a:gd name="T4" fmla="*/ 8 w 370"/>
                <a:gd name="T5" fmla="*/ 247 h 349"/>
                <a:gd name="T6" fmla="*/ 24 w 370"/>
                <a:gd name="T7" fmla="*/ 95 h 349"/>
                <a:gd name="T8" fmla="*/ 126 w 370"/>
                <a:gd name="T9" fmla="*/ 9 h 349"/>
                <a:gd name="T10" fmla="*/ 231 w 370"/>
                <a:gd name="T11" fmla="*/ 2 h 349"/>
                <a:gd name="T12" fmla="*/ 293 w 370"/>
                <a:gd name="T13" fmla="*/ 15 h 349"/>
                <a:gd name="T14" fmla="*/ 364 w 370"/>
                <a:gd name="T15" fmla="*/ 100 h 349"/>
                <a:gd name="T16" fmla="*/ 367 w 370"/>
                <a:gd name="T17" fmla="*/ 181 h 349"/>
                <a:gd name="T18" fmla="*/ 351 w 370"/>
                <a:gd name="T19" fmla="*/ 249 h 349"/>
                <a:gd name="T20" fmla="*/ 244 w 370"/>
                <a:gd name="T21" fmla="*/ 341 h 349"/>
                <a:gd name="T22" fmla="*/ 176 w 370"/>
                <a:gd name="T23" fmla="*/ 349 h 349"/>
                <a:gd name="T24" fmla="*/ 181 w 370"/>
                <a:gd name="T25" fmla="*/ 48 h 349"/>
                <a:gd name="T26" fmla="*/ 146 w 370"/>
                <a:gd name="T27" fmla="*/ 52 h 349"/>
                <a:gd name="T28" fmla="*/ 77 w 370"/>
                <a:gd name="T29" fmla="*/ 113 h 349"/>
                <a:gd name="T30" fmla="*/ 79 w 370"/>
                <a:gd name="T31" fmla="*/ 235 h 349"/>
                <a:gd name="T32" fmla="*/ 145 w 370"/>
                <a:gd name="T33" fmla="*/ 297 h 349"/>
                <a:gd name="T34" fmla="*/ 239 w 370"/>
                <a:gd name="T35" fmla="*/ 295 h 349"/>
                <a:gd name="T36" fmla="*/ 294 w 370"/>
                <a:gd name="T37" fmla="*/ 242 h 349"/>
                <a:gd name="T38" fmla="*/ 302 w 370"/>
                <a:gd name="T39" fmla="*/ 198 h 349"/>
                <a:gd name="T40" fmla="*/ 295 w 370"/>
                <a:gd name="T41" fmla="*/ 118 h 349"/>
                <a:gd name="T42" fmla="*/ 233 w 370"/>
                <a:gd name="T43" fmla="*/ 54 h 349"/>
                <a:gd name="T44" fmla="*/ 181 w 370"/>
                <a:gd name="T45" fmla="*/ 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0" h="349">
                  <a:moveTo>
                    <a:pt x="176" y="349"/>
                  </a:moveTo>
                  <a:cubicBezTo>
                    <a:pt x="143" y="349"/>
                    <a:pt x="116" y="347"/>
                    <a:pt x="90" y="339"/>
                  </a:cubicBezTo>
                  <a:cubicBezTo>
                    <a:pt x="44" y="325"/>
                    <a:pt x="16" y="294"/>
                    <a:pt x="8" y="247"/>
                  </a:cubicBezTo>
                  <a:cubicBezTo>
                    <a:pt x="0" y="195"/>
                    <a:pt x="5" y="144"/>
                    <a:pt x="24" y="95"/>
                  </a:cubicBezTo>
                  <a:cubicBezTo>
                    <a:pt x="42" y="49"/>
                    <a:pt x="78" y="21"/>
                    <a:pt x="126" y="9"/>
                  </a:cubicBezTo>
                  <a:cubicBezTo>
                    <a:pt x="161" y="1"/>
                    <a:pt x="196" y="0"/>
                    <a:pt x="231" y="2"/>
                  </a:cubicBezTo>
                  <a:cubicBezTo>
                    <a:pt x="252" y="4"/>
                    <a:pt x="273" y="7"/>
                    <a:pt x="293" y="15"/>
                  </a:cubicBezTo>
                  <a:cubicBezTo>
                    <a:pt x="332" y="30"/>
                    <a:pt x="356" y="59"/>
                    <a:pt x="364" y="100"/>
                  </a:cubicBezTo>
                  <a:cubicBezTo>
                    <a:pt x="370" y="127"/>
                    <a:pt x="369" y="154"/>
                    <a:pt x="367" y="181"/>
                  </a:cubicBezTo>
                  <a:cubicBezTo>
                    <a:pt x="364" y="204"/>
                    <a:pt x="360" y="227"/>
                    <a:pt x="351" y="249"/>
                  </a:cubicBezTo>
                  <a:cubicBezTo>
                    <a:pt x="332" y="299"/>
                    <a:pt x="295" y="329"/>
                    <a:pt x="244" y="341"/>
                  </a:cubicBezTo>
                  <a:cubicBezTo>
                    <a:pt x="220" y="347"/>
                    <a:pt x="195" y="349"/>
                    <a:pt x="176" y="349"/>
                  </a:cubicBezTo>
                  <a:close/>
                  <a:moveTo>
                    <a:pt x="181" y="48"/>
                  </a:moveTo>
                  <a:cubicBezTo>
                    <a:pt x="173" y="48"/>
                    <a:pt x="159" y="49"/>
                    <a:pt x="146" y="52"/>
                  </a:cubicBezTo>
                  <a:cubicBezTo>
                    <a:pt x="111" y="58"/>
                    <a:pt x="87" y="78"/>
                    <a:pt x="77" y="113"/>
                  </a:cubicBezTo>
                  <a:cubicBezTo>
                    <a:pt x="67" y="154"/>
                    <a:pt x="67" y="195"/>
                    <a:pt x="79" y="235"/>
                  </a:cubicBezTo>
                  <a:cubicBezTo>
                    <a:pt x="89" y="268"/>
                    <a:pt x="112" y="289"/>
                    <a:pt x="145" y="297"/>
                  </a:cubicBezTo>
                  <a:cubicBezTo>
                    <a:pt x="177" y="305"/>
                    <a:pt x="208" y="304"/>
                    <a:pt x="239" y="295"/>
                  </a:cubicBezTo>
                  <a:cubicBezTo>
                    <a:pt x="267" y="288"/>
                    <a:pt x="285" y="269"/>
                    <a:pt x="294" y="242"/>
                  </a:cubicBezTo>
                  <a:cubicBezTo>
                    <a:pt x="299" y="228"/>
                    <a:pt x="301" y="213"/>
                    <a:pt x="302" y="198"/>
                  </a:cubicBezTo>
                  <a:cubicBezTo>
                    <a:pt x="304" y="171"/>
                    <a:pt x="303" y="144"/>
                    <a:pt x="295" y="118"/>
                  </a:cubicBezTo>
                  <a:cubicBezTo>
                    <a:pt x="285" y="86"/>
                    <a:pt x="266" y="64"/>
                    <a:pt x="233" y="54"/>
                  </a:cubicBezTo>
                  <a:cubicBezTo>
                    <a:pt x="218" y="49"/>
                    <a:pt x="202" y="48"/>
                    <a:pt x="18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0431" y="2903454"/>
            <a:ext cx="9144000" cy="3155439"/>
          </a:xfrm>
        </p:spPr>
        <p:txBody>
          <a:bodyPr anchor="t"/>
          <a:lstStyle>
            <a:lvl1pPr algn="l">
              <a:defRPr sz="3800" b="0" spc="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DU PREMIER CHAPITRE</a:t>
            </a:r>
          </a:p>
        </p:txBody>
      </p:sp>
    </p:spTree>
    <p:extLst>
      <p:ext uri="{BB962C8B-B14F-4D97-AF65-F5344CB8AC3E}">
        <p14:creationId xmlns:p14="http://schemas.microsoft.com/office/powerpoint/2010/main" val="263641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03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9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7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4CB6-8760-4A15-B4F0-87D143EBB5E1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9B92-9B88-4439-B900-E15B06ED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0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4.png"/><Relationship Id="rId18" Type="http://schemas.openxmlformats.org/officeDocument/2006/relationships/image" Target="../media/image27.png"/><Relationship Id="rId3" Type="http://schemas.openxmlformats.org/officeDocument/2006/relationships/image" Target="../media/image19.png"/><Relationship Id="rId21" Type="http://schemas.microsoft.com/office/2007/relationships/hdphoto" Target="../media/hdphoto10.wdp"/><Relationship Id="rId7" Type="http://schemas.openxmlformats.org/officeDocument/2006/relationships/image" Target="../media/image21.png"/><Relationship Id="rId12" Type="http://schemas.microsoft.com/office/2007/relationships/hdphoto" Target="../media/hdphoto6.wdp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image" Target="../media/image23.png"/><Relationship Id="rId24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microsoft.com/office/2007/relationships/hdphoto" Target="../media/hdphoto11.wdp"/><Relationship Id="rId10" Type="http://schemas.microsoft.com/office/2007/relationships/hdphoto" Target="../media/hdphoto5.wdp"/><Relationship Id="rId19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22.png"/><Relationship Id="rId14" Type="http://schemas.microsoft.com/office/2007/relationships/hdphoto" Target="../media/hdphoto7.wdp"/><Relationship Id="rId2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9242CF-BB7E-48A3-A986-E98B7169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Généralités sur le </a:t>
            </a:r>
            <a:br>
              <a:rPr lang="fr-FR" dirty="0"/>
            </a:br>
            <a:r>
              <a:rPr lang="fr-FR" dirty="0"/>
              <a:t>langage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51637-34A3-4440-AC2B-C89B347D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fr-FR"/>
          </a:p>
          <a:p>
            <a:pPr algn="l"/>
            <a:r>
              <a:rPr lang="fr-FR" dirty="0"/>
              <a:t>Alison PATOU</a:t>
            </a:r>
            <a:endParaRPr lang="fr-FR"/>
          </a:p>
          <a:p>
            <a:pPr algn="l"/>
            <a:r>
              <a:rPr lang="fr-FR" dirty="0"/>
              <a:t>Patou.alison@gmail.com</a:t>
            </a:r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5418946" y="1253911"/>
            <a:ext cx="358468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5463738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7B84F2B1-C09A-4245-80A8-D84D288EA47C}"/>
              </a:ext>
            </a:extLst>
          </p:cNvPr>
          <p:cNvSpPr/>
          <p:nvPr/>
        </p:nvSpPr>
        <p:spPr>
          <a:xfrm rot="10800000">
            <a:off x="6739765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8091383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pic>
        <p:nvPicPr>
          <p:cNvPr id="30" name="Picture 6" descr="http://www.sthda.com/english/sthda-upload/figures/r-graphics-essentials/008-plot-multivariate-continuous-data-r-graphics-cookbook-and-examples-for-great-data-visualization-scatter-plot-matrix-by-groups-ggpairs-1.png">
            <a:extLst>
              <a:ext uri="{FF2B5EF4-FFF2-40B4-BE49-F238E27FC236}">
                <a16:creationId xmlns:a16="http://schemas.microsoft.com/office/drawing/2014/main" id="{0C055E7C-EC1A-448E-9871-8F85A5A0C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10" y="3017863"/>
            <a:ext cx="2869124" cy="24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Nuage de mots, word cloud et text mining, I have a dream speech de Martin luther king">
            <a:extLst>
              <a:ext uri="{FF2B5EF4-FFF2-40B4-BE49-F238E27FC236}">
                <a16:creationId xmlns:a16="http://schemas.microsoft.com/office/drawing/2014/main" id="{D50B5358-E106-4CD7-A8E3-A6E108A2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85" y="3114050"/>
            <a:ext cx="2387605" cy="24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D45A3C4-DC20-413A-A83C-7DAE65A57BBD}"/>
              </a:ext>
            </a:extLst>
          </p:cNvPr>
          <p:cNvSpPr txBox="1"/>
          <p:nvPr/>
        </p:nvSpPr>
        <p:spPr>
          <a:xfrm>
            <a:off x="1728061" y="5574084"/>
            <a:ext cx="297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Corrélations entre variables (pairs plot)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58E3543-5832-4690-95B3-5FA299D1C787}"/>
              </a:ext>
            </a:extLst>
          </p:cNvPr>
          <p:cNvSpPr txBox="1"/>
          <p:nvPr/>
        </p:nvSpPr>
        <p:spPr>
          <a:xfrm>
            <a:off x="5440746" y="5576622"/>
            <a:ext cx="198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Text</a:t>
            </a:r>
            <a:r>
              <a:rPr lang="fr-FR" sz="1400" dirty="0">
                <a:latin typeface="+mj-lt"/>
              </a:rPr>
              <a:t>-Mining</a:t>
            </a:r>
          </a:p>
        </p:txBody>
      </p:sp>
      <p:pic>
        <p:nvPicPr>
          <p:cNvPr id="35" name="Picture 14" descr="Résultat de recherche d'images pour &quot;boxplot test&quot;">
            <a:extLst>
              <a:ext uri="{FF2B5EF4-FFF2-40B4-BE49-F238E27FC236}">
                <a16:creationId xmlns:a16="http://schemas.microsoft.com/office/drawing/2014/main" id="{081B5AE0-A5BF-4312-A4D0-363842F1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44" y="3053342"/>
            <a:ext cx="2533986" cy="25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3101131-AF7C-47C1-B9A5-21D4A8A18B2A}"/>
              </a:ext>
            </a:extLst>
          </p:cNvPr>
          <p:cNvSpPr txBox="1"/>
          <p:nvPr/>
        </p:nvSpPr>
        <p:spPr>
          <a:xfrm>
            <a:off x="8273618" y="5587328"/>
            <a:ext cx="2556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Exemple de test d’hypothèse</a:t>
            </a:r>
          </a:p>
        </p:txBody>
      </p:sp>
    </p:spTree>
    <p:extLst>
      <p:ext uri="{BB962C8B-B14F-4D97-AF65-F5344CB8AC3E}">
        <p14:creationId xmlns:p14="http://schemas.microsoft.com/office/powerpoint/2010/main" val="76090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7361695" y="1253911"/>
            <a:ext cx="1641934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9431986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CEFC18-B0A9-46DC-BC65-7162EED18DD0}"/>
              </a:ext>
            </a:extLst>
          </p:cNvPr>
          <p:cNvSpPr/>
          <p:nvPr/>
        </p:nvSpPr>
        <p:spPr>
          <a:xfrm>
            <a:off x="2567606" y="3115152"/>
            <a:ext cx="1119913" cy="564019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supervisées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8097601-ED5A-4185-A7B8-3267AF6026A1}"/>
              </a:ext>
            </a:extLst>
          </p:cNvPr>
          <p:cNvSpPr/>
          <p:nvPr/>
        </p:nvSpPr>
        <p:spPr>
          <a:xfrm>
            <a:off x="5681189" y="3123770"/>
            <a:ext cx="1433176" cy="564019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Méthodes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latin typeface="+mj-lt"/>
              </a:rPr>
              <a:t>non-supervisées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6F4A817C-E969-465B-ADA8-4A07A85FF76C}"/>
              </a:ext>
            </a:extLst>
          </p:cNvPr>
          <p:cNvSpPr/>
          <p:nvPr/>
        </p:nvSpPr>
        <p:spPr>
          <a:xfrm>
            <a:off x="1844351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Classification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3E86174-6466-46CF-856E-74822AF48690}"/>
              </a:ext>
            </a:extLst>
          </p:cNvPr>
          <p:cNvSpPr/>
          <p:nvPr/>
        </p:nvSpPr>
        <p:spPr>
          <a:xfrm>
            <a:off x="3259863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0FB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Régression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0F497C7-B249-474C-A8E0-83384617B330}"/>
              </a:ext>
            </a:extLst>
          </p:cNvPr>
          <p:cNvSpPr/>
          <p:nvPr/>
        </p:nvSpPr>
        <p:spPr>
          <a:xfrm>
            <a:off x="1844350" y="4225840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logistique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7532684A-8EAE-40DF-ACC5-C72B062FEAD8}"/>
              </a:ext>
            </a:extLst>
          </p:cNvPr>
          <p:cNvSpPr/>
          <p:nvPr/>
        </p:nvSpPr>
        <p:spPr>
          <a:xfrm>
            <a:off x="1844349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Arbre décisionnel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16A5B3-0DA1-4648-9E15-38D606A57620}"/>
              </a:ext>
            </a:extLst>
          </p:cNvPr>
          <p:cNvSpPr txBox="1"/>
          <p:nvPr/>
        </p:nvSpPr>
        <p:spPr>
          <a:xfrm>
            <a:off x="2257701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F7E5E24F-1967-4180-8177-FF2A5C92DCB9}"/>
              </a:ext>
            </a:extLst>
          </p:cNvPr>
          <p:cNvSpPr/>
          <p:nvPr/>
        </p:nvSpPr>
        <p:spPr>
          <a:xfrm>
            <a:off x="5096155" y="3804464"/>
            <a:ext cx="1170069" cy="30873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Clustering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256209F-BB57-4C74-9FCC-7859726C208E}"/>
              </a:ext>
            </a:extLst>
          </p:cNvPr>
          <p:cNvSpPr/>
          <p:nvPr/>
        </p:nvSpPr>
        <p:spPr>
          <a:xfrm>
            <a:off x="6453775" y="3804464"/>
            <a:ext cx="1170069" cy="496314"/>
          </a:xfrm>
          <a:prstGeom prst="roundRect">
            <a:avLst>
              <a:gd name="adj" fmla="val 8423"/>
            </a:avLst>
          </a:prstGeom>
          <a:solidFill>
            <a:srgbClr val="F7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+mj-lt"/>
              </a:rPr>
              <a:t>Méthodes factorielles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55E5DBD1-2876-4D79-A717-6C3C76C646E6}"/>
              </a:ext>
            </a:extLst>
          </p:cNvPr>
          <p:cNvSpPr/>
          <p:nvPr/>
        </p:nvSpPr>
        <p:spPr>
          <a:xfrm>
            <a:off x="3259862" y="4233461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linéaire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EBE922B9-A28A-4C3F-A680-32E55292F299}"/>
              </a:ext>
            </a:extLst>
          </p:cNvPr>
          <p:cNvSpPr/>
          <p:nvPr/>
        </p:nvSpPr>
        <p:spPr>
          <a:xfrm>
            <a:off x="3259862" y="4925778"/>
            <a:ext cx="1170069" cy="532138"/>
          </a:xfrm>
          <a:prstGeom prst="roundRect">
            <a:avLst>
              <a:gd name="adj" fmla="val 8423"/>
            </a:avLst>
          </a:prstGeom>
          <a:noFill/>
          <a:ln>
            <a:solidFill>
              <a:srgbClr val="0FB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Régression polynomiale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8CB7B-E48E-4058-99A2-AAB9393CA9E9}"/>
              </a:ext>
            </a:extLst>
          </p:cNvPr>
          <p:cNvSpPr txBox="1"/>
          <p:nvPr/>
        </p:nvSpPr>
        <p:spPr>
          <a:xfrm>
            <a:off x="364600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7B7A6D8-92BE-4207-A225-21836F68FCE3}"/>
              </a:ext>
            </a:extLst>
          </p:cNvPr>
          <p:cNvSpPr/>
          <p:nvPr/>
        </p:nvSpPr>
        <p:spPr>
          <a:xfrm>
            <a:off x="6453774" y="4417453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ACP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8C6F28B-702C-4955-AA05-1000BE8F7BA9}"/>
              </a:ext>
            </a:extLst>
          </p:cNvPr>
          <p:cNvSpPr/>
          <p:nvPr/>
        </p:nvSpPr>
        <p:spPr>
          <a:xfrm>
            <a:off x="6453774" y="4799896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AFC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81EC068-9ECF-4EA8-B804-E535119573BB}"/>
              </a:ext>
            </a:extLst>
          </p:cNvPr>
          <p:cNvSpPr/>
          <p:nvPr/>
        </p:nvSpPr>
        <p:spPr>
          <a:xfrm>
            <a:off x="6460200" y="5191847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ACM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67D05F-965D-45D6-ADA6-815D61AAD954}"/>
              </a:ext>
            </a:extLst>
          </p:cNvPr>
          <p:cNvSpPr txBox="1"/>
          <p:nvPr/>
        </p:nvSpPr>
        <p:spPr>
          <a:xfrm>
            <a:off x="6873552" y="5457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1A374769-049D-473F-A48C-5EFBA31AEE0D}"/>
              </a:ext>
            </a:extLst>
          </p:cNvPr>
          <p:cNvSpPr/>
          <p:nvPr/>
        </p:nvSpPr>
        <p:spPr>
          <a:xfrm>
            <a:off x="5096154" y="4296095"/>
            <a:ext cx="1170069" cy="270782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K-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means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D2481B5-1B69-41F3-A03C-30AB92569CE0}"/>
              </a:ext>
            </a:extLst>
          </p:cNvPr>
          <p:cNvSpPr/>
          <p:nvPr/>
        </p:nvSpPr>
        <p:spPr>
          <a:xfrm>
            <a:off x="5096154" y="4739692"/>
            <a:ext cx="1170069" cy="720540"/>
          </a:xfrm>
          <a:prstGeom prst="roundRect">
            <a:avLst>
              <a:gd name="adj" fmla="val 8423"/>
            </a:avLst>
          </a:prstGeom>
          <a:noFill/>
          <a:ln>
            <a:solidFill>
              <a:srgbClr val="F7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78D8D"/>
                </a:solidFill>
                <a:latin typeface="+mj-lt"/>
              </a:rPr>
              <a:t>Classification ascendante </a:t>
            </a:r>
            <a:r>
              <a:rPr lang="fr-FR" sz="1400" dirty="0" err="1">
                <a:solidFill>
                  <a:srgbClr val="F78D8D"/>
                </a:solidFill>
                <a:latin typeface="+mj-lt"/>
              </a:rPr>
              <a:t>Hierarchique</a:t>
            </a:r>
            <a:endParaRPr lang="fr-FR" sz="1400" dirty="0">
              <a:solidFill>
                <a:srgbClr val="F78D8D"/>
              </a:solidFill>
              <a:latin typeface="+mj-lt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355CB63-0753-4276-915A-E712DFB60CFF}"/>
              </a:ext>
            </a:extLst>
          </p:cNvPr>
          <p:cNvSpPr txBox="1"/>
          <p:nvPr/>
        </p:nvSpPr>
        <p:spPr>
          <a:xfrm>
            <a:off x="5530303" y="5459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78D8D"/>
                </a:solidFill>
              </a:rPr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49B93E-2E16-4903-8F9B-9A1A0FD50733}"/>
              </a:ext>
            </a:extLst>
          </p:cNvPr>
          <p:cNvSpPr txBox="1"/>
          <p:nvPr/>
        </p:nvSpPr>
        <p:spPr>
          <a:xfrm>
            <a:off x="8347959" y="4076410"/>
            <a:ext cx="2449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Algorithmes statistiques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+mj-lt"/>
              </a:rPr>
              <a:t>Machine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err="1">
                <a:latin typeface="+mj-lt"/>
              </a:rPr>
              <a:t>Deep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learning</a:t>
            </a:r>
            <a:endParaRPr lang="fr-F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41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9233180" y="1253911"/>
            <a:ext cx="1950993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395FA9E-7302-43A0-8215-1C1235A27603}"/>
              </a:ext>
            </a:extLst>
          </p:cNvPr>
          <p:cNvSpPr txBox="1"/>
          <p:nvPr/>
        </p:nvSpPr>
        <p:spPr>
          <a:xfrm>
            <a:off x="5604708" y="1270722"/>
            <a:ext cx="1426353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Analysis</a:t>
            </a:r>
          </a:p>
        </p:txBody>
      </p: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0D932B9F-9D92-4C29-BF2D-48EE6D614129}"/>
              </a:ext>
            </a:extLst>
          </p:cNvPr>
          <p:cNvSpPr/>
          <p:nvPr/>
        </p:nvSpPr>
        <p:spPr>
          <a:xfrm rot="10800000">
            <a:off x="10758078" y="2462086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2356C0-4E85-425B-9A2C-444BFCA23C5F}"/>
              </a:ext>
            </a:extLst>
          </p:cNvPr>
          <p:cNvSpPr txBox="1"/>
          <p:nvPr/>
        </p:nvSpPr>
        <p:spPr>
          <a:xfrm>
            <a:off x="7511684" y="1270788"/>
            <a:ext cx="1380378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Science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85258AC-7FF7-4645-9121-7D32897137A6}"/>
              </a:ext>
            </a:extLst>
          </p:cNvPr>
          <p:cNvSpPr txBox="1"/>
          <p:nvPr/>
        </p:nvSpPr>
        <p:spPr>
          <a:xfrm>
            <a:off x="9296519" y="1270722"/>
            <a:ext cx="1828065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visualization</a:t>
            </a:r>
          </a:p>
        </p:txBody>
      </p:sp>
      <p:pic>
        <p:nvPicPr>
          <p:cNvPr id="2050" name="Picture 2" descr="Résultat de recherche d'images pour &quot;r shiny&quot;">
            <a:extLst>
              <a:ext uri="{FF2B5EF4-FFF2-40B4-BE49-F238E27FC236}">
                <a16:creationId xmlns:a16="http://schemas.microsoft.com/office/drawing/2014/main" id="{99CBC3B6-55B0-4BC0-8FC0-F6B4179A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83" y="3113890"/>
            <a:ext cx="4246593" cy="237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38E18523-DEBF-434D-8E38-A8B2A2F3E076}"/>
              </a:ext>
            </a:extLst>
          </p:cNvPr>
          <p:cNvSpPr txBox="1"/>
          <p:nvPr/>
        </p:nvSpPr>
        <p:spPr>
          <a:xfrm>
            <a:off x="6544483" y="5586300"/>
            <a:ext cx="424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</a:t>
            </a:r>
            <a:r>
              <a:rPr lang="fr-FR" sz="1400" dirty="0" err="1">
                <a:latin typeface="+mj-lt"/>
              </a:rPr>
              <a:t>Dashboards</a:t>
            </a:r>
            <a:r>
              <a:rPr lang="fr-FR" sz="1400" dirty="0">
                <a:latin typeface="+mj-lt"/>
              </a:rPr>
              <a:t> (R </a:t>
            </a:r>
            <a:r>
              <a:rPr lang="fr-FR" sz="1400" dirty="0" err="1">
                <a:latin typeface="+mj-lt"/>
              </a:rPr>
              <a:t>Shiny</a:t>
            </a:r>
            <a:r>
              <a:rPr lang="fr-FR" sz="1400" dirty="0">
                <a:latin typeface="+mj-lt"/>
              </a:rPr>
              <a:t>)</a:t>
            </a:r>
          </a:p>
        </p:txBody>
      </p:sp>
      <p:pic>
        <p:nvPicPr>
          <p:cNvPr id="2054" name="Picture 6" descr="Résultat de recherche d'images pour &quot;r markdown sample&quot;">
            <a:extLst>
              <a:ext uri="{FF2B5EF4-FFF2-40B4-BE49-F238E27FC236}">
                <a16:creationId xmlns:a16="http://schemas.microsoft.com/office/drawing/2014/main" id="{B6D19029-A083-49A8-87D8-9E925F7DB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1243"/>
          <a:stretch/>
        </p:blipFill>
        <p:spPr bwMode="auto">
          <a:xfrm>
            <a:off x="1852498" y="3113890"/>
            <a:ext cx="4083096" cy="237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F2AC3BB5-D690-4EC1-A6FC-4C0E15E3764B}"/>
              </a:ext>
            </a:extLst>
          </p:cNvPr>
          <p:cNvSpPr txBox="1"/>
          <p:nvPr/>
        </p:nvSpPr>
        <p:spPr>
          <a:xfrm>
            <a:off x="1852498" y="5586299"/>
            <a:ext cx="423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Confection de rapports (R </a:t>
            </a:r>
            <a:r>
              <a:rPr lang="fr-FR" sz="1400" dirty="0" err="1">
                <a:latin typeface="+mj-lt"/>
              </a:rPr>
              <a:t>Markdown</a:t>
            </a:r>
            <a:r>
              <a:rPr lang="fr-FR" sz="1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38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11BF9C21-D7BD-477A-9B30-0D2E87640B26}"/>
              </a:ext>
            </a:extLst>
          </p:cNvPr>
          <p:cNvSpPr txBox="1"/>
          <p:nvPr/>
        </p:nvSpPr>
        <p:spPr>
          <a:xfrm>
            <a:off x="838200" y="1044875"/>
            <a:ext cx="1074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0" dirty="0">
                <a:latin typeface="+mj-lt"/>
              </a:rPr>
              <a:t>R </a:t>
            </a:r>
            <a:r>
              <a:rPr lang="fr-FR" sz="2400" dirty="0">
                <a:latin typeface="+mj-lt"/>
              </a:rPr>
              <a:t>est généralement à travers un </a:t>
            </a:r>
            <a:r>
              <a:rPr lang="fr-FR" sz="2400" b="1" dirty="0">
                <a:solidFill>
                  <a:srgbClr val="0FBEE1"/>
                </a:solidFill>
                <a:latin typeface="+mj-lt"/>
              </a:rPr>
              <a:t>environnement de développement intégré</a:t>
            </a:r>
            <a:r>
              <a:rPr lang="fr-FR" sz="2400" dirty="0">
                <a:latin typeface="+mj-lt"/>
              </a:rPr>
              <a:t> (IDE) dont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ACA0EC-7D95-4AF3-BE86-D5547FB28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92" y="2854215"/>
            <a:ext cx="5498793" cy="19300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4E6E-937C-4230-A8A3-87E3C0A8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70" y="5363578"/>
            <a:ext cx="2390672" cy="554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2F66E5-3CFE-4124-81C7-5927C270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85" y="4228381"/>
            <a:ext cx="1263940" cy="1689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674AFD-8724-41BD-97BE-E223FBB7A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3" y="5281090"/>
            <a:ext cx="2718393" cy="6371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0764A3B-E453-437A-8D3F-E5EC5A9CA6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989" y="1745566"/>
            <a:ext cx="960332" cy="9603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85CC4D-74CF-49C8-8B0E-B7A526B6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17" y="1723128"/>
            <a:ext cx="1838189" cy="9144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06DCE48-2036-4C12-9633-8155DA9E45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84" y="1633816"/>
            <a:ext cx="1076226" cy="12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24550F-292C-4AE3-BB47-26090674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895" y="823924"/>
            <a:ext cx="7914087" cy="52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3CF53BB-8463-4B45-B3E5-1207B9AA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59" y="849285"/>
            <a:ext cx="7877769" cy="53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2. Avantages et inconvénients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1C891-3A13-4124-B51D-20913F639AEF}"/>
              </a:ext>
            </a:extLst>
          </p:cNvPr>
          <p:cNvSpPr/>
          <p:nvPr/>
        </p:nvSpPr>
        <p:spPr>
          <a:xfrm>
            <a:off x="962832" y="1079660"/>
            <a:ext cx="105143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R est un langage puissant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pour les applications mathématiques et statistiques </a:t>
            </a:r>
            <a:r>
              <a:rPr lang="fr-FR" dirty="0">
                <a:latin typeface="+mj-lt"/>
              </a:rPr>
              <a:t>puisque développé dans ce but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Il possède de nombreux avantages mais aussi quelques inconvénients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A275442-CC84-496B-B9F4-CC9F2CDE7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8288" y="2538822"/>
          <a:ext cx="10120201" cy="328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562">
                  <a:extLst>
                    <a:ext uri="{9D8B030D-6E8A-4147-A177-3AD203B41FA5}">
                      <a16:colId xmlns:a16="http://schemas.microsoft.com/office/drawing/2014/main" val="3051241268"/>
                    </a:ext>
                  </a:extLst>
                </a:gridCol>
                <a:gridCol w="515992">
                  <a:extLst>
                    <a:ext uri="{9D8B030D-6E8A-4147-A177-3AD203B41FA5}">
                      <a16:colId xmlns:a16="http://schemas.microsoft.com/office/drawing/2014/main" val="3757497011"/>
                    </a:ext>
                  </a:extLst>
                </a:gridCol>
                <a:gridCol w="4799647">
                  <a:extLst>
                    <a:ext uri="{9D8B030D-6E8A-4147-A177-3AD203B41FA5}">
                      <a16:colId xmlns:a16="http://schemas.microsoft.com/office/drawing/2014/main" val="1267486833"/>
                    </a:ext>
                  </a:extLst>
                </a:gridCol>
              </a:tblGrid>
              <a:tr h="55859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Inconvénients</a:t>
                      </a:r>
                    </a:p>
                  </a:txBody>
                  <a:tcPr anchor="ctr">
                    <a:solidFill>
                      <a:srgbClr val="F78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14738"/>
                  </a:ext>
                </a:extLst>
              </a:tr>
              <a:tr h="665769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langage basé sur la notion de vecteur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(= simplification les calculs mathématiques)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les variables passées comme arguments sont dupliquées en mémoire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09772"/>
                  </a:ext>
                </a:extLst>
              </a:tr>
              <a:tr h="419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latin typeface="+mj-lt"/>
                        </a:rPr>
                        <a:t>Langage interprété : portabilité du code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Non compilable: performances pouvant être limitées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4866"/>
                  </a:ext>
                </a:extLst>
              </a:tr>
              <a:tr h="42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Programmes courts …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… Temps de calcul parfois long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76797"/>
                  </a:ext>
                </a:extLst>
              </a:tr>
              <a:tr h="421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communauté importante en ligne 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... mais pas de support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2552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pas de typage ni de déclaration obligatoire des variables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du parallélisme</a:t>
                      </a:r>
                    </a:p>
                  </a:txBody>
                  <a:tcPr anchor="ctr">
                    <a:solidFill>
                      <a:srgbClr val="FD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968139"/>
                  </a:ext>
                </a:extLst>
              </a:tr>
              <a:tr h="401088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Extensible </a:t>
                      </a:r>
                      <a:r>
                        <a:rPr lang="fr-FR" sz="1600" i="1" dirty="0">
                          <a:latin typeface="+mj-lt"/>
                        </a:rPr>
                        <a:t>via</a:t>
                      </a:r>
                      <a:r>
                        <a:rPr lang="fr-FR" sz="1600" dirty="0">
                          <a:latin typeface="+mj-lt"/>
                        </a:rPr>
                        <a:t> 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les packages</a:t>
                      </a:r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6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+mj-lt"/>
                        </a:rPr>
                        <a:t>Gestion de la concurrence</a:t>
                      </a:r>
                    </a:p>
                  </a:txBody>
                  <a:tcPr anchor="ctr">
                    <a:solidFill>
                      <a:srgbClr val="FB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6887"/>
                  </a:ext>
                </a:extLst>
              </a:tr>
            </a:tbl>
          </a:graphicData>
        </a:graphic>
      </p:graphicFrame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C568CC-6ABC-4C78-9A60-63E556AA1CF6}"/>
              </a:ext>
            </a:extLst>
          </p:cNvPr>
          <p:cNvGrpSpPr/>
          <p:nvPr/>
        </p:nvGrpSpPr>
        <p:grpSpPr>
          <a:xfrm>
            <a:off x="962832" y="2079552"/>
            <a:ext cx="859883" cy="797960"/>
            <a:chOff x="532890" y="1995508"/>
            <a:chExt cx="859883" cy="797960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6E5CA69-81FB-487A-AC6A-26683C001033}"/>
                </a:ext>
              </a:extLst>
            </p:cNvPr>
            <p:cNvGrpSpPr/>
            <p:nvPr/>
          </p:nvGrpSpPr>
          <p:grpSpPr>
            <a:xfrm>
              <a:off x="532890" y="1995508"/>
              <a:ext cx="859883" cy="797960"/>
              <a:chOff x="560814" y="892075"/>
              <a:chExt cx="859883" cy="79796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A7491C8-A3DC-491D-AAF1-A765475A8778}"/>
                  </a:ext>
                </a:extLst>
              </p:cNvPr>
              <p:cNvSpPr/>
              <p:nvPr/>
            </p:nvSpPr>
            <p:spPr>
              <a:xfrm>
                <a:off x="560814" y="892075"/>
                <a:ext cx="797960" cy="7979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9815E2B3-6AD8-4FD6-A728-02D29695AC29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6826B1E-A382-488A-ADAB-0CCD16CE2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47" y="2171874"/>
              <a:ext cx="414231" cy="414231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366955A-86CA-423A-BD29-0F6F2EB04F81}"/>
              </a:ext>
            </a:extLst>
          </p:cNvPr>
          <p:cNvGrpSpPr/>
          <p:nvPr/>
        </p:nvGrpSpPr>
        <p:grpSpPr>
          <a:xfrm flipH="1">
            <a:off x="10761400" y="2070233"/>
            <a:ext cx="848970" cy="797960"/>
            <a:chOff x="543803" y="1995508"/>
            <a:chExt cx="848970" cy="79796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01EF36FA-C3E6-46AD-BE6D-B566073887A1}"/>
                </a:ext>
              </a:extLst>
            </p:cNvPr>
            <p:cNvGrpSpPr/>
            <p:nvPr/>
          </p:nvGrpSpPr>
          <p:grpSpPr>
            <a:xfrm>
              <a:off x="543803" y="1995508"/>
              <a:ext cx="848970" cy="797960"/>
              <a:chOff x="571727" y="892075"/>
              <a:chExt cx="848970" cy="79796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50A120FB-EED6-48C5-8E24-11B006080DD4}"/>
                  </a:ext>
                </a:extLst>
              </p:cNvPr>
              <p:cNvSpPr/>
              <p:nvPr/>
            </p:nvSpPr>
            <p:spPr>
              <a:xfrm>
                <a:off x="571727" y="892075"/>
                <a:ext cx="797960" cy="79796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3890A43-86E0-4F47-8D11-DC5DD733AF1D}"/>
                  </a:ext>
                </a:extLst>
              </p:cNvPr>
              <p:cNvSpPr/>
              <p:nvPr/>
            </p:nvSpPr>
            <p:spPr>
              <a:xfrm rot="7663397">
                <a:off x="1245847" y="1470742"/>
                <a:ext cx="175080" cy="174621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CA88931F-04EF-436F-A427-C891A88FD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16647" y="2202870"/>
              <a:ext cx="414231" cy="414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01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1623FC78-80DC-4E3A-8EC5-0B0ED0A4544F}"/>
              </a:ext>
            </a:extLst>
          </p:cNvPr>
          <p:cNvGrpSpPr/>
          <p:nvPr/>
        </p:nvGrpSpPr>
        <p:grpSpPr>
          <a:xfrm>
            <a:off x="1119573" y="1822993"/>
            <a:ext cx="1908670" cy="3881197"/>
            <a:chOff x="1119573" y="1822993"/>
            <a:chExt cx="1908670" cy="3881197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34E649B6-3A8E-44C9-B0A1-CEFB5F9525A3}"/>
                </a:ext>
              </a:extLst>
            </p:cNvPr>
            <p:cNvSpPr/>
            <p:nvPr/>
          </p:nvSpPr>
          <p:spPr>
            <a:xfrm>
              <a:off x="1130867" y="2634616"/>
              <a:ext cx="1897376" cy="3069574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4094334-A01B-4F7B-8947-B94DDF6890F2}"/>
                </a:ext>
              </a:extLst>
            </p:cNvPr>
            <p:cNvGrpSpPr/>
            <p:nvPr/>
          </p:nvGrpSpPr>
          <p:grpSpPr>
            <a:xfrm>
              <a:off x="1119573" y="1822993"/>
              <a:ext cx="1908669" cy="3707059"/>
              <a:chOff x="922016" y="1673818"/>
              <a:chExt cx="2003389" cy="389102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6A448896-BC41-4825-A183-01D18B8B3985}"/>
                  </a:ext>
                </a:extLst>
              </p:cNvPr>
              <p:cNvSpPr/>
              <p:nvPr/>
            </p:nvSpPr>
            <p:spPr>
              <a:xfrm>
                <a:off x="933872" y="1673818"/>
                <a:ext cx="1991533" cy="851901"/>
              </a:xfrm>
              <a:prstGeom prst="roundRect">
                <a:avLst>
                  <a:gd name="adj" fmla="val 1102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DB0E247C-E7E7-471D-B529-717932401F1F}"/>
                  </a:ext>
                </a:extLst>
              </p:cNvPr>
              <p:cNvGrpSpPr/>
              <p:nvPr/>
            </p:nvGrpSpPr>
            <p:grpSpPr>
              <a:xfrm>
                <a:off x="1036610" y="2811752"/>
                <a:ext cx="1777853" cy="2753093"/>
                <a:chOff x="1043914" y="2783629"/>
                <a:chExt cx="1777853" cy="2753093"/>
              </a:xfrm>
            </p:grpSpPr>
            <p:grpSp>
              <p:nvGrpSpPr>
                <p:cNvPr id="129" name="Groupe 128">
                  <a:extLst>
                    <a:ext uri="{FF2B5EF4-FFF2-40B4-BE49-F238E27FC236}">
                      <a16:creationId xmlns:a16="http://schemas.microsoft.com/office/drawing/2014/main" id="{CB9EA9F0-F5ED-4876-A252-B8921CCCE0E0}"/>
                    </a:ext>
                  </a:extLst>
                </p:cNvPr>
                <p:cNvGrpSpPr/>
                <p:nvPr/>
              </p:nvGrpSpPr>
              <p:grpSpPr>
                <a:xfrm>
                  <a:off x="1139003" y="4698522"/>
                  <a:ext cx="838200" cy="838200"/>
                  <a:chOff x="1214406" y="4616481"/>
                  <a:chExt cx="838200" cy="838200"/>
                </a:xfrm>
              </p:grpSpPr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88A54A69-A4FE-4F3D-A51A-FCA78E381B04}"/>
                      </a:ext>
                    </a:extLst>
                  </p:cNvPr>
                  <p:cNvSpPr/>
                  <p:nvPr/>
                </p:nvSpPr>
                <p:spPr>
                  <a:xfrm>
                    <a:off x="1214406" y="4616481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27" name="Image 126">
                    <a:extLst>
                      <a:ext uri="{FF2B5EF4-FFF2-40B4-BE49-F238E27FC236}">
                        <a16:creationId xmlns:a16="http://schemas.microsoft.com/office/drawing/2014/main" id="{FFA64E47-3532-4978-A6D2-6CC4C42B20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6660" y="4764516"/>
                    <a:ext cx="533691" cy="5336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84834714-7BE1-4101-A6AA-E5AD5D46BC3E}"/>
                    </a:ext>
                  </a:extLst>
                </p:cNvPr>
                <p:cNvGrpSpPr/>
                <p:nvPr/>
              </p:nvGrpSpPr>
              <p:grpSpPr>
                <a:xfrm>
                  <a:off x="2130528" y="4278853"/>
                  <a:ext cx="614380" cy="614380"/>
                  <a:chOff x="1975329" y="3715720"/>
                  <a:chExt cx="838200" cy="838200"/>
                </a:xfrm>
              </p:grpSpPr>
              <p:sp>
                <p:nvSpPr>
                  <p:cNvPr id="132" name="Ellipse 131">
                    <a:extLst>
                      <a:ext uri="{FF2B5EF4-FFF2-40B4-BE49-F238E27FC236}">
                        <a16:creationId xmlns:a16="http://schemas.microsoft.com/office/drawing/2014/main" id="{896ACDB1-7A0C-42D6-80DE-F569BFA3B53C}"/>
                      </a:ext>
                    </a:extLst>
                  </p:cNvPr>
                  <p:cNvSpPr/>
                  <p:nvPr/>
                </p:nvSpPr>
                <p:spPr>
                  <a:xfrm>
                    <a:off x="1975329" y="3715720"/>
                    <a:ext cx="838200" cy="8382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1" name="Image 130">
                    <a:extLst>
                      <a:ext uri="{FF2B5EF4-FFF2-40B4-BE49-F238E27FC236}">
                        <a16:creationId xmlns:a16="http://schemas.microsoft.com/office/drawing/2014/main" id="{BE317642-ADFE-4D3C-B783-F325004B50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90669" y="3962781"/>
                    <a:ext cx="598863" cy="3593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e 136">
                  <a:extLst>
                    <a:ext uri="{FF2B5EF4-FFF2-40B4-BE49-F238E27FC236}">
                      <a16:creationId xmlns:a16="http://schemas.microsoft.com/office/drawing/2014/main" id="{1B151C81-8486-45A6-B4CF-7BEAA0BF5C3D}"/>
                    </a:ext>
                  </a:extLst>
                </p:cNvPr>
                <p:cNvGrpSpPr/>
                <p:nvPr/>
              </p:nvGrpSpPr>
              <p:grpSpPr>
                <a:xfrm>
                  <a:off x="2265293" y="5104306"/>
                  <a:ext cx="398898" cy="398898"/>
                  <a:chOff x="2303940" y="5026834"/>
                  <a:chExt cx="398898" cy="398898"/>
                </a:xfrm>
              </p:grpSpPr>
              <p:sp>
                <p:nvSpPr>
                  <p:cNvPr id="136" name="Ellipse 135">
                    <a:extLst>
                      <a:ext uri="{FF2B5EF4-FFF2-40B4-BE49-F238E27FC236}">
                        <a16:creationId xmlns:a16="http://schemas.microsoft.com/office/drawing/2014/main" id="{FDA8F904-4E52-4B23-994B-9105A0019204}"/>
                      </a:ext>
                    </a:extLst>
                  </p:cNvPr>
                  <p:cNvSpPr/>
                  <p:nvPr/>
                </p:nvSpPr>
                <p:spPr>
                  <a:xfrm>
                    <a:off x="2303940" y="5026834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5" name="Image 134">
                    <a:extLst>
                      <a:ext uri="{FF2B5EF4-FFF2-40B4-BE49-F238E27FC236}">
                        <a16:creationId xmlns:a16="http://schemas.microsoft.com/office/drawing/2014/main" id="{0AACD565-9B79-4E00-A9EF-3E335DD314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98737" y="5120602"/>
                    <a:ext cx="210392" cy="2103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E5B6AAAC-157F-4119-8F71-4B2C03C54C73}"/>
                    </a:ext>
                  </a:extLst>
                </p:cNvPr>
                <p:cNvGrpSpPr/>
                <p:nvPr/>
              </p:nvGrpSpPr>
              <p:grpSpPr>
                <a:xfrm>
                  <a:off x="1043914" y="3542727"/>
                  <a:ext cx="1008390" cy="1008390"/>
                  <a:chOff x="1376015" y="2656762"/>
                  <a:chExt cx="1025397" cy="1025397"/>
                </a:xfrm>
              </p:grpSpPr>
              <p:sp>
                <p:nvSpPr>
                  <p:cNvPr id="140" name="Ellipse 139">
                    <a:extLst>
                      <a:ext uri="{FF2B5EF4-FFF2-40B4-BE49-F238E27FC236}">
                        <a16:creationId xmlns:a16="http://schemas.microsoft.com/office/drawing/2014/main" id="{5F6374DF-A943-4413-88C3-AC53B28FE7D7}"/>
                      </a:ext>
                    </a:extLst>
                  </p:cNvPr>
                  <p:cNvSpPr/>
                  <p:nvPr/>
                </p:nvSpPr>
                <p:spPr>
                  <a:xfrm>
                    <a:off x="1376015" y="2656762"/>
                    <a:ext cx="1025397" cy="1025397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39" name="Image 138">
                    <a:extLst>
                      <a:ext uri="{FF2B5EF4-FFF2-40B4-BE49-F238E27FC236}">
                        <a16:creationId xmlns:a16="http://schemas.microsoft.com/office/drawing/2014/main" id="{8465E0DE-067F-42DE-9E1D-6535968DEC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45526" y="2830817"/>
                    <a:ext cx="701616" cy="701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90532A5C-EEC2-4242-93FD-2D867BA73C2E}"/>
                    </a:ext>
                  </a:extLst>
                </p:cNvPr>
                <p:cNvGrpSpPr/>
                <p:nvPr/>
              </p:nvGrpSpPr>
              <p:grpSpPr>
                <a:xfrm>
                  <a:off x="2106819" y="3393600"/>
                  <a:ext cx="714948" cy="714948"/>
                  <a:chOff x="2106819" y="3393600"/>
                  <a:chExt cx="714948" cy="714948"/>
                </a:xfrm>
              </p:grpSpPr>
              <p:sp>
                <p:nvSpPr>
                  <p:cNvPr id="153" name="Ellipse 152">
                    <a:extLst>
                      <a:ext uri="{FF2B5EF4-FFF2-40B4-BE49-F238E27FC236}">
                        <a16:creationId xmlns:a16="http://schemas.microsoft.com/office/drawing/2014/main" id="{5080DB85-D23F-4B11-8C26-970CA98A0775}"/>
                      </a:ext>
                    </a:extLst>
                  </p:cNvPr>
                  <p:cNvSpPr/>
                  <p:nvPr/>
                </p:nvSpPr>
                <p:spPr>
                  <a:xfrm>
                    <a:off x="2106819" y="3393600"/>
                    <a:ext cx="714948" cy="71494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798824F1-A7F4-4DBF-8BF7-D8DD72F235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2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262894" y="3556207"/>
                    <a:ext cx="424293" cy="4242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1" name="Groupe 170">
                  <a:extLst>
                    <a:ext uri="{FF2B5EF4-FFF2-40B4-BE49-F238E27FC236}">
                      <a16:creationId xmlns:a16="http://schemas.microsoft.com/office/drawing/2014/main" id="{AF5B9648-0525-4E73-827E-14B9B93B7512}"/>
                    </a:ext>
                  </a:extLst>
                </p:cNvPr>
                <p:cNvGrpSpPr/>
                <p:nvPr/>
              </p:nvGrpSpPr>
              <p:grpSpPr>
                <a:xfrm>
                  <a:off x="2396994" y="2783629"/>
                  <a:ext cx="398898" cy="398898"/>
                  <a:chOff x="2396994" y="2783629"/>
                  <a:chExt cx="398898" cy="398898"/>
                </a:xfrm>
              </p:grpSpPr>
              <p:sp>
                <p:nvSpPr>
                  <p:cNvPr id="165" name="Ellipse 164">
                    <a:extLst>
                      <a:ext uri="{FF2B5EF4-FFF2-40B4-BE49-F238E27FC236}">
                        <a16:creationId xmlns:a16="http://schemas.microsoft.com/office/drawing/2014/main" id="{C9E35B72-A6D2-43AA-AAF1-3B1C48146BAB}"/>
                      </a:ext>
                    </a:extLst>
                  </p:cNvPr>
                  <p:cNvSpPr/>
                  <p:nvPr/>
                </p:nvSpPr>
                <p:spPr>
                  <a:xfrm>
                    <a:off x="2396994" y="2783629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0" name="Image 169">
                    <a:extLst>
                      <a:ext uri="{FF2B5EF4-FFF2-40B4-BE49-F238E27FC236}">
                        <a16:creationId xmlns:a16="http://schemas.microsoft.com/office/drawing/2014/main" id="{3C697EB8-62AD-4C30-8575-76DCEE4AAF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4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532915" y="2861645"/>
                    <a:ext cx="138896" cy="24748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e 174">
                  <a:extLst>
                    <a:ext uri="{FF2B5EF4-FFF2-40B4-BE49-F238E27FC236}">
                      <a16:creationId xmlns:a16="http://schemas.microsoft.com/office/drawing/2014/main" id="{4F05A0CF-FB02-4D34-8C81-5287F7675C5A}"/>
                    </a:ext>
                  </a:extLst>
                </p:cNvPr>
                <p:cNvGrpSpPr/>
                <p:nvPr/>
              </p:nvGrpSpPr>
              <p:grpSpPr>
                <a:xfrm>
                  <a:off x="1624599" y="2836621"/>
                  <a:ext cx="600976" cy="600976"/>
                  <a:chOff x="1624599" y="2836621"/>
                  <a:chExt cx="600976" cy="600976"/>
                </a:xfrm>
              </p:grpSpPr>
              <p:sp>
                <p:nvSpPr>
                  <p:cNvPr id="156" name="Ellipse 155">
                    <a:extLst>
                      <a:ext uri="{FF2B5EF4-FFF2-40B4-BE49-F238E27FC236}">
                        <a16:creationId xmlns:a16="http://schemas.microsoft.com/office/drawing/2014/main" id="{7A646045-B88D-4189-B1EB-487A34681488}"/>
                      </a:ext>
                    </a:extLst>
                  </p:cNvPr>
                  <p:cNvSpPr/>
                  <p:nvPr/>
                </p:nvSpPr>
                <p:spPr>
                  <a:xfrm>
                    <a:off x="1624599" y="2836621"/>
                    <a:ext cx="600976" cy="600976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4" name="Image 173">
                    <a:extLst>
                      <a:ext uri="{FF2B5EF4-FFF2-40B4-BE49-F238E27FC236}">
                        <a16:creationId xmlns:a16="http://schemas.microsoft.com/office/drawing/2014/main" id="{44E50704-46C0-4CC9-B155-4C0C642608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biLevel thresh="2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73417" y="3008745"/>
                    <a:ext cx="333372" cy="27114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e 177">
                  <a:extLst>
                    <a:ext uri="{FF2B5EF4-FFF2-40B4-BE49-F238E27FC236}">
                      <a16:creationId xmlns:a16="http://schemas.microsoft.com/office/drawing/2014/main" id="{D46EA22C-03E0-40A9-8B75-39DF3378DBF3}"/>
                    </a:ext>
                  </a:extLst>
                </p:cNvPr>
                <p:cNvGrpSpPr/>
                <p:nvPr/>
              </p:nvGrpSpPr>
              <p:grpSpPr>
                <a:xfrm>
                  <a:off x="1072809" y="2797926"/>
                  <a:ext cx="398898" cy="398898"/>
                  <a:chOff x="1072809" y="2797926"/>
                  <a:chExt cx="398898" cy="398898"/>
                </a:xfrm>
              </p:grpSpPr>
              <p:sp>
                <p:nvSpPr>
                  <p:cNvPr id="162" name="Ellipse 161">
                    <a:extLst>
                      <a:ext uri="{FF2B5EF4-FFF2-40B4-BE49-F238E27FC236}">
                        <a16:creationId xmlns:a16="http://schemas.microsoft.com/office/drawing/2014/main" id="{88C964D2-0E72-4951-95E4-67ABF576C2A9}"/>
                      </a:ext>
                    </a:extLst>
                  </p:cNvPr>
                  <p:cNvSpPr/>
                  <p:nvPr/>
                </p:nvSpPr>
                <p:spPr>
                  <a:xfrm>
                    <a:off x="1072809" y="2797926"/>
                    <a:ext cx="398898" cy="398898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77" name="Image 176">
                    <a:extLst>
                      <a:ext uri="{FF2B5EF4-FFF2-40B4-BE49-F238E27FC236}">
                        <a16:creationId xmlns:a16="http://schemas.microsoft.com/office/drawing/2014/main" id="{02357FE6-3A1B-46CA-BE2C-65DB245BE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5671" y="2870788"/>
                    <a:ext cx="253173" cy="25317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ABE564CC-4469-48F8-AF97-08A580A77D31}"/>
                  </a:ext>
                </a:extLst>
              </p:cNvPr>
              <p:cNvSpPr txBox="1"/>
              <p:nvPr/>
            </p:nvSpPr>
            <p:spPr>
              <a:xfrm>
                <a:off x="922016" y="1745205"/>
                <a:ext cx="1991533" cy="66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Récupérer les donnée</a:t>
                </a:r>
              </a:p>
              <a:p>
                <a:pPr algn="ctr"/>
                <a:r>
                  <a:rPr lang="fr-FR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Sources</a:t>
                </a:r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3595E003-8645-4FDB-BF3B-935C31903082}"/>
              </a:ext>
            </a:extLst>
          </p:cNvPr>
          <p:cNvSpPr txBox="1"/>
          <p:nvPr/>
        </p:nvSpPr>
        <p:spPr>
          <a:xfrm>
            <a:off x="845949" y="953147"/>
            <a:ext cx="685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Utilisation de R dans la brique analytique d’une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architecture Big Data</a:t>
            </a:r>
            <a:r>
              <a:rPr lang="fr-FR" dirty="0">
                <a:latin typeface="+mj-lt"/>
              </a:rPr>
              <a:t> </a:t>
            </a:r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6557B8D3-5903-4D8F-A530-576574CE508A}"/>
              </a:ext>
            </a:extLst>
          </p:cNvPr>
          <p:cNvGrpSpPr/>
          <p:nvPr/>
        </p:nvGrpSpPr>
        <p:grpSpPr>
          <a:xfrm>
            <a:off x="3779432" y="1822993"/>
            <a:ext cx="1897374" cy="3890727"/>
            <a:chOff x="3788377" y="1673818"/>
            <a:chExt cx="1991534" cy="4083804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076CCC6-F95C-4B43-AC51-4A66C847FDC8}"/>
                </a:ext>
              </a:extLst>
            </p:cNvPr>
            <p:cNvGrpSpPr/>
            <p:nvPr/>
          </p:nvGrpSpPr>
          <p:grpSpPr>
            <a:xfrm>
              <a:off x="3788378" y="1673818"/>
              <a:ext cx="1991533" cy="4083804"/>
              <a:chOff x="3342315" y="1673818"/>
              <a:chExt cx="1991533" cy="4083804"/>
            </a:xfrm>
          </p:grpSpPr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730A933-AF07-4949-9F7A-21FEDB5586C9}"/>
                  </a:ext>
                </a:extLst>
              </p:cNvPr>
              <p:cNvSpPr/>
              <p:nvPr/>
            </p:nvSpPr>
            <p:spPr>
              <a:xfrm>
                <a:off x="3342315" y="1673818"/>
                <a:ext cx="1991533" cy="4083804"/>
              </a:xfrm>
              <a:prstGeom prst="roundRect">
                <a:avLst>
                  <a:gd name="adj" fmla="val 110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BDA7596-14B3-4F78-897B-CE2E3ECC0BAD}"/>
                  </a:ext>
                </a:extLst>
              </p:cNvPr>
              <p:cNvGrpSpPr/>
              <p:nvPr/>
            </p:nvGrpSpPr>
            <p:grpSpPr>
              <a:xfrm>
                <a:off x="3342315" y="2744284"/>
                <a:ext cx="1991533" cy="3013333"/>
                <a:chOff x="3381214" y="2415164"/>
                <a:chExt cx="1991533" cy="3342423"/>
              </a:xfrm>
            </p:grpSpPr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867E790E-C29B-43BB-B6B8-B50CA29124FB}"/>
                    </a:ext>
                  </a:extLst>
                </p:cNvPr>
                <p:cNvSpPr/>
                <p:nvPr/>
              </p:nvSpPr>
              <p:spPr>
                <a:xfrm>
                  <a:off x="3381214" y="2584256"/>
                  <a:ext cx="1991533" cy="3173331"/>
                </a:xfrm>
                <a:prstGeom prst="roundRect">
                  <a:avLst>
                    <a:gd name="adj" fmla="val 1102"/>
                  </a:avLst>
                </a:prstGeom>
                <a:gradFill flip="none" rotWithShape="1">
                  <a:gsLst>
                    <a:gs pos="0">
                      <a:srgbClr val="00BADF">
                        <a:shade val="30000"/>
                        <a:satMod val="115000"/>
                      </a:srgbClr>
                    </a:gs>
                    <a:gs pos="50000">
                      <a:srgbClr val="00BADF">
                        <a:shade val="67500"/>
                        <a:satMod val="115000"/>
                      </a:srgbClr>
                    </a:gs>
                    <a:gs pos="100000">
                      <a:srgbClr val="00BAD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909272A8-1298-454F-B995-DCD96A178EF8}"/>
                    </a:ext>
                  </a:extLst>
                </p:cNvPr>
                <p:cNvGrpSpPr/>
                <p:nvPr/>
              </p:nvGrpSpPr>
              <p:grpSpPr>
                <a:xfrm>
                  <a:off x="3381214" y="2415164"/>
                  <a:ext cx="1991532" cy="789709"/>
                  <a:chOff x="3381214" y="2222220"/>
                  <a:chExt cx="1991532" cy="789709"/>
                </a:xfrm>
              </p:grpSpPr>
              <p:sp>
                <p:nvSpPr>
                  <p:cNvPr id="51" name="Double vague 50">
                    <a:extLst>
                      <a:ext uri="{FF2B5EF4-FFF2-40B4-BE49-F238E27FC236}">
                        <a16:creationId xmlns:a16="http://schemas.microsoft.com/office/drawing/2014/main" id="{AEDFA190-BABF-4E66-9762-5BBBFD4DFBBF}"/>
                      </a:ext>
                    </a:extLst>
                  </p:cNvPr>
                  <p:cNvSpPr/>
                  <p:nvPr/>
                </p:nvSpPr>
                <p:spPr>
                  <a:xfrm>
                    <a:off x="3381214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" name="Double vague 52">
                    <a:extLst>
                      <a:ext uri="{FF2B5EF4-FFF2-40B4-BE49-F238E27FC236}">
                        <a16:creationId xmlns:a16="http://schemas.microsoft.com/office/drawing/2014/main" id="{38F89946-4084-4830-9298-16E980CBE617}"/>
                      </a:ext>
                    </a:extLst>
                  </p:cNvPr>
                  <p:cNvSpPr/>
                  <p:nvPr/>
                </p:nvSpPr>
                <p:spPr>
                  <a:xfrm>
                    <a:off x="4376980" y="2222220"/>
                    <a:ext cx="995766" cy="789709"/>
                  </a:xfrm>
                  <a:prstGeom prst="doubleWave">
                    <a:avLst/>
                  </a:prstGeom>
                  <a:solidFill>
                    <a:srgbClr val="00BA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5E64FCB2-E0C7-43E6-807B-6DC29A0B13CC}"/>
                </a:ext>
              </a:extLst>
            </p:cNvPr>
            <p:cNvSpPr txBox="1"/>
            <p:nvPr/>
          </p:nvSpPr>
          <p:spPr>
            <a:xfrm>
              <a:off x="3788377" y="1749765"/>
              <a:ext cx="1991533" cy="68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5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Stocker les données</a:t>
              </a:r>
            </a:p>
            <a:p>
              <a:pPr algn="ctr"/>
              <a:r>
                <a:rPr lang="fr-F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Data Lake</a:t>
              </a:r>
              <a:endParaRPr lang="fr-F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C5965D27-43E9-40B8-93CE-273A6F0E13BF}"/>
              </a:ext>
            </a:extLst>
          </p:cNvPr>
          <p:cNvGrpSpPr/>
          <p:nvPr/>
        </p:nvGrpSpPr>
        <p:grpSpPr>
          <a:xfrm>
            <a:off x="6427995" y="1822993"/>
            <a:ext cx="1897376" cy="3890721"/>
            <a:chOff x="6799540" y="1822993"/>
            <a:chExt cx="1897376" cy="3890721"/>
          </a:xfrm>
        </p:grpSpPr>
        <p:sp>
          <p:nvSpPr>
            <p:cNvPr id="190" name="Rectangle : coins arrondis 189">
              <a:extLst>
                <a:ext uri="{FF2B5EF4-FFF2-40B4-BE49-F238E27FC236}">
                  <a16:creationId xmlns:a16="http://schemas.microsoft.com/office/drawing/2014/main" id="{4B0365E6-AF33-4E24-9DB4-91167A67CC2F}"/>
                </a:ext>
              </a:extLst>
            </p:cNvPr>
            <p:cNvSpPr/>
            <p:nvPr/>
          </p:nvSpPr>
          <p:spPr>
            <a:xfrm>
              <a:off x="6799540" y="2521947"/>
              <a:ext cx="1897376" cy="3191767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3C8841FB-CEBF-492A-8A5F-0D764BE671A3}"/>
                </a:ext>
              </a:extLst>
            </p:cNvPr>
            <p:cNvGrpSpPr/>
            <p:nvPr/>
          </p:nvGrpSpPr>
          <p:grpSpPr>
            <a:xfrm>
              <a:off x="6799541" y="1822993"/>
              <a:ext cx="1897373" cy="3631729"/>
              <a:chOff x="6677874" y="1673818"/>
              <a:chExt cx="1991533" cy="3811959"/>
            </a:xfrm>
          </p:grpSpPr>
          <p:grpSp>
            <p:nvGrpSpPr>
              <p:cNvPr id="95" name="Groupe 94">
                <a:extLst>
                  <a:ext uri="{FF2B5EF4-FFF2-40B4-BE49-F238E27FC236}">
                    <a16:creationId xmlns:a16="http://schemas.microsoft.com/office/drawing/2014/main" id="{00AEE0B4-6EB6-499A-A4B8-9D9AE57875CA}"/>
                  </a:ext>
                </a:extLst>
              </p:cNvPr>
              <p:cNvGrpSpPr/>
              <p:nvPr/>
            </p:nvGrpSpPr>
            <p:grpSpPr>
              <a:xfrm>
                <a:off x="6677874" y="1673818"/>
                <a:ext cx="1991533" cy="3811959"/>
                <a:chOff x="5750758" y="1673818"/>
                <a:chExt cx="1991533" cy="3811959"/>
              </a:xfrm>
            </p:grpSpPr>
            <p:sp>
              <p:nvSpPr>
                <p:cNvPr id="64" name="Rectangle : coins arrondis 63">
                  <a:extLst>
                    <a:ext uri="{FF2B5EF4-FFF2-40B4-BE49-F238E27FC236}">
                      <a16:creationId xmlns:a16="http://schemas.microsoft.com/office/drawing/2014/main" id="{E322DF74-25B9-4092-ABF3-7AF5BC920B1E}"/>
                    </a:ext>
                  </a:extLst>
                </p:cNvPr>
                <p:cNvSpPr/>
                <p:nvPr/>
              </p:nvSpPr>
              <p:spPr>
                <a:xfrm>
                  <a:off x="5750758" y="1673818"/>
                  <a:ext cx="1991533" cy="851901"/>
                </a:xfrm>
                <a:prstGeom prst="roundRect">
                  <a:avLst>
                    <a:gd name="adj" fmla="val 110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6DCEF210-D74C-4D38-AED8-005BFB48AA1D}"/>
                    </a:ext>
                  </a:extLst>
                </p:cNvPr>
                <p:cNvGrpSpPr/>
                <p:nvPr/>
              </p:nvGrpSpPr>
              <p:grpSpPr>
                <a:xfrm>
                  <a:off x="5924071" y="2710347"/>
                  <a:ext cx="1585898" cy="2775430"/>
                  <a:chOff x="5924071" y="2707807"/>
                  <a:chExt cx="1585898" cy="2775430"/>
                </a:xfrm>
              </p:grpSpPr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E5149DC4-3D22-4692-9DB7-BB220A995645}"/>
                      </a:ext>
                    </a:extLst>
                  </p:cNvPr>
                  <p:cNvGrpSpPr/>
                  <p:nvPr/>
                </p:nvGrpSpPr>
                <p:grpSpPr>
                  <a:xfrm>
                    <a:off x="5924071" y="3144491"/>
                    <a:ext cx="1585898" cy="2338746"/>
                    <a:chOff x="5917864" y="2420815"/>
                    <a:chExt cx="1585898" cy="2338746"/>
                  </a:xfrm>
                </p:grpSpPr>
                <p:grpSp>
                  <p:nvGrpSpPr>
                    <p:cNvPr id="73" name="Groupe 72">
                      <a:extLst>
                        <a:ext uri="{FF2B5EF4-FFF2-40B4-BE49-F238E27FC236}">
                          <a16:creationId xmlns:a16="http://schemas.microsoft.com/office/drawing/2014/main" id="{A07D326F-5BAF-47F4-B486-2F04A252D0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7864" y="2420815"/>
                      <a:ext cx="1585596" cy="1049213"/>
                      <a:chOff x="5917864" y="2420815"/>
                      <a:chExt cx="1585596" cy="1049213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00D24752-BD65-4352-9EFE-4C06FC15AB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" name="Rectangle : coins arrondis 65">
                        <a:extLst>
                          <a:ext uri="{FF2B5EF4-FFF2-40B4-BE49-F238E27FC236}">
                            <a16:creationId xmlns:a16="http://schemas.microsoft.com/office/drawing/2014/main" id="{2686D0D0-5F4C-4EBA-9E7F-7F411CCCA9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Ellipse 68">
                        <a:extLst>
                          <a:ext uri="{FF2B5EF4-FFF2-40B4-BE49-F238E27FC236}">
                            <a16:creationId xmlns:a16="http://schemas.microsoft.com/office/drawing/2014/main" id="{34B540E0-5C20-47DD-B7B6-CF9E033018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0" name="Rectangle : coins arrondis 69">
                        <a:extLst>
                          <a:ext uri="{FF2B5EF4-FFF2-40B4-BE49-F238E27FC236}">
                            <a16:creationId xmlns:a16="http://schemas.microsoft.com/office/drawing/2014/main" id="{88634DB2-08BF-47D4-8BA0-DF62238DE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1" name="Ellipse 70">
                        <a:extLst>
                          <a:ext uri="{FF2B5EF4-FFF2-40B4-BE49-F238E27FC236}">
                            <a16:creationId xmlns:a16="http://schemas.microsoft.com/office/drawing/2014/main" id="{0A6235E9-7E42-4042-A923-FA782A87F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786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2" name="Rectangle : coins arrondis 71">
                        <a:extLst>
                          <a:ext uri="{FF2B5EF4-FFF2-40B4-BE49-F238E27FC236}">
                            <a16:creationId xmlns:a16="http://schemas.microsoft.com/office/drawing/2014/main" id="{45274AC8-A104-4518-BF85-72966841D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323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76" name="Groupe 75">
                      <a:extLst>
                        <a:ext uri="{FF2B5EF4-FFF2-40B4-BE49-F238E27FC236}">
                          <a16:creationId xmlns:a16="http://schemas.microsoft.com/office/drawing/2014/main" id="{626657E3-2533-4DDF-8AE2-747B28EB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8166" y="3710348"/>
                      <a:ext cx="1585596" cy="1049213"/>
                      <a:chOff x="5882304" y="2420815"/>
                      <a:chExt cx="1585596" cy="1049213"/>
                    </a:xfrm>
                  </p:grpSpPr>
                  <p:sp>
                    <p:nvSpPr>
                      <p:cNvPr id="77" name="Ellipse 76">
                        <a:extLst>
                          <a:ext uri="{FF2B5EF4-FFF2-40B4-BE49-F238E27FC236}">
                            <a16:creationId xmlns:a16="http://schemas.microsoft.com/office/drawing/2014/main" id="{DB9470AD-E121-4F95-BC68-8706285A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420815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8" name="Rectangle : coins arrondis 77">
                        <a:extLst>
                          <a:ext uri="{FF2B5EF4-FFF2-40B4-BE49-F238E27FC236}">
                            <a16:creationId xmlns:a16="http://schemas.microsoft.com/office/drawing/2014/main" id="{F59C0564-DA13-432C-9F63-DF777A1BB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426678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9" name="Ellipse 78">
                        <a:extLst>
                          <a:ext uri="{FF2B5EF4-FFF2-40B4-BE49-F238E27FC236}">
                            <a16:creationId xmlns:a16="http://schemas.microsoft.com/office/drawing/2014/main" id="{1A61D7F5-94C3-404D-8430-B947B4BC5F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285456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0" name="Rectangle : coins arrondis 79">
                        <a:extLst>
                          <a:ext uri="{FF2B5EF4-FFF2-40B4-BE49-F238E27FC236}">
                            <a16:creationId xmlns:a16="http://schemas.microsoft.com/office/drawing/2014/main" id="{BD131F6A-9FB2-4251-9CCA-318F49C68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286043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1" name="Ellipse 80">
                        <a:extLst>
                          <a:ext uri="{FF2B5EF4-FFF2-40B4-BE49-F238E27FC236}">
                            <a16:creationId xmlns:a16="http://schemas.microsoft.com/office/drawing/2014/main" id="{9E72DE73-7338-43C2-834B-A01306F7F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2304" y="3282458"/>
                        <a:ext cx="187570" cy="18757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2" name="Rectangle : coins arrondis 81">
                        <a:extLst>
                          <a:ext uri="{FF2B5EF4-FFF2-40B4-BE49-F238E27FC236}">
                            <a16:creationId xmlns:a16="http://schemas.microsoft.com/office/drawing/2014/main" id="{FDFECE79-B6D5-4A63-BDF4-A31BD7667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7670" y="3288321"/>
                        <a:ext cx="1260230" cy="181707"/>
                      </a:xfrm>
                      <a:prstGeom prst="round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84" name="Ellipse 83">
                    <a:extLst>
                      <a:ext uri="{FF2B5EF4-FFF2-40B4-BE49-F238E27FC236}">
                        <a16:creationId xmlns:a16="http://schemas.microsoft.com/office/drawing/2014/main" id="{874CD749-3EC6-4D66-8C8B-B6A8C6A21BAD}"/>
                      </a:ext>
                    </a:extLst>
                  </p:cNvPr>
                  <p:cNvSpPr/>
                  <p:nvPr/>
                </p:nvSpPr>
                <p:spPr>
                  <a:xfrm>
                    <a:off x="5924071" y="2707807"/>
                    <a:ext cx="187570" cy="18757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5" name="Rectangle : coins arrondis 84">
                    <a:extLst>
                      <a:ext uri="{FF2B5EF4-FFF2-40B4-BE49-F238E27FC236}">
                        <a16:creationId xmlns:a16="http://schemas.microsoft.com/office/drawing/2014/main" id="{79886D2A-1243-4CB4-8C2B-FF95ED58694B}"/>
                      </a:ext>
                    </a:extLst>
                  </p:cNvPr>
                  <p:cNvSpPr/>
                  <p:nvPr/>
                </p:nvSpPr>
                <p:spPr>
                  <a:xfrm>
                    <a:off x="6249437" y="2713670"/>
                    <a:ext cx="1260230" cy="18170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1CFFFC7D-786C-4D1B-9DE3-2F83255366D1}"/>
                  </a:ext>
                </a:extLst>
              </p:cNvPr>
              <p:cNvSpPr txBox="1"/>
              <p:nvPr/>
            </p:nvSpPr>
            <p:spPr>
              <a:xfrm>
                <a:off x="6677874" y="1753203"/>
                <a:ext cx="1991533" cy="64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3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Ordonner les données</a:t>
                </a:r>
              </a:p>
              <a:p>
                <a:pPr algn="ctr"/>
                <a:r>
                  <a:rPr lang="fr-FR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Data </a:t>
                </a:r>
                <a:r>
                  <a:rPr lang="fr-FR" sz="2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</a:rPr>
                  <a:t>warehouse</a:t>
                </a:r>
                <a:endParaRPr lang="fr-FR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p:grpSp>
      </p:grpSp>
      <p:cxnSp>
        <p:nvCxnSpPr>
          <p:cNvPr id="233" name="Connecteur : en angle 232">
            <a:extLst>
              <a:ext uri="{FF2B5EF4-FFF2-40B4-BE49-F238E27FC236}">
                <a16:creationId xmlns:a16="http://schemas.microsoft.com/office/drawing/2014/main" id="{50149FF6-AA35-45C2-9B55-D125FA9F582B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8103743" y="3731941"/>
            <a:ext cx="528024" cy="667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234">
            <a:extLst>
              <a:ext uri="{FF2B5EF4-FFF2-40B4-BE49-F238E27FC236}">
                <a16:creationId xmlns:a16="http://schemas.microsoft.com/office/drawing/2014/main" id="{72AF27B6-4928-47BF-A613-BF1D8B4BC07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8103743" y="3936073"/>
            <a:ext cx="675132" cy="203527"/>
          </a:xfrm>
          <a:prstGeom prst="bentConnector3">
            <a:avLst>
              <a:gd name="adj1" fmla="val 2241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2A153286-DC65-4122-84B0-A1D92A737704}"/>
              </a:ext>
            </a:extLst>
          </p:cNvPr>
          <p:cNvCxnSpPr>
            <a:cxnSpLocks/>
          </p:cNvCxnSpPr>
          <p:nvPr/>
        </p:nvCxnSpPr>
        <p:spPr>
          <a:xfrm flipV="1">
            <a:off x="8082271" y="4163456"/>
            <a:ext cx="515629" cy="389738"/>
          </a:xfrm>
          <a:prstGeom prst="bentConnector3">
            <a:avLst>
              <a:gd name="adj1" fmla="val 6477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AA889770-33ED-4288-BC84-82E629BA3F71}"/>
              </a:ext>
            </a:extLst>
          </p:cNvPr>
          <p:cNvGrpSpPr/>
          <p:nvPr/>
        </p:nvGrpSpPr>
        <p:grpSpPr>
          <a:xfrm>
            <a:off x="8562367" y="3505225"/>
            <a:ext cx="846237" cy="846237"/>
            <a:chOff x="8562367" y="3505225"/>
            <a:chExt cx="846237" cy="846237"/>
          </a:xfrm>
        </p:grpSpPr>
        <p:sp>
          <p:nvSpPr>
            <p:cNvPr id="192" name="Rectangle : coins arrondis 191">
              <a:extLst>
                <a:ext uri="{FF2B5EF4-FFF2-40B4-BE49-F238E27FC236}">
                  <a16:creationId xmlns:a16="http://schemas.microsoft.com/office/drawing/2014/main" id="{D389AC7F-354A-4DC3-810C-E8C75F70D5E0}"/>
                </a:ext>
              </a:extLst>
            </p:cNvPr>
            <p:cNvSpPr/>
            <p:nvPr/>
          </p:nvSpPr>
          <p:spPr>
            <a:xfrm>
              <a:off x="8562367" y="3505225"/>
              <a:ext cx="846237" cy="846237"/>
            </a:xfrm>
            <a:prstGeom prst="roundRect">
              <a:avLst>
                <a:gd name="adj" fmla="val 96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4" name="Image 263">
              <a:extLst>
                <a:ext uri="{FF2B5EF4-FFF2-40B4-BE49-F238E27FC236}">
                  <a16:creationId xmlns:a16="http://schemas.microsoft.com/office/drawing/2014/main" id="{A656722F-CDDB-454D-9141-B4F9412A1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colorTemperature colorTemp="6623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1277" y="3673734"/>
              <a:ext cx="486126" cy="486126"/>
            </a:xfrm>
            <a:prstGeom prst="rect">
              <a:avLst/>
            </a:prstGeom>
          </p:spPr>
        </p:pic>
      </p:grpSp>
      <p:cxnSp>
        <p:nvCxnSpPr>
          <p:cNvPr id="310" name="Connecteur : en angle 309">
            <a:extLst>
              <a:ext uri="{FF2B5EF4-FFF2-40B4-BE49-F238E27FC236}">
                <a16:creationId xmlns:a16="http://schemas.microsoft.com/office/drawing/2014/main" id="{04D62B5C-4329-4B2D-8B66-C897D1BEF8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9902" y="3410658"/>
            <a:ext cx="463787" cy="327500"/>
          </a:xfrm>
          <a:prstGeom prst="bentConnector3">
            <a:avLst>
              <a:gd name="adj1" fmla="val 3049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 : en angle 318">
            <a:extLst>
              <a:ext uri="{FF2B5EF4-FFF2-40B4-BE49-F238E27FC236}">
                <a16:creationId xmlns:a16="http://schemas.microsoft.com/office/drawing/2014/main" id="{E786EC1C-3514-44CC-8AAD-0EBA294B98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603469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 : en angle 322">
            <a:extLst>
              <a:ext uri="{FF2B5EF4-FFF2-40B4-BE49-F238E27FC236}">
                <a16:creationId xmlns:a16="http://schemas.microsoft.com/office/drawing/2014/main" id="{B58E4750-BE96-4DE6-83DE-604407C6DF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03824" y="3784652"/>
            <a:ext cx="463787" cy="327500"/>
          </a:xfrm>
          <a:prstGeom prst="bentConnector3">
            <a:avLst>
              <a:gd name="adj1" fmla="val 3151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e 351">
            <a:extLst>
              <a:ext uri="{FF2B5EF4-FFF2-40B4-BE49-F238E27FC236}">
                <a16:creationId xmlns:a16="http://schemas.microsoft.com/office/drawing/2014/main" id="{C989FCFE-6E00-4C99-89F7-881BDB292B9D}"/>
              </a:ext>
            </a:extLst>
          </p:cNvPr>
          <p:cNvGrpSpPr/>
          <p:nvPr/>
        </p:nvGrpSpPr>
        <p:grpSpPr>
          <a:xfrm>
            <a:off x="9615530" y="1822993"/>
            <a:ext cx="1897376" cy="3881196"/>
            <a:chOff x="9615530" y="1822993"/>
            <a:chExt cx="1897376" cy="3881196"/>
          </a:xfrm>
        </p:grpSpPr>
        <p:sp>
          <p:nvSpPr>
            <p:cNvPr id="97" name="Rectangle : coins arrondis 96">
              <a:extLst>
                <a:ext uri="{FF2B5EF4-FFF2-40B4-BE49-F238E27FC236}">
                  <a16:creationId xmlns:a16="http://schemas.microsoft.com/office/drawing/2014/main" id="{E4848958-0A7F-4EBD-A630-7605FE545588}"/>
                </a:ext>
              </a:extLst>
            </p:cNvPr>
            <p:cNvSpPr/>
            <p:nvPr/>
          </p:nvSpPr>
          <p:spPr>
            <a:xfrm>
              <a:off x="9615530" y="1822993"/>
              <a:ext cx="1897373" cy="3881196"/>
            </a:xfrm>
            <a:prstGeom prst="roundRect">
              <a:avLst>
                <a:gd name="adj" fmla="val 11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1" name="Rectangle : coins arrondis 350">
              <a:extLst>
                <a:ext uri="{FF2B5EF4-FFF2-40B4-BE49-F238E27FC236}">
                  <a16:creationId xmlns:a16="http://schemas.microsoft.com/office/drawing/2014/main" id="{5A36ACCB-B22E-4740-8130-45B5A9F782CD}"/>
                </a:ext>
              </a:extLst>
            </p:cNvPr>
            <p:cNvSpPr/>
            <p:nvPr/>
          </p:nvSpPr>
          <p:spPr>
            <a:xfrm>
              <a:off x="9615530" y="2627785"/>
              <a:ext cx="1897376" cy="3064149"/>
            </a:xfrm>
            <a:prstGeom prst="roundRect">
              <a:avLst>
                <a:gd name="adj" fmla="val 1102"/>
              </a:avLst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0" name="ZoneTexte 349">
            <a:extLst>
              <a:ext uri="{FF2B5EF4-FFF2-40B4-BE49-F238E27FC236}">
                <a16:creationId xmlns:a16="http://schemas.microsoft.com/office/drawing/2014/main" id="{FF723F74-5B5F-4796-9DE8-F60D4CDE4589}"/>
              </a:ext>
            </a:extLst>
          </p:cNvPr>
          <p:cNvSpPr txBox="1"/>
          <p:nvPr/>
        </p:nvSpPr>
        <p:spPr>
          <a:xfrm>
            <a:off x="9619982" y="1898625"/>
            <a:ext cx="1897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Ordonner les données</a:t>
            </a:r>
          </a:p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warehouse</a:t>
            </a:r>
            <a:endParaRPr lang="fr-FR" sz="2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369" name="Groupe 368">
            <a:extLst>
              <a:ext uri="{FF2B5EF4-FFF2-40B4-BE49-F238E27FC236}">
                <a16:creationId xmlns:a16="http://schemas.microsoft.com/office/drawing/2014/main" id="{6F4FF6C2-0062-47C8-8563-245A8DECD521}"/>
              </a:ext>
            </a:extLst>
          </p:cNvPr>
          <p:cNvGrpSpPr/>
          <p:nvPr/>
        </p:nvGrpSpPr>
        <p:grpSpPr>
          <a:xfrm>
            <a:off x="9800944" y="2885840"/>
            <a:ext cx="1538137" cy="2510011"/>
            <a:chOff x="9793324" y="2855360"/>
            <a:chExt cx="1538137" cy="2510011"/>
          </a:xfrm>
        </p:grpSpPr>
        <p:sp>
          <p:nvSpPr>
            <p:cNvPr id="363" name="Rectangle : coins arrondis 362">
              <a:extLst>
                <a:ext uri="{FF2B5EF4-FFF2-40B4-BE49-F238E27FC236}">
                  <a16:creationId xmlns:a16="http://schemas.microsoft.com/office/drawing/2014/main" id="{87BBB34D-37A2-429E-B8D6-10B3B2E62EC0}"/>
                </a:ext>
              </a:extLst>
            </p:cNvPr>
            <p:cNvSpPr/>
            <p:nvPr/>
          </p:nvSpPr>
          <p:spPr>
            <a:xfrm>
              <a:off x="9935752" y="29405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B3B6BD06-5E29-4F77-B12E-FBCB925C0184}"/>
                </a:ext>
              </a:extLst>
            </p:cNvPr>
            <p:cNvGrpSpPr/>
            <p:nvPr/>
          </p:nvGrpSpPr>
          <p:grpSpPr>
            <a:xfrm>
              <a:off x="9793324" y="2855360"/>
              <a:ext cx="587400" cy="587400"/>
              <a:chOff x="9771503" y="2753487"/>
              <a:chExt cx="676762" cy="676762"/>
            </a:xfrm>
          </p:grpSpPr>
          <p:sp>
            <p:nvSpPr>
              <p:cNvPr id="355" name="Ellipse 354">
                <a:extLst>
                  <a:ext uri="{FF2B5EF4-FFF2-40B4-BE49-F238E27FC236}">
                    <a16:creationId xmlns:a16="http://schemas.microsoft.com/office/drawing/2014/main" id="{320FF53C-EA71-47EB-A6D9-202024ECFCCA}"/>
                  </a:ext>
                </a:extLst>
              </p:cNvPr>
              <p:cNvSpPr/>
              <p:nvPr/>
            </p:nvSpPr>
            <p:spPr>
              <a:xfrm>
                <a:off x="9771503" y="2753487"/>
                <a:ext cx="676762" cy="67676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5" name="Image 344">
                <a:extLst>
                  <a:ext uri="{FF2B5EF4-FFF2-40B4-BE49-F238E27FC236}">
                    <a16:creationId xmlns:a16="http://schemas.microsoft.com/office/drawing/2014/main" id="{F5B13541-F401-4AF3-8ADB-2A6F0EE76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6613" y="2837523"/>
                <a:ext cx="508332" cy="508332"/>
              </a:xfrm>
              <a:prstGeom prst="rect">
                <a:avLst/>
              </a:prstGeom>
            </p:spPr>
          </p:pic>
        </p:grpSp>
        <p:sp>
          <p:nvSpPr>
            <p:cNvPr id="364" name="Rectangle : coins arrondis 363">
              <a:extLst>
                <a:ext uri="{FF2B5EF4-FFF2-40B4-BE49-F238E27FC236}">
                  <a16:creationId xmlns:a16="http://schemas.microsoft.com/office/drawing/2014/main" id="{1F888627-8862-44D0-A7CD-C135AF0ED012}"/>
                </a:ext>
              </a:extLst>
            </p:cNvPr>
            <p:cNvSpPr/>
            <p:nvPr/>
          </p:nvSpPr>
          <p:spPr>
            <a:xfrm>
              <a:off x="9935752" y="3887912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5" name="Rectangle : coins arrondis 364">
              <a:extLst>
                <a:ext uri="{FF2B5EF4-FFF2-40B4-BE49-F238E27FC236}">
                  <a16:creationId xmlns:a16="http://schemas.microsoft.com/office/drawing/2014/main" id="{6A028728-C10F-445C-9AF4-8379D18F943F}"/>
                </a:ext>
              </a:extLst>
            </p:cNvPr>
            <p:cNvSpPr/>
            <p:nvPr/>
          </p:nvSpPr>
          <p:spPr>
            <a:xfrm>
              <a:off x="9937033" y="4854790"/>
              <a:ext cx="1373257" cy="433761"/>
            </a:xfrm>
            <a:prstGeom prst="roundRect">
              <a:avLst>
                <a:gd name="adj" fmla="val 7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8" name="Groupe 357">
              <a:extLst>
                <a:ext uri="{FF2B5EF4-FFF2-40B4-BE49-F238E27FC236}">
                  <a16:creationId xmlns:a16="http://schemas.microsoft.com/office/drawing/2014/main" id="{30E74C23-FF58-4F8C-B642-EC9D8813D910}"/>
                </a:ext>
              </a:extLst>
            </p:cNvPr>
            <p:cNvGrpSpPr/>
            <p:nvPr/>
          </p:nvGrpSpPr>
          <p:grpSpPr>
            <a:xfrm>
              <a:off x="9803738" y="3812609"/>
              <a:ext cx="587400" cy="587400"/>
              <a:chOff x="9819299" y="3712585"/>
              <a:chExt cx="587400" cy="587400"/>
            </a:xfrm>
          </p:grpSpPr>
          <p:sp>
            <p:nvSpPr>
              <p:cNvPr id="357" name="Ellipse 356">
                <a:extLst>
                  <a:ext uri="{FF2B5EF4-FFF2-40B4-BE49-F238E27FC236}">
                    <a16:creationId xmlns:a16="http://schemas.microsoft.com/office/drawing/2014/main" id="{13624E8A-B30D-477B-8254-9E4E94591C3B}"/>
                  </a:ext>
                </a:extLst>
              </p:cNvPr>
              <p:cNvSpPr/>
              <p:nvPr/>
            </p:nvSpPr>
            <p:spPr>
              <a:xfrm>
                <a:off x="9819299" y="3712585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7" name="Image 346">
                <a:extLst>
                  <a:ext uri="{FF2B5EF4-FFF2-40B4-BE49-F238E27FC236}">
                    <a16:creationId xmlns:a16="http://schemas.microsoft.com/office/drawing/2014/main" id="{F20C5685-BB16-4375-8E97-EDDE2E66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3892" y="3829900"/>
                <a:ext cx="344506" cy="344506"/>
              </a:xfrm>
              <a:prstGeom prst="rect">
                <a:avLst/>
              </a:prstGeom>
            </p:spPr>
          </p:pic>
        </p:grpSp>
        <p:grpSp>
          <p:nvGrpSpPr>
            <p:cNvPr id="360" name="Groupe 359">
              <a:extLst>
                <a:ext uri="{FF2B5EF4-FFF2-40B4-BE49-F238E27FC236}">
                  <a16:creationId xmlns:a16="http://schemas.microsoft.com/office/drawing/2014/main" id="{E24F757B-7A5B-49F8-BB25-1CBA63E21D7C}"/>
                </a:ext>
              </a:extLst>
            </p:cNvPr>
            <p:cNvGrpSpPr/>
            <p:nvPr/>
          </p:nvGrpSpPr>
          <p:grpSpPr>
            <a:xfrm>
              <a:off x="9803738" y="4777971"/>
              <a:ext cx="587400" cy="587400"/>
              <a:chOff x="9833980" y="4634722"/>
              <a:chExt cx="587400" cy="587400"/>
            </a:xfrm>
          </p:grpSpPr>
          <p:sp>
            <p:nvSpPr>
              <p:cNvPr id="359" name="Ellipse 358">
                <a:extLst>
                  <a:ext uri="{FF2B5EF4-FFF2-40B4-BE49-F238E27FC236}">
                    <a16:creationId xmlns:a16="http://schemas.microsoft.com/office/drawing/2014/main" id="{684B73FE-DC74-41BA-8118-6C8BEBA1E185}"/>
                  </a:ext>
                </a:extLst>
              </p:cNvPr>
              <p:cNvSpPr/>
              <p:nvPr/>
            </p:nvSpPr>
            <p:spPr>
              <a:xfrm>
                <a:off x="9833980" y="4634722"/>
                <a:ext cx="587400" cy="587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49" name="Image 348">
                <a:extLst>
                  <a:ext uri="{FF2B5EF4-FFF2-40B4-BE49-F238E27FC236}">
                    <a16:creationId xmlns:a16="http://schemas.microsoft.com/office/drawing/2014/main" id="{8CFD734C-0D17-4BDD-99B2-FA6BCB062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4052" y="4760182"/>
                <a:ext cx="337552" cy="337552"/>
              </a:xfrm>
              <a:prstGeom prst="rect">
                <a:avLst/>
              </a:prstGeom>
            </p:spPr>
          </p:pic>
        </p:grp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1ABBD24-E1E2-47CA-922D-C5335791A129}"/>
                </a:ext>
              </a:extLst>
            </p:cNvPr>
            <p:cNvSpPr txBox="1"/>
            <p:nvPr/>
          </p:nvSpPr>
          <p:spPr>
            <a:xfrm>
              <a:off x="10309717" y="300271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Data Mining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40E10959-CBD3-48CF-9425-F5F84B8D2F90}"/>
                </a:ext>
              </a:extLst>
            </p:cNvPr>
            <p:cNvSpPr txBox="1"/>
            <p:nvPr/>
          </p:nvSpPr>
          <p:spPr>
            <a:xfrm>
              <a:off x="10287265" y="4918538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Reporting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E38A16C2-0F5C-46EB-B46E-8C76C23B082D}"/>
                </a:ext>
              </a:extLst>
            </p:cNvPr>
            <p:cNvSpPr txBox="1"/>
            <p:nvPr/>
          </p:nvSpPr>
          <p:spPr>
            <a:xfrm>
              <a:off x="10306094" y="3936361"/>
              <a:ext cx="102174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dirty="0">
                  <a:solidFill>
                    <a:srgbClr val="F2F2F2"/>
                  </a:solidFill>
                  <a:latin typeface="+mj-lt"/>
                </a:rPr>
                <a:t>Prédiction</a:t>
              </a:r>
              <a:endParaRPr lang="fr-FR" sz="2800" dirty="0">
                <a:solidFill>
                  <a:srgbClr val="F2F2F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87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FDC0-1A25-498D-8575-630AC25E3327}"/>
              </a:ext>
            </a:extLst>
          </p:cNvPr>
          <p:cNvSpPr/>
          <p:nvPr/>
        </p:nvSpPr>
        <p:spPr>
          <a:xfrm>
            <a:off x="2212805" y="893011"/>
            <a:ext cx="3615270" cy="2468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gestion de la volumétrie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Azure 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HDFS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DataLake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SQL Datawarehouse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Côté SQL Server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Base OLTP / OLAP /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InMemory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Polybase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BBE5D-B363-4C14-90B9-C08778A1277F}"/>
              </a:ext>
            </a:extLst>
          </p:cNvPr>
          <p:cNvSpPr/>
          <p:nvPr/>
        </p:nvSpPr>
        <p:spPr>
          <a:xfrm>
            <a:off x="2212804" y="3421918"/>
            <a:ext cx="3635845" cy="621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AA1C5-0600-4AC9-92AF-2C224188DB67}"/>
              </a:ext>
            </a:extLst>
          </p:cNvPr>
          <p:cNvSpPr/>
          <p:nvPr/>
        </p:nvSpPr>
        <p:spPr>
          <a:xfrm>
            <a:off x="2214745" y="4221220"/>
            <a:ext cx="3635845" cy="9294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 la puissance de 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Azure Machine Learning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SQL Server R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AC6F2-9B65-4AFC-AF2E-F0FB5D591AA0}"/>
              </a:ext>
            </a:extLst>
          </p:cNvPr>
          <p:cNvSpPr/>
          <p:nvPr/>
        </p:nvSpPr>
        <p:spPr>
          <a:xfrm>
            <a:off x="6059068" y="859838"/>
            <a:ext cx="4916399" cy="16047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Pourquoi un serveur R ?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alléger le travail à réaliser côté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Parce qu’un serveur aura plus de ressources qu’un poste 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</a:rPr>
              <a:t>Pour automatiser, centraliser, partager son travail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2E61E-75A8-4381-BE30-8D801FC14D97}"/>
              </a:ext>
            </a:extLst>
          </p:cNvPr>
          <p:cNvSpPr/>
          <p:nvPr/>
        </p:nvSpPr>
        <p:spPr>
          <a:xfrm>
            <a:off x="6059069" y="3448679"/>
            <a:ext cx="2267246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Oracle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Hadoop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929E9-E01A-46BD-9CF6-D9DFF948657C}"/>
              </a:ext>
            </a:extLst>
          </p:cNvPr>
          <p:cNvSpPr/>
          <p:nvPr/>
        </p:nvSpPr>
        <p:spPr>
          <a:xfrm>
            <a:off x="6059068" y="2618891"/>
            <a:ext cx="4916399" cy="618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Exemple sur d’autres technos</a:t>
            </a:r>
          </a:p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Enedis</a:t>
            </a:r>
            <a:endParaRPr lang="fr-FR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F53EF-A839-4B27-8E26-06306F79100E}"/>
              </a:ext>
            </a:extLst>
          </p:cNvPr>
          <p:cNvSpPr/>
          <p:nvPr/>
        </p:nvSpPr>
        <p:spPr>
          <a:xfrm>
            <a:off x="8514477" y="3448678"/>
            <a:ext cx="2451035" cy="878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Visualisation des données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Tableau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2DB4E-7405-41F8-BB79-E1341754FC11}"/>
              </a:ext>
            </a:extLst>
          </p:cNvPr>
          <p:cNvSpPr/>
          <p:nvPr/>
        </p:nvSpPr>
        <p:spPr>
          <a:xfrm>
            <a:off x="6059069" y="4487128"/>
            <a:ext cx="2267246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Calcul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Serveur 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02219-CB10-40A8-9784-9323E00AF394}"/>
              </a:ext>
            </a:extLst>
          </p:cNvPr>
          <p:cNvSpPr/>
          <p:nvPr/>
        </p:nvSpPr>
        <p:spPr>
          <a:xfrm>
            <a:off x="8533182" y="4491810"/>
            <a:ext cx="2432253" cy="630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Client</a:t>
            </a:r>
          </a:p>
          <a:p>
            <a:pPr marL="285750" indent="-285750" defTabSz="400050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RStudio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042F2-8F4F-42D3-976F-5A92699C0666}"/>
              </a:ext>
            </a:extLst>
          </p:cNvPr>
          <p:cNvSpPr/>
          <p:nvPr/>
        </p:nvSpPr>
        <p:spPr>
          <a:xfrm>
            <a:off x="2212804" y="5328298"/>
            <a:ext cx="8793911" cy="757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0050">
              <a:lnSpc>
                <a:spcPct val="90000"/>
              </a:lnSpc>
              <a:spcAft>
                <a:spcPct val="35000"/>
              </a:spcAft>
            </a:pP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Microsoft a racheté la société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Revolution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b="1" dirty="0" err="1">
                <a:solidFill>
                  <a:schemeClr val="bg1">
                    <a:lumMod val="50000"/>
                  </a:schemeClr>
                </a:solidFill>
              </a:rPr>
              <a:t>Analytics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et intégré son moteur dans SQL Server. Ce moteur permet d’exploiter la puissance d’un serveur centralisé et de faciliter la manipulation de données avec R depuis SQL Server</a:t>
            </a:r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DD828882-EF4A-447A-B514-C2E6EBFB2544}"/>
              </a:ext>
            </a:extLst>
          </p:cNvPr>
          <p:cNvSpPr txBox="1"/>
          <p:nvPr/>
        </p:nvSpPr>
        <p:spPr>
          <a:xfrm>
            <a:off x="1171719" y="937976"/>
            <a:ext cx="615553" cy="48985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Data Science avec Microsoft</a:t>
            </a:r>
          </a:p>
        </p:txBody>
      </p:sp>
    </p:spTree>
    <p:extLst>
      <p:ext uri="{BB962C8B-B14F-4D97-AF65-F5344CB8AC3E}">
        <p14:creationId xmlns:p14="http://schemas.microsoft.com/office/powerpoint/2010/main" val="16643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46D10D-5C49-40F9-821B-D18CC6B86C5E}"/>
              </a:ext>
            </a:extLst>
          </p:cNvPr>
          <p:cNvSpPr/>
          <p:nvPr/>
        </p:nvSpPr>
        <p:spPr>
          <a:xfrm>
            <a:off x="956504" y="1267735"/>
            <a:ext cx="10623442" cy="4241526"/>
          </a:xfrm>
          <a:prstGeom prst="rect">
            <a:avLst/>
          </a:prstGeom>
          <a:solidFill>
            <a:srgbClr val="6F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2CCB30-41E0-4ADC-9AB5-41F084E87365}"/>
              </a:ext>
            </a:extLst>
          </p:cNvPr>
          <p:cNvGrpSpPr/>
          <p:nvPr/>
        </p:nvGrpSpPr>
        <p:grpSpPr>
          <a:xfrm>
            <a:off x="553194" y="960656"/>
            <a:ext cx="859883" cy="797960"/>
            <a:chOff x="560814" y="892075"/>
            <a:chExt cx="859883" cy="79796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154CC78-34D1-4ADE-9268-3AD29A52729B}"/>
                </a:ext>
              </a:extLst>
            </p:cNvPr>
            <p:cNvSpPr/>
            <p:nvPr/>
          </p:nvSpPr>
          <p:spPr>
            <a:xfrm>
              <a:off x="560814" y="892075"/>
              <a:ext cx="797960" cy="797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058091D2-C0DA-4888-8AB5-49FC498A5252}"/>
                </a:ext>
              </a:extLst>
            </p:cNvPr>
            <p:cNvSpPr/>
            <p:nvPr/>
          </p:nvSpPr>
          <p:spPr>
            <a:xfrm rot="7663397">
              <a:off x="1245847" y="1470742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D5D8409-EB71-475F-85E9-BA62D5545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0011" y="1126354"/>
            <a:ext cx="453134" cy="4531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4CCA84-3FAD-451D-A9B5-A4508C9771DE}"/>
              </a:ext>
            </a:extLst>
          </p:cNvPr>
          <p:cNvSpPr/>
          <p:nvPr/>
        </p:nvSpPr>
        <p:spPr>
          <a:xfrm>
            <a:off x="1045030" y="1875683"/>
            <a:ext cx="10447316" cy="354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0670610-F12A-4F3F-9E7E-3D20B56DDB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5650" y="2008188"/>
            <a:ext cx="10166350" cy="34496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types de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Importer – Exporter des données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Les techniques pour tracer des courbes et créer des graphiques</a:t>
            </a: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15375604-40B0-4AFA-B12C-93A711C4FF9D}"/>
              </a:ext>
            </a:extLst>
          </p:cNvPr>
          <p:cNvSpPr txBox="1">
            <a:spLocks/>
          </p:cNvSpPr>
          <p:nvPr/>
        </p:nvSpPr>
        <p:spPr>
          <a:xfrm>
            <a:off x="1547971" y="1314492"/>
            <a:ext cx="3028953" cy="783630"/>
          </a:xfrm>
          <a:prstGeom prst="rect">
            <a:avLst/>
          </a:prstGeom>
        </p:spPr>
        <p:txBody>
          <a:bodyPr/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  <a:defRPr sz="2200" b="1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360363" indent="-360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538163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+mj-lt"/>
              <a:buNone/>
            </a:pPr>
            <a:r>
              <a:rPr lang="fr-FR" sz="3200" b="0" dirty="0">
                <a:solidFill>
                  <a:schemeClr val="bg1"/>
                </a:solidFill>
                <a:latin typeface="+mj-lt"/>
              </a:rPr>
              <a:t>Programme</a:t>
            </a:r>
            <a:endParaRPr lang="fr-FR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60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pic>
        <p:nvPicPr>
          <p:cNvPr id="21" name="Picture 2" descr="RÃ©sultat de recherche d'images pour &quot;r forecast&quot;">
            <a:extLst>
              <a:ext uri="{FF2B5EF4-FFF2-40B4-BE49-F238E27FC236}">
                <a16:creationId xmlns:a16="http://schemas.microsoft.com/office/drawing/2014/main" id="{9238ADF6-33D5-4FEB-B902-2620308D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0803"/>
            <a:ext cx="8061698" cy="43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">
            <a:extLst>
              <a:ext uri="{FF2B5EF4-FFF2-40B4-BE49-F238E27FC236}">
                <a16:creationId xmlns:a16="http://schemas.microsoft.com/office/drawing/2014/main" id="{25F521E3-B5A0-4239-8B36-2CA01514C165}"/>
              </a:ext>
            </a:extLst>
          </p:cNvPr>
          <p:cNvSpPr txBox="1"/>
          <p:nvPr/>
        </p:nvSpPr>
        <p:spPr>
          <a:xfrm>
            <a:off x="838200" y="1059215"/>
            <a:ext cx="955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Prédiction de la vente de piscines gonflables :</a:t>
            </a:r>
          </a:p>
        </p:txBody>
      </p:sp>
    </p:spTree>
    <p:extLst>
      <p:ext uri="{BB962C8B-B14F-4D97-AF65-F5344CB8AC3E}">
        <p14:creationId xmlns:p14="http://schemas.microsoft.com/office/powerpoint/2010/main" val="293917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3. Exemple de cas d’usage</a:t>
            </a:r>
          </a:p>
        </p:txBody>
      </p:sp>
      <p:pic>
        <p:nvPicPr>
          <p:cNvPr id="5" name="Picture 2" descr="fig1">
            <a:extLst>
              <a:ext uri="{FF2B5EF4-FFF2-40B4-BE49-F238E27FC236}">
                <a16:creationId xmlns:a16="http://schemas.microsoft.com/office/drawing/2014/main" id="{382474C5-89DC-4808-854C-1DEEC44D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16" y="1454288"/>
            <a:ext cx="9608234" cy="45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37615C1E-9B40-4054-A832-A9D7A949FC8D}"/>
              </a:ext>
            </a:extLst>
          </p:cNvPr>
          <p:cNvSpPr txBox="1"/>
          <p:nvPr/>
        </p:nvSpPr>
        <p:spPr>
          <a:xfrm>
            <a:off x="791250" y="877334"/>
            <a:ext cx="98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Visualisation dynamique avec </a:t>
            </a:r>
            <a:r>
              <a:rPr lang="fr-FR" dirty="0" err="1"/>
              <a:t>RShiny</a:t>
            </a:r>
            <a:r>
              <a:rPr lang="fr-FR" dirty="0"/>
              <a:t> – étude de la qualité de l’eau sur les 6 dernières années</a:t>
            </a:r>
          </a:p>
        </p:txBody>
      </p:sp>
    </p:spTree>
    <p:extLst>
      <p:ext uri="{BB962C8B-B14F-4D97-AF65-F5344CB8AC3E}">
        <p14:creationId xmlns:p14="http://schemas.microsoft.com/office/powerpoint/2010/main" val="249109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4. Accès au site et téléchargement</a:t>
            </a: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7B503E30-4E55-49B9-95DA-605057CA1951}"/>
              </a:ext>
            </a:extLst>
          </p:cNvPr>
          <p:cNvSpPr txBox="1"/>
          <p:nvPr/>
        </p:nvSpPr>
        <p:spPr>
          <a:xfrm>
            <a:off x="151044" y="1705664"/>
            <a:ext cx="7855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1. Télécharger R :      </a:t>
            </a:r>
            <a:r>
              <a:rPr lang="fr-FR" dirty="0">
                <a:hlinkClick r:id="rId2"/>
              </a:rPr>
              <a:t>https://www.r-project.org/</a:t>
            </a:r>
            <a:endParaRPr lang="fr-FR" dirty="0"/>
          </a:p>
          <a:p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2. Télécharger Rstudio :           </a:t>
            </a:r>
            <a:r>
              <a:rPr lang="fr-FR" dirty="0">
                <a:hlinkClick r:id="rId3"/>
              </a:rPr>
              <a:t>https://www.rstudio.com/products/RStudio/</a:t>
            </a:r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F48EAF-134A-4AA2-ABC1-D0FC5AF5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750" y="4394211"/>
            <a:ext cx="3533775" cy="19050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44F7810-2D48-4CB4-8B85-9F259B870A57}"/>
              </a:ext>
            </a:extLst>
          </p:cNvPr>
          <p:cNvSpPr/>
          <p:nvPr/>
        </p:nvSpPr>
        <p:spPr>
          <a:xfrm flipH="1">
            <a:off x="7798671" y="5762509"/>
            <a:ext cx="1519707" cy="399245"/>
          </a:xfrm>
          <a:prstGeom prst="rightArrow">
            <a:avLst>
              <a:gd name="adj1" fmla="val 4354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F3E2BA-9293-4A77-97F2-55A630C44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148" y="1705664"/>
            <a:ext cx="5576820" cy="202095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2B9041F-9326-4741-BA94-35AAC3F1DB63}"/>
              </a:ext>
            </a:extLst>
          </p:cNvPr>
          <p:cNvSpPr/>
          <p:nvPr/>
        </p:nvSpPr>
        <p:spPr>
          <a:xfrm>
            <a:off x="5365914" y="2040515"/>
            <a:ext cx="1098997" cy="34772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8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6CDEE-1701-47FE-A0EA-8596E853E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5400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821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D6B172-4982-4B59-A7CA-BDD8EB54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Présentation du logiciel R et de ses fonctionnalités</a:t>
            </a:r>
          </a:p>
          <a:p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Avantages et Inconvénients</a:t>
            </a:r>
          </a:p>
          <a:p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Exemples de cas d’usage</a:t>
            </a:r>
          </a:p>
          <a:p>
            <a:r>
              <a:rPr lang="fr-FR" sz="24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Accès au site de téléchargement de l’outil et installation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70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8" name="ZoneTexte 5">
            <a:extLst>
              <a:ext uri="{FF2B5EF4-FFF2-40B4-BE49-F238E27FC236}">
                <a16:creationId xmlns:a16="http://schemas.microsoft.com/office/drawing/2014/main" id="{CD0D9F47-CCC1-4807-A30E-870EF082A97D}"/>
              </a:ext>
            </a:extLst>
          </p:cNvPr>
          <p:cNvSpPr txBox="1"/>
          <p:nvPr/>
        </p:nvSpPr>
        <p:spPr>
          <a:xfrm>
            <a:off x="1042480" y="1439945"/>
            <a:ext cx="101885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accent1"/>
                </a:solidFill>
                <a:latin typeface="+mj-lt"/>
              </a:rPr>
              <a:t>Le langage S 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 été créé dans les années 70 pour « programmer avec des données ». Il a été développé chez </a:t>
            </a:r>
            <a:r>
              <a:rPr lang="fr-FR" sz="24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Bell Laboratories 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par une équipe de chercheurs menée par John M. Chambers.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Dès la fin des années 1980 et pendant près de vingt ans, le S a principalement été popularisé par une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mise en œuvre commerciale nommée S-PLUS</a:t>
            </a:r>
            <a:r>
              <a:rPr lang="fr-FR" sz="24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Inspirés à la fois par le S et par Scheme (un dérivé du Lisp), Ross </a:t>
            </a:r>
            <a:r>
              <a:rPr lang="fr-FR" sz="2400" dirty="0" err="1">
                <a:latin typeface="+mj-lt"/>
              </a:rPr>
              <a:t>Ihaka</a:t>
            </a:r>
            <a:r>
              <a:rPr lang="fr-FR" sz="2400" dirty="0">
                <a:latin typeface="+mj-lt"/>
              </a:rPr>
              <a:t> et Robert Gentleman proposent un langage pour l’analyse de données et les graphiques qu’ils nomment R. Le langage a été intégré, en 1997, au projet GNU, </a:t>
            </a:r>
            <a:r>
              <a:rPr lang="fr-FR" sz="2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faisant de</a:t>
            </a:r>
            <a:r>
              <a:rPr lang="fr-FR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R un logiciel libre</a:t>
            </a:r>
            <a:r>
              <a:rPr lang="fr-FR" sz="2400" dirty="0">
                <a:solidFill>
                  <a:schemeClr val="accent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86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582D27-860C-4D58-956A-4EB443CA3C4B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C0A1A68-1242-45B7-A6BB-C8C09EA72DFC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D9611F9E-DB45-408F-A18E-A565C6A6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178290"/>
            <a:ext cx="7637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Le langage R est un 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langage interprété</a:t>
            </a:r>
            <a:r>
              <a:rPr lang="fr-FR" sz="2400" dirty="0">
                <a:latin typeface="+mj-lt"/>
              </a:rPr>
              <a:t>. Cela signifie que l'on peut écrire seulement une ligne de code, la valider et en voir le résultat. Il n'y a donc pas besoin d'une étape préalable de compilation du code, celui ci est interprété à la volée.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algn="just">
              <a:buClr>
                <a:schemeClr val="accent1"/>
              </a:buClr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Pour écrire du code en R on peut donc simplement lancer ce que l'on appelle la console et taper du code.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4FAFEB-B1FC-4627-9CB3-6BC3DC022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1769" y="3351931"/>
          <a:ext cx="5296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167">
                  <a:extLst>
                    <a:ext uri="{9D8B030D-6E8A-4147-A177-3AD203B41FA5}">
                      <a16:colId xmlns:a16="http://schemas.microsoft.com/office/drawing/2014/main" val="2149488059"/>
                    </a:ext>
                  </a:extLst>
                </a:gridCol>
                <a:gridCol w="1712250">
                  <a:extLst>
                    <a:ext uri="{9D8B030D-6E8A-4147-A177-3AD203B41FA5}">
                      <a16:colId xmlns:a16="http://schemas.microsoft.com/office/drawing/2014/main" val="3161420766"/>
                    </a:ext>
                  </a:extLst>
                </a:gridCol>
                <a:gridCol w="1474008">
                  <a:extLst>
                    <a:ext uri="{9D8B030D-6E8A-4147-A177-3AD203B41FA5}">
                      <a16:colId xmlns:a16="http://schemas.microsoft.com/office/drawing/2014/main" val="15281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Avantage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Inconvénient</a:t>
                      </a:r>
                    </a:p>
                  </a:txBody>
                  <a:tcPr>
                    <a:solidFill>
                      <a:srgbClr val="C3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interprété 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portabilité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Lenteur</a:t>
                      </a:r>
                    </a:p>
                  </a:txBody>
                  <a:tcPr>
                    <a:solidFill>
                      <a:srgbClr val="F9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Langage compilé</a:t>
                      </a:r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rapidité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Portabilité</a:t>
                      </a:r>
                      <a:endParaRPr lang="fr-FR" dirty="0"/>
                    </a:p>
                  </a:txBody>
                  <a:tcPr>
                    <a:solidFill>
                      <a:srgbClr val="FC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3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F10783E5-5FB1-4F45-B653-E51E41A9A256}"/>
              </a:ext>
            </a:extLst>
          </p:cNvPr>
          <p:cNvSpPr txBox="1"/>
          <p:nvPr/>
        </p:nvSpPr>
        <p:spPr>
          <a:xfrm>
            <a:off x="3231396" y="1206911"/>
            <a:ext cx="7637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L’objet de base est un </a:t>
            </a:r>
            <a:r>
              <a:rPr lang="fr-FR" sz="2400" b="1" dirty="0">
                <a:solidFill>
                  <a:schemeClr val="accent1"/>
                </a:solidFill>
                <a:latin typeface="+mj-lt"/>
              </a:rPr>
              <a:t>vecteur de données</a:t>
            </a:r>
            <a:r>
              <a:rPr lang="fr-FR" sz="2400" dirty="0">
                <a:latin typeface="+mj-lt"/>
              </a:rPr>
              <a:t>. 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« vrai » langage de programmation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types de données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branchements conditionnels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boucles</a:t>
            </a:r>
          </a:p>
          <a:p>
            <a:pPr marL="800100" lvl="1" indent="-34290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</a:rPr>
              <a:t>…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Mode d’exécution : transmettre à R le fichier script « .r »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fr-FR" sz="2400" dirty="0">
              <a:latin typeface="+mj-lt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dirty="0">
                <a:latin typeface="+mj-lt"/>
              </a:rPr>
              <a:t>Il est extensible (quasiment) à l’infini </a:t>
            </a:r>
            <a:r>
              <a:rPr lang="fr-FR" sz="2400" i="1" dirty="0">
                <a:latin typeface="+mj-lt"/>
              </a:rPr>
              <a:t>via</a:t>
            </a:r>
            <a:r>
              <a:rPr lang="fr-FR" sz="2400" dirty="0">
                <a:latin typeface="+mj-lt"/>
              </a:rPr>
              <a:t> le système des packages.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B37F80B-50BA-41DD-BE0B-2161C68C9793}"/>
              </a:ext>
            </a:extLst>
          </p:cNvPr>
          <p:cNvGrpSpPr/>
          <p:nvPr/>
        </p:nvGrpSpPr>
        <p:grpSpPr>
          <a:xfrm>
            <a:off x="1088529" y="2492829"/>
            <a:ext cx="1621971" cy="1594222"/>
            <a:chOff x="1088529" y="2492829"/>
            <a:chExt cx="1621971" cy="159422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C4586B-95B9-4D2C-96E1-08BC5725E4DE}"/>
                </a:ext>
              </a:extLst>
            </p:cNvPr>
            <p:cNvSpPr/>
            <p:nvPr/>
          </p:nvSpPr>
          <p:spPr>
            <a:xfrm>
              <a:off x="1088529" y="2492829"/>
              <a:ext cx="1621971" cy="1594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RÃ©sultat de recherche d'images pour &quot;r&quot;">
              <a:extLst>
                <a:ext uri="{FF2B5EF4-FFF2-40B4-BE49-F238E27FC236}">
                  <a16:creationId xmlns:a16="http://schemas.microsoft.com/office/drawing/2014/main" id="{8F33422A-7976-479F-ADAF-92FB76403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595" y="2872352"/>
              <a:ext cx="1077645" cy="835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58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sp>
        <p:nvSpPr>
          <p:cNvPr id="32" name="ZoneTexte 4">
            <a:extLst>
              <a:ext uri="{FF2B5EF4-FFF2-40B4-BE49-F238E27FC236}">
                <a16:creationId xmlns:a16="http://schemas.microsoft.com/office/drawing/2014/main" id="{15655B3D-A44F-4876-B5AF-2E0251EBDAF5}"/>
              </a:ext>
            </a:extLst>
          </p:cNvPr>
          <p:cNvSpPr txBox="1"/>
          <p:nvPr/>
        </p:nvSpPr>
        <p:spPr>
          <a:xfrm>
            <a:off x="838200" y="1162609"/>
            <a:ext cx="10917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b="0" dirty="0">
                <a:latin typeface="+mj-lt"/>
              </a:rPr>
              <a:t>R est un langage </a:t>
            </a:r>
            <a:r>
              <a:rPr lang="fr-FR" dirty="0">
                <a:latin typeface="+mj-lt"/>
              </a:rPr>
              <a:t>particulièrement utilisé en 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Data Science </a:t>
            </a:r>
            <a:r>
              <a:rPr lang="fr-FR" dirty="0">
                <a:latin typeface="+mj-lt"/>
              </a:rPr>
              <a:t>mais il permet d’intervenir à plusieurs étapes du processus de traitement de la donnée  :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65E9526-3AB6-4FCD-8EAF-36B6A5D1722B}"/>
              </a:ext>
            </a:extLst>
          </p:cNvPr>
          <p:cNvGrpSpPr/>
          <p:nvPr/>
        </p:nvGrpSpPr>
        <p:grpSpPr>
          <a:xfrm>
            <a:off x="845820" y="2137716"/>
            <a:ext cx="11007836" cy="2925007"/>
            <a:chOff x="747505" y="1810056"/>
            <a:chExt cx="11007836" cy="292500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025C8EF-8598-4275-8090-D9852019526B}"/>
                </a:ext>
              </a:extLst>
            </p:cNvPr>
            <p:cNvGrpSpPr/>
            <p:nvPr/>
          </p:nvGrpSpPr>
          <p:grpSpPr>
            <a:xfrm>
              <a:off x="747505" y="1810056"/>
              <a:ext cx="11007836" cy="2925007"/>
              <a:chOff x="597424" y="1685093"/>
              <a:chExt cx="11007836" cy="2925007"/>
            </a:xfrm>
          </p:grpSpPr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D7E9735C-4FB8-4661-B350-4126431E89F2}"/>
                  </a:ext>
                </a:extLst>
              </p:cNvPr>
              <p:cNvGrpSpPr/>
              <p:nvPr/>
            </p:nvGrpSpPr>
            <p:grpSpPr>
              <a:xfrm>
                <a:off x="597424" y="2958513"/>
                <a:ext cx="10810070" cy="1651587"/>
                <a:chOff x="597424" y="2027913"/>
                <a:chExt cx="10810070" cy="1651587"/>
              </a:xfrm>
            </p:grpSpPr>
            <p:sp>
              <p:nvSpPr>
                <p:cNvPr id="12" name="AutoShape 2" descr="RÃ©sultat de recherche d'images pour &quot;r&quot;">
                  <a:extLst>
                    <a:ext uri="{FF2B5EF4-FFF2-40B4-BE49-F238E27FC236}">
                      <a16:creationId xmlns:a16="http://schemas.microsoft.com/office/drawing/2014/main" id="{7352195F-5DED-4DF7-A40D-110C5CE7B5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757069" y="2957946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fr-F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fr-FR">
                    <a:latin typeface="+mj-lt"/>
                  </a:endParaRPr>
                </a:p>
              </p:txBody>
            </p:sp>
            <p:graphicFrame>
              <p:nvGraphicFramePr>
                <p:cNvPr id="2" name="Diagramme 1">
                  <a:extLst>
                    <a:ext uri="{FF2B5EF4-FFF2-40B4-BE49-F238E27FC236}">
                      <a16:creationId xmlns:a16="http://schemas.microsoft.com/office/drawing/2014/main" id="{5CA55F94-9160-4079-A5B8-8C2528199E6D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597425" y="2699124"/>
                <a:ext cx="10810069" cy="98037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6E7B280-6F69-4B45-ACF3-FDB1CB7ABE33}"/>
                    </a:ext>
                  </a:extLst>
                </p:cNvPr>
                <p:cNvSpPr/>
                <p:nvPr/>
              </p:nvSpPr>
              <p:spPr>
                <a:xfrm>
                  <a:off x="597425" y="2043059"/>
                  <a:ext cx="10507111" cy="67417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FD8ED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2AB81B9-5BE4-4926-A373-6E4A9BC9FABB}"/>
                    </a:ext>
                  </a:extLst>
                </p:cNvPr>
                <p:cNvSpPr txBox="1"/>
                <p:nvPr/>
              </p:nvSpPr>
              <p:spPr>
                <a:xfrm>
                  <a:off x="1053885" y="2186426"/>
                  <a:ext cx="1789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engineering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033229A-F05C-4550-B281-134F92121FFC}"/>
                    </a:ext>
                  </a:extLst>
                </p:cNvPr>
                <p:cNvSpPr txBox="1"/>
                <p:nvPr/>
              </p:nvSpPr>
              <p:spPr>
                <a:xfrm>
                  <a:off x="5348692" y="2203101"/>
                  <a:ext cx="1426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Analysis</a:t>
                  </a:r>
                </a:p>
              </p:txBody>
            </p:sp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53DBF39-278E-4625-8499-A89E8444C238}"/>
                    </a:ext>
                  </a:extLst>
                </p:cNvPr>
                <p:cNvSpPr txBox="1"/>
                <p:nvPr/>
              </p:nvSpPr>
              <p:spPr>
                <a:xfrm>
                  <a:off x="7255668" y="2204022"/>
                  <a:ext cx="1380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Science</a:t>
                  </a: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52915D2C-DD4D-405D-BC59-E0E034CD6D5D}"/>
                    </a:ext>
                  </a:extLst>
                </p:cNvPr>
                <p:cNvSpPr txBox="1"/>
                <p:nvPr/>
              </p:nvSpPr>
              <p:spPr>
                <a:xfrm>
                  <a:off x="9040503" y="2203101"/>
                  <a:ext cx="1828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visualization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C4BE145-F768-46B6-9F76-CC96A95A6F53}"/>
                    </a:ext>
                  </a:extLst>
                </p:cNvPr>
                <p:cNvSpPr txBox="1"/>
                <p:nvPr/>
              </p:nvSpPr>
              <p:spPr>
                <a:xfrm>
                  <a:off x="3158101" y="2203101"/>
                  <a:ext cx="1774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chemeClr val="bg2"/>
                      </a:solidFill>
                      <a:latin typeface="+mj-lt"/>
                    </a:rPr>
                    <a:t>Data Preparation</a:t>
                  </a:r>
                </a:p>
              </p:txBody>
            </p:sp>
            <p:sp>
              <p:nvSpPr>
                <p:cNvPr id="23" name="Triangle isocèle 22">
                  <a:extLst>
                    <a:ext uri="{FF2B5EF4-FFF2-40B4-BE49-F238E27FC236}">
                      <a16:creationId xmlns:a16="http://schemas.microsoft.com/office/drawing/2014/main" id="{3A6970F7-F47A-468F-910C-010EC196A3DE}"/>
                    </a:ext>
                  </a:extLst>
                </p:cNvPr>
                <p:cNvSpPr/>
                <p:nvPr/>
              </p:nvSpPr>
              <p:spPr>
                <a:xfrm rot="5400000">
                  <a:off x="369746" y="2255591"/>
                  <a:ext cx="696132" cy="24077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  <p:sp>
              <p:nvSpPr>
                <p:cNvPr id="24" name="Triangle isocèle 23">
                  <a:extLst>
                    <a:ext uri="{FF2B5EF4-FFF2-40B4-BE49-F238E27FC236}">
                      <a16:creationId xmlns:a16="http://schemas.microsoft.com/office/drawing/2014/main" id="{B6D5C835-BC85-40EA-89C3-175C46B7BFFB}"/>
                    </a:ext>
                  </a:extLst>
                </p:cNvPr>
                <p:cNvSpPr/>
                <p:nvPr/>
              </p:nvSpPr>
              <p:spPr>
                <a:xfrm rot="5400000">
                  <a:off x="10910487" y="2237108"/>
                  <a:ext cx="680987" cy="292891"/>
                </a:xfrm>
                <a:prstGeom prst="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+mj-lt"/>
                  </a:endParaRP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9EF924-8CFC-4990-A65B-4A9F56BF944E}"/>
                  </a:ext>
                </a:extLst>
              </p:cNvPr>
              <p:cNvSpPr/>
              <p:nvPr/>
            </p:nvSpPr>
            <p:spPr>
              <a:xfrm>
                <a:off x="3299460" y="2732948"/>
                <a:ext cx="7805075" cy="114851"/>
              </a:xfrm>
              <a:prstGeom prst="rect">
                <a:avLst/>
              </a:prstGeom>
              <a:noFill/>
              <a:ln>
                <a:solidFill>
                  <a:srgbClr val="00BAD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94BD095E-A000-4EEE-98F7-109075E95DC2}"/>
                  </a:ext>
                </a:extLst>
              </p:cNvPr>
              <p:cNvGrpSpPr/>
              <p:nvPr/>
            </p:nvGrpSpPr>
            <p:grpSpPr>
              <a:xfrm>
                <a:off x="6740204" y="1685093"/>
                <a:ext cx="923586" cy="907785"/>
                <a:chOff x="1088529" y="2385773"/>
                <a:chExt cx="1621971" cy="1594222"/>
              </a:xfrm>
            </p:grpSpPr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6D12C366-E8EA-43C1-84FC-0243DD2F9B6A}"/>
                    </a:ext>
                  </a:extLst>
                </p:cNvPr>
                <p:cNvSpPr/>
                <p:nvPr/>
              </p:nvSpPr>
              <p:spPr>
                <a:xfrm>
                  <a:off x="1088529" y="2385773"/>
                  <a:ext cx="1621971" cy="159422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8" name="Picture 4" descr="RÃ©sultat de recherche d'images pour &quot;r&quot;">
                  <a:extLst>
                    <a:ext uri="{FF2B5EF4-FFF2-40B4-BE49-F238E27FC236}">
                      <a16:creationId xmlns:a16="http://schemas.microsoft.com/office/drawing/2014/main" id="{4001D529-C08D-41DB-B60D-A6A423BC26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3595" y="2738532"/>
                  <a:ext cx="1077645" cy="8351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76BF8A4-7A72-4597-B186-A65761A11741}"/>
                  </a:ext>
                </a:extLst>
              </p:cNvPr>
              <p:cNvSpPr/>
              <p:nvPr/>
            </p:nvSpPr>
            <p:spPr>
              <a:xfrm>
                <a:off x="3158101" y="2833385"/>
                <a:ext cx="8447159" cy="596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02CF2778-CDA3-40FE-B90C-216EA28F9014}"/>
                </a:ext>
              </a:extLst>
            </p:cNvPr>
            <p:cNvSpPr/>
            <p:nvPr/>
          </p:nvSpPr>
          <p:spPr>
            <a:xfrm rot="10800000">
              <a:off x="7254802" y="2683279"/>
              <a:ext cx="175080" cy="17462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437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9FA926-4F01-4E98-883F-FAAA0AB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9297" y="6312614"/>
            <a:ext cx="2128188" cy="365125"/>
          </a:xfrm>
        </p:spPr>
        <p:txBody>
          <a:bodyPr/>
          <a:lstStyle/>
          <a:p>
            <a:r>
              <a:rPr lang="fr-FR"/>
              <a:t>20/09/2017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5D0AF7-98A7-4A55-AAA6-77E06A8A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70B7-B50C-4BDC-9C52-2916E43F47C4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70E1189-9E12-493E-9227-9512735D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1. Présentation du logiciel r et de ses fonctionnalités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7E9735C-4FB8-4661-B350-4126431E89F2}"/>
              </a:ext>
            </a:extLst>
          </p:cNvPr>
          <p:cNvGrpSpPr/>
          <p:nvPr/>
        </p:nvGrpSpPr>
        <p:grpSpPr>
          <a:xfrm>
            <a:off x="853440" y="1094112"/>
            <a:ext cx="10810070" cy="1664989"/>
            <a:chOff x="597424" y="2027913"/>
            <a:chExt cx="10810070" cy="1651587"/>
          </a:xfrm>
        </p:grpSpPr>
        <p:sp>
          <p:nvSpPr>
            <p:cNvPr id="12" name="AutoShape 2" descr="RÃ©sultat de recherche d'images pour &quot;r&quot;">
              <a:extLst>
                <a:ext uri="{FF2B5EF4-FFF2-40B4-BE49-F238E27FC236}">
                  <a16:creationId xmlns:a16="http://schemas.microsoft.com/office/drawing/2014/main" id="{7352195F-5DED-4DF7-A40D-110C5CE7B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57069" y="295794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+mj-lt"/>
              </a:endParaRPr>
            </a:p>
          </p:txBody>
        </p:sp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55F94-9160-4079-A5B8-8C2528199E6D}"/>
                </a:ext>
              </a:extLst>
            </p:cNvPr>
            <p:cNvGraphicFramePr/>
            <p:nvPr>
              <p:extLst/>
            </p:nvPr>
          </p:nvGraphicFramePr>
          <p:xfrm>
            <a:off x="597425" y="2699124"/>
            <a:ext cx="10810069" cy="980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E7B280-6F69-4B45-ACF3-FDB1CB7ABE33}"/>
                </a:ext>
              </a:extLst>
            </p:cNvPr>
            <p:cNvSpPr/>
            <p:nvPr/>
          </p:nvSpPr>
          <p:spPr>
            <a:xfrm>
              <a:off x="597425" y="2043059"/>
              <a:ext cx="10507111" cy="67417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2AB81B9-5BE4-4926-A373-6E4A9BC9FABB}"/>
                </a:ext>
              </a:extLst>
            </p:cNvPr>
            <p:cNvSpPr txBox="1"/>
            <p:nvPr/>
          </p:nvSpPr>
          <p:spPr>
            <a:xfrm>
              <a:off x="1053885" y="2186426"/>
              <a:ext cx="1789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engineering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33229A-F05C-4550-B281-134F92121FFC}"/>
                </a:ext>
              </a:extLst>
            </p:cNvPr>
            <p:cNvSpPr txBox="1"/>
            <p:nvPr/>
          </p:nvSpPr>
          <p:spPr>
            <a:xfrm>
              <a:off x="5348692" y="2203101"/>
              <a:ext cx="142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Analysis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53DBF39-278E-4625-8499-A89E8444C238}"/>
                </a:ext>
              </a:extLst>
            </p:cNvPr>
            <p:cNvSpPr txBox="1"/>
            <p:nvPr/>
          </p:nvSpPr>
          <p:spPr>
            <a:xfrm>
              <a:off x="7255668" y="2204022"/>
              <a:ext cx="1380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Science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2915D2C-DD4D-405D-BC59-E0E034CD6D5D}"/>
                </a:ext>
              </a:extLst>
            </p:cNvPr>
            <p:cNvSpPr txBox="1"/>
            <p:nvPr/>
          </p:nvSpPr>
          <p:spPr>
            <a:xfrm>
              <a:off x="9040503" y="2203101"/>
              <a:ext cx="182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2"/>
                  </a:solidFill>
                  <a:latin typeface="+mj-lt"/>
                </a:rPr>
                <a:t>Data visualization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C4BE145-F768-46B6-9F76-CC96A95A6F53}"/>
                </a:ext>
              </a:extLst>
            </p:cNvPr>
            <p:cNvSpPr txBox="1"/>
            <p:nvPr/>
          </p:nvSpPr>
          <p:spPr>
            <a:xfrm>
              <a:off x="3158101" y="2203101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+mj-lt"/>
                </a:rPr>
                <a:t>Data Preparation</a:t>
              </a:r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3A6970F7-F47A-468F-910C-010EC196A3DE}"/>
                </a:ext>
              </a:extLst>
            </p:cNvPr>
            <p:cNvSpPr/>
            <p:nvPr/>
          </p:nvSpPr>
          <p:spPr>
            <a:xfrm rot="5400000">
              <a:off x="369746" y="2255591"/>
              <a:ext cx="696132" cy="2407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B6D5C835-BC85-40EA-89C3-175C46B7BFFB}"/>
                </a:ext>
              </a:extLst>
            </p:cNvPr>
            <p:cNvSpPr/>
            <p:nvPr/>
          </p:nvSpPr>
          <p:spPr>
            <a:xfrm rot="5400000">
              <a:off x="10910487" y="2237108"/>
              <a:ext cx="680987" cy="292891"/>
            </a:xfrm>
            <a:prstGeom prst="triangl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</a:endParaRPr>
            </a:p>
          </p:txBody>
        </p:sp>
      </p:grp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F0D8EE6-C485-4A57-A2F3-4C296B4FCE63}"/>
              </a:ext>
            </a:extLst>
          </p:cNvPr>
          <p:cNvGraphicFramePr/>
          <p:nvPr>
            <p:extLst/>
          </p:nvPr>
        </p:nvGraphicFramePr>
        <p:xfrm>
          <a:off x="884287" y="3192780"/>
          <a:ext cx="10656935" cy="243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DF025AE-3BF4-4381-AFD4-F8591B82E8AB}"/>
              </a:ext>
            </a:extLst>
          </p:cNvPr>
          <p:cNvSpPr/>
          <p:nvPr/>
        </p:nvSpPr>
        <p:spPr>
          <a:xfrm>
            <a:off x="3446059" y="1253911"/>
            <a:ext cx="1742518" cy="3974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9FE8F06-E092-4978-9DDA-BFEA8A6BD662}"/>
              </a:ext>
            </a:extLst>
          </p:cNvPr>
          <p:cNvSpPr/>
          <p:nvPr/>
        </p:nvSpPr>
        <p:spPr>
          <a:xfrm>
            <a:off x="1463281" y="2856073"/>
            <a:ext cx="9709205" cy="3162300"/>
          </a:xfrm>
          <a:prstGeom prst="roundRect">
            <a:avLst>
              <a:gd name="adj" fmla="val 4619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A286366-86EB-452C-B96B-1C20F0F37CB5}"/>
              </a:ext>
            </a:extLst>
          </p:cNvPr>
          <p:cNvSpPr txBox="1"/>
          <p:nvPr/>
        </p:nvSpPr>
        <p:spPr>
          <a:xfrm>
            <a:off x="3438439" y="1263039"/>
            <a:ext cx="1774460" cy="372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+mj-lt"/>
              </a:rPr>
              <a:t>Data Preparation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38438BAE-C628-4148-9A62-58C080BDCF4F}"/>
              </a:ext>
            </a:extLst>
          </p:cNvPr>
          <p:cNvSpPr/>
          <p:nvPr/>
        </p:nvSpPr>
        <p:spPr>
          <a:xfrm rot="10800000">
            <a:off x="4091940" y="2475463"/>
            <a:ext cx="220980" cy="388559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28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1037</Words>
  <Application>Microsoft Office PowerPoint</Application>
  <PresentationFormat>Grand écran</PresentationFormat>
  <Paragraphs>274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Généralités sur le  langage R</vt:lpstr>
      <vt:lpstr>Présentation PowerPoint</vt:lpstr>
      <vt:lpstr>introduction</vt:lpstr>
      <vt:lpstr>introduction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1. Présentation du logiciel r et de ses fonctionnalités</vt:lpstr>
      <vt:lpstr>2. Avantages et inconvénients</vt:lpstr>
      <vt:lpstr>3. Exemple de cas d’usage</vt:lpstr>
      <vt:lpstr>3. Exemple de cas d’usage</vt:lpstr>
      <vt:lpstr>3. Exemple de cas d’usage</vt:lpstr>
      <vt:lpstr>3. Exemple de cas d’usage</vt:lpstr>
      <vt:lpstr>4. Accès au site et téléchargement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Généralités sur le  langage R</dc:title>
  <dc:creator>PATOU Alison (EXT ECONOCOM)</dc:creator>
  <cp:lastModifiedBy>PATOU Alison (EXT ECONOCOM)</cp:lastModifiedBy>
  <cp:revision>1</cp:revision>
  <dcterms:created xsi:type="dcterms:W3CDTF">2019-12-16T13:33:20Z</dcterms:created>
  <dcterms:modified xsi:type="dcterms:W3CDTF">2019-12-16T13:38:09Z</dcterms:modified>
</cp:coreProperties>
</file>