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37442-01F0-5292-4C10-C421790E6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FB71A9-0FBC-79B0-E630-5CCECDC74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87450-4906-7344-7BED-0579919C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A6F0A-CC18-7795-10B2-BB6D1F81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8218C-ACA5-2421-0A04-F8A16E64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CA4B8-0CDD-F82D-9A67-D1F2E640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90E9CB-9B03-3D85-08F6-CD43DDA5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33251-F92F-BD60-9F28-46E86B67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77725-4EB3-D55F-C162-8A332E02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9E70E-A3A2-544B-537D-EB554DEF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5341F7-C5D7-9412-509D-185C0A46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B93DC6-9EBB-C73C-2B22-62D90DF51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2367E5-55B3-A79C-A92F-99F0AD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F5E29C-F588-53E0-99C6-8D24E133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1FD1A-6ABE-0AD6-0F47-55E46EFC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64D1B-8A91-4113-53BF-278A7109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79C0B8-FB7C-871D-4A5F-BB3FD2B6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9CF39D-89F0-0095-5B7B-9332E961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AA5899-6482-4009-B515-B2066BF2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18E46-1D64-6789-9945-41083CB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E9AE5-2C53-5CE9-0C28-EB60DBC8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345EF-EBC9-C401-02CE-FB282F95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E0C8A4-B80B-C756-1DDA-8E92437F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20A58-916B-9418-9594-A00B9FC1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342A1-3B6A-EFE6-FDD6-F926DE07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01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B1923-31F9-AF35-713D-468281C9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75F66-20F2-81E5-E82E-B1CCEFDB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A605DF-60CC-C484-E1E3-8706CB71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787648-76AF-2774-64A1-2F6A7D51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B48F14-3EF9-0499-AB35-130D04BD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9D56D6-0E71-2B15-EDCC-BF64D79D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2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F66C4-3DCD-BAA4-D357-3C89D5F8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C5727C-BC26-59B3-E560-8D6F95D6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3D00C9-9CAC-417F-E5DF-8B625910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E98C93-FC5D-C9BF-8871-842D9DD25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0CB356-0E3A-14CD-C969-09CEBA855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0BD31-E776-BEEB-6E6E-C2DB8B36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9C1AEA-0332-FF22-1295-4DF25CF1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019FBF-F162-CAA1-FF8E-35E26881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3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53958-D1A0-C808-1E4B-D05A296A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8509C5-248F-30E9-C433-2BC174E5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782856-9A6F-051E-7FEE-A2813913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0C6C49-74FE-63F0-2279-2EBC2CA7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02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70EF66-20D5-D51C-86C9-708D4870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711414-03BC-6EFF-B0F3-3F31107A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A03EA2-1BF4-6203-065A-50AD649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CA4C6-3A06-3467-528D-965052E2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CAF71-0FFE-DE23-A26C-2E2E9E52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ABE58-4FC5-D2E9-5AE8-654254B4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A82C3B-45D2-92EF-2BD0-02055797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63B9-6840-DCCC-0011-B2FF34EA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C0CDBE-B711-F00F-55A8-F20FE154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61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069AB-4622-0667-FE19-B8712689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590A50-B2DF-D4DF-8B78-2FF4AEB0D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2E770E-12BB-9F5A-3535-8B44ACC7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51DF85-0119-4D36-E971-B281C0F6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40A65-0222-DDB6-053E-35B8B01C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73E9D3-9B7E-57DD-04DB-36993E0D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49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B272D-0699-19E7-B540-D296D5E0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44580-0020-56BE-F8D8-57D71E19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1EDCB-A0DA-DDA1-DE80-AF040458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9A79-F3BF-4EC9-A821-13092A792D8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ACF10-A206-49D3-407C-6169D5C48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F81A4-9E94-C823-80C5-59BF5F571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D2A3-897E-4AAB-B109-37B39CC8A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5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3EE22-E0D5-6B23-7D04-0467AB54C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Ну погоди!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749028-0DF0-479F-DDFD-FA1E12A11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5309" y="6446838"/>
            <a:ext cx="9144000" cy="1655762"/>
          </a:xfrm>
        </p:spPr>
        <p:txBody>
          <a:bodyPr/>
          <a:lstStyle/>
          <a:p>
            <a:r>
              <a:rPr lang="ru-RU" dirty="0"/>
              <a:t>Бутусов Мирослав</a:t>
            </a:r>
          </a:p>
        </p:txBody>
      </p:sp>
    </p:spTree>
    <p:extLst>
      <p:ext uri="{BB962C8B-B14F-4D97-AF65-F5344CB8AC3E}">
        <p14:creationId xmlns:p14="http://schemas.microsoft.com/office/powerpoint/2010/main" val="389720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A9D0B-8003-3C18-833D-7B9C4CC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6701C-F86D-76CB-4868-F34C03E7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r>
              <a:rPr lang="en-US" dirty="0"/>
              <a:t>: </a:t>
            </a:r>
            <a:r>
              <a:rPr lang="ru-RU" dirty="0"/>
              <a:t>Создать игру, с целью получения опыта и закрепления изученного материала по библиотеке </a:t>
            </a:r>
            <a:r>
              <a:rPr lang="en-US" dirty="0" err="1"/>
              <a:t>pygame</a:t>
            </a:r>
            <a:r>
              <a:rPr lang="en-US" dirty="0"/>
              <a:t>.</a:t>
            </a:r>
            <a:r>
              <a:rPr lang="ru-RU" dirty="0"/>
              <a:t> Конечно хотелось создать что-то оригинальное, именно поэтому я выбрал такую игру как "Ну погоди!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Для каких задач создан проект: Так как это игра</a:t>
            </a:r>
            <a:r>
              <a:rPr lang="en-US" dirty="0"/>
              <a:t>,</a:t>
            </a:r>
            <a:r>
              <a:rPr lang="ru-RU" dirty="0"/>
              <a:t> ответ очевиден. </a:t>
            </a:r>
            <a:r>
              <a:rPr lang="ru-RU" b="1" dirty="0"/>
              <a:t>Развлечения</a:t>
            </a:r>
            <a:r>
              <a:rPr lang="ru-RU" dirty="0"/>
              <a:t>: Это, пожалуй, самая понятная причина создания игр. Игры прекрасно подходят для того, чтобы предоставить людям возможность развеяться и провести время интересно. Они убедительно доказывают, что развлечение может быть и полезными, и увлекательным!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8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C9E13-5337-EC92-020A-9D67BFCA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7F7C1D-851C-9542-B0D6-250F2AA8E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2048" y="822469"/>
            <a:ext cx="4695995" cy="24564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62349-064C-0652-BC1E-8791EEA0B27D}"/>
              </a:ext>
            </a:extLst>
          </p:cNvPr>
          <p:cNvSpPr txBox="1"/>
          <p:nvPr/>
        </p:nvSpPr>
        <p:spPr>
          <a:xfrm>
            <a:off x="624150" y="182486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1. 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Установка уровня сложности (лёгкий и сложный).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F85B7-56FE-ED22-FFC0-61B8B86915CE}"/>
              </a:ext>
            </a:extLst>
          </p:cNvPr>
          <p:cNvSpPr txBox="1"/>
          <p:nvPr/>
        </p:nvSpPr>
        <p:spPr>
          <a:xfrm>
            <a:off x="8589818" y="32097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B26A1-9127-DD4D-B40F-6451FDF88041}"/>
              </a:ext>
            </a:extLst>
          </p:cNvPr>
          <p:cNvSpPr txBox="1"/>
          <p:nvPr/>
        </p:nvSpPr>
        <p:spPr>
          <a:xfrm>
            <a:off x="624150" y="4484505"/>
            <a:ext cx="7343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dirty="0">
                <a:effectLst/>
                <a:latin typeface="Consolas" panose="020B0609020204030204" pitchFamily="49" charset="0"/>
              </a:rPr>
              <a:t>2. Персонаж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“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волка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”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, которым можно управлять, чтобы ловить яйца.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60C574A-D3E1-CBDA-3862-D676E9D1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26" y="3733364"/>
            <a:ext cx="2723295" cy="2302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17376F-3333-DA79-913E-031AF434F3B3}"/>
              </a:ext>
            </a:extLst>
          </p:cNvPr>
          <p:cNvSpPr txBox="1"/>
          <p:nvPr/>
        </p:nvSpPr>
        <p:spPr>
          <a:xfrm>
            <a:off x="9695468" y="5933329"/>
            <a:ext cx="734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76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C09CB-0D49-8198-9FBB-3701A236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3036" y="-863311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7636C3F-D093-5F90-3280-E82246AD8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0990" y="1115825"/>
            <a:ext cx="4816675" cy="23131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F97744-8916-D2A6-0C4E-12CB3F9F468A}"/>
              </a:ext>
            </a:extLst>
          </p:cNvPr>
          <p:cNvSpPr txBox="1"/>
          <p:nvPr/>
        </p:nvSpPr>
        <p:spPr>
          <a:xfrm>
            <a:off x="577866" y="23817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dirty="0">
                <a:effectLst/>
                <a:latin typeface="Consolas" panose="020B0609020204030204" pitchFamily="49" charset="0"/>
              </a:rPr>
              <a:t>3. Отслеживание счёта.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45AC706-6418-F83F-F8A9-30C5EAED5CB8}"/>
              </a:ext>
            </a:extLst>
          </p:cNvPr>
          <p:cNvSpPr/>
          <p:nvPr/>
        </p:nvSpPr>
        <p:spPr>
          <a:xfrm>
            <a:off x="9859105" y="1245194"/>
            <a:ext cx="517236" cy="3606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7BC821-8B41-51E4-696B-7AC972CE48AE}"/>
              </a:ext>
            </a:extLst>
          </p:cNvPr>
          <p:cNvSpPr txBox="1"/>
          <p:nvPr/>
        </p:nvSpPr>
        <p:spPr>
          <a:xfrm>
            <a:off x="9169327" y="3373703"/>
            <a:ext cx="682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3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8DFE8-7958-0EA7-5CC6-0F59C9A04335}"/>
              </a:ext>
            </a:extLst>
          </p:cNvPr>
          <p:cNvSpPr txBox="1"/>
          <p:nvPr/>
        </p:nvSpPr>
        <p:spPr>
          <a:xfrm>
            <a:off x="577866" y="4485974"/>
            <a:ext cx="8719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dirty="0">
                <a:effectLst/>
                <a:latin typeface="Consolas" panose="020B0609020204030204" pitchFamily="49" charset="0"/>
              </a:rPr>
              <a:t>4. Наличие жизней и промахов.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384CF85-6A76-8109-6DC9-64443839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05" y="3946513"/>
            <a:ext cx="5409101" cy="2693689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BA890F6-4B04-411A-562E-37642719BE75}"/>
              </a:ext>
            </a:extLst>
          </p:cNvPr>
          <p:cNvSpPr/>
          <p:nvPr/>
        </p:nvSpPr>
        <p:spPr>
          <a:xfrm>
            <a:off x="8234941" y="4160575"/>
            <a:ext cx="92382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D5A9CA3-3DEE-B966-E11C-9E60DC9FDA84}"/>
              </a:ext>
            </a:extLst>
          </p:cNvPr>
          <p:cNvSpPr/>
          <p:nvPr/>
        </p:nvSpPr>
        <p:spPr>
          <a:xfrm>
            <a:off x="7334054" y="5462141"/>
            <a:ext cx="3487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B01C4F-3EDE-D68A-3200-4DF44A6150E0}"/>
              </a:ext>
            </a:extLst>
          </p:cNvPr>
          <p:cNvSpPr txBox="1"/>
          <p:nvPr/>
        </p:nvSpPr>
        <p:spPr>
          <a:xfrm>
            <a:off x="8696854" y="6541090"/>
            <a:ext cx="871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07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CF16D-50E9-2CD7-A0A8-91143FFC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9547B-67AD-23A1-9608-0B304748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</a:rPr>
              <a:t>5. 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Завершения игры и её последующий</a:t>
            </a:r>
          </a:p>
          <a:p>
            <a:pPr marL="0" indent="0">
              <a:buNone/>
            </a:pPr>
            <a:r>
              <a:rPr lang="ru-RU" sz="2400" b="0" dirty="0">
                <a:effectLst/>
                <a:latin typeface="Consolas" panose="020B0609020204030204" pitchFamily="49" charset="0"/>
              </a:rPr>
              <a:t>   перезапуск.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F8E898-6848-AD68-A521-C7C5BD20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81" y="1027906"/>
            <a:ext cx="4545385" cy="2238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8BCC29-5117-77CE-838B-7E4D4FF5CCC7}"/>
              </a:ext>
            </a:extLst>
          </p:cNvPr>
          <p:cNvSpPr txBox="1"/>
          <p:nvPr/>
        </p:nvSpPr>
        <p:spPr>
          <a:xfrm>
            <a:off x="9532473" y="32814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5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260EB-34E4-E075-7868-317287FAA2BF}"/>
              </a:ext>
            </a:extLst>
          </p:cNvPr>
          <p:cNvSpPr txBox="1"/>
          <p:nvPr/>
        </p:nvSpPr>
        <p:spPr>
          <a:xfrm>
            <a:off x="838200" y="4385224"/>
            <a:ext cx="7814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dirty="0">
                <a:effectLst/>
                <a:latin typeface="Consolas" panose="020B0609020204030204" pitchFamily="49" charset="0"/>
              </a:rPr>
              <a:t>6. Фиксация рекорда в scores.txt</a:t>
            </a:r>
          </a:p>
          <a:p>
            <a:endParaRPr lang="ru-RU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B237DF-75D7-73FD-E823-06A85096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295" y="4398484"/>
            <a:ext cx="3667637" cy="9812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A8FFC-495F-03A6-B02E-7E38CA28BF9F}"/>
              </a:ext>
            </a:extLst>
          </p:cNvPr>
          <p:cNvSpPr txBox="1"/>
          <p:nvPr/>
        </p:nvSpPr>
        <p:spPr>
          <a:xfrm>
            <a:off x="8799922" y="5195030"/>
            <a:ext cx="7814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3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B9644-E046-E36F-6721-B9527BE0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72B9B-57DA-7A2D-2DB4-F2EE253A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Всего реализовано 4 класса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Eggs</a:t>
            </a:r>
            <a:r>
              <a:rPr lang="en-US" dirty="0"/>
              <a:t> – </a:t>
            </a:r>
            <a:r>
              <a:rPr lang="ru-RU" dirty="0"/>
              <a:t>спрайты яиц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Wolf</a:t>
            </a:r>
            <a:r>
              <a:rPr lang="en-US" dirty="0"/>
              <a:t> –</a:t>
            </a:r>
            <a:r>
              <a:rPr lang="ru-RU" dirty="0"/>
              <a:t> спрайт волка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Health</a:t>
            </a:r>
            <a:r>
              <a:rPr lang="en-US" dirty="0"/>
              <a:t> –</a:t>
            </a:r>
            <a:r>
              <a:rPr lang="ru-RU" dirty="0"/>
              <a:t> спрайт здоровья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Misses </a:t>
            </a:r>
            <a:r>
              <a:rPr lang="en-US" dirty="0"/>
              <a:t>– </a:t>
            </a:r>
            <a:r>
              <a:rPr lang="ru-RU" dirty="0"/>
              <a:t>спрайты промахов</a:t>
            </a:r>
          </a:p>
          <a:p>
            <a:r>
              <a:rPr lang="ru-RU" dirty="0"/>
              <a:t>Все классы наследники </a:t>
            </a:r>
            <a:r>
              <a:rPr lang="en-US" i="1" dirty="0" err="1"/>
              <a:t>pygame.sprite.Sprite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9512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E238F-8805-2A4D-8D52-18F3F57C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3B659A7-357F-7AF6-AA3C-63DBBE60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==2.5.2 </a:t>
            </a:r>
          </a:p>
          <a:p>
            <a:r>
              <a:rPr lang="en-US" dirty="0" err="1"/>
              <a:t>pynput</a:t>
            </a:r>
            <a:r>
              <a:rPr lang="en-US" dirty="0"/>
              <a:t>==1.7.6</a:t>
            </a:r>
            <a:r>
              <a:rPr lang="ru-RU" dirty="0"/>
              <a:t> (имитация нажатия клавиш на клавиатуре)</a:t>
            </a:r>
          </a:p>
        </p:txBody>
      </p:sp>
    </p:spTree>
    <p:extLst>
      <p:ext uri="{BB962C8B-B14F-4D97-AF65-F5344CB8AC3E}">
        <p14:creationId xmlns:p14="http://schemas.microsoft.com/office/powerpoint/2010/main" val="126928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9A72C-C963-5E0C-F854-0216B2B8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92EDA-A892-21A2-CF2C-CB3B423B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над проектом </a:t>
            </a:r>
            <a:r>
              <a:rPr lang="en-US" dirty="0"/>
              <a:t>“</a:t>
            </a:r>
            <a:r>
              <a:rPr lang="ru-RU" dirty="0"/>
              <a:t>Ну погоди!</a:t>
            </a:r>
            <a:r>
              <a:rPr lang="en-US" dirty="0"/>
              <a:t>” </a:t>
            </a:r>
            <a:r>
              <a:rPr lang="ru-RU" dirty="0"/>
              <a:t>была увлекательной и позволила более подробно узнать и попрактиковать </a:t>
            </a:r>
            <a:r>
              <a:rPr lang="en-US" dirty="0" err="1"/>
              <a:t>PyGame</a:t>
            </a:r>
            <a:r>
              <a:rPr lang="ru-RU" dirty="0"/>
              <a:t>. Я создал</a:t>
            </a:r>
            <a:r>
              <a:rPr lang="en-US" dirty="0"/>
              <a:t> </a:t>
            </a:r>
            <a:r>
              <a:rPr lang="ru-RU" dirty="0"/>
              <a:t>игру, которая предлагает различные уровни сложности, удобный и красивый интерфейс, простое управление, сохранение рекордов.</a:t>
            </a:r>
            <a:endParaRPr lang="en-US" dirty="0"/>
          </a:p>
          <a:p>
            <a:r>
              <a:rPr lang="ru-RU" dirty="0"/>
              <a:t>Дальнейшие доработки</a:t>
            </a:r>
            <a:r>
              <a:rPr lang="en-US" dirty="0"/>
              <a:t>: </a:t>
            </a:r>
            <a:r>
              <a:rPr lang="ru-RU" dirty="0"/>
              <a:t>Было бы интересно добавить настройки управления, в которых так же можно включить управление мышью.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27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“Ну погоди!”</vt:lpstr>
      <vt:lpstr>Введение</vt:lpstr>
      <vt:lpstr>Особенности игры</vt:lpstr>
      <vt:lpstr>Презентация PowerPoint</vt:lpstr>
      <vt:lpstr>Презентация PowerPoint</vt:lpstr>
      <vt:lpstr>Классы:</vt:lpstr>
      <vt:lpstr>Используемые библиотеки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“Ну погоди!”</dc:title>
  <dc:creator>Pupsik</dc:creator>
  <cp:lastModifiedBy>Pupsik</cp:lastModifiedBy>
  <cp:revision>2</cp:revision>
  <dcterms:created xsi:type="dcterms:W3CDTF">2024-01-18T11:18:14Z</dcterms:created>
  <dcterms:modified xsi:type="dcterms:W3CDTF">2024-01-19T03:52:40Z</dcterms:modified>
</cp:coreProperties>
</file>