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Oswald" panose="00000500000000000000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65106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651067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651067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651067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651067d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2651067d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651067d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651067d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651067d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651067d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 504 Final Project: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 image segmentation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Biernacki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Klein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Segmentation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26625" y="3055350"/>
            <a:ext cx="66816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 Segmentation is the division of an image into regions which are meaningful and easy to analyze.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In particular, image segmentation is often used to separate objects along their edges.</a:t>
            </a:r>
            <a:endParaRPr b="1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675" y="1142762"/>
            <a:ext cx="3620651" cy="17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Max-flow/min cut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Theorem: max value of s - t flow on G = min capacity of s - t cut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3713" t="1824" r="4585" b="2636"/>
          <a:stretch/>
        </p:blipFill>
        <p:spPr>
          <a:xfrm>
            <a:off x="2141288" y="1788450"/>
            <a:ext cx="4861425" cy="30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context of image segmentation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075" y="1109100"/>
            <a:ext cx="3951850" cy="37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2-4 implementations w/ increasing numbers of segmentation “targets”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Predict and then experimentally measure algorithm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Time permitting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Explore object detection and labeling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Increase customizability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l="2221" t="19788" r="25194"/>
          <a:stretch/>
        </p:blipFill>
        <p:spPr>
          <a:xfrm>
            <a:off x="4242325" y="508863"/>
            <a:ext cx="47552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might face: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images with low contrast.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with low contrast will have less weight between pixels(graph nodes), making it harder to distinguish where to cut.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images with lots of noise.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noise could affect the similarity of pixels along an edge, making it harder to cut a clean line along the bounds of the object.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Oswald</vt:lpstr>
      <vt:lpstr>Arial</vt:lpstr>
      <vt:lpstr>Average</vt:lpstr>
      <vt:lpstr>Slate</vt:lpstr>
      <vt:lpstr>EC 504 Final Project: Max flow image segmentation</vt:lpstr>
      <vt:lpstr>What is Image Segmentation</vt:lpstr>
      <vt:lpstr>Max-flow/min cut</vt:lpstr>
      <vt:lpstr>In the context of image segmentation</vt:lpstr>
      <vt:lpstr>Deliverables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504 Final Project: Max flow image segmentation</dc:title>
  <dc:creator>Joe Biernacki</dc:creator>
  <cp:lastModifiedBy>Joe Biernacki</cp:lastModifiedBy>
  <cp:revision>1</cp:revision>
  <dcterms:modified xsi:type="dcterms:W3CDTF">2021-11-18T15:03:17Z</dcterms:modified>
</cp:coreProperties>
</file>