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6138fd7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6138fd7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79ecd4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79ecd4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79ecd4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79ecd4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EC504 Project: Twitter Key Search 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Meghna Murali, Nirmal Patel, Jaskaran Gahunia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Key Search - Our Goal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want to build a keyword search engine to return relevant Tweets based on the input text file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25" y="2619850"/>
            <a:ext cx="4335751" cy="22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 in the the search engine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list of tweets most relevant to the search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 the similarity between the existing Tweets and the search query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 the top 10 most similar Tweets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Display results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Data Structures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 table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One of the most efficient data structures with a time complexity of O(1) to look up an element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 element is converted into an integer using a hash function to be used as an index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element is then stored in a hash table where it can be looked up using the hashed key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Collisions can occur when two pieces of data have the same hash value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Linear probing → check for next index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Greedy Algorithm like Breadth First Algorithm, DFS, &amp;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Have each letter represent a node and create a path for matching the input with database of tweets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complexity, O(V +E)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