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Equirectangular_projec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256970bd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256970b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256970bd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256970bd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56970bd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56970bd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Equirectangular approximation: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suitable for small distances, gives better performance, although less accurate 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basically uses Pythagorean theorem on an </a:t>
            </a:r>
            <a:r>
              <a:rPr lang="en" sz="900">
                <a:solidFill>
                  <a:srgbClr val="9933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equi­rectangular projec­tion</a:t>
            </a:r>
            <a:endParaRPr sz="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256970bda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256970bda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8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State/County Finder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Stephanie Cuterez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Nuwapa Promchotichai (Prim)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25" y="1647825"/>
            <a:ext cx="4557825" cy="300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5760000" y="1927350"/>
            <a:ext cx="282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Given the input of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decimal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latitude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longitude </a:t>
            </a:r>
            <a:b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(i.e. point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),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 the nearest state/county of that point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 rot="8244045">
            <a:off x="2227192" y="2514447"/>
            <a:ext cx="273466" cy="281724"/>
          </a:xfrm>
          <a:prstGeom prst="teardrop">
            <a:avLst>
              <a:gd fmla="val 146513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2223375" y="2485950"/>
            <a:ext cx="2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618000" y="1679825"/>
            <a:ext cx="751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Dataset: </a:t>
            </a:r>
            <a:r>
              <a:rPr lang="en" sz="1400"/>
              <a:t>reference points extracted from official</a:t>
            </a:r>
            <a:br>
              <a:rPr lang="en" sz="1400"/>
            </a:br>
            <a:r>
              <a:rPr lang="en" sz="1400"/>
              <a:t>US Board on Geographic Names (76.1 MB)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400"/>
            </a:br>
            <a:br>
              <a:rPr b="1" lang="en" sz="1400"/>
            </a:br>
            <a:r>
              <a:rPr b="1" lang="en" sz="1400"/>
              <a:t>Input:</a:t>
            </a:r>
            <a:r>
              <a:rPr lang="en" sz="1400"/>
              <a:t> user input of decimal latitude and </a:t>
            </a:r>
            <a:br>
              <a:rPr lang="en" sz="1400"/>
            </a:br>
            <a:r>
              <a:rPr lang="en" sz="1400"/>
              <a:t>decimal longitude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/>
          </a:p>
        </p:txBody>
      </p:sp>
      <p:sp>
        <p:nvSpPr>
          <p:cNvPr id="294" name="Google Shape;294;p15"/>
          <p:cNvSpPr txBox="1"/>
          <p:nvPr/>
        </p:nvSpPr>
        <p:spPr>
          <a:xfrm>
            <a:off x="621100" y="2472400"/>
            <a:ext cx="4930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STATE_ALPHA	   COUNTY_NAME 	PRIM_LAT_DEC	 PRIM_LONG_DEC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AR	Benton	   36.4805825	-94.4580681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AZ	Apache	   36.4611122	-109.4784394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AZ	Apache   36.546112		-109.5176069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5263950" y="1597875"/>
            <a:ext cx="3396000" cy="2980200"/>
          </a:xfrm>
          <a:prstGeom prst="roundRect">
            <a:avLst>
              <a:gd fmla="val 7295" name="adj"/>
            </a:avLst>
          </a:prstGeom>
          <a:solidFill>
            <a:srgbClr val="599191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5480375" y="1714525"/>
            <a:ext cx="3000000" cy="2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Given the input, r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eturn nearest K reference points </a:t>
            </a:r>
            <a:b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(K = 1 to 10) from the dataset.</a:t>
            </a:r>
            <a:b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 the nearest state/county of the input by doing majority voting among the 5 nearest points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618000" y="1679825"/>
            <a:ext cx="751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Programming language</a:t>
            </a:r>
            <a:r>
              <a:rPr b="1" lang="en" sz="1400"/>
              <a:t>: </a:t>
            </a:r>
            <a:r>
              <a:rPr lang="en" sz="1400"/>
              <a:t>C++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Distance computation: </a:t>
            </a:r>
            <a:r>
              <a:rPr lang="en" sz="1400"/>
              <a:t>E</a:t>
            </a:r>
            <a:r>
              <a:rPr lang="en" sz="1400"/>
              <a:t>quirectangular approximation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and analyze different data structures to optimize the search for nearest points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600" y="2428375"/>
            <a:ext cx="2136025" cy="9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3801400" y="2583725"/>
            <a:ext cx="17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where 	</a:t>
            </a:r>
            <a:r>
              <a:rPr lang="en" sz="1000">
                <a:solidFill>
                  <a:srgbClr val="999999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λ</a:t>
            </a: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 is longitude, 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𝜑 is latitude 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R is Earth’s radius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618000" y="1679825"/>
            <a:ext cx="77163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Phase 1:</a:t>
            </a:r>
            <a:r>
              <a:rPr lang="en" sz="1400"/>
              <a:t> CLI for user input (latitude, longitude). Loop through all the states/counties inside the dataset, and calculate the distance between points.  Output the nearest state and county.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Phase 2:</a:t>
            </a:r>
            <a:r>
              <a:rPr lang="en" sz="1400"/>
              <a:t> Find data structure for the dataset to make the search operation better than O(n). </a:t>
            </a:r>
            <a:br>
              <a:rPr lang="en" sz="1400"/>
            </a:br>
            <a:r>
              <a:rPr lang="en" sz="1400"/>
              <a:t>E.g. look into k-d tree, R-tree. Implement the most efficient data structure.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Phase 3: </a:t>
            </a:r>
            <a:r>
              <a:rPr lang="en" sz="1400"/>
              <a:t>Develop a GUI to let users pick a point on the USA map and displays the nearest state and county of the picked location.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