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Match Count Sort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ui part: suggest vanilla twitter not friendly to senior people.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8954bc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8954b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03400" y="1444250"/>
            <a:ext cx="34413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Twitter Search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Nov. 17 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400"/>
              <a:t>Impatient,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400"/>
              <a:t>selfish,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400"/>
              <a:t>arrogant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Contributor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9192" l="33818" r="0" t="24626"/>
          <a:stretch/>
        </p:blipFill>
        <p:spPr>
          <a:xfrm>
            <a:off x="431500" y="13515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Zhang, Yiwei</a:t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>
            <a:off x="1118175" y="36136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200"/>
              <a:t>The shy boy who don't want to self-introduce.</a:t>
            </a:r>
            <a:endParaRPr sz="12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-1636" l="3529" r="20245" t="0"/>
          <a:stretch/>
        </p:blipFill>
        <p:spPr>
          <a:xfrm>
            <a:off x="2649442" y="13515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Zhang, </a:t>
            </a:r>
            <a:r>
              <a:rPr lang="zh-HK"/>
              <a:t>Chenbo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3327800" y="36136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The happy one.</a:t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5">
            <a:alphaModFix/>
          </a:blip>
          <a:srcRect b="3183" l="4284" r="3183" t="4284"/>
          <a:stretch/>
        </p:blipFill>
        <p:spPr>
          <a:xfrm>
            <a:off x="4867408" y="13515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Yang, Shizhe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5554075" y="36136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4"/>
          <p:cNvPicPr preferRelativeResize="0"/>
          <p:nvPr/>
        </p:nvPicPr>
        <p:blipFill rotWithShape="1">
          <a:blip r:embed="rId6">
            <a:alphaModFix/>
          </a:blip>
          <a:srcRect b="0" l="12502" r="12495" t="0"/>
          <a:stretch/>
        </p:blipFill>
        <p:spPr>
          <a:xfrm>
            <a:off x="7085350" y="13515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/>
              <a:t>Sun, Haoxiang</a:t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>
            <a:off x="7747050" y="36136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200"/>
              <a:t>I'm not really interested in this major.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 sz="900"/>
              <a:t>But at least he’s cool.	--- </a:t>
            </a:r>
            <a:r>
              <a:rPr i="1" lang="zh-HK" sz="900"/>
              <a:t>Chenbo</a:t>
            </a:r>
            <a:endParaRPr i="1"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5122450" y="4210250"/>
            <a:ext cx="564300" cy="39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-306750" y="17314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5200">
                <a:solidFill>
                  <a:srgbClr val="ECD6BA"/>
                </a:solidFill>
                <a:latin typeface="Impact"/>
                <a:ea typeface="Impact"/>
                <a:cs typeface="Impact"/>
                <a:sym typeface="Impact"/>
              </a:rPr>
              <a:t>CORE</a:t>
            </a:r>
            <a:endParaRPr b="1" sz="25200">
              <a:solidFill>
                <a:srgbClr val="ECD6B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Word Matching</a:t>
            </a:r>
            <a:endParaRPr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0" y="406800"/>
            <a:ext cx="4576500" cy="15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chemeClr val="dk2"/>
                </a:solidFill>
              </a:rPr>
              <a:t>Knuth Morris String Matching, etc.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4837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Ranking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4571850" y="412275"/>
            <a:ext cx="4576500" cy="15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800">
                <a:solidFill>
                  <a:srgbClr val="D9D9D9"/>
                </a:solidFill>
              </a:rPr>
              <a:t>Quick Sort, Bucket Sort, etc.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Brief Outline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6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103" name="Google Shape;103;p16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Twitter API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/>
              <a:t>Fetch the data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zh-HK" sz="1400"/>
              <a:t>The Twitter API can help us fetching twitter results base on keywords, so we can try to fetch real data instead of generating test data.</a:t>
            </a:r>
            <a:r>
              <a:rPr lang="zh-HK" sz="1400"/>
              <a:t> </a:t>
            </a:r>
            <a:endParaRPr sz="1400"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108" name="Google Shape;108;p16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CORE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/>
              <a:t>Count and sort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HK" sz="1400"/>
              <a:t>The Twitter search can be break down to counting the amount of keywords and sorting them, then the result can be list in a oder of relevant.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zh-HK" sz="1400"/>
              <a:t>Oder of time can be easier sort by time stamp.</a:t>
            </a:r>
            <a:endParaRPr sz="1400"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113" name="Google Shape;113;p16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UI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400"/>
              <a:t>Return the result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zh-HK" sz="1400"/>
              <a:t>We hope to develop a friendly user interface so that somehow it can be better than the original one. We want it to be clear, simple, easy to use and friendly to everyone.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7"/>
          <p:cNvCxnSpPr/>
          <p:nvPr/>
        </p:nvCxnSpPr>
        <p:spPr>
          <a:xfrm>
            <a:off x="420075" y="2927037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Milestone</a:t>
            </a:r>
            <a:endParaRPr/>
          </a:p>
        </p:txBody>
      </p:sp>
      <p:grpSp>
        <p:nvGrpSpPr>
          <p:cNvPr id="123" name="Google Shape;123;p17"/>
          <p:cNvGrpSpPr/>
          <p:nvPr/>
        </p:nvGrpSpPr>
        <p:grpSpPr>
          <a:xfrm>
            <a:off x="369350" y="2864883"/>
            <a:ext cx="129000" cy="770742"/>
            <a:chOff x="369350" y="2864883"/>
            <a:chExt cx="129000" cy="770742"/>
          </a:xfrm>
        </p:grpSpPr>
        <p:sp>
          <p:nvSpPr>
            <p:cNvPr id="124" name="Google Shape;124;p17"/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7"/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64100" y="3238125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Nov. 19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Core Algorithm Research and Develop </a:t>
            </a:r>
            <a:endParaRPr sz="1100"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1553050" y="1736575"/>
            <a:ext cx="129000" cy="1254971"/>
            <a:chOff x="1553050" y="1736575"/>
            <a:chExt cx="129000" cy="1254971"/>
          </a:xfrm>
        </p:grpSpPr>
        <p:sp>
          <p:nvSpPr>
            <p:cNvPr id="128" name="Google Shape;128;p17"/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7"/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1629250" y="1492700"/>
            <a:ext cx="2174400" cy="1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Nov.25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100"/>
              <a:t>Finish Building Word Matching and Ranking Algorithm.</a:t>
            </a:r>
            <a:endParaRPr sz="1100"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3484800" y="2862533"/>
            <a:ext cx="129000" cy="773079"/>
            <a:chOff x="3484800" y="2862533"/>
            <a:chExt cx="129000" cy="773079"/>
          </a:xfrm>
        </p:grpSpPr>
        <p:sp>
          <p:nvSpPr>
            <p:cNvPr id="132" name="Google Shape;132;p17"/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7"/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35610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Dec. 01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Research about twitter api to extract items from keyword.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Try to use our algorithm instead of theirs.</a:t>
            </a:r>
            <a:endParaRPr sz="110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5144075" y="1736575"/>
            <a:ext cx="129000" cy="1257296"/>
            <a:chOff x="5144075" y="1736575"/>
            <a:chExt cx="129000" cy="1257296"/>
          </a:xfrm>
        </p:grpSpPr>
        <p:sp>
          <p:nvSpPr>
            <p:cNvPr id="136" name="Google Shape;136;p17"/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17"/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5220275" y="1492700"/>
            <a:ext cx="21744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Dec. 07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Wrap them up and finish.</a:t>
            </a:r>
            <a:endParaRPr sz="11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6657900" y="2864871"/>
            <a:ext cx="129000" cy="770742"/>
            <a:chOff x="6657900" y="2864871"/>
            <a:chExt cx="129000" cy="770742"/>
          </a:xfrm>
        </p:grpSpPr>
        <p:sp>
          <p:nvSpPr>
            <p:cNvPr id="140" name="Google Shape;140;p17"/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42" name="Google Shape;142;p17"/>
          <p:cNvSpPr txBox="1"/>
          <p:nvPr>
            <p:ph idx="4294967295" type="body"/>
          </p:nvPr>
        </p:nvSpPr>
        <p:spPr>
          <a:xfrm>
            <a:off x="6734100" y="3238050"/>
            <a:ext cx="21744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/>
              <a:t>Dec. 12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100"/>
              <a:t>All material hand in.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4294967295" type="title"/>
          </p:nvPr>
        </p:nvSpPr>
        <p:spPr>
          <a:xfrm>
            <a:off x="311700" y="1703050"/>
            <a:ext cx="8520600" cy="10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2"/>
                </a:solidFill>
              </a:rPr>
              <a:t>Project on github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000">
                <a:solidFill>
                  <a:schemeClr val="lt2"/>
                </a:solidFill>
              </a:rPr>
              <a:t>https://github.com/MarianaEel/Twitter_Search_Algorithm.git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311700" y="3125746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HK" sz="1500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welcome every visitor and every suggestion</a:t>
            </a:r>
            <a:endParaRPr sz="1500">
              <a:solidFill>
                <a:srgbClr val="99999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