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837f13e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837f13e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837f13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837f13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6837f13e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6837f13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6837f13e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6837f13e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6837f13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6837f13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6837f13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6837f13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6837f13e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6837f13e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9 IDR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Aerobatics Black Box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 the telemetry (position and orientation, airspeed) of an aerobatic flight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 the pilot’s inputs while flying (rudder pedals, flight stick)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flight, display a visualization of the flight and the pilot’s corresponding inputs that can be viewed from any angle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750" y="1549450"/>
            <a:ext cx="1359899" cy="102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325" y="2950175"/>
            <a:ext cx="1762750" cy="8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Means: Telemetry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Attitude (3D orientation) – Pitch, Roll, and Yaw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Purchase commercial AHRS module (Using 9 DOF IMU with Pressure Sensor)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Position – Latitude, Longitude, Altitude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Purchase GPS module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storage, processing, and transfer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Raspberry Pi to read data from the sensors, store the data in its SD card, and transmit the data to a mobile app over bluetooth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Means: Pilot’s inputs &amp; Airspeed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Rudder Pedals and Flight Stick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rudder pedals and flight stick are connected to the flight surfaces (rudder, elevators &amp; ailerons) by cables running through the body of the plane.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Approach: Place colored tape on each cable and track its movement using a camera and some light visual processing.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Airspeed Indicator (located in the dashboard)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Approach: Place a camera in the cockpit looking at the airspeed indicator, and do some light visual processing to read 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Means: Visualization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Data Storage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Transmit data from the hardware to a mobile app over bluetooth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mobile app will save the data in a cloud storage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mobile app will retrieve the data from the cloud when a user requests a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a commercial game engine to create a 3D rendering of a plane in certain positions and orientations over time according to the flight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game engine’s capabilities to set the </a:t>
            </a:r>
            <a:r>
              <a:rPr lang="en"/>
              <a:t>visualization’s</a:t>
            </a:r>
            <a:r>
              <a:rPr lang="en"/>
              <a:t> view angle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Diagram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28" y="1257549"/>
            <a:ext cx="7891026" cy="35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Diagram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300" y="224913"/>
            <a:ext cx="6271075" cy="46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Hardware Components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Under Discussion...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