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837f13e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837f13e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837f13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837f1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6837f13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6837f13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6837f13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6837f13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6837f13e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6837f13e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6837f13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6837f13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d168a00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d168a00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9 IDR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Aerobatics Black Box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the telemetry (position and orientation, airspeed) of an aerobatic flight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the pilot’s inputs while flying (rudder pedals, flight stick)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flight, display a visualization of the flight and the pilot’s corresponding inputs that can be viewed from any angle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750" y="1549450"/>
            <a:ext cx="1359899" cy="102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325" y="2950175"/>
            <a:ext cx="1762750" cy="8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Means: Telemetry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Attitude (3D orientation) – Pitch, Roll, and Yaw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Purchased </a:t>
            </a:r>
            <a:r>
              <a:rPr b="1" lang="en"/>
              <a:t>9 DOF IMU with Pressure Sensor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Position – Latitude, Longitude, Altitude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Purchased GPS module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storage, processing, and transfer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Raspberry Pi to read data from the sensors, store the data in its SD card, and </a:t>
            </a:r>
            <a:r>
              <a:rPr b="1" lang="en"/>
              <a:t>write it to some easily removable media like a USB stick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Use an algorithm to convert raw sensor readings to attitude and position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Means: Pilot’s inputs &amp; Airspeed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Rudder Pedals and Flight Stick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rudder pedals and flight stick are connected to the flight surfaces (rudder, elevators &amp; ailerons) by cables running through the body of the plane.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Place colored tape on each cable and track its movement using a camera and some light visual processing.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Airspeed Indicator (located in the dashboard)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Place a camera in the cockpit looking at the airspeed indicator, and do some light visual processing to read 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Diagram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13" y="1197239"/>
            <a:ext cx="7721964" cy="34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6287750" y="2515100"/>
            <a:ext cx="2413200" cy="872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Means: Visualization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Data Storage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Write raw and processed sensor data to Pi’s SD card as it is generated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Periodically write raw and processed sensor data to a removable USB stick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Generate a .fdr (Flight Data Recorder) from the recorded data on the Pi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Transfer the file to a laptop using a USB stick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Load the file into X-Plane (flight simulator), which will visualize it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* Users would have to buy the simulator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Diagram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5" y="2073274"/>
            <a:ext cx="2423025" cy="18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8025" y="2010250"/>
            <a:ext cx="5125076" cy="211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9"/>
          <p:cNvCxnSpPr/>
          <p:nvPr/>
        </p:nvCxnSpPr>
        <p:spPr>
          <a:xfrm>
            <a:off x="793050" y="2061925"/>
            <a:ext cx="1971300" cy="209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793025" y="1971300"/>
            <a:ext cx="1926000" cy="2186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X-Plane vs. Custom Mobile App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X-Plane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 sz="1800">
                <a:solidFill>
                  <a:srgbClr val="6AA84F"/>
                </a:solidFill>
              </a:rPr>
              <a:t>Much less work</a:t>
            </a:r>
            <a:endParaRPr sz="1800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 sz="1800">
                <a:solidFill>
                  <a:srgbClr val="6AA84F"/>
                </a:solidFill>
              </a:rPr>
              <a:t>More detailed visualization</a:t>
            </a:r>
            <a:endParaRPr sz="1800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 sz="1800">
                <a:solidFill>
                  <a:srgbClr val="6AA84F"/>
                </a:solidFill>
              </a:rPr>
              <a:t>.fdr files are future-proof</a:t>
            </a:r>
            <a:endParaRPr sz="1800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Manually transfer data on USB</a:t>
            </a:r>
            <a:endParaRPr sz="1800"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Users must buy X-Plane to use our project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Custom Mobile App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Much more work</a:t>
            </a:r>
            <a:endParaRPr sz="1800"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 sz="1800">
                <a:solidFill>
                  <a:srgbClr val="6AA84F"/>
                </a:solidFill>
              </a:rPr>
              <a:t>Automatically handle data transfer and storage</a:t>
            </a:r>
            <a:endParaRPr sz="1800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Less detailed visualization</a:t>
            </a:r>
            <a:endParaRPr sz="1800"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 sz="1800">
                <a:solidFill>
                  <a:srgbClr val="6AA84F"/>
                </a:solidFill>
              </a:rPr>
              <a:t>(Possibly) More control over the visualization</a:t>
            </a:r>
            <a:endParaRPr sz="1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