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DD44-60A6-154E-A58B-ECA1F41C41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2F19-B17F-4B48-938E-40E6C3B7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DD44-60A6-154E-A58B-ECA1F41C41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2F19-B17F-4B48-938E-40E6C3B7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DD44-60A6-154E-A58B-ECA1F41C41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2F19-B17F-4B48-938E-40E6C3B7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DD44-60A6-154E-A58B-ECA1F41C41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2F19-B17F-4B48-938E-40E6C3B7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DD44-60A6-154E-A58B-ECA1F41C41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2F19-B17F-4B48-938E-40E6C3B7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DD44-60A6-154E-A58B-ECA1F41C41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2F19-B17F-4B48-938E-40E6C3B7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DD44-60A6-154E-A58B-ECA1F41C41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2F19-B17F-4B48-938E-40E6C3B7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DD44-60A6-154E-A58B-ECA1F41C41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2F19-B17F-4B48-938E-40E6C3B7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DD44-60A6-154E-A58B-ECA1F41C41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2F19-B17F-4B48-938E-40E6C3B7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DD44-60A6-154E-A58B-ECA1F41C41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2F19-B17F-4B48-938E-40E6C3B7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DD44-60A6-154E-A58B-ECA1F41C41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2F19-B17F-4B48-938E-40E6C3B7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DD44-60A6-154E-A58B-ECA1F41C41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52F19-B17F-4B48-938E-40E6C3B7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7C6B7B-B55F-F24B-B9A9-599EE2098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69704"/>
              </p:ext>
            </p:extLst>
          </p:nvPr>
        </p:nvGraphicFramePr>
        <p:xfrm>
          <a:off x="1070811" y="1085018"/>
          <a:ext cx="7267074" cy="5260766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211179">
                  <a:extLst>
                    <a:ext uri="{9D8B030D-6E8A-4147-A177-3AD203B41FA5}">
                      <a16:colId xmlns:a16="http://schemas.microsoft.com/office/drawing/2014/main" val="3574924216"/>
                    </a:ext>
                  </a:extLst>
                </a:gridCol>
                <a:gridCol w="1211179">
                  <a:extLst>
                    <a:ext uri="{9D8B030D-6E8A-4147-A177-3AD203B41FA5}">
                      <a16:colId xmlns:a16="http://schemas.microsoft.com/office/drawing/2014/main" val="1184007919"/>
                    </a:ext>
                  </a:extLst>
                </a:gridCol>
                <a:gridCol w="1211179">
                  <a:extLst>
                    <a:ext uri="{9D8B030D-6E8A-4147-A177-3AD203B41FA5}">
                      <a16:colId xmlns:a16="http://schemas.microsoft.com/office/drawing/2014/main" val="3406157811"/>
                    </a:ext>
                  </a:extLst>
                </a:gridCol>
                <a:gridCol w="1211179">
                  <a:extLst>
                    <a:ext uri="{9D8B030D-6E8A-4147-A177-3AD203B41FA5}">
                      <a16:colId xmlns:a16="http://schemas.microsoft.com/office/drawing/2014/main" val="3065146654"/>
                    </a:ext>
                  </a:extLst>
                </a:gridCol>
                <a:gridCol w="1211179">
                  <a:extLst>
                    <a:ext uri="{9D8B030D-6E8A-4147-A177-3AD203B41FA5}">
                      <a16:colId xmlns:a16="http://schemas.microsoft.com/office/drawing/2014/main" val="3354358990"/>
                    </a:ext>
                  </a:extLst>
                </a:gridCol>
                <a:gridCol w="1211179">
                  <a:extLst>
                    <a:ext uri="{9D8B030D-6E8A-4147-A177-3AD203B41FA5}">
                      <a16:colId xmlns:a16="http://schemas.microsoft.com/office/drawing/2014/main" val="3492211669"/>
                    </a:ext>
                  </a:extLst>
                </a:gridCol>
              </a:tblGrid>
              <a:tr h="50588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3:30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3:50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4:10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4:30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4:50</a:t>
                      </a:r>
                    </a:p>
                  </a:txBody>
                  <a:tcPr marL="365760" anchor="ctr"/>
                </a:tc>
                <a:extLst>
                  <a:ext uri="{0D108BD9-81ED-4DB2-BD59-A6C34878D82A}">
                    <a16:rowId xmlns:a16="http://schemas.microsoft.com/office/drawing/2014/main" val="3715349363"/>
                  </a:ext>
                </a:extLst>
              </a:tr>
              <a:tr h="505886">
                <a:tc>
                  <a:txBody>
                    <a:bodyPr/>
                    <a:lstStyle/>
                    <a:p>
                      <a:r>
                        <a:rPr lang="en-US" sz="1600" dirty="0"/>
                        <a:t>A1 (Waleed)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23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35</a:t>
                      </a:r>
                    </a:p>
                  </a:txBody>
                  <a:tcPr marL="365760" anchor="ctr"/>
                </a:tc>
                <a:extLst>
                  <a:ext uri="{0D108BD9-81ED-4DB2-BD59-A6C34878D82A}">
                    <a16:rowId xmlns:a16="http://schemas.microsoft.com/office/drawing/2014/main" val="837418007"/>
                  </a:ext>
                </a:extLst>
              </a:tr>
              <a:tr h="505886">
                <a:tc>
                  <a:txBody>
                    <a:bodyPr/>
                    <a:lstStyle/>
                    <a:p>
                      <a:r>
                        <a:rPr lang="en-US" sz="1600" dirty="0"/>
                        <a:t>A2</a:t>
                      </a:r>
                    </a:p>
                    <a:p>
                      <a:r>
                        <a:rPr lang="en-US" sz="1600" dirty="0"/>
                        <a:t>(Waleed)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34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 marL="365760" anchor="ctr"/>
                </a:tc>
                <a:extLst>
                  <a:ext uri="{0D108BD9-81ED-4DB2-BD59-A6C34878D82A}">
                    <a16:rowId xmlns:a16="http://schemas.microsoft.com/office/drawing/2014/main" val="1625586613"/>
                  </a:ext>
                </a:extLst>
              </a:tr>
              <a:tr h="505886">
                <a:tc>
                  <a:txBody>
                    <a:bodyPr/>
                    <a:lstStyle/>
                    <a:p>
                      <a:r>
                        <a:rPr lang="en-US" sz="1600" dirty="0"/>
                        <a:t>B1</a:t>
                      </a:r>
                    </a:p>
                    <a:p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Shash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24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32</a:t>
                      </a:r>
                    </a:p>
                  </a:txBody>
                  <a:tcPr marL="365760" anchor="ctr"/>
                </a:tc>
                <a:extLst>
                  <a:ext uri="{0D108BD9-81ED-4DB2-BD59-A6C34878D82A}">
                    <a16:rowId xmlns:a16="http://schemas.microsoft.com/office/drawing/2014/main" val="2636401066"/>
                  </a:ext>
                </a:extLst>
              </a:tr>
              <a:tr h="505886">
                <a:tc>
                  <a:txBody>
                    <a:bodyPr/>
                    <a:lstStyle/>
                    <a:p>
                      <a:r>
                        <a:rPr lang="en-US" sz="1600" dirty="0"/>
                        <a:t>B2</a:t>
                      </a:r>
                    </a:p>
                    <a:p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Shash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 marL="365760" anchor="ctr"/>
                </a:tc>
                <a:extLst>
                  <a:ext uri="{0D108BD9-81ED-4DB2-BD59-A6C34878D82A}">
                    <a16:rowId xmlns:a16="http://schemas.microsoft.com/office/drawing/2014/main" val="1503912395"/>
                  </a:ext>
                </a:extLst>
              </a:tr>
              <a:tr h="505886"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  <a:p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Bingying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17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28</a:t>
                      </a:r>
                    </a:p>
                  </a:txBody>
                  <a:tcPr marL="365760" anchor="ctr"/>
                </a:tc>
                <a:extLst>
                  <a:ext uri="{0D108BD9-81ED-4DB2-BD59-A6C34878D82A}">
                    <a16:rowId xmlns:a16="http://schemas.microsoft.com/office/drawing/2014/main" val="108165180"/>
                  </a:ext>
                </a:extLst>
              </a:tr>
              <a:tr h="505886"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  <a:p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Bingying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13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27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5760" anchor="ctr"/>
                </a:tc>
                <a:extLst>
                  <a:ext uri="{0D108BD9-81ED-4DB2-BD59-A6C34878D82A}">
                    <a16:rowId xmlns:a16="http://schemas.microsoft.com/office/drawing/2014/main" val="1514212613"/>
                  </a:ext>
                </a:extLst>
              </a:tr>
              <a:tr h="603384">
                <a:tc>
                  <a:txBody>
                    <a:bodyPr/>
                    <a:lstStyle/>
                    <a:p>
                      <a:r>
                        <a:rPr lang="en-US" sz="1600" dirty="0"/>
                        <a:t>D1</a:t>
                      </a:r>
                    </a:p>
                    <a:p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Chatura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26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31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Mikulskis</a:t>
                      </a:r>
                      <a:endParaRPr lang="en-US" dirty="0"/>
                    </a:p>
                    <a:p>
                      <a:r>
                        <a:rPr lang="en-US" dirty="0"/>
                        <a:t>&amp; Ye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010491"/>
                  </a:ext>
                </a:extLst>
              </a:tr>
              <a:tr h="603384">
                <a:tc>
                  <a:txBody>
                    <a:bodyPr/>
                    <a:lstStyle/>
                    <a:p>
                      <a:r>
                        <a:rPr lang="en-US" sz="1600" dirty="0"/>
                        <a:t>D2</a:t>
                      </a:r>
                    </a:p>
                    <a:p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Chatura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29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33</a:t>
                      </a:r>
                    </a:p>
                  </a:txBody>
                  <a:tcPr marL="365760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Shamieh</a:t>
                      </a:r>
                      <a:r>
                        <a:rPr lang="en-US" dirty="0"/>
                        <a:t> &amp; Zhang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6695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A5FB32-295E-6A4F-934C-A0A813F185EE}"/>
              </a:ext>
            </a:extLst>
          </p:cNvPr>
          <p:cNvSpPr txBox="1"/>
          <p:nvPr/>
        </p:nvSpPr>
        <p:spPr>
          <a:xfrm>
            <a:off x="1275347" y="500243"/>
            <a:ext cx="6797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Subgroups and IDR Meeting Times</a:t>
            </a:r>
          </a:p>
        </p:txBody>
      </p:sp>
    </p:spTree>
    <p:extLst>
      <p:ext uri="{BB962C8B-B14F-4D97-AF65-F5344CB8AC3E}">
        <p14:creationId xmlns:p14="http://schemas.microsoft.com/office/powerpoint/2010/main" val="150322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83</Words>
  <Application>Microsoft Macintosh PowerPoint</Application>
  <PresentationFormat>On-screen Show (4:3)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Pisano, Alan</dc:creator>
  <cp:lastModifiedBy>Pisano, Alan</cp:lastModifiedBy>
  <cp:revision>2</cp:revision>
  <dcterms:created xsi:type="dcterms:W3CDTF">2021-10-14T15:47:17Z</dcterms:created>
  <dcterms:modified xsi:type="dcterms:W3CDTF">2021-10-14T16:22:57Z</dcterms:modified>
</cp:coreProperties>
</file>