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au4iK8JFP0bdauxtLGdr6xAw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prudence </a:t>
            </a:r>
            <a:r>
              <a:rPr lang="en-US" dirty="0"/>
              <a:t>title, people name</a:t>
            </a: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anirudh</a:t>
            </a: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ff5aec3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mrinal</a:t>
            </a:r>
            <a:endParaRPr/>
          </a:p>
        </p:txBody>
      </p:sp>
      <p:sp>
        <p:nvSpPr>
          <p:cNvPr id="114" name="Google Shape;114;g9bff5aec3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stinos</a:t>
            </a: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32" name="Google Shape;132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ff5aec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ff5aec3f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anirudh</a:t>
            </a:r>
            <a:endParaRPr/>
          </a:p>
        </p:txBody>
      </p:sp>
      <p:sp>
        <p:nvSpPr>
          <p:cNvPr id="141" name="Google Shape;141;g9bff5aec3f_3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prudence</a:t>
            </a: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e59597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e595978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9e59597889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" name="Google Shape;15;p8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6" name="Google Shape;16;p8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graphicFrame>
        <p:nvGraphicFramePr>
          <p:cNvPr id="17" name="Google Shape;17;p8"/>
          <p:cNvGraphicFramePr/>
          <p:nvPr/>
        </p:nvGraphicFramePr>
        <p:xfrm>
          <a:off x="152400" y="152400"/>
          <a:ext cx="289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895600" imgH="698500" progId="MSPhotoEd.3">
                  <p:embed/>
                </p:oleObj>
              </mc:Choice>
              <mc:Fallback>
                <p:oleObj r:id="rId13" imgW="2895600" imgH="698500" progId="MSPhotoEd.3">
                  <p:embed/>
                  <p:pic>
                    <p:nvPicPr>
                      <p:cNvPr id="17" name="Google Shape;17;p8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/>
                      <a:stretch/>
                    </p:blipFill>
                    <p:spPr>
                      <a:xfrm>
                        <a:off x="152400" y="152400"/>
                        <a:ext cx="289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Autonomous Vehicle for Coral Reef Monitoring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4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Sean Nemtzow, Constantinos Gerontis, Anirudh Watturkar, Mrinal Ghosh, Prudence Aquiatan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 reefs dying at an alarming rate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warming, ocean acidification, pollution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of coral reefs is extremely important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Marine life, coasts, tourism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coral reef monitoring is arduous &amp; expensive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Hinders efforts to preserve reef environments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surveying techniques inefficient &amp; disruptive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Surface-level solar-powered aquatic autonomous vehicle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monitoring and </a:t>
            </a:r>
            <a:r>
              <a:rPr lang="en-US"/>
              <a:t>imaging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schedule of a specified area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sensors and camera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data and color-corrected images to</a:t>
            </a:r>
            <a:r>
              <a:rPr lang="en-US"/>
              <a:t> track coral bleaching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Onboard data accessed physically or remotely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use, non-disruptive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ff5aec3f_2_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Visualization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9bff5aec3f_2_0"/>
          <p:cNvSpPr txBox="1"/>
          <p:nvPr/>
        </p:nvSpPr>
        <p:spPr>
          <a:xfrm>
            <a:off x="3124200" y="304800"/>
            <a:ext cx="28956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18" name="Google Shape;118;g9bff5aec3f_2_0"/>
          <p:cNvSpPr txBox="1"/>
          <p:nvPr/>
        </p:nvSpPr>
        <p:spPr>
          <a:xfrm>
            <a:off x="7489825" y="96837"/>
            <a:ext cx="26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g9bff5aec3f_2_0"/>
          <p:cNvSpPr txBox="1"/>
          <p:nvPr/>
        </p:nvSpPr>
        <p:spPr>
          <a:xfrm>
            <a:off x="7110412" y="395287"/>
            <a:ext cx="1027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  <p:pic>
        <p:nvPicPr>
          <p:cNvPr id="120" name="Google Shape;120;g9bff5aec3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2" y="1590880"/>
            <a:ext cx="8336474" cy="516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Aquatic autonomous vehicle capable of: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Patrolling specific area on a consistent basis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 measurements &amp; color corrected images of reef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Temporarily storing data for easy remote or physical access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pipeline capable of: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stream of metrics and images on a daily basis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time and location stamped images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useful metrics from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coral health and water quality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water quality &amp; take color corrected images of reef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Measurement frequency of reading / minute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Density of 10,000 images/ Km</a:t>
            </a:r>
            <a:r>
              <a:rPr lang="en-US" baseline="30000"/>
              <a:t>2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Locational Accuracy less than 5m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data onboard for physical or remote access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Store upwards of 64Gb of data on-board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At least 75% coverage of a specified area up to 0.25 Km</a:t>
            </a:r>
            <a:r>
              <a:rPr lang="en-US" baseline="30000"/>
              <a:t>2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ff5aec3f_3_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Requirements (cont.)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3429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Objectives</a:t>
            </a:r>
            <a:endParaRPr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Long-term: spend weeks to months at sea</a:t>
            </a:r>
            <a:endParaRPr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Daily monitoring schedule following a path in specific area</a:t>
            </a:r>
            <a:endParaRPr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Constraints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Cost &lt; $1000</a:t>
            </a:r>
            <a:endParaRPr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Accuracy of location data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GPS accurate to 3m worst case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Power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 hrs of sunlight a day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Hardware Limitations of Raspberry PI v4 (w/ 2GB RAM)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ff5aec3f_3_0"/>
          <p:cNvSpPr txBox="1"/>
          <p:nvPr/>
        </p:nvSpPr>
        <p:spPr>
          <a:xfrm>
            <a:off x="3124200" y="304800"/>
            <a:ext cx="28956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45" name="Google Shape;145;g9bff5aec3f_3_0"/>
          <p:cNvSpPr txBox="1"/>
          <p:nvPr/>
        </p:nvSpPr>
        <p:spPr>
          <a:xfrm>
            <a:off x="7489825" y="96837"/>
            <a:ext cx="26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6" name="Google Shape;146;g9bff5aec3f_3_0"/>
          <p:cNvSpPr txBox="1"/>
          <p:nvPr/>
        </p:nvSpPr>
        <p:spPr>
          <a:xfrm>
            <a:off x="7110412" y="395287"/>
            <a:ext cx="1027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Technologies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Robojelly (VT, UT-Dallas, FAU)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Jellyfish based robotic drones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SoFi (MIT)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robotic fish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 Robotics BlueROV2 (AIMS)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Tethered underwater drone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COTSbot &amp; RangerBot (QUT)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underwater vehicle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124200" y="304800"/>
            <a:ext cx="28956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7489825" y="96837"/>
            <a:ext cx="2682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110412" y="395287"/>
            <a:ext cx="1027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59597889_0_0"/>
          <p:cNvSpPr txBox="1">
            <a:spLocks noGrp="1"/>
          </p:cNvSpPr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/ Questions?</a:t>
            </a:r>
            <a:endParaRPr/>
          </a:p>
        </p:txBody>
      </p:sp>
      <p:sp>
        <p:nvSpPr>
          <p:cNvPr id="161" name="Google Shape;161;g9e59597889_0_0"/>
          <p:cNvSpPr txBox="1"/>
          <p:nvPr/>
        </p:nvSpPr>
        <p:spPr>
          <a:xfrm>
            <a:off x="3124200" y="304800"/>
            <a:ext cx="28956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Coral</a:t>
            </a:r>
            <a:endParaRPr/>
          </a:p>
        </p:txBody>
      </p:sp>
      <p:sp>
        <p:nvSpPr>
          <p:cNvPr id="162" name="Google Shape;162;g9e59597889_0_0"/>
          <p:cNvSpPr txBox="1"/>
          <p:nvPr/>
        </p:nvSpPr>
        <p:spPr>
          <a:xfrm>
            <a:off x="7489825" y="96837"/>
            <a:ext cx="26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3" name="Google Shape;163;g9e59597889_0_0"/>
          <p:cNvSpPr txBox="1"/>
          <p:nvPr/>
        </p:nvSpPr>
        <p:spPr>
          <a:xfrm>
            <a:off x="7110412" y="395287"/>
            <a:ext cx="1027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Self-Defined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On-screen Show (4:3)</PresentationFormat>
  <Paragraphs>124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Default Design</vt:lpstr>
      <vt:lpstr>MSPhotoEd.3</vt:lpstr>
      <vt:lpstr>Autonomous Vehicle for Coral Reef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 /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for Coral Reef Monitoring</dc:title>
  <dc:creator>Alan Pisano</dc:creator>
  <cp:lastModifiedBy>Pisano, Alan</cp:lastModifiedBy>
  <cp:revision>1</cp:revision>
  <dcterms:created xsi:type="dcterms:W3CDTF">2003-09-28T20:21:16Z</dcterms:created>
  <dcterms:modified xsi:type="dcterms:W3CDTF">2021-09-22T14:16:41Z</dcterms:modified>
</cp:coreProperties>
</file>