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760" r:id="rId2"/>
  </p:sldMasterIdLst>
  <p:notesMasterIdLst>
    <p:notesMasterId r:id="rId5"/>
  </p:notesMasterIdLst>
  <p:handoutMasterIdLst>
    <p:handoutMasterId r:id="rId6"/>
  </p:handoutMasterIdLst>
  <p:sldIdLst>
    <p:sldId id="324" r:id="rId3"/>
    <p:sldId id="325" r:id="rId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9" autoAdjust="0"/>
    <p:restoredTop sz="94575" autoAdjust="0"/>
  </p:normalViewPr>
  <p:slideViewPr>
    <p:cSldViewPr>
      <p:cViewPr varScale="1">
        <p:scale>
          <a:sx n="72" d="100"/>
          <a:sy n="72" d="100"/>
        </p:scale>
        <p:origin x="145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9850" y="8750300"/>
            <a:ext cx="6731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eaLnBrk="0" hangingPunct="0"/>
            <a:fld id="{4B91B865-2632-43FE-99FA-56C85D2CE4E3}" type="datetime1">
              <a:rPr lang="en-US" sz="1400">
                <a:latin typeface="Arial" charset="0"/>
              </a:rPr>
              <a:pPr eaLnBrk="0" hangingPunct="0"/>
              <a:t>11/22/2021</a:t>
            </a:fld>
            <a:endParaRPr lang="en-US" sz="1400">
              <a:latin typeface="Arial" charset="0"/>
            </a:endParaRPr>
          </a:p>
        </p:txBody>
      </p:sp>
      <p:sp>
        <p:nvSpPr>
          <p:cNvPr id="3075" name="Rectangle 3"/>
          <p:cNvSpPr>
            <a:spLocks noChangeArrowheads="1"/>
          </p:cNvSpPr>
          <p:nvPr/>
        </p:nvSpPr>
        <p:spPr bwMode="auto">
          <a:xfrm>
            <a:off x="6391275" y="8750300"/>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eaLnBrk="0" hangingPunct="0"/>
            <a:fld id="{043E03BB-04A8-436B-AF6B-AD41DDA90C4C}" type="slidenum">
              <a:rPr lang="en-US" sz="1400">
                <a:latin typeface="Arial" charset="0"/>
              </a:rPr>
              <a:pPr algn="r" eaLnBrk="0" hangingPunct="0"/>
              <a:t>‹#›</a:t>
            </a:fld>
            <a:endParaRPr lang="en-US" sz="1400">
              <a:latin typeface="Arial" charset="0"/>
            </a:endParaRPr>
          </a:p>
        </p:txBody>
      </p:sp>
    </p:spTree>
    <p:extLst>
      <p:ext uri="{BB962C8B-B14F-4D97-AF65-F5344CB8AC3E}">
        <p14:creationId xmlns:p14="http://schemas.microsoft.com/office/powerpoint/2010/main" val="222741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6425382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B2EBE8-BC35-46A9-8BF3-264EB6B6D1C2}" type="slidenum">
              <a:rPr lang="en-US" smtClean="0"/>
              <a:pPr/>
              <a:t>1</a:t>
            </a:fld>
            <a:endParaRPr lang="en-US"/>
          </a:p>
        </p:txBody>
      </p:sp>
    </p:spTree>
    <p:extLst>
      <p:ext uri="{BB962C8B-B14F-4D97-AF65-F5344CB8AC3E}">
        <p14:creationId xmlns:p14="http://schemas.microsoft.com/office/powerpoint/2010/main" val="142885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B2EBE8-BC35-46A9-8BF3-264EB6B6D1C2}" type="slidenum">
              <a:rPr lang="en-US" smtClean="0"/>
              <a:pPr/>
              <a:t>2</a:t>
            </a:fld>
            <a:endParaRPr lang="en-US"/>
          </a:p>
        </p:txBody>
      </p:sp>
    </p:spTree>
    <p:extLst>
      <p:ext uri="{BB962C8B-B14F-4D97-AF65-F5344CB8AC3E}">
        <p14:creationId xmlns:p14="http://schemas.microsoft.com/office/powerpoint/2010/main" val="66407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787497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4EA0ACA6-608D-4627-A813-AAF178ACC9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764033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898B112C-F4EF-489A-8A53-362C71C77E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22450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6" name="Rectangle 12"/>
          <p:cNvSpPr>
            <a:spLocks noGrp="1" noChangeArrowheads="1"/>
          </p:cNvSpPr>
          <p:nvPr>
            <p:ph type="sldNum" sz="quarter" idx="11"/>
          </p:nvPr>
        </p:nvSpPr>
        <p:spPr>
          <a:ln/>
        </p:spPr>
        <p:txBody>
          <a:bodyPr/>
          <a:lstStyle>
            <a:lvl1pPr>
              <a:defRPr/>
            </a:lvl1pPr>
          </a:lstStyle>
          <a:p>
            <a:pPr>
              <a:defRPr/>
            </a:pPr>
            <a:fld id="{E1943276-6990-4164-B9E8-B1E7DE769B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395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00912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787497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0091233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0091233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A4275A-033F-4722-9978-3E6BD8A8BAD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3889510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4275A-033F-4722-9978-3E6BD8A8BAD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707089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75A-033F-4722-9978-3E6BD8A8BAD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357596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490D5D06-D0A5-46F6-B04B-6E5E577CB24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023414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A4275A-033F-4722-9978-3E6BD8A8BAD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782929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A4275A-033F-4722-9978-3E6BD8A8BADC}"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2698126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A4275A-033F-4722-9978-3E6BD8A8BADC}"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1696322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75A-033F-4722-9978-3E6BD8A8BADC}"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2515147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A4275A-033F-4722-9978-3E6BD8A8BAD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2315216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A4275A-033F-4722-9978-3E6BD8A8BAD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1212481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4275A-033F-4722-9978-3E6BD8A8BAD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837381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4275A-033F-4722-9978-3E6BD8A8BAD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4C050-7B88-4798-8C76-613D4942A93E}" type="slidenum">
              <a:rPr lang="en-US" smtClean="0"/>
              <a:t>‹#›</a:t>
            </a:fld>
            <a:endParaRPr lang="en-US"/>
          </a:p>
        </p:txBody>
      </p:sp>
    </p:spTree>
    <p:extLst>
      <p:ext uri="{BB962C8B-B14F-4D97-AF65-F5344CB8AC3E}">
        <p14:creationId xmlns:p14="http://schemas.microsoft.com/office/powerpoint/2010/main" val="1168174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FF9B3810-7129-4395-BB43-D0A6B15AA515}" type="slidenum">
              <a:rPr lang="en-US">
                <a:solidFill>
                  <a:srgbClr val="000000"/>
                </a:solidFill>
              </a:rPr>
              <a:pPr>
                <a:defRPr/>
              </a:pPr>
              <a:t>‹#›</a:t>
            </a:fld>
            <a:endParaRPr lang="en-US">
              <a:solidFill>
                <a:srgbClr val="000000"/>
              </a:solidFill>
            </a:endParaRP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009123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fld id="{DA174657-4F9C-4727-9FA9-7461BBD77CE2}" type="datetime1">
              <a:rPr lang="en-US"/>
              <a:pPr/>
              <a:t>11/22/2021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ECE Senior Design</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EDE51E4-9C6B-451F-ACAA-03D333A1CD5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5" name="Rectangle 12"/>
          <p:cNvSpPr>
            <a:spLocks noGrp="1" noChangeArrowheads="1"/>
          </p:cNvSpPr>
          <p:nvPr>
            <p:ph type="sldNum" sz="quarter" idx="11"/>
          </p:nvPr>
        </p:nvSpPr>
        <p:spPr>
          <a:ln/>
        </p:spPr>
        <p:txBody>
          <a:bodyPr/>
          <a:lstStyle>
            <a:lvl1pPr>
              <a:defRPr/>
            </a:lvl1pPr>
          </a:lstStyle>
          <a:p>
            <a:pPr>
              <a:defRPr/>
            </a:pPr>
            <a:fld id="{96F1BA55-F038-4855-A51E-7C7D732BB70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979720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6" name="Rectangle 12"/>
          <p:cNvSpPr>
            <a:spLocks noGrp="1" noChangeArrowheads="1"/>
          </p:cNvSpPr>
          <p:nvPr>
            <p:ph type="sldNum" sz="quarter" idx="11"/>
          </p:nvPr>
        </p:nvSpPr>
        <p:spPr>
          <a:ln/>
        </p:spPr>
        <p:txBody>
          <a:bodyPr/>
          <a:lstStyle>
            <a:lvl1pPr>
              <a:defRPr/>
            </a:lvl1pPr>
          </a:lstStyle>
          <a:p>
            <a:pPr>
              <a:defRPr/>
            </a:pPr>
            <a:fld id="{E1943276-6990-4164-B9E8-B1E7DE769B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3951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a:t>Click to edit Master title style</a:t>
            </a:r>
          </a:p>
        </p:txBody>
      </p:sp>
      <p:sp>
        <p:nvSpPr>
          <p:cNvPr id="3" name="Text Placeholder 2"/>
          <p:cNvSpPr>
            <a:spLocks noGrp="1"/>
          </p:cNvSpPr>
          <p:nvPr>
            <p:ph type="body" sz="half" idx="1"/>
          </p:nvPr>
        </p:nvSpPr>
        <p:spPr>
          <a:xfrm>
            <a:off x="838200" y="1295400"/>
            <a:ext cx="3770313" cy="479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295400"/>
            <a:ext cx="3770312" cy="479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xfrm>
            <a:off x="6727825" y="6408738"/>
            <a:ext cx="1919288" cy="365125"/>
          </a:xfrm>
          <a:prstGeom prst="rect">
            <a:avLst/>
          </a:prstGeom>
        </p:spPr>
        <p:txBody>
          <a:bodyPr/>
          <a:lstStyle>
            <a:lvl1pPr>
              <a:defRPr/>
            </a:lvl1pPr>
          </a:lstStyle>
          <a:p>
            <a:pPr eaLnBrk="0" hangingPunct="0">
              <a:defRPr/>
            </a:pPr>
            <a:endParaRPr lang="en-US">
              <a:solidFill>
                <a:prstClr val="black"/>
              </a:solidFill>
              <a:latin typeface="Arial" charset="0"/>
              <a:cs typeface="+mn-cs"/>
            </a:endParaRPr>
          </a:p>
          <a:p>
            <a:pPr eaLnBrk="0" hangingPunct="0">
              <a:defRPr/>
            </a:pPr>
            <a:r>
              <a:rPr lang="en-US">
                <a:solidFill>
                  <a:prstClr val="black"/>
                </a:solidFill>
                <a:latin typeface="Arial" charset="0"/>
                <a:cs typeface="+mn-cs"/>
              </a:rPr>
              <a:t>Design for Electrical and Computer Engineers (Published by McGraw Hill)</a:t>
            </a:r>
          </a:p>
          <a:p>
            <a:pPr eaLnBrk="0" hangingPunct="0">
              <a:defRPr/>
            </a:pPr>
            <a:r>
              <a:rPr lang="en-US">
                <a:solidFill>
                  <a:prstClr val="black"/>
                </a:solidFill>
                <a:latin typeface="Arial" charset="0"/>
                <a:cs typeface="+mn-cs"/>
              </a:rPr>
              <a:t>Not to be transmitted or reproduced without written consent of authors</a:t>
            </a:r>
          </a:p>
          <a:p>
            <a:pPr eaLnBrk="0" hangingPunct="0">
              <a:defRPr/>
            </a:pPr>
            <a:endParaRPr lang="en-US">
              <a:solidFill>
                <a:prstClr val="black"/>
              </a:solidFill>
              <a:latin typeface="Arial" charset="0"/>
              <a:cs typeface="+mn-cs"/>
            </a:endParaRPr>
          </a:p>
        </p:txBody>
      </p:sp>
      <p:sp>
        <p:nvSpPr>
          <p:cNvPr id="6" name="Rectangle 12"/>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eaLnBrk="0" hangingPunct="0">
              <a:defRPr/>
            </a:pPr>
            <a:r>
              <a:rPr lang="en-US">
                <a:solidFill>
                  <a:prstClr val="black"/>
                </a:solidFill>
                <a:latin typeface="Arial" charset="0"/>
                <a:cs typeface="+mn-cs"/>
              </a:rPr>
              <a:t>Copyright 2005 </a:t>
            </a:r>
          </a:p>
          <a:p>
            <a:pPr eaLnBrk="0" hangingPunct="0">
              <a:defRPr/>
            </a:pPr>
            <a:r>
              <a:rPr lang="en-US">
                <a:solidFill>
                  <a:prstClr val="black"/>
                </a:solidFill>
                <a:latin typeface="Arial" charset="0"/>
                <a:cs typeface="+mn-cs"/>
              </a:rPr>
              <a:t>Ralph M. Ford and Chris Coulston</a:t>
            </a:r>
          </a:p>
        </p:txBody>
      </p:sp>
      <p:sp>
        <p:nvSpPr>
          <p:cNvPr id="7" name="Rectangle 13"/>
          <p:cNvSpPr>
            <a:spLocks noGrp="1" noChangeArrowheads="1"/>
          </p:cNvSpPr>
          <p:nvPr>
            <p:ph type="sldNum" sz="quarter" idx="12"/>
          </p:nvPr>
        </p:nvSpPr>
        <p:spPr/>
        <p:txBody>
          <a:bodyPr/>
          <a:lstStyle>
            <a:lvl1pPr>
              <a:defRPr/>
            </a:lvl1pPr>
          </a:lstStyle>
          <a:p>
            <a:pPr>
              <a:defRPr/>
            </a:pPr>
            <a:fld id="{6DE6A512-214D-4663-B9DE-41D72249555F}"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6" name="Rectangle 12"/>
          <p:cNvSpPr>
            <a:spLocks noGrp="1" noChangeArrowheads="1"/>
          </p:cNvSpPr>
          <p:nvPr>
            <p:ph type="sldNum" sz="quarter" idx="11"/>
          </p:nvPr>
        </p:nvSpPr>
        <p:spPr>
          <a:ln/>
        </p:spPr>
        <p:txBody>
          <a:bodyPr/>
          <a:lstStyle>
            <a:lvl1pPr>
              <a:defRPr/>
            </a:lvl1pPr>
          </a:lstStyle>
          <a:p>
            <a:pPr>
              <a:defRPr/>
            </a:pPr>
            <a:fld id="{CF08AFE3-D58A-42C5-B6F2-0735BBF669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81029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8" name="Rectangle 12"/>
          <p:cNvSpPr>
            <a:spLocks noGrp="1" noChangeArrowheads="1"/>
          </p:cNvSpPr>
          <p:nvPr>
            <p:ph type="sldNum" sz="quarter" idx="11"/>
          </p:nvPr>
        </p:nvSpPr>
        <p:spPr>
          <a:ln/>
        </p:spPr>
        <p:txBody>
          <a:bodyPr/>
          <a:lstStyle>
            <a:lvl1pPr>
              <a:defRPr/>
            </a:lvl1pPr>
          </a:lstStyle>
          <a:p>
            <a:pPr>
              <a:defRPr/>
            </a:pPr>
            <a:fld id="{54CF4668-ECF9-40D1-B1FC-382E2624A9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34896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4" name="Rectangle 12"/>
          <p:cNvSpPr>
            <a:spLocks noGrp="1" noChangeArrowheads="1"/>
          </p:cNvSpPr>
          <p:nvPr>
            <p:ph type="sldNum" sz="quarter" idx="11"/>
          </p:nvPr>
        </p:nvSpPr>
        <p:spPr>
          <a:ln/>
        </p:spPr>
        <p:txBody>
          <a:bodyPr/>
          <a:lstStyle>
            <a:lvl1pPr>
              <a:defRPr/>
            </a:lvl1pPr>
          </a:lstStyle>
          <a:p>
            <a:pPr>
              <a:defRPr/>
            </a:pPr>
            <a:fld id="{19CEA045-5C0B-47D7-AC38-49956F16D9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403321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3" name="Rectangle 12"/>
          <p:cNvSpPr>
            <a:spLocks noGrp="1" noChangeArrowheads="1"/>
          </p:cNvSpPr>
          <p:nvPr>
            <p:ph type="sldNum" sz="quarter" idx="11"/>
          </p:nvPr>
        </p:nvSpPr>
        <p:spPr>
          <a:ln/>
        </p:spPr>
        <p:txBody>
          <a:bodyPr/>
          <a:lstStyle>
            <a:lvl1pPr>
              <a:defRPr/>
            </a:lvl1pPr>
          </a:lstStyle>
          <a:p>
            <a:pPr>
              <a:defRPr/>
            </a:pPr>
            <a:fld id="{E5F8B3AB-2874-4A8A-A540-C77851088F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307612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6" name="Rectangle 12"/>
          <p:cNvSpPr>
            <a:spLocks noGrp="1" noChangeArrowheads="1"/>
          </p:cNvSpPr>
          <p:nvPr>
            <p:ph type="sldNum" sz="quarter" idx="11"/>
          </p:nvPr>
        </p:nvSpPr>
        <p:spPr>
          <a:ln/>
        </p:spPr>
        <p:txBody>
          <a:bodyPr/>
          <a:lstStyle>
            <a:lvl1pPr>
              <a:defRPr/>
            </a:lvl1pPr>
          </a:lstStyle>
          <a:p>
            <a:pPr>
              <a:defRPr/>
            </a:pPr>
            <a:fld id="{90CDC82E-F96C-4EB7-9419-44A0440644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11637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solidFill>
                  <a:srgbClr val="000000"/>
                </a:solidFill>
              </a:rPr>
              <a:t>Boston University - Senior Design I</a:t>
            </a:r>
          </a:p>
        </p:txBody>
      </p:sp>
      <p:sp>
        <p:nvSpPr>
          <p:cNvPr id="6" name="Rectangle 12"/>
          <p:cNvSpPr>
            <a:spLocks noGrp="1" noChangeArrowheads="1"/>
          </p:cNvSpPr>
          <p:nvPr>
            <p:ph type="sldNum" sz="quarter" idx="11"/>
          </p:nvPr>
        </p:nvSpPr>
        <p:spPr>
          <a:ln/>
        </p:spPr>
        <p:txBody>
          <a:bodyPr/>
          <a:lstStyle>
            <a:lvl1pPr>
              <a:defRPr/>
            </a:lvl1pPr>
          </a:lstStyle>
          <a:p>
            <a:pPr>
              <a:defRPr/>
            </a:pPr>
            <a:fld id="{A3CDDAE8-F83F-46E3-975F-19C05B79F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79039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6"/>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41995" name="Rectangle 11"/>
          <p:cNvSpPr>
            <a:spLocks noGrp="1" noChangeArrowheads="1"/>
          </p:cNvSpPr>
          <p:nvPr>
            <p:ph type="ftr" sz="quarter" idx="3"/>
          </p:nvPr>
        </p:nvSpPr>
        <p:spPr bwMode="auto">
          <a:xfrm>
            <a:off x="1965325" y="6477000"/>
            <a:ext cx="420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smtClean="0">
                <a:solidFill>
                  <a:schemeClr val="tx1"/>
                </a:solidFill>
              </a:defRPr>
            </a:lvl1pPr>
          </a:lstStyle>
          <a:p>
            <a:pPr eaLnBrk="0" hangingPunct="0">
              <a:defRPr/>
            </a:pPr>
            <a:r>
              <a:rPr lang="en-US">
                <a:solidFill>
                  <a:srgbClr val="000000"/>
                </a:solidFill>
                <a:latin typeface="Arial" charset="0"/>
                <a:cs typeface="+mn-cs"/>
              </a:rPr>
              <a:t>Boston University - Senior Design I</a:t>
            </a:r>
          </a:p>
        </p:txBody>
      </p:sp>
      <p:sp>
        <p:nvSpPr>
          <p:cNvPr id="41996" name="Rectangle 12"/>
          <p:cNvSpPr>
            <a:spLocks noGrp="1" noChangeArrowheads="1"/>
          </p:cNvSpPr>
          <p:nvPr>
            <p:ph type="sldNum" sz="quarter" idx="4"/>
          </p:nvPr>
        </p:nvSpPr>
        <p:spPr bwMode="auto">
          <a:xfrm>
            <a:off x="6248400" y="64770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solidFill>
                  <a:schemeClr val="tx1"/>
                </a:solidFill>
              </a:defRPr>
            </a:lvl1pPr>
          </a:lstStyle>
          <a:p>
            <a:pPr eaLnBrk="0" hangingPunct="0">
              <a:defRPr/>
            </a:pPr>
            <a:fld id="{13665F07-59CC-4DF7-89F8-F305E1660349}" type="slidenum">
              <a:rPr lang="en-US">
                <a:solidFill>
                  <a:srgbClr val="000000"/>
                </a:solidFill>
                <a:latin typeface="Arial" charset="0"/>
                <a:cs typeface="+mn-cs"/>
              </a:rPr>
              <a:pPr eaLnBrk="0" hangingPunct="0">
                <a:defRPr/>
              </a:pPr>
              <a:t>‹#›</a:t>
            </a:fld>
            <a:endParaRPr lang="en-US">
              <a:solidFill>
                <a:srgbClr val="000000"/>
              </a:solidFill>
              <a:latin typeface="Arial" charset="0"/>
              <a:cs typeface="+mn-cs"/>
            </a:endParaRPr>
          </a:p>
        </p:txBody>
      </p:sp>
      <p:sp>
        <p:nvSpPr>
          <p:cNvPr id="1030" name="Rectangle 13"/>
          <p:cNvSpPr>
            <a:spLocks noChangeArrowheads="1"/>
          </p:cNvSpPr>
          <p:nvPr/>
        </p:nvSpPr>
        <p:spPr bwMode="auto">
          <a:xfrm>
            <a:off x="304800" y="64770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1400" dirty="0">
              <a:solidFill>
                <a:srgbClr val="000000"/>
              </a:solidFill>
              <a:latin typeface="Arial" charset="0"/>
              <a:cs typeface="+mn-cs"/>
            </a:endParaRPr>
          </a:p>
        </p:txBody>
      </p:sp>
      <p:sp>
        <p:nvSpPr>
          <p:cNvPr id="1031" name="Line 14"/>
          <p:cNvSpPr>
            <a:spLocks noChangeShapeType="1"/>
          </p:cNvSpPr>
          <p:nvPr userDrawn="1"/>
        </p:nvSpPr>
        <p:spPr bwMode="auto">
          <a:xfrm>
            <a:off x="762000" y="1447800"/>
            <a:ext cx="7696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800" b="1">
              <a:solidFill>
                <a:srgbClr val="FF0000"/>
              </a:solidFill>
              <a:latin typeface="Arial" charset="0"/>
              <a:cs typeface="+mn-cs"/>
            </a:endParaRPr>
          </a:p>
        </p:txBody>
      </p:sp>
    </p:spTree>
    <p:extLst>
      <p:ext uri="{BB962C8B-B14F-4D97-AF65-F5344CB8AC3E}">
        <p14:creationId xmlns:p14="http://schemas.microsoft.com/office/powerpoint/2010/main" val="30556090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6" r:id="rId13"/>
    <p:sldLayoutId id="2147483745" r:id="rId14"/>
    <p:sldLayoutId id="2147483757" r:id="rId15"/>
    <p:sldLayoutId id="2147483788" r:id="rId16"/>
  </p:sldLayoutIdLst>
  <p:transition/>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eaLnBrk="0" fontAlgn="base" hangingPunct="0">
        <a:spcBef>
          <a:spcPct val="0"/>
        </a:spcBef>
        <a:spcAft>
          <a:spcPct val="0"/>
        </a:spcAft>
        <a:defRPr sz="4400">
          <a:solidFill>
            <a:schemeClr val="tx1"/>
          </a:solidFill>
          <a:latin typeface="Arial" charset="0"/>
        </a:defRPr>
      </a:lvl6pPr>
      <a:lvl7pPr marL="914400" algn="ctr" rtl="0" eaLnBrk="0" fontAlgn="base" hangingPunct="0">
        <a:spcBef>
          <a:spcPct val="0"/>
        </a:spcBef>
        <a:spcAft>
          <a:spcPct val="0"/>
        </a:spcAft>
        <a:defRPr sz="4400">
          <a:solidFill>
            <a:schemeClr val="tx1"/>
          </a:solidFill>
          <a:latin typeface="Arial" charset="0"/>
        </a:defRPr>
      </a:lvl7pPr>
      <a:lvl8pPr marL="1371600" algn="ctr" rtl="0" eaLnBrk="0" fontAlgn="base" hangingPunct="0">
        <a:spcBef>
          <a:spcPct val="0"/>
        </a:spcBef>
        <a:spcAft>
          <a:spcPct val="0"/>
        </a:spcAft>
        <a:defRPr sz="4400">
          <a:solidFill>
            <a:schemeClr val="tx1"/>
          </a:solidFill>
          <a:latin typeface="Arial" charset="0"/>
        </a:defRPr>
      </a:lvl8pPr>
      <a:lvl9pPr marL="1828800" algn="ctr" rtl="0" eaLnBrk="0" fontAlgn="base" hangingPunct="0">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4275A-033F-4722-9978-3E6BD8A8BADC}"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4C050-7B88-4798-8C76-613D4942A93E}" type="slidenum">
              <a:rPr lang="en-US" smtClean="0"/>
              <a:t>‹#›</a:t>
            </a:fld>
            <a:endParaRPr lang="en-US"/>
          </a:p>
        </p:txBody>
      </p:sp>
    </p:spTree>
    <p:extLst>
      <p:ext uri="{BB962C8B-B14F-4D97-AF65-F5344CB8AC3E}">
        <p14:creationId xmlns:p14="http://schemas.microsoft.com/office/powerpoint/2010/main" val="329542675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PDRs - What is required?</a:t>
            </a:r>
          </a:p>
        </p:txBody>
      </p:sp>
      <p:sp>
        <p:nvSpPr>
          <p:cNvPr id="3" name="Content Placeholder 2"/>
          <p:cNvSpPr>
            <a:spLocks noGrp="1"/>
          </p:cNvSpPr>
          <p:nvPr>
            <p:ph idx="1"/>
          </p:nvPr>
        </p:nvSpPr>
        <p:spPr>
          <a:xfrm>
            <a:off x="533400" y="1447800"/>
            <a:ext cx="7772400" cy="4114800"/>
          </a:xfrm>
        </p:spPr>
        <p:txBody>
          <a:bodyPr/>
          <a:lstStyle/>
          <a:p>
            <a:r>
              <a:rPr lang="en-US" sz="2800" dirty="0"/>
              <a:t>Introduction, Problem Statement, and Requirements. </a:t>
            </a:r>
          </a:p>
          <a:p>
            <a:pPr lvl="1"/>
            <a:r>
              <a:rPr lang="en-US" sz="2400" dirty="0"/>
              <a:t>Provide a brief overview of your project (start with a one slide “visualization”).  Summarize the “key” final requirements to be met by the project you will deliver. Summarize the “deliverables”.</a:t>
            </a:r>
          </a:p>
          <a:p>
            <a:r>
              <a:rPr lang="en-US" sz="2800" dirty="0"/>
              <a:t> System block diagram.  </a:t>
            </a:r>
          </a:p>
          <a:p>
            <a:pPr lvl="1"/>
            <a:r>
              <a:rPr lang="en-US" sz="2400" dirty="0"/>
              <a:t>Provide a clear diagram of all major components and their data/control flows.  Break this into subsystem blocks for clarity and legibility. </a:t>
            </a:r>
            <a:endParaRPr lang="en-US" sz="2800" dirty="0"/>
          </a:p>
        </p:txBody>
      </p:sp>
      <p:sp>
        <p:nvSpPr>
          <p:cNvPr id="4" name="Footer Placeholder 3"/>
          <p:cNvSpPr>
            <a:spLocks noGrp="1"/>
          </p:cNvSpPr>
          <p:nvPr>
            <p:ph type="ftr" sz="quarter" idx="10"/>
          </p:nvPr>
        </p:nvSpPr>
        <p:spPr/>
        <p:txBody>
          <a:bodyPr/>
          <a:lstStyle/>
          <a:p>
            <a:pPr>
              <a:defRPr/>
            </a:pPr>
            <a:r>
              <a:rPr lang="en-US">
                <a:solidFill>
                  <a:srgbClr val="000000"/>
                </a:solidFill>
              </a:rPr>
              <a:t>Boston University - Senior Design I</a:t>
            </a:r>
          </a:p>
        </p:txBody>
      </p:sp>
      <p:sp>
        <p:nvSpPr>
          <p:cNvPr id="5" name="Slide Number Placeholder 4"/>
          <p:cNvSpPr>
            <a:spLocks noGrp="1"/>
          </p:cNvSpPr>
          <p:nvPr>
            <p:ph type="sldNum" sz="quarter" idx="11"/>
          </p:nvPr>
        </p:nvSpPr>
        <p:spPr/>
        <p:txBody>
          <a:bodyPr/>
          <a:lstStyle/>
          <a:p>
            <a:pPr>
              <a:defRPr/>
            </a:pPr>
            <a:fld id="{490D5D06-D0A5-46F6-B04B-6E5E577CB24D}" type="slidenum">
              <a:rPr lang="en-US" smtClean="0">
                <a:solidFill>
                  <a:srgbClr val="000000"/>
                </a:solidFill>
              </a:rPr>
              <a:pPr>
                <a:defRPr/>
              </a:pPr>
              <a:t>1</a:t>
            </a:fld>
            <a:endParaRPr lang="en-US">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Design Review (</a:t>
            </a:r>
            <a:r>
              <a:rPr lang="en-US" dirty="0" err="1"/>
              <a:t>Cont</a:t>
            </a:r>
            <a:r>
              <a:rPr lang="en-US" dirty="0"/>
              <a:t>)</a:t>
            </a:r>
          </a:p>
        </p:txBody>
      </p:sp>
      <p:sp>
        <p:nvSpPr>
          <p:cNvPr id="6" name="Content Placeholder 5"/>
          <p:cNvSpPr>
            <a:spLocks noGrp="1"/>
          </p:cNvSpPr>
          <p:nvPr>
            <p:ph idx="1"/>
          </p:nvPr>
        </p:nvSpPr>
        <p:spPr>
          <a:xfrm>
            <a:off x="685800" y="1353830"/>
            <a:ext cx="7772400" cy="4376410"/>
          </a:xfrm>
        </p:spPr>
        <p:txBody>
          <a:bodyPr/>
          <a:lstStyle/>
          <a:p>
            <a:r>
              <a:rPr lang="en-US" sz="2400" dirty="0"/>
              <a:t>Technology / Design </a:t>
            </a:r>
          </a:p>
          <a:p>
            <a:pPr lvl="1"/>
            <a:r>
              <a:rPr lang="en-US" sz="2000" dirty="0"/>
              <a:t>Describe your approach to implementing hardware and software to realize each major unit of the system block diagram.  Be specific (show sketches, schematics, etc) and technical here. This is the bulk of your presentation. Include test results as appropriate</a:t>
            </a:r>
          </a:p>
          <a:p>
            <a:r>
              <a:rPr lang="en-US" sz="2400" dirty="0"/>
              <a:t>Schedule.  </a:t>
            </a:r>
          </a:p>
          <a:p>
            <a:pPr lvl="1"/>
            <a:r>
              <a:rPr lang="en-US" sz="2000" dirty="0"/>
              <a:t>Gantt chart – Must be included</a:t>
            </a:r>
          </a:p>
          <a:p>
            <a:pPr lvl="1"/>
            <a:r>
              <a:rPr lang="en-US" sz="2000" dirty="0"/>
              <a:t>Functional Testing (Project Complete – Week of </a:t>
            </a:r>
            <a:r>
              <a:rPr lang="en-US" sz="2000"/>
              <a:t>March 28, 2022)</a:t>
            </a:r>
            <a:endParaRPr lang="en-US" sz="2000" dirty="0"/>
          </a:p>
          <a:p>
            <a:pPr lvl="1"/>
            <a:r>
              <a:rPr lang="en-US" sz="2000" dirty="0"/>
              <a:t>Month of April – Customer Installation</a:t>
            </a:r>
          </a:p>
          <a:p>
            <a:pPr lvl="1"/>
            <a:r>
              <a:rPr lang="en-US" sz="2000" dirty="0"/>
              <a:t>ECE Day Friday May 6, 2022</a:t>
            </a:r>
          </a:p>
        </p:txBody>
      </p:sp>
      <p:sp>
        <p:nvSpPr>
          <p:cNvPr id="4" name="Slide Number Placeholder 3"/>
          <p:cNvSpPr>
            <a:spLocks noGrp="1"/>
          </p:cNvSpPr>
          <p:nvPr>
            <p:ph type="sldNum" sz="quarter" idx="11"/>
          </p:nvPr>
        </p:nvSpPr>
        <p:spPr/>
        <p:txBody>
          <a:bodyPr/>
          <a:lstStyle/>
          <a:p>
            <a:fld id="{FBE4BD9C-D170-405D-9510-E9842D4BD9E0}" type="slidenum">
              <a:rPr lang="en-US" smtClean="0"/>
              <a:pPr/>
              <a:t>2</a:t>
            </a:fld>
            <a:endParaRPr lang="en-US" dirty="0"/>
          </a:p>
        </p:txBody>
      </p:sp>
      <p:sp>
        <p:nvSpPr>
          <p:cNvPr id="9" name="TextBox 8"/>
          <p:cNvSpPr txBox="1"/>
          <p:nvPr/>
        </p:nvSpPr>
        <p:spPr>
          <a:xfrm>
            <a:off x="1828800" y="5715000"/>
            <a:ext cx="5638800" cy="523220"/>
          </a:xfrm>
          <a:prstGeom prst="rect">
            <a:avLst/>
          </a:prstGeom>
          <a:noFill/>
          <a:ln w="50800">
            <a:solidFill>
              <a:srgbClr val="FF0000"/>
            </a:solidFill>
          </a:ln>
        </p:spPr>
        <p:txBody>
          <a:bodyPr wrap="square" rtlCol="0">
            <a:spAutoFit/>
          </a:bodyPr>
          <a:lstStyle/>
          <a:p>
            <a:pPr algn="ctr"/>
            <a:r>
              <a:rPr lang="en-US" sz="2800" dirty="0"/>
              <a:t>NO SPECIFIC SLIDE TEMPLATE</a:t>
            </a:r>
          </a:p>
        </p:txBody>
      </p:sp>
    </p:spTree>
  </p:cSld>
  <p:clrMapOvr>
    <a:masterClrMapping/>
  </p:clrMapOvr>
</p:sld>
</file>

<file path=ppt/theme/theme1.xml><?xml version="1.0" encoding="utf-8"?>
<a:theme xmlns:a="http://schemas.openxmlformats.org/drawingml/2006/main" name="L01-Design">
  <a:themeElements>
    <a:clrScheme name="L01-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L01-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16002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16002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Arial" charset="0"/>
          </a:defRPr>
        </a:defPPr>
      </a:lstStyle>
    </a:lnDef>
  </a:objectDefaults>
  <a:extraClrSchemeLst>
    <a:extraClrScheme>
      <a:clrScheme name="L01-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01-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01-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01-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01-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01-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01-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1877770</TotalTime>
  <Pages>16</Pages>
  <Words>184</Words>
  <Application>Microsoft Office PowerPoint</Application>
  <PresentationFormat>On-screen Show (4:3)</PresentationFormat>
  <Paragraphs>19</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Monotype Sorts</vt:lpstr>
      <vt:lpstr>Tahoma</vt:lpstr>
      <vt:lpstr>L01-Design</vt:lpstr>
      <vt:lpstr>Custom Design</vt:lpstr>
      <vt:lpstr>PDRs - What is required?</vt:lpstr>
      <vt:lpstr>Design Review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Xebec Technologies</dc:title>
  <dc:subject>L01 Orientation</dc:subject>
  <dc:creator>Mike Ruane</dc:creator>
  <cp:keywords>SC466</cp:keywords>
  <dc:description>draft</dc:description>
  <cp:lastModifiedBy>Alan Pisano</cp:lastModifiedBy>
  <cp:revision>155</cp:revision>
  <cp:lastPrinted>1998-09-09T00:53:48Z</cp:lastPrinted>
  <dcterms:created xsi:type="dcterms:W3CDTF">1996-05-13T23:18:46Z</dcterms:created>
  <dcterms:modified xsi:type="dcterms:W3CDTF">2021-11-22T14:40:46Z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mfr@bu.edu</vt:lpwstr>
  </property>
  <property fmtid="{D5CDD505-2E9C-101B-9397-08002B2CF9AE}" pid="8" name="HomePage">
    <vt:lpwstr>eng.bu.edu/~mfr/modl.html</vt:lpwstr>
  </property>
  <property fmtid="{D5CDD505-2E9C-101B-9397-08002B2CF9AE}" pid="9" name="Other">
    <vt:lpwstr>Presentation for SC466 Senior Design, known as Xebec R&amp;D at Boston University</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