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8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2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9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5AEF-47FD-4982-8F21-E55A6D5D4013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7F6C-4399-4CEA-9B45-A31DA84A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A24AE5-CD7A-4D26-8780-4ED571649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12860"/>
              </p:ext>
            </p:extLst>
          </p:nvPr>
        </p:nvGraphicFramePr>
        <p:xfrm>
          <a:off x="1820360" y="879188"/>
          <a:ext cx="5503280" cy="5577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820">
                  <a:extLst>
                    <a:ext uri="{9D8B030D-6E8A-4147-A177-3AD203B41FA5}">
                      <a16:colId xmlns:a16="http://schemas.microsoft.com/office/drawing/2014/main" val="3262313348"/>
                    </a:ext>
                  </a:extLst>
                </a:gridCol>
                <a:gridCol w="1375820">
                  <a:extLst>
                    <a:ext uri="{9D8B030D-6E8A-4147-A177-3AD203B41FA5}">
                      <a16:colId xmlns:a16="http://schemas.microsoft.com/office/drawing/2014/main" val="818941981"/>
                    </a:ext>
                  </a:extLst>
                </a:gridCol>
                <a:gridCol w="1375820">
                  <a:extLst>
                    <a:ext uri="{9D8B030D-6E8A-4147-A177-3AD203B41FA5}">
                      <a16:colId xmlns:a16="http://schemas.microsoft.com/office/drawing/2014/main" val="2293057312"/>
                    </a:ext>
                  </a:extLst>
                </a:gridCol>
                <a:gridCol w="1375820">
                  <a:extLst>
                    <a:ext uri="{9D8B030D-6E8A-4147-A177-3AD203B41FA5}">
                      <a16:colId xmlns:a16="http://schemas.microsoft.com/office/drawing/2014/main" val="473450288"/>
                    </a:ext>
                  </a:extLst>
                </a:gridCol>
              </a:tblGrid>
              <a:tr h="698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Pisano</a:t>
                      </a:r>
                    </a:p>
                    <a:p>
                      <a:pPr algn="ctr"/>
                      <a:r>
                        <a:rPr lang="en-US" dirty="0"/>
                        <a:t>PHO 206</a:t>
                      </a:r>
                    </a:p>
                    <a:p>
                      <a:pPr algn="ctr"/>
                      <a:r>
                        <a:rPr lang="en-US" dirty="0"/>
                        <a:t>(Waleed)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Osama</a:t>
                      </a:r>
                    </a:p>
                    <a:p>
                      <a:pPr algn="ctr"/>
                      <a:r>
                        <a:rPr lang="en-US" dirty="0"/>
                        <a:t>PSY B51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Shash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Hirsch</a:t>
                      </a:r>
                    </a:p>
                    <a:p>
                      <a:pPr algn="ctr"/>
                      <a:r>
                        <a:rPr lang="en-US" dirty="0"/>
                        <a:t>PSY B53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Bingying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3153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11/30 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16297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11/30 3:55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97274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11/30 4:20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06417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11/30 4:45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95272"/>
                  </a:ext>
                </a:extLst>
              </a:tr>
              <a:tr h="80295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Knepper</a:t>
                      </a:r>
                    </a:p>
                    <a:p>
                      <a:pPr algn="ctr"/>
                      <a:r>
                        <a:rPr lang="en-US" dirty="0"/>
                        <a:t>PHO 206</a:t>
                      </a:r>
                    </a:p>
                    <a:p>
                      <a:pPr algn="ctr"/>
                      <a:r>
                        <a:rPr lang="en-US" dirty="0"/>
                        <a:t>(Waleed)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Osama</a:t>
                      </a:r>
                    </a:p>
                    <a:p>
                      <a:pPr algn="ctr"/>
                      <a:r>
                        <a:rPr lang="en-US" dirty="0"/>
                        <a:t>EPC 208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Chatura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Hirsch</a:t>
                      </a:r>
                    </a:p>
                    <a:p>
                      <a:pPr algn="ctr"/>
                      <a:r>
                        <a:rPr lang="en-US" dirty="0"/>
                        <a:t>PSY B53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Shash</a:t>
                      </a:r>
                      <a:r>
                        <a:rPr lang="en-US" dirty="0"/>
                        <a:t>/</a:t>
                      </a:r>
                    </a:p>
                    <a:p>
                      <a:pPr algn="ctr"/>
                      <a:r>
                        <a:rPr lang="en-US" dirty="0" err="1"/>
                        <a:t>Bingying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74616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12/2 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70407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12/2 3:55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48201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12/2 4:20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5457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12/2 4:45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757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AB2C3D-1BF4-4864-9D0B-46125E5DD4E5}"/>
              </a:ext>
            </a:extLst>
          </p:cNvPr>
          <p:cNvSpPr txBox="1"/>
          <p:nvPr/>
        </p:nvSpPr>
        <p:spPr>
          <a:xfrm>
            <a:off x="1448971" y="401596"/>
            <a:ext cx="654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PDR – Design Review Schedule (Nov 30 &amp; Dec 2)</a:t>
            </a:r>
          </a:p>
        </p:txBody>
      </p:sp>
    </p:spTree>
    <p:extLst>
      <p:ext uri="{BB962C8B-B14F-4D97-AF65-F5344CB8AC3E}">
        <p14:creationId xmlns:p14="http://schemas.microsoft.com/office/powerpoint/2010/main" val="34375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09202B-6CED-4C0B-AC24-D08B78057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01324"/>
              </p:ext>
            </p:extLst>
          </p:nvPr>
        </p:nvGraphicFramePr>
        <p:xfrm>
          <a:off x="1746505" y="1974013"/>
          <a:ext cx="5503280" cy="2925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820">
                  <a:extLst>
                    <a:ext uri="{9D8B030D-6E8A-4147-A177-3AD203B41FA5}">
                      <a16:colId xmlns:a16="http://schemas.microsoft.com/office/drawing/2014/main" val="3262313348"/>
                    </a:ext>
                  </a:extLst>
                </a:gridCol>
                <a:gridCol w="1375820">
                  <a:extLst>
                    <a:ext uri="{9D8B030D-6E8A-4147-A177-3AD203B41FA5}">
                      <a16:colId xmlns:a16="http://schemas.microsoft.com/office/drawing/2014/main" val="818941981"/>
                    </a:ext>
                  </a:extLst>
                </a:gridCol>
                <a:gridCol w="1375820">
                  <a:extLst>
                    <a:ext uri="{9D8B030D-6E8A-4147-A177-3AD203B41FA5}">
                      <a16:colId xmlns:a16="http://schemas.microsoft.com/office/drawing/2014/main" val="2293057312"/>
                    </a:ext>
                  </a:extLst>
                </a:gridCol>
                <a:gridCol w="1375820">
                  <a:extLst>
                    <a:ext uri="{9D8B030D-6E8A-4147-A177-3AD203B41FA5}">
                      <a16:colId xmlns:a16="http://schemas.microsoft.com/office/drawing/2014/main" val="473450288"/>
                    </a:ext>
                  </a:extLst>
                </a:gridCol>
              </a:tblGrid>
              <a:tr h="769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Pisano</a:t>
                      </a:r>
                    </a:p>
                    <a:p>
                      <a:pPr algn="ctr"/>
                      <a:r>
                        <a:rPr lang="en-US" dirty="0"/>
                        <a:t>PHO206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Chatura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Osama</a:t>
                      </a:r>
                    </a:p>
                    <a:p>
                      <a:pPr algn="ctr"/>
                      <a:r>
                        <a:rPr lang="en-US" dirty="0"/>
                        <a:t>PSY B51</a:t>
                      </a:r>
                    </a:p>
                    <a:p>
                      <a:pPr algn="ctr"/>
                      <a:r>
                        <a:rPr lang="en-US" dirty="0"/>
                        <a:t>(Waleed/ </a:t>
                      </a:r>
                      <a:r>
                        <a:rPr lang="en-US" dirty="0" err="1"/>
                        <a:t>Shash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Hirsch</a:t>
                      </a:r>
                    </a:p>
                    <a:p>
                      <a:pPr algn="ctr"/>
                      <a:r>
                        <a:rPr lang="en-US" dirty="0"/>
                        <a:t>PSY B53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Bingying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3153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12/7 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16297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12/7 3:55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97274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12/7 4:20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06417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12/7 4:45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952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E52344-801E-42C4-838B-5C84C3398403}"/>
              </a:ext>
            </a:extLst>
          </p:cNvPr>
          <p:cNvSpPr txBox="1"/>
          <p:nvPr/>
        </p:nvSpPr>
        <p:spPr>
          <a:xfrm>
            <a:off x="1955800" y="1003103"/>
            <a:ext cx="5575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PDR – Design Review Schedule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144</Words>
  <Application>Microsoft Macintosh PowerPoint</Application>
  <PresentationFormat>On-screen Show (4:3)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Pisano, Alan</dc:creator>
  <cp:lastModifiedBy>Pisano, Alan</cp:lastModifiedBy>
  <cp:revision>9</cp:revision>
  <cp:lastPrinted>2021-11-22T16:28:32Z</cp:lastPrinted>
  <dcterms:created xsi:type="dcterms:W3CDTF">2020-11-21T21:13:26Z</dcterms:created>
  <dcterms:modified xsi:type="dcterms:W3CDTF">2021-11-28T16:42:44Z</dcterms:modified>
</cp:coreProperties>
</file>