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5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6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5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1871-9AE8-B547-B11B-B83BC8E1007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4810-503F-EA4A-825E-89A2CF7F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4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4B64-3593-1848-9443-9A8D9330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standard?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D8FF-3ED8-2849-9D96-90A40203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“A standard is a document that provides requirements, specifications, guidelines, or characteristics that can be used consistently to ensure that materials, products, processes and services are fit for their purpose.” – ISO</a:t>
            </a:r>
          </a:p>
          <a:p>
            <a:r>
              <a:rPr lang="en-US" dirty="0"/>
              <a:t>Intended to provide a common design for a product, process, service, or system.</a:t>
            </a:r>
          </a:p>
          <a:p>
            <a:r>
              <a:rPr lang="en-US" dirty="0"/>
              <a:t>Standards are intended to ensure that our devices (systems) work safely and efficiently</a:t>
            </a:r>
          </a:p>
          <a:p>
            <a:r>
              <a:rPr lang="en-US" dirty="0"/>
              <a:t>An example is the wireless standard IEEE 802.11</a:t>
            </a:r>
          </a:p>
          <a:p>
            <a:r>
              <a:rPr lang="en-US" dirty="0"/>
              <a:t>Another is the Bluetooth standard IEEE 802.15</a:t>
            </a:r>
          </a:p>
        </p:txBody>
      </p:sp>
    </p:spTree>
    <p:extLst>
      <p:ext uri="{BB962C8B-B14F-4D97-AF65-F5344CB8AC3E}">
        <p14:creationId xmlns:p14="http://schemas.microsoft.com/office/powerpoint/2010/main" val="226746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B3DD-B22F-204F-A721-9A65ECE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different standard setting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F698-C2D4-8848-BEC7-65CFFBC5EE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ISO</a:t>
            </a:r>
          </a:p>
          <a:p>
            <a:pPr lvl="1"/>
            <a:r>
              <a:rPr lang="en-US" sz="3600" dirty="0"/>
              <a:t>IEC</a:t>
            </a:r>
          </a:p>
          <a:p>
            <a:pPr lvl="1"/>
            <a:r>
              <a:rPr lang="en-US" sz="3600" dirty="0"/>
              <a:t>ITC</a:t>
            </a:r>
          </a:p>
          <a:p>
            <a:pPr lvl="1"/>
            <a:r>
              <a:rPr lang="en-US" sz="3600" dirty="0"/>
              <a:t>ASME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7902C-AE31-8E46-8463-8859CD37F0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3600" dirty="0"/>
              <a:t>IEEE</a:t>
            </a:r>
          </a:p>
          <a:p>
            <a:pPr lvl="1"/>
            <a:r>
              <a:rPr lang="en-US" sz="3600" dirty="0"/>
              <a:t>SAE</a:t>
            </a:r>
          </a:p>
          <a:p>
            <a:pPr lvl="1"/>
            <a:r>
              <a:rPr lang="en-US" sz="3600" dirty="0"/>
              <a:t>NIST</a:t>
            </a:r>
          </a:p>
          <a:p>
            <a:pPr lvl="1"/>
            <a:r>
              <a:rPr lang="en-US" sz="3600" dirty="0"/>
              <a:t>(many others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9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E325-9727-274B-A781-7651CD90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IEEE is a major standards setting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FC77-807E-A04C-BD12-F279330C7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NESC (National Electrical Safety Code)</a:t>
            </a:r>
          </a:p>
          <a:p>
            <a:r>
              <a:rPr lang="en-US" dirty="0"/>
              <a:t>Aerospace Electronics</a:t>
            </a:r>
          </a:p>
          <a:p>
            <a:r>
              <a:rPr lang="en-US" dirty="0"/>
              <a:t>Blockchain Technology</a:t>
            </a:r>
          </a:p>
          <a:p>
            <a:r>
              <a:rPr lang="en-US" dirty="0"/>
              <a:t>Cybersecurity</a:t>
            </a:r>
          </a:p>
          <a:p>
            <a:r>
              <a:rPr lang="en-US" dirty="0"/>
              <a:t>Digital Health</a:t>
            </a:r>
          </a:p>
          <a:p>
            <a:r>
              <a:rPr lang="en-US" dirty="0"/>
              <a:t>Smart Grid</a:t>
            </a:r>
          </a:p>
          <a:p>
            <a:r>
              <a:rPr lang="en-US" dirty="0"/>
              <a:t>Information Technology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BDD72-FBEF-CE49-BF13-5536488D2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Nuclear Engineering</a:t>
            </a:r>
          </a:p>
          <a:p>
            <a:r>
              <a:rPr lang="en-US" dirty="0"/>
              <a:t>Power and Energy</a:t>
            </a:r>
          </a:p>
          <a:p>
            <a:r>
              <a:rPr lang="en-US" dirty="0"/>
              <a:t>Robotics and Automation</a:t>
            </a:r>
          </a:p>
          <a:p>
            <a:r>
              <a:rPr lang="en-US" dirty="0"/>
              <a:t>Storage Systems</a:t>
            </a:r>
          </a:p>
          <a:p>
            <a:r>
              <a:rPr lang="en-US" dirty="0"/>
              <a:t>Telecommunications</a:t>
            </a:r>
          </a:p>
          <a:p>
            <a:r>
              <a:rPr lang="en-US" dirty="0"/>
              <a:t>Test Suite Technology</a:t>
            </a:r>
          </a:p>
          <a:p>
            <a:r>
              <a:rPr lang="en-US" dirty="0"/>
              <a:t>Vehicular Technology</a:t>
            </a:r>
          </a:p>
        </p:txBody>
      </p:sp>
    </p:spTree>
    <p:extLst>
      <p:ext uri="{BB962C8B-B14F-4D97-AF65-F5344CB8AC3E}">
        <p14:creationId xmlns:p14="http://schemas.microsoft.com/office/powerpoint/2010/main" val="38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B8CA-C9C7-744D-ADF2-477584C9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find IEEE standards?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D195-C8DD-0342-B43F-2C1A008A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source is IEEE Xplore (</a:t>
            </a:r>
            <a:r>
              <a:rPr lang="en-US" dirty="0" err="1"/>
              <a:t>ieeexplore.ieee.com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BU Library has a subscription</a:t>
            </a:r>
          </a:p>
        </p:txBody>
      </p:sp>
    </p:spTree>
    <p:extLst>
      <p:ext uri="{BB962C8B-B14F-4D97-AF65-F5344CB8AC3E}">
        <p14:creationId xmlns:p14="http://schemas.microsoft.com/office/powerpoint/2010/main" val="56492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439A-6F66-524B-A079-585C18A9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I comply?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188F-0FF9-A646-A28B-4479E88B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750"/>
            <a:ext cx="7886700" cy="47482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 aware of the existence of standards</a:t>
            </a:r>
          </a:p>
          <a:p>
            <a:r>
              <a:rPr lang="en-US" dirty="0"/>
              <a:t>Assemble subsystems and assemblies from parts which have been designed by OEMs consistent with approved standards.</a:t>
            </a:r>
          </a:p>
          <a:p>
            <a:pPr lvl="1"/>
            <a:r>
              <a:rPr lang="en-US" dirty="0"/>
              <a:t>Use of wall-socket approved power supplies</a:t>
            </a:r>
          </a:p>
          <a:p>
            <a:pPr lvl="1"/>
            <a:r>
              <a:rPr lang="en-US" dirty="0"/>
              <a:t>Use standard communication protocols (</a:t>
            </a:r>
            <a:r>
              <a:rPr lang="en-US" dirty="0" err="1"/>
              <a:t>e.g</a:t>
            </a:r>
            <a:r>
              <a:rPr lang="en-US" dirty="0"/>
              <a:t> for </a:t>
            </a:r>
            <a:r>
              <a:rPr lang="en-US" dirty="0" err="1"/>
              <a:t>wifi</a:t>
            </a:r>
            <a:r>
              <a:rPr lang="en-US" dirty="0"/>
              <a:t>. Bluetooth, </a:t>
            </a:r>
            <a:r>
              <a:rPr lang="en-US" dirty="0" err="1"/>
              <a:t>zigbee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Use approved software libraries</a:t>
            </a:r>
          </a:p>
          <a:p>
            <a:pPr lvl="1"/>
            <a:r>
              <a:rPr lang="en-US" dirty="0"/>
              <a:t>Ensure components such as batteries are used according to manufacturer specifications</a:t>
            </a:r>
          </a:p>
          <a:p>
            <a:pPr lvl="1"/>
            <a:r>
              <a:rPr lang="en-US" dirty="0"/>
              <a:t>Ensure PCBs are designed with manufacturing guidelines provided by the PCB vendor</a:t>
            </a:r>
          </a:p>
          <a:p>
            <a:pPr lvl="1"/>
            <a:r>
              <a:rPr lang="en-US" dirty="0"/>
              <a:t>Properly document software</a:t>
            </a:r>
          </a:p>
          <a:p>
            <a:pPr lvl="1"/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87798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257</Words>
  <Application>Microsoft Macintosh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a standard?</vt:lpstr>
      <vt:lpstr>Many different standard setting organizations</vt:lpstr>
      <vt:lpstr>IEEE is a major standards setting organization</vt:lpstr>
      <vt:lpstr>How do I find IEEE standards?</vt:lpstr>
      <vt:lpstr>So how do I comply?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Pisano, Alan</dc:creator>
  <cp:lastModifiedBy>Pisano, Alan</cp:lastModifiedBy>
  <cp:revision>9</cp:revision>
  <dcterms:created xsi:type="dcterms:W3CDTF">2021-03-23T12:36:37Z</dcterms:created>
  <dcterms:modified xsi:type="dcterms:W3CDTF">2021-03-23T18:29:40Z</dcterms:modified>
</cp:coreProperties>
</file>