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72c5e5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72c5e5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672c5e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672c5e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2c5e5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72c5e5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72c5e5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72c5e5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72c5e5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72c5e5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23" y="885500"/>
            <a:ext cx="3112200" cy="310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5" y="1297338"/>
            <a:ext cx="4318177" cy="24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358350" y="1808550"/>
            <a:ext cx="810300" cy="69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198" y="932400"/>
            <a:ext cx="3287950" cy="3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439" y="2571762"/>
            <a:ext cx="2231412" cy="213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450" y="389925"/>
            <a:ext cx="2231412" cy="2132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36" y="643850"/>
            <a:ext cx="3866676" cy="385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150" y="1343025"/>
            <a:ext cx="25717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588" y="817263"/>
            <a:ext cx="5406826" cy="35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347" y="2418079"/>
            <a:ext cx="1506684" cy="1130017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355" y="1542663"/>
            <a:ext cx="1506715" cy="113004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355" y="3048646"/>
            <a:ext cx="1506715" cy="113004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367" y="2531909"/>
            <a:ext cx="1506684" cy="113001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7"/>
          <p:cNvSpPr txBox="1"/>
          <p:nvPr/>
        </p:nvSpPr>
        <p:spPr>
          <a:xfrm>
            <a:off x="894313" y="680025"/>
            <a:ext cx="17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positions of the cable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850300" y="1481575"/>
            <a:ext cx="17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r>
              <a:rPr lang="en"/>
              <a:t> position of the cable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867325" y="1481575"/>
            <a:ext cx="162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</a:t>
            </a:r>
            <a:r>
              <a:rPr lang="en"/>
              <a:t> position of the cable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077317" y="3050553"/>
            <a:ext cx="340800" cy="92700"/>
          </a:xfrm>
          <a:prstGeom prst="rightArrow">
            <a:avLst>
              <a:gd fmla="val 50000" name="adj1"/>
              <a:gd fmla="val 107515" name="adj2"/>
            </a:avLst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 rot="10800000">
            <a:off x="6033292" y="3050541"/>
            <a:ext cx="340800" cy="92700"/>
          </a:xfrm>
          <a:prstGeom prst="rightArrow">
            <a:avLst>
              <a:gd fmla="val 50000" name="adj1"/>
              <a:gd fmla="val 107515" name="adj2"/>
            </a:avLst>
          </a:prstGeom>
          <a:solidFill>
            <a:srgbClr val="ADA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