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345232-1D12-403B-AC0E-6FC78F6A3FC2}">
  <a:tblStyle styleId="{43345232-1D12-403B-AC0E-6FC78F6A3F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12E672-9C5C-45AA-B38E-46DF32EA3C9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3" y="-4373"/>
            <a:ext cx="914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685800" y="1851670"/>
            <a:ext cx="7772400" cy="82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80"/>
              <a:buFont typeface="Arial"/>
              <a:buNone/>
            </a:pPr>
            <a:r>
              <a:rPr b="1" i="0" lang="es-CO" sz="148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PEF-366</a:t>
            </a:r>
            <a:br>
              <a:rPr b="1" i="0" lang="es-CO" sz="222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CO" sz="222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Desarrollo de recurso educativo orientado a la cultura Maker para el curso de Diseño Conceptual</a:t>
            </a:r>
            <a:endParaRPr b="1" i="0" sz="222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0" y="4587101"/>
            <a:ext cx="9144000" cy="576937"/>
          </a:xfrm>
          <a:prstGeom prst="rect">
            <a:avLst/>
          </a:prstGeom>
          <a:solidFill>
            <a:srgbClr val="A5A5A5">
              <a:alpha val="36862"/>
            </a:srgbClr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Seminario de socialización de prácticas y proyectos</a:t>
            </a:r>
            <a:endParaRPr/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Actividad Complementaria - semana 8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91680" y="4202150"/>
            <a:ext cx="5947588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rPr>
              <a:t>Colectivo: IGA3</a:t>
            </a:r>
            <a:endParaRPr b="1" i="0" sz="1600" u="none" cap="none" strike="noStrike">
              <a:solidFill>
                <a:srgbClr val="0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83232" y="123478"/>
            <a:ext cx="2244552" cy="1435023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Agregue una foto del colectivo aquí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3"/>
          <p:cNvGraphicFramePr/>
          <p:nvPr/>
        </p:nvGraphicFramePr>
        <p:xfrm>
          <a:off x="1691680" y="2788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{43345232-1D12-403B-AC0E-6FC78F6A3FC2}</a:tableStyleId>
              </a:tblPr>
              <a:tblGrid>
                <a:gridCol w="3222600"/>
                <a:gridCol w="1080125"/>
                <a:gridCol w="1529925"/>
              </a:tblGrid>
              <a:tr h="35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Diego Alejandro Zorrilla Hernández</a:t>
                      </a:r>
                      <a:endParaRPr b="1" sz="1050" u="none" cap="none" strike="noStrike">
                        <a:solidFill>
                          <a:srgbClr val="006666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2170236</a:t>
                      </a:r>
                      <a:endParaRPr b="1" sz="1050" u="none" cap="none" strike="noStrike">
                        <a:solidFill>
                          <a:srgbClr val="006666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MK04</a:t>
                      </a:r>
                      <a:endParaRPr b="1" sz="1050" u="none" cap="none" strike="noStrike">
                        <a:solidFill>
                          <a:srgbClr val="006666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Sergio Alejandro Bolaños Ramírez</a:t>
                      </a:r>
                      <a:endParaRPr b="1" sz="1050" u="none" cap="none" strike="noStrike">
                        <a:solidFill>
                          <a:srgbClr val="006666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050"/>
                        <a:buFont typeface="Calibri"/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2170648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050"/>
                        <a:buFont typeface="Calibri"/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EK06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Juan Camilo López Mercado</a:t>
                      </a:r>
                      <a:endParaRPr b="1" sz="1050" u="none" cap="none" strike="noStrike">
                        <a:solidFill>
                          <a:srgbClr val="006666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050"/>
                        <a:buFont typeface="Calibri"/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2170601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66"/>
                        </a:buClr>
                        <a:buSzPts val="1050"/>
                        <a:buFont typeface="Calibri"/>
                        <a:buNone/>
                      </a:pPr>
                      <a:r>
                        <a:rPr b="1" lang="es-CO" sz="1050" u="none" cap="none" strike="noStrike">
                          <a:solidFill>
                            <a:srgbClr val="006666"/>
                          </a:solidFill>
                        </a:rPr>
                        <a:t>ME05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-638" l="0" r="274" t="15395"/>
          <a:stretch/>
        </p:blipFill>
        <p:spPr>
          <a:xfrm>
            <a:off x="387235" y="123478"/>
            <a:ext cx="2240549" cy="1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251520" y="35198"/>
            <a:ext cx="5544616" cy="47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es-CO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Aspectos mas relevantes de la PEF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1475656" y="771550"/>
            <a:ext cx="6320720" cy="4255690"/>
            <a:chOff x="699552" y="-16098"/>
            <a:chExt cx="7534656" cy="5657088"/>
          </a:xfrm>
        </p:grpSpPr>
        <p:sp>
          <p:nvSpPr>
            <p:cNvPr id="110" name="Google Shape;110;p14"/>
            <p:cNvSpPr/>
            <p:nvPr/>
          </p:nvSpPr>
          <p:spPr>
            <a:xfrm>
              <a:off x="1979712" y="-16098"/>
              <a:ext cx="4974336" cy="96316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recurso educativo orientado a la cultura Maker para el curso de Diseño Conceptual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436656" y="1343310"/>
              <a:ext cx="2060448" cy="6339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Leonardo Saavedra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99552" y="2373534"/>
              <a:ext cx="7534656" cy="9387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recursos educativos para ayudar al entendimiento de las temáticas del curso de diseño conceptual, con base en las características de la cultura Maker.</a:t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99552" y="4129182"/>
              <a:ext cx="2877312" cy="151180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Contextualización de la cultura maker y el la experiencia de los estudiantes en el curso de Diseño conceptual.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356896" y="4129182"/>
              <a:ext cx="2877312" cy="1511808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material de apoyo para el curso Diseño Conceptual con base a las características de la cultura maker.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14"/>
            <p:cNvCxnSpPr>
              <a:stCxn id="110" idx="2"/>
              <a:endCxn id="111" idx="0"/>
            </p:cNvCxnSpPr>
            <p:nvPr/>
          </p:nvCxnSpPr>
          <p:spPr>
            <a:xfrm>
              <a:off x="4466880" y="947070"/>
              <a:ext cx="0" cy="396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6" name="Google Shape;116;p14"/>
            <p:cNvCxnSpPr>
              <a:stCxn id="111" idx="2"/>
              <a:endCxn id="112" idx="0"/>
            </p:cNvCxnSpPr>
            <p:nvPr/>
          </p:nvCxnSpPr>
          <p:spPr>
            <a:xfrm>
              <a:off x="4466880" y="1977294"/>
              <a:ext cx="0" cy="396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7" name="Google Shape;117;p14"/>
            <p:cNvCxnSpPr>
              <a:stCxn id="112" idx="2"/>
              <a:endCxn id="113" idx="0"/>
            </p:cNvCxnSpPr>
            <p:nvPr/>
          </p:nvCxnSpPr>
          <p:spPr>
            <a:xfrm flipH="1">
              <a:off x="2138280" y="3312318"/>
              <a:ext cx="2328600" cy="816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18" name="Google Shape;118;p14"/>
            <p:cNvCxnSpPr>
              <a:stCxn id="112" idx="2"/>
              <a:endCxn id="114" idx="0"/>
            </p:cNvCxnSpPr>
            <p:nvPr/>
          </p:nvCxnSpPr>
          <p:spPr>
            <a:xfrm>
              <a:off x="4466880" y="3312318"/>
              <a:ext cx="2328600" cy="816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19" name="Google Shape;119;p14"/>
            <p:cNvSpPr txBox="1"/>
            <p:nvPr/>
          </p:nvSpPr>
          <p:spPr>
            <a:xfrm>
              <a:off x="974656" y="3501893"/>
              <a:ext cx="888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Entregable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Grupal</a:t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6954049" y="3535657"/>
              <a:ext cx="8884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Entregable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Individual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251520" y="35198"/>
            <a:ext cx="5976664" cy="47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Arial"/>
              <a:buNone/>
            </a:pPr>
            <a:r>
              <a:rPr b="1" lang="es-CO" sz="19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Aspectos mas relevantes del Perfil de proyecto</a:t>
            </a:r>
            <a:endParaRPr b="1" sz="197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251520" y="699542"/>
            <a:ext cx="295232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material didáctico para el curso Diseño Conceptual de la Universidad Autónoma de Occidente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200">
              <a:solidFill>
                <a:srgbClr val="0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41648" y="2646700"/>
            <a:ext cx="29523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el aprendizaje de las temáticas enseñadas a los estudiantes del curso diseño conceptual de la universidad autónoma de occidente con base a las características de la cultura Maker.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15"/>
          <p:cNvGraphicFramePr/>
          <p:nvPr/>
        </p:nvGraphicFramePr>
        <p:xfrm>
          <a:off x="3563888" y="720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{3D12E672-9C5C-45AA-B38E-46DF32EA3C94}</a:tableStyleId>
              </a:tblPr>
              <a:tblGrid>
                <a:gridCol w="1438000"/>
                <a:gridCol w="1873500"/>
                <a:gridCol w="2161100"/>
              </a:tblGrid>
              <a:tr h="20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O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General.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O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Específicos.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O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771575">
                <a:tc rowSpan="5"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Desarrollar herramientas didácticas para mejorar la forma en que aprenden las metodologías temáticas los estudiantes del curso Diseño Conceptual, tales como el análisis morfológico o el AHP, de la Universidad Autónoma de Occidente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Identificar aquellos temas en los cuales los estudiantes de Diseño Conceptual presentan mayor dificultad al momento de aprenderlos y aplicarlos.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8 – Documento en el que se indique cuál será la temática del curso de Diseño Conceptual sobre la que trabajará cada uno de los participantes del colectivo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575">
                <a:tc vMerge="1"/>
                <a:tc vMerge="1"/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9 -– Documento que presente la estructura preliminar del recurso educativo de apoyo al curso de Diseño Conceptual basado en la cultura Maker.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700">
                <a:tc vMerge="1"/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Desarrollar por lo menos 3 herramientas con enfoque en la cultura maker para los temas que se imparten en Diseño Conceptual.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Herramientas (una por cada integrante del colectivo) que se aplicarán al curso, en su primera fase.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5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actividades de prueba con estas herramientas en un grupo de Diseño Conceptual.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Retroalimentación acerca del material de apoyo.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875">
                <a:tc vMerge="1"/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mejoras a las herramientas propuestas mediante el desarrollo del objetivo 3.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13 – Material de apoyo finalizado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975" marB="45975" marR="45975" marL="4597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5"/>
          <p:cNvSpPr/>
          <p:nvPr/>
        </p:nvSpPr>
        <p:spPr>
          <a:xfrm>
            <a:off x="2276475" y="12001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259632" y="2211710"/>
            <a:ext cx="360040" cy="4349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213720" y="3161755"/>
            <a:ext cx="252028" cy="6389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251520" y="35198"/>
            <a:ext cx="5544616" cy="47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Arial"/>
              <a:buNone/>
            </a:pPr>
            <a:r>
              <a:rPr b="1" lang="es-CO" sz="19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 - Actividades a ejecutar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771550"/>
            <a:ext cx="6480720" cy="417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251520" y="35198"/>
            <a:ext cx="5544616" cy="47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es-CO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Presupuesto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16" y="1378786"/>
            <a:ext cx="8892480" cy="270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51520" y="35198"/>
            <a:ext cx="5544616" cy="47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Arial"/>
              <a:buNone/>
            </a:pPr>
            <a:r>
              <a:rPr b="1" lang="es-CO" sz="19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Avances desarrollo del proyecto (semana 7)</a:t>
            </a:r>
            <a:endParaRPr b="1" sz="197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51520" y="555526"/>
            <a:ext cx="8424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Indagación social sobre la experiencia de los estudiantes con el curso de Diseño conceptual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306" y="1584176"/>
            <a:ext cx="4048166" cy="293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52" y="1454090"/>
            <a:ext cx="4321464" cy="31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51520" y="35198"/>
            <a:ext cx="5544616" cy="473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Arial"/>
              <a:buNone/>
            </a:pPr>
            <a:r>
              <a:rPr b="1" lang="es-CO" sz="19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Avances desarrollo del proyecto (semana 7)</a:t>
            </a:r>
            <a:endParaRPr b="1" sz="197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95536" y="1851670"/>
            <a:ext cx="84249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Perfil del Proyecto Formativo Integrador (PFI)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Contextualización sobre la cultura Maker, por medio de lecturas.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Escritura de un artículo sobre la cultura maker, donde se abordó a grandes rasgos, el concepto, sus características y su adaptación a la educación de ingeniería.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" y="0"/>
            <a:ext cx="9140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0" y="4875569"/>
            <a:ext cx="9144000" cy="288469"/>
          </a:xfrm>
          <a:prstGeom prst="rect">
            <a:avLst/>
          </a:prstGeom>
          <a:solidFill>
            <a:srgbClr val="A5A5A5">
              <a:alpha val="29803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s-C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Seminario de socialización de prácticas y proyectos - Semana 8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" y="2283718"/>
            <a:ext cx="9143999" cy="1920955"/>
          </a:xfrm>
          <a:prstGeom prst="rect">
            <a:avLst/>
          </a:prstGeom>
          <a:solidFill>
            <a:srgbClr val="006666">
              <a:alpha val="29803"/>
            </a:srgb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1" lang="es-CO" sz="23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lang="es-CO" sz="20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Departamento de Innovación en Ingeniería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5"/>
              <a:buFont typeface="Arial"/>
              <a:buNone/>
            </a:pPr>
            <a:r>
              <a:rPr b="1" lang="es-CO" sz="178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formativo: Actividad Complementaria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lang="es-CO" sz="20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2018-03</a:t>
            </a:r>
            <a:endParaRPr b="1" sz="204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