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9f65e4d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9f65e4d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4c6a9f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4c6a9f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9f65e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9f65e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4c6a9fd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4c6a9fd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4c6a9fd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4c6a9fd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4c6a9fd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4c6a9fd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c6a9fd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4c6a9fd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30925" y="4100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Desarrollo de recurso educativo orientado a la cultura maker para el curso de Diseño Conceptual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Alejandro </a:t>
            </a:r>
            <a:r>
              <a:rPr lang="es"/>
              <a:t>Bolanos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Luz Daniela Avila Gonzalez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AHP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Análisis</a:t>
            </a:r>
            <a:r>
              <a:rPr lang="es"/>
              <a:t> </a:t>
            </a:r>
            <a:r>
              <a:rPr lang="es"/>
              <a:t>Jerárquico</a:t>
            </a:r>
            <a:r>
              <a:rPr lang="es"/>
              <a:t> de Procesos es una </a:t>
            </a:r>
            <a:r>
              <a:rPr lang="es"/>
              <a:t>metodología</a:t>
            </a:r>
            <a:r>
              <a:rPr lang="es"/>
              <a:t> que nos permite analizar y evaluar posibles soluciones a un problema en </a:t>
            </a:r>
            <a:r>
              <a:rPr lang="es"/>
              <a:t>específico</a:t>
            </a:r>
            <a:r>
              <a:rPr lang="es"/>
              <a:t> mediante los objetivos de primer nivel del </a:t>
            </a:r>
            <a:r>
              <a:rPr lang="es"/>
              <a:t>árbol</a:t>
            </a:r>
            <a:r>
              <a:rPr lang="es"/>
              <a:t> de objetivos, en ocasiones añadiendo un criterio extra para la </a:t>
            </a:r>
            <a:r>
              <a:rPr lang="es"/>
              <a:t>evaluación</a:t>
            </a:r>
            <a:r>
              <a:rPr lang="es"/>
              <a:t> de este </a:t>
            </a:r>
            <a:r>
              <a:rPr lang="es"/>
              <a:t>método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17875" y="4342625"/>
            <a:ext cx="9144000" cy="80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Objetivo: </a:t>
            </a:r>
            <a:r>
              <a:rPr lang="es"/>
              <a:t>Elección</a:t>
            </a:r>
            <a:r>
              <a:rPr lang="es"/>
              <a:t> del sistema de </a:t>
            </a:r>
            <a:r>
              <a:rPr lang="es"/>
              <a:t>activación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adecuado para una </a:t>
            </a:r>
            <a:r>
              <a:rPr lang="es"/>
              <a:t>línea</a:t>
            </a:r>
            <a:r>
              <a:rPr lang="es"/>
              <a:t> de </a:t>
            </a:r>
            <a:r>
              <a:rPr lang="es"/>
              <a:t>producción de cajas de cartón.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396425"/>
            <a:ext cx="85206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compañía</a:t>
            </a:r>
            <a:r>
              <a:rPr lang="es"/>
              <a:t> necesita implementar un nuevo sistema de </a:t>
            </a:r>
            <a:r>
              <a:rPr lang="es"/>
              <a:t>activación</a:t>
            </a:r>
            <a:r>
              <a:rPr lang="es"/>
              <a:t> para sus </a:t>
            </a:r>
            <a:r>
              <a:rPr lang="es"/>
              <a:t>líneas</a:t>
            </a:r>
            <a:r>
              <a:rPr lang="es"/>
              <a:t> de </a:t>
            </a:r>
            <a:r>
              <a:rPr lang="es"/>
              <a:t>producción</a:t>
            </a:r>
            <a:r>
              <a:rPr lang="es"/>
              <a:t>, y para las cuales cuenta con las siguientes opciones.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75" y="3642175"/>
            <a:ext cx="5637429" cy="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659500" y="0"/>
            <a:ext cx="475500" cy="517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55195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8713350" y="0"/>
            <a:ext cx="4308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2380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75" y="1035325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27000" y="4514175"/>
            <a:ext cx="9072300" cy="58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267500" y="2010525"/>
            <a:ext cx="34098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El 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Análisis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Morfológico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es la manera sistematica de explorar posibles combinaciones que resultan de la 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descomposición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de un sistema.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habrán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combinaciones que sean irrealizables, pero 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también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resultará</a:t>
            </a:r>
            <a:r>
              <a:rPr lang="es" sz="1800">
                <a:latin typeface="Amatic SC"/>
                <a:ea typeface="Amatic SC"/>
                <a:cs typeface="Amatic SC"/>
                <a:sym typeface="Amatic SC"/>
              </a:rPr>
              <a:t> inventos novedosos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5307850" y="649450"/>
            <a:ext cx="33291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</a:t>
            </a:r>
            <a:r>
              <a:rPr lang="es"/>
              <a:t>Morfológico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56575" y="274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</a:t>
            </a:r>
            <a:r>
              <a:rPr lang="es"/>
              <a:t>Morfológico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900"/>
            <a:ext cx="8839198" cy="25389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-17875" y="4702600"/>
            <a:ext cx="9144000" cy="4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381750" y="1071250"/>
            <a:ext cx="4566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Thanks for </a:t>
            </a:r>
            <a:r>
              <a:rPr lang="es" sz="7200"/>
              <a:t>watching</a:t>
            </a:r>
            <a:r>
              <a:rPr lang="es" sz="7200"/>
              <a:t> </a:t>
            </a:r>
            <a:endParaRPr sz="7200"/>
          </a:p>
        </p:txBody>
      </p:sp>
      <p:sp>
        <p:nvSpPr>
          <p:cNvPr id="105" name="Google Shape;105;p20"/>
          <p:cNvSpPr/>
          <p:nvPr/>
        </p:nvSpPr>
        <p:spPr>
          <a:xfrm>
            <a:off x="0" y="4048500"/>
            <a:ext cx="9144000" cy="109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