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
      <p:font typeface="Fira Sans Extra Condense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B1E537-A63A-472F-AD03-9FB6A15DD16E}">
  <a:tblStyle styleId="{04B1E537-A63A-472F-AD03-9FB6A15DD16E}"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Arial"/>
          <a:ea typeface="Arial"/>
          <a:cs typeface="Arial"/>
        </a:font>
        <a:srgbClr val="FFFFFF"/>
      </a:tcTxStyle>
      <a:tcStyle>
        <a:fill>
          <a:solidFill>
            <a:srgbClr val="4285F4"/>
          </a:solidFill>
        </a:fill>
      </a:tcStyle>
    </a:lastCol>
    <a:firstCol>
      <a:tcTxStyle b="on" i="off">
        <a:font>
          <a:latin typeface="Arial"/>
          <a:ea typeface="Arial"/>
          <a:cs typeface="Arial"/>
        </a:font>
        <a:srgbClr val="FFFFFF"/>
      </a:tcTxStyle>
      <a:tcStyle>
        <a:fill>
          <a:solidFill>
            <a:srgbClr val="4285F4"/>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4285F4"/>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4285F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35" Type="http://schemas.openxmlformats.org/officeDocument/2006/relationships/font" Target="fonts/FiraSansExtraCondensed-regular.fntdata"/><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37" Type="http://schemas.openxmlformats.org/officeDocument/2006/relationships/font" Target="fonts/FiraSansExtraCondensed-italic.fntdata"/><Relationship Id="rId14" Type="http://schemas.openxmlformats.org/officeDocument/2006/relationships/slide" Target="slides/slide8.xml"/><Relationship Id="rId36" Type="http://schemas.openxmlformats.org/officeDocument/2006/relationships/font" Target="fonts/FiraSansExtraCondensed-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FiraSansExtraCondense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f865e26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cf865e26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cf865e2639_1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cf865e2639_1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cf865e2639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cf865e2639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f865e2639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cf865e2639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cf865e2639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cf865e2639_6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865e2639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865e2639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cf865e2639_6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cf865e2639_6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cf865e2639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cf865e2639_6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cf865e2639_6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cf865e2639_6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cf865e2639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cf865e2639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cf865e2639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cf865e2639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865e2639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f865e2639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cf865e2639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cf865e2639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f865e2639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f865e2639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f865e2639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cf865e2639_3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f865e2639_1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f865e2639_1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f865e2639_1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cf865e2639_1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cf865e2639_1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cf865e2639_1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cf865e2639_1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cf865e2639_1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cf865e2639_1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cf865e2639_1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1" Type="http://schemas.openxmlformats.org/officeDocument/2006/relationships/hyperlink" Target="https://www.liderit.es/monitorizacion-en-tiempo-real-con-nagios/" TargetMode="External"/><Relationship Id="rId10" Type="http://schemas.openxmlformats.org/officeDocument/2006/relationships/hyperlink" Target="https://www.cisco.com/c/es_mx/solutions/automation/what-is-network-monitoring.html" TargetMode="External"/><Relationship Id="rId13" Type="http://schemas.openxmlformats.org/officeDocument/2006/relationships/hyperlink" Target="https://quasarbi.com/ZABBIX.html" TargetMode="External"/><Relationship Id="rId12" Type="http://schemas.openxmlformats.org/officeDocument/2006/relationships/hyperlink" Target="https://www.liderit.es/monitorizacion-en-tiempo-real-con-nagios/" TargetMode="External"/><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www.xataka.com/basics/ftp-que-como-funciona" TargetMode="External"/><Relationship Id="rId4" Type="http://schemas.openxmlformats.org/officeDocument/2006/relationships/hyperlink" Target="https://www.xataka.com/basics/ftp-que-como-funciona" TargetMode="External"/><Relationship Id="rId9" Type="http://schemas.openxmlformats.org/officeDocument/2006/relationships/hyperlink" Target="https://www.cisco.com/c/es_mx/solutions/automation/what-is-network-monitoring.html" TargetMode="External"/><Relationship Id="rId5" Type="http://schemas.openxmlformats.org/officeDocument/2006/relationships/hyperlink" Target="https://developer.mozilla.org/es/docs/Web/HTTP/Overview" TargetMode="External"/><Relationship Id="rId6" Type="http://schemas.openxmlformats.org/officeDocument/2006/relationships/hyperlink" Target="https://developer.mozilla.org/es/docs/Web/HTTP/Overview" TargetMode="External"/><Relationship Id="rId7" Type="http://schemas.openxmlformats.org/officeDocument/2006/relationships/hyperlink" Target="https://www.ibm.com/docs/es/i/7.3?topic=information-smtp" TargetMode="External"/><Relationship Id="rId8" Type="http://schemas.openxmlformats.org/officeDocument/2006/relationships/hyperlink" Target="https://www.ibm.com/docs/es/i/7.3?topic=information-smt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1" Type="http://schemas.openxmlformats.org/officeDocument/2006/relationships/hyperlink" Target="https://github.com/miguel-rondon/Telecomunicaciones-3-Proyecto-Final/blob/master/Guia.md" TargetMode="External"/><Relationship Id="rId10" Type="http://schemas.openxmlformats.org/officeDocument/2006/relationships/hyperlink" Target="https://www.nagios.com/resources/nagios-xi/" TargetMode="External"/><Relationship Id="rId12" Type="http://schemas.openxmlformats.org/officeDocument/2006/relationships/hyperlink" Target="https://github.com/miguel-rondon/Telecomunicaciones-3-Proyecto-Final/blob/master/Guia.md" TargetMode="External"/><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www.aplyca.com/es/blog/grafana-y-prometheus-para-monitoreo-de-contenedores" TargetMode="External"/><Relationship Id="rId4" Type="http://schemas.openxmlformats.org/officeDocument/2006/relationships/hyperlink" Target="https://www.aplyca.com/es/blog/grafana-y-prometheus-para-monitoreo-de-contenedores" TargetMode="External"/><Relationship Id="rId9" Type="http://schemas.openxmlformats.org/officeDocument/2006/relationships/hyperlink" Target="https://www.nagios.com/resources/nagios-xi/" TargetMode="External"/><Relationship Id="rId5" Type="http://schemas.openxmlformats.org/officeDocument/2006/relationships/hyperlink" Target="https://www.metricfire.com/blog/prometheus-vs-nagios/#strongWhen-to-use-Hosted-Prometheus-by-MetricFirestrong" TargetMode="External"/><Relationship Id="rId6" Type="http://schemas.openxmlformats.org/officeDocument/2006/relationships/hyperlink" Target="https://www.metricfire.com/blog/prometheus-vs-nagios/#strongWhen-to-use-Hosted-Prometheus-by-MetricFirestrong" TargetMode="External"/><Relationship Id="rId7" Type="http://schemas.openxmlformats.org/officeDocument/2006/relationships/hyperlink" Target="https://dementium2.com/administrador-neto/comparacion-de-nagios-y-zabbix-cual-es-mejor-para/" TargetMode="External"/><Relationship Id="rId8" Type="http://schemas.openxmlformats.org/officeDocument/2006/relationships/hyperlink" Target="https://dementium2.com/administrador-neto/comparacion-de-nagios-y-zabbix-cual-es-mejor-par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6022600" y="-1150025"/>
            <a:ext cx="4175700" cy="41199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98900" y="299650"/>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4191700" y="495325"/>
            <a:ext cx="4791600" cy="230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4700">
                <a:latin typeface="Merriweather"/>
                <a:ea typeface="Merriweather"/>
                <a:cs typeface="Merriweather"/>
                <a:sym typeface="Merriweather"/>
              </a:rPr>
              <a:t>Monitoreo de infraestructura con Nagios</a:t>
            </a:r>
            <a:endParaRPr b="1" sz="4700">
              <a:latin typeface="Merriweather"/>
              <a:ea typeface="Merriweather"/>
              <a:cs typeface="Merriweather"/>
              <a:sym typeface="Merriweather"/>
            </a:endParaRPr>
          </a:p>
        </p:txBody>
      </p:sp>
      <p:sp>
        <p:nvSpPr>
          <p:cNvPr id="57" name="Google Shape;57;p13"/>
          <p:cNvSpPr txBox="1"/>
          <p:nvPr/>
        </p:nvSpPr>
        <p:spPr>
          <a:xfrm>
            <a:off x="5432475" y="3619675"/>
            <a:ext cx="2433000" cy="11787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Merriweather"/>
              <a:buChar char="●"/>
            </a:pPr>
            <a:r>
              <a:rPr lang="es">
                <a:latin typeface="Merriweather"/>
                <a:ea typeface="Merriweather"/>
                <a:cs typeface="Merriweather"/>
                <a:sym typeface="Merriweather"/>
              </a:rPr>
              <a:t>Iván C. Holguín</a:t>
            </a:r>
            <a:endParaRPr>
              <a:latin typeface="Merriweather"/>
              <a:ea typeface="Merriweather"/>
              <a:cs typeface="Merriweather"/>
              <a:sym typeface="Merriweather"/>
            </a:endParaRPr>
          </a:p>
          <a:p>
            <a:pPr indent="-317500" lvl="0" marL="457200" rtl="0" algn="just">
              <a:spcBef>
                <a:spcPts val="0"/>
              </a:spcBef>
              <a:spcAft>
                <a:spcPts val="0"/>
              </a:spcAft>
              <a:buSzPts val="1400"/>
              <a:buFont typeface="Merriweather"/>
              <a:buChar char="●"/>
            </a:pPr>
            <a:r>
              <a:rPr lang="es">
                <a:latin typeface="Merriweather"/>
                <a:ea typeface="Merriweather"/>
                <a:cs typeface="Merriweather"/>
                <a:sym typeface="Merriweather"/>
              </a:rPr>
              <a:t>Miguel S. Rondón</a:t>
            </a:r>
            <a:endParaRPr>
              <a:latin typeface="Merriweather"/>
              <a:ea typeface="Merriweather"/>
              <a:cs typeface="Merriweather"/>
              <a:sym typeface="Merriweather"/>
            </a:endParaRPr>
          </a:p>
          <a:p>
            <a:pPr indent="-317500" lvl="0" marL="457200" rtl="0" algn="just">
              <a:spcBef>
                <a:spcPts val="0"/>
              </a:spcBef>
              <a:spcAft>
                <a:spcPts val="0"/>
              </a:spcAft>
              <a:buSzPts val="1400"/>
              <a:buFont typeface="Merriweather"/>
              <a:buChar char="●"/>
            </a:pPr>
            <a:r>
              <a:rPr lang="es">
                <a:latin typeface="Merriweather"/>
                <a:ea typeface="Merriweather"/>
                <a:cs typeface="Merriweather"/>
                <a:sym typeface="Merriweather"/>
              </a:rPr>
              <a:t>Kevin A. Trujillo</a:t>
            </a:r>
            <a:endParaRPr>
              <a:latin typeface="Merriweather"/>
              <a:ea typeface="Merriweather"/>
              <a:cs typeface="Merriweather"/>
              <a:sym typeface="Merriweather"/>
            </a:endParaRPr>
          </a:p>
          <a:p>
            <a:pPr indent="-317500" lvl="0" marL="457200" rtl="0" algn="just">
              <a:spcBef>
                <a:spcPts val="0"/>
              </a:spcBef>
              <a:spcAft>
                <a:spcPts val="0"/>
              </a:spcAft>
              <a:buSzPts val="1400"/>
              <a:buFont typeface="Merriweather"/>
              <a:buChar char="●"/>
            </a:pPr>
            <a:r>
              <a:rPr lang="es">
                <a:latin typeface="Merriweather"/>
                <a:ea typeface="Merriweather"/>
                <a:cs typeface="Merriweather"/>
                <a:sym typeface="Merriweather"/>
              </a:rPr>
              <a:t>Julián A. Vega</a:t>
            </a:r>
            <a:endParaRPr>
              <a:latin typeface="Merriweather"/>
              <a:ea typeface="Merriweather"/>
              <a:cs typeface="Merriweather"/>
              <a:sym typeface="Merriweather"/>
            </a:endParaRPr>
          </a:p>
        </p:txBody>
      </p:sp>
      <p:grpSp>
        <p:nvGrpSpPr>
          <p:cNvPr id="58" name="Google Shape;58;p13"/>
          <p:cNvGrpSpPr/>
          <p:nvPr/>
        </p:nvGrpSpPr>
        <p:grpSpPr>
          <a:xfrm>
            <a:off x="301459" y="1133502"/>
            <a:ext cx="3209361" cy="2876487"/>
            <a:chOff x="719434" y="1133502"/>
            <a:chExt cx="3209361" cy="2876487"/>
          </a:xfrm>
        </p:grpSpPr>
        <p:grpSp>
          <p:nvGrpSpPr>
            <p:cNvPr id="59" name="Google Shape;59;p13"/>
            <p:cNvGrpSpPr/>
            <p:nvPr/>
          </p:nvGrpSpPr>
          <p:grpSpPr>
            <a:xfrm>
              <a:off x="719434" y="1133502"/>
              <a:ext cx="3209361" cy="2876487"/>
              <a:chOff x="3548997" y="2988875"/>
              <a:chExt cx="2046003" cy="1741531"/>
            </a:xfrm>
          </p:grpSpPr>
          <p:sp>
            <p:nvSpPr>
              <p:cNvPr id="60" name="Google Shape;60;p13"/>
              <p:cNvSpPr/>
              <p:nvPr/>
            </p:nvSpPr>
            <p:spPr>
              <a:xfrm>
                <a:off x="3846491" y="4649338"/>
                <a:ext cx="1530394" cy="81068"/>
              </a:xfrm>
              <a:custGeom>
                <a:rect b="b" l="l" r="r" t="t"/>
                <a:pathLst>
                  <a:path extrusionOk="0" h="1105" w="20860">
                    <a:moveTo>
                      <a:pt x="10430" y="1"/>
                    </a:moveTo>
                    <a:cubicBezTo>
                      <a:pt x="4669" y="1"/>
                      <a:pt x="0" y="249"/>
                      <a:pt x="0" y="553"/>
                    </a:cubicBezTo>
                    <a:cubicBezTo>
                      <a:pt x="0" y="857"/>
                      <a:pt x="4669" y="1105"/>
                      <a:pt x="10430" y="1105"/>
                    </a:cubicBezTo>
                    <a:cubicBezTo>
                      <a:pt x="16191" y="1105"/>
                      <a:pt x="20859" y="857"/>
                      <a:pt x="20859" y="553"/>
                    </a:cubicBezTo>
                    <a:cubicBezTo>
                      <a:pt x="20859" y="249"/>
                      <a:pt x="16191" y="1"/>
                      <a:pt x="10430"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4341042" y="4349864"/>
                <a:ext cx="462346" cy="263234"/>
              </a:xfrm>
              <a:custGeom>
                <a:rect b="b" l="l" r="r" t="t"/>
                <a:pathLst>
                  <a:path extrusionOk="0" h="3588" w="6302">
                    <a:moveTo>
                      <a:pt x="456" y="0"/>
                    </a:moveTo>
                    <a:lnTo>
                      <a:pt x="254" y="2726"/>
                    </a:lnTo>
                    <a:cubicBezTo>
                      <a:pt x="231" y="3030"/>
                      <a:pt x="141" y="3323"/>
                      <a:pt x="0" y="3587"/>
                    </a:cubicBezTo>
                    <a:lnTo>
                      <a:pt x="6302" y="3587"/>
                    </a:lnTo>
                    <a:cubicBezTo>
                      <a:pt x="6150" y="3317"/>
                      <a:pt x="6060" y="3019"/>
                      <a:pt x="6037" y="2709"/>
                    </a:cubicBezTo>
                    <a:lnTo>
                      <a:pt x="5834" y="0"/>
                    </a:ln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4243100" y="4613023"/>
                <a:ext cx="658231" cy="73585"/>
              </a:xfrm>
              <a:custGeom>
                <a:rect b="b" l="l" r="r" t="t"/>
                <a:pathLst>
                  <a:path extrusionOk="0" h="1003" w="8972">
                    <a:moveTo>
                      <a:pt x="203" y="0"/>
                    </a:moveTo>
                    <a:cubicBezTo>
                      <a:pt x="91" y="0"/>
                      <a:pt x="0" y="90"/>
                      <a:pt x="0" y="203"/>
                    </a:cubicBezTo>
                    <a:lnTo>
                      <a:pt x="0" y="800"/>
                    </a:lnTo>
                    <a:cubicBezTo>
                      <a:pt x="0" y="913"/>
                      <a:pt x="91" y="1003"/>
                      <a:pt x="203" y="1003"/>
                    </a:cubicBezTo>
                    <a:lnTo>
                      <a:pt x="8769" y="1003"/>
                    </a:lnTo>
                    <a:cubicBezTo>
                      <a:pt x="8881" y="1003"/>
                      <a:pt x="8971" y="913"/>
                      <a:pt x="8971" y="800"/>
                    </a:cubicBezTo>
                    <a:lnTo>
                      <a:pt x="8971" y="203"/>
                    </a:lnTo>
                    <a:cubicBezTo>
                      <a:pt x="8971" y="90"/>
                      <a:pt x="8881" y="0"/>
                      <a:pt x="8769"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3548997" y="4208123"/>
                <a:ext cx="2044756" cy="191336"/>
              </a:xfrm>
              <a:custGeom>
                <a:rect b="b" l="l" r="r" t="t"/>
                <a:pathLst>
                  <a:path extrusionOk="0" h="2608" w="27871">
                    <a:moveTo>
                      <a:pt x="0" y="0"/>
                    </a:moveTo>
                    <a:lnTo>
                      <a:pt x="0" y="1729"/>
                    </a:lnTo>
                    <a:cubicBezTo>
                      <a:pt x="0" y="2214"/>
                      <a:pt x="395" y="2608"/>
                      <a:pt x="879" y="2608"/>
                    </a:cubicBezTo>
                    <a:lnTo>
                      <a:pt x="26998" y="2608"/>
                    </a:lnTo>
                    <a:cubicBezTo>
                      <a:pt x="27482" y="2608"/>
                      <a:pt x="27871" y="2214"/>
                      <a:pt x="27871" y="1729"/>
                    </a:cubicBezTo>
                    <a:lnTo>
                      <a:pt x="27871" y="0"/>
                    </a:lnTo>
                    <a:close/>
                  </a:path>
                </a:pathLst>
              </a:custGeom>
              <a:solidFill>
                <a:srgbClr val="818181"/>
              </a:solidFill>
              <a:ln cap="flat" cmpd="sng" w="9525">
                <a:solidFill>
                  <a:srgbClr val="81818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3550244" y="2988875"/>
                <a:ext cx="2044756" cy="1217639"/>
              </a:xfrm>
              <a:custGeom>
                <a:rect b="b" l="l" r="r" t="t"/>
                <a:pathLst>
                  <a:path extrusionOk="0" h="16597" w="27871">
                    <a:moveTo>
                      <a:pt x="873" y="1"/>
                    </a:moveTo>
                    <a:cubicBezTo>
                      <a:pt x="389" y="1"/>
                      <a:pt x="0" y="395"/>
                      <a:pt x="0" y="879"/>
                    </a:cubicBezTo>
                    <a:lnTo>
                      <a:pt x="0" y="16597"/>
                    </a:lnTo>
                    <a:lnTo>
                      <a:pt x="27871" y="16597"/>
                    </a:lnTo>
                    <a:lnTo>
                      <a:pt x="27871" y="879"/>
                    </a:lnTo>
                    <a:cubicBezTo>
                      <a:pt x="27871" y="395"/>
                      <a:pt x="27477" y="1"/>
                      <a:pt x="2699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3634540" y="3069870"/>
                <a:ext cx="1868753" cy="1055722"/>
              </a:xfrm>
              <a:custGeom>
                <a:rect b="b" l="l" r="r" t="t"/>
                <a:pathLst>
                  <a:path extrusionOk="0" h="14390" w="25472">
                    <a:moveTo>
                      <a:pt x="0" y="14389"/>
                    </a:moveTo>
                    <a:lnTo>
                      <a:pt x="25472" y="14389"/>
                    </a:lnTo>
                    <a:lnTo>
                      <a:pt x="25472" y="1"/>
                    </a:lnTo>
                    <a:lnTo>
                      <a:pt x="0"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4085660" y="3587531"/>
                <a:ext cx="320312" cy="495067"/>
              </a:xfrm>
              <a:custGeom>
                <a:rect b="b" l="l" r="r" t="t"/>
                <a:pathLst>
                  <a:path extrusionOk="0" h="6748" w="4366">
                    <a:moveTo>
                      <a:pt x="1" y="1"/>
                    </a:moveTo>
                    <a:lnTo>
                      <a:pt x="1" y="6748"/>
                    </a:lnTo>
                    <a:lnTo>
                      <a:pt x="4365" y="6748"/>
                    </a:lnTo>
                    <a:lnTo>
                      <a:pt x="4365" y="1"/>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3720890" y="3116603"/>
                <a:ext cx="342541" cy="965997"/>
              </a:xfrm>
              <a:custGeom>
                <a:rect b="b" l="l" r="r" t="t"/>
                <a:pathLst>
                  <a:path extrusionOk="0" h="13167" w="4669">
                    <a:moveTo>
                      <a:pt x="0" y="0"/>
                    </a:moveTo>
                    <a:lnTo>
                      <a:pt x="0" y="7845"/>
                    </a:lnTo>
                    <a:lnTo>
                      <a:pt x="0" y="8278"/>
                    </a:lnTo>
                    <a:lnTo>
                      <a:pt x="0" y="13167"/>
                    </a:lnTo>
                    <a:lnTo>
                      <a:pt x="4669" y="13167"/>
                    </a:lnTo>
                    <a:lnTo>
                      <a:pt x="4669" y="8278"/>
                    </a:lnTo>
                    <a:lnTo>
                      <a:pt x="4669" y="7845"/>
                    </a:lnTo>
                    <a:lnTo>
                      <a:pt x="4669" y="0"/>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4085660" y="3115356"/>
                <a:ext cx="662779" cy="444152"/>
              </a:xfrm>
              <a:custGeom>
                <a:rect b="b" l="l" r="r" t="t"/>
                <a:pathLst>
                  <a:path extrusionOk="0" h="6054" w="9034">
                    <a:moveTo>
                      <a:pt x="1" y="0"/>
                    </a:moveTo>
                    <a:lnTo>
                      <a:pt x="1" y="6054"/>
                    </a:lnTo>
                    <a:lnTo>
                      <a:pt x="9034" y="6054"/>
                    </a:lnTo>
                    <a:lnTo>
                      <a:pt x="9034" y="0"/>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4770299" y="3115356"/>
                <a:ext cx="320678" cy="444152"/>
              </a:xfrm>
              <a:custGeom>
                <a:rect b="b" l="l" r="r" t="t"/>
                <a:pathLst>
                  <a:path extrusionOk="0" h="6054" w="4371">
                    <a:moveTo>
                      <a:pt x="0" y="0"/>
                    </a:moveTo>
                    <a:lnTo>
                      <a:pt x="0" y="6054"/>
                    </a:lnTo>
                    <a:lnTo>
                      <a:pt x="4370" y="6054"/>
                    </a:lnTo>
                    <a:lnTo>
                      <a:pt x="4370" y="0"/>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5112766" y="3115356"/>
                <a:ext cx="337626" cy="444152"/>
              </a:xfrm>
              <a:custGeom>
                <a:rect b="b" l="l" r="r" t="t"/>
                <a:pathLst>
                  <a:path extrusionOk="0" h="6054" w="4602">
                    <a:moveTo>
                      <a:pt x="1" y="0"/>
                    </a:moveTo>
                    <a:lnTo>
                      <a:pt x="1" y="6054"/>
                    </a:lnTo>
                    <a:lnTo>
                      <a:pt x="4602" y="6054"/>
                    </a:lnTo>
                    <a:lnTo>
                      <a:pt x="4602" y="0"/>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4770299" y="3587531"/>
                <a:ext cx="680094" cy="495067"/>
              </a:xfrm>
              <a:custGeom>
                <a:rect b="b" l="l" r="r" t="t"/>
                <a:pathLst>
                  <a:path extrusionOk="0" h="6748" w="9270">
                    <a:moveTo>
                      <a:pt x="0" y="1"/>
                    </a:moveTo>
                    <a:lnTo>
                      <a:pt x="0" y="6748"/>
                    </a:lnTo>
                    <a:lnTo>
                      <a:pt x="9270" y="6748"/>
                    </a:lnTo>
                    <a:lnTo>
                      <a:pt x="9270" y="1"/>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4427759" y="3587531"/>
                <a:ext cx="320678" cy="495067"/>
              </a:xfrm>
              <a:custGeom>
                <a:rect b="b" l="l" r="r" t="t"/>
                <a:pathLst>
                  <a:path extrusionOk="0" h="6748" w="4371">
                    <a:moveTo>
                      <a:pt x="1" y="1"/>
                    </a:moveTo>
                    <a:lnTo>
                      <a:pt x="1" y="6748"/>
                    </a:lnTo>
                    <a:lnTo>
                      <a:pt x="4371" y="6748"/>
                    </a:lnTo>
                    <a:lnTo>
                      <a:pt x="4371" y="1"/>
                    </a:ln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3741506" y="3142207"/>
                <a:ext cx="52163" cy="52089"/>
              </a:xfrm>
              <a:custGeom>
                <a:rect b="b" l="l" r="r" t="t"/>
                <a:pathLst>
                  <a:path extrusionOk="0" h="710"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3813403" y="3142207"/>
                <a:ext cx="228165" cy="20322"/>
              </a:xfrm>
              <a:custGeom>
                <a:rect b="b" l="l" r="r" t="t"/>
                <a:pathLst>
                  <a:path extrusionOk="0" h="277" w="3110">
                    <a:moveTo>
                      <a:pt x="1" y="0"/>
                    </a:moveTo>
                    <a:lnTo>
                      <a:pt x="1" y="276"/>
                    </a:lnTo>
                    <a:lnTo>
                      <a:pt x="3109" y="276"/>
                    </a:lnTo>
                    <a:lnTo>
                      <a:pt x="3109"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3813403" y="3173974"/>
                <a:ext cx="143429" cy="20322"/>
              </a:xfrm>
              <a:custGeom>
                <a:rect b="b" l="l" r="r" t="t"/>
                <a:pathLst>
                  <a:path extrusionOk="0" h="277" w="1955">
                    <a:moveTo>
                      <a:pt x="1" y="1"/>
                    </a:moveTo>
                    <a:lnTo>
                      <a:pt x="1" y="277"/>
                    </a:lnTo>
                    <a:lnTo>
                      <a:pt x="1955" y="277"/>
                    </a:lnTo>
                    <a:lnTo>
                      <a:pt x="195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3741506" y="3374407"/>
                <a:ext cx="52163" cy="52089"/>
              </a:xfrm>
              <a:custGeom>
                <a:rect b="b" l="l" r="r" t="t"/>
                <a:pathLst>
                  <a:path extrusionOk="0" h="710"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3813403" y="3374407"/>
                <a:ext cx="228165" cy="20322"/>
              </a:xfrm>
              <a:custGeom>
                <a:rect b="b" l="l" r="r" t="t"/>
                <a:pathLst>
                  <a:path extrusionOk="0" h="277" w="3110">
                    <a:moveTo>
                      <a:pt x="1" y="0"/>
                    </a:moveTo>
                    <a:lnTo>
                      <a:pt x="1" y="276"/>
                    </a:lnTo>
                    <a:lnTo>
                      <a:pt x="3109" y="276"/>
                    </a:lnTo>
                    <a:lnTo>
                      <a:pt x="3109"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3813403" y="3406173"/>
                <a:ext cx="143429" cy="20322"/>
              </a:xfrm>
              <a:custGeom>
                <a:rect b="b" l="l" r="r" t="t"/>
                <a:pathLst>
                  <a:path extrusionOk="0" h="277" w="1955">
                    <a:moveTo>
                      <a:pt x="1" y="1"/>
                    </a:moveTo>
                    <a:lnTo>
                      <a:pt x="1" y="277"/>
                    </a:lnTo>
                    <a:lnTo>
                      <a:pt x="1955" y="277"/>
                    </a:lnTo>
                    <a:lnTo>
                      <a:pt x="195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3741506" y="3606532"/>
                <a:ext cx="52163" cy="51722"/>
              </a:xfrm>
              <a:custGeom>
                <a:rect b="b" l="l" r="r" t="t"/>
                <a:pathLst>
                  <a:path extrusionOk="0" h="705" w="711">
                    <a:moveTo>
                      <a:pt x="1" y="1"/>
                    </a:moveTo>
                    <a:lnTo>
                      <a:pt x="1" y="705"/>
                    </a:lnTo>
                    <a:lnTo>
                      <a:pt x="710" y="705"/>
                    </a:lnTo>
                    <a:lnTo>
                      <a:pt x="7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3813403" y="3606532"/>
                <a:ext cx="228165" cy="19955"/>
              </a:xfrm>
              <a:custGeom>
                <a:rect b="b" l="l" r="r" t="t"/>
                <a:pathLst>
                  <a:path extrusionOk="0" h="272" w="3110">
                    <a:moveTo>
                      <a:pt x="1" y="1"/>
                    </a:moveTo>
                    <a:lnTo>
                      <a:pt x="1" y="271"/>
                    </a:lnTo>
                    <a:lnTo>
                      <a:pt x="3109" y="271"/>
                    </a:lnTo>
                    <a:lnTo>
                      <a:pt x="3109"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3813403" y="3638373"/>
                <a:ext cx="143429" cy="19882"/>
              </a:xfrm>
              <a:custGeom>
                <a:rect b="b" l="l" r="r" t="t"/>
                <a:pathLst>
                  <a:path extrusionOk="0" h="271" w="1955">
                    <a:moveTo>
                      <a:pt x="1" y="1"/>
                    </a:moveTo>
                    <a:lnTo>
                      <a:pt x="1" y="271"/>
                    </a:lnTo>
                    <a:lnTo>
                      <a:pt x="1955" y="271"/>
                    </a:lnTo>
                    <a:lnTo>
                      <a:pt x="195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3741506" y="3838732"/>
                <a:ext cx="52163" cy="51722"/>
              </a:xfrm>
              <a:custGeom>
                <a:rect b="b" l="l" r="r" t="t"/>
                <a:pathLst>
                  <a:path extrusionOk="0" h="705" w="711">
                    <a:moveTo>
                      <a:pt x="1" y="1"/>
                    </a:moveTo>
                    <a:lnTo>
                      <a:pt x="1" y="705"/>
                    </a:lnTo>
                    <a:lnTo>
                      <a:pt x="710" y="705"/>
                    </a:lnTo>
                    <a:lnTo>
                      <a:pt x="7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3813403" y="3838732"/>
                <a:ext cx="228165" cy="19955"/>
              </a:xfrm>
              <a:custGeom>
                <a:rect b="b" l="l" r="r" t="t"/>
                <a:pathLst>
                  <a:path extrusionOk="0" h="272" w="3110">
                    <a:moveTo>
                      <a:pt x="1" y="1"/>
                    </a:moveTo>
                    <a:lnTo>
                      <a:pt x="1" y="271"/>
                    </a:lnTo>
                    <a:lnTo>
                      <a:pt x="3109" y="271"/>
                    </a:lnTo>
                    <a:lnTo>
                      <a:pt x="3109"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3813403" y="3870572"/>
                <a:ext cx="143429" cy="19882"/>
              </a:xfrm>
              <a:custGeom>
                <a:rect b="b" l="l" r="r" t="t"/>
                <a:pathLst>
                  <a:path extrusionOk="0" h="271" w="1955">
                    <a:moveTo>
                      <a:pt x="1" y="1"/>
                    </a:moveTo>
                    <a:lnTo>
                      <a:pt x="1" y="271"/>
                    </a:lnTo>
                    <a:lnTo>
                      <a:pt x="1955" y="271"/>
                    </a:lnTo>
                    <a:lnTo>
                      <a:pt x="195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4104294" y="3847022"/>
                <a:ext cx="51722" cy="51722"/>
              </a:xfrm>
              <a:custGeom>
                <a:rect b="b" l="l" r="r" t="t"/>
                <a:pathLst>
                  <a:path extrusionOk="0" h="705" w="705">
                    <a:moveTo>
                      <a:pt x="0" y="1"/>
                    </a:moveTo>
                    <a:lnTo>
                      <a:pt x="0" y="704"/>
                    </a:lnTo>
                    <a:lnTo>
                      <a:pt x="704" y="704"/>
                    </a:lnTo>
                    <a:lnTo>
                      <a:pt x="7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4171643" y="3847022"/>
                <a:ext cx="215326" cy="19882"/>
              </a:xfrm>
              <a:custGeom>
                <a:rect b="b" l="l" r="r" t="t"/>
                <a:pathLst>
                  <a:path extrusionOk="0" h="271" w="2935">
                    <a:moveTo>
                      <a:pt x="0" y="1"/>
                    </a:moveTo>
                    <a:lnTo>
                      <a:pt x="0" y="271"/>
                    </a:lnTo>
                    <a:lnTo>
                      <a:pt x="2934" y="271"/>
                    </a:lnTo>
                    <a:lnTo>
                      <a:pt x="2934"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4171643" y="3878862"/>
                <a:ext cx="135579" cy="19882"/>
              </a:xfrm>
              <a:custGeom>
                <a:rect b="b" l="l" r="r" t="t"/>
                <a:pathLst>
                  <a:path extrusionOk="0" h="271" w="1848">
                    <a:moveTo>
                      <a:pt x="0" y="0"/>
                    </a:moveTo>
                    <a:lnTo>
                      <a:pt x="0" y="270"/>
                    </a:lnTo>
                    <a:lnTo>
                      <a:pt x="1847" y="270"/>
                    </a:lnTo>
                    <a:lnTo>
                      <a:pt x="1847"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4786806" y="3139273"/>
                <a:ext cx="52163" cy="51722"/>
              </a:xfrm>
              <a:custGeom>
                <a:rect b="b" l="l" r="r" t="t"/>
                <a:pathLst>
                  <a:path extrusionOk="0" h="705" w="711">
                    <a:moveTo>
                      <a:pt x="1" y="1"/>
                    </a:moveTo>
                    <a:lnTo>
                      <a:pt x="1" y="705"/>
                    </a:lnTo>
                    <a:lnTo>
                      <a:pt x="710" y="705"/>
                    </a:lnTo>
                    <a:lnTo>
                      <a:pt x="7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4854595" y="3139273"/>
                <a:ext cx="215326" cy="19955"/>
              </a:xfrm>
              <a:custGeom>
                <a:rect b="b" l="l" r="r" t="t"/>
                <a:pathLst>
                  <a:path extrusionOk="0" h="272" w="2935">
                    <a:moveTo>
                      <a:pt x="0" y="1"/>
                    </a:moveTo>
                    <a:lnTo>
                      <a:pt x="0" y="271"/>
                    </a:lnTo>
                    <a:lnTo>
                      <a:pt x="2934" y="271"/>
                    </a:lnTo>
                    <a:lnTo>
                      <a:pt x="2934"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4854595" y="3171113"/>
                <a:ext cx="135138" cy="19882"/>
              </a:xfrm>
              <a:custGeom>
                <a:rect b="b" l="l" r="r" t="t"/>
                <a:pathLst>
                  <a:path extrusionOk="0" h="271" w="1842">
                    <a:moveTo>
                      <a:pt x="0" y="0"/>
                    </a:moveTo>
                    <a:lnTo>
                      <a:pt x="0" y="271"/>
                    </a:lnTo>
                    <a:lnTo>
                      <a:pt x="1842" y="271"/>
                    </a:lnTo>
                    <a:lnTo>
                      <a:pt x="1842"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4110457" y="3136411"/>
                <a:ext cx="52163" cy="52089"/>
              </a:xfrm>
              <a:custGeom>
                <a:rect b="b" l="l" r="r" t="t"/>
                <a:pathLst>
                  <a:path extrusionOk="0" h="710"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4177806" y="3136411"/>
                <a:ext cx="215326" cy="20322"/>
              </a:xfrm>
              <a:custGeom>
                <a:rect b="b" l="l" r="r" t="t"/>
                <a:pathLst>
                  <a:path extrusionOk="0" h="277" w="2935">
                    <a:moveTo>
                      <a:pt x="1" y="0"/>
                    </a:moveTo>
                    <a:lnTo>
                      <a:pt x="1" y="276"/>
                    </a:lnTo>
                    <a:lnTo>
                      <a:pt x="2935" y="276"/>
                    </a:lnTo>
                    <a:lnTo>
                      <a:pt x="2935" y="0"/>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177806" y="3168178"/>
                <a:ext cx="135579" cy="20322"/>
              </a:xfrm>
              <a:custGeom>
                <a:rect b="b" l="l" r="r" t="t"/>
                <a:pathLst>
                  <a:path extrusionOk="0" h="277" w="1848">
                    <a:moveTo>
                      <a:pt x="1" y="1"/>
                    </a:moveTo>
                    <a:lnTo>
                      <a:pt x="1" y="277"/>
                    </a:lnTo>
                    <a:lnTo>
                      <a:pt x="1848" y="277"/>
                    </a:lnTo>
                    <a:lnTo>
                      <a:pt x="1848"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4786806" y="3342566"/>
                <a:ext cx="52163" cy="52163"/>
              </a:xfrm>
              <a:custGeom>
                <a:rect b="b" l="l" r="r" t="t"/>
                <a:pathLst>
                  <a:path extrusionOk="0" h="711"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4854595" y="3342566"/>
                <a:ext cx="215326" cy="20322"/>
              </a:xfrm>
              <a:custGeom>
                <a:rect b="b" l="l" r="r" t="t"/>
                <a:pathLst>
                  <a:path extrusionOk="0" h="277" w="2935">
                    <a:moveTo>
                      <a:pt x="0" y="0"/>
                    </a:moveTo>
                    <a:lnTo>
                      <a:pt x="0" y="276"/>
                    </a:lnTo>
                    <a:lnTo>
                      <a:pt x="2934" y="276"/>
                    </a:lnTo>
                    <a:lnTo>
                      <a:pt x="2934"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4854595" y="3374407"/>
                <a:ext cx="135138" cy="20322"/>
              </a:xfrm>
              <a:custGeom>
                <a:rect b="b" l="l" r="r" t="t"/>
                <a:pathLst>
                  <a:path extrusionOk="0" h="277" w="1842">
                    <a:moveTo>
                      <a:pt x="0" y="0"/>
                    </a:moveTo>
                    <a:lnTo>
                      <a:pt x="0" y="276"/>
                    </a:lnTo>
                    <a:lnTo>
                      <a:pt x="1842" y="276"/>
                    </a:lnTo>
                    <a:lnTo>
                      <a:pt x="1842"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13"/>
              <p:cNvGrpSpPr/>
              <p:nvPr/>
            </p:nvGrpSpPr>
            <p:grpSpPr>
              <a:xfrm>
                <a:off x="3743193" y="3224816"/>
                <a:ext cx="1326729" cy="789184"/>
                <a:chOff x="3743193" y="3224816"/>
                <a:chExt cx="1326729" cy="789184"/>
              </a:xfrm>
            </p:grpSpPr>
            <p:sp>
              <p:nvSpPr>
                <p:cNvPr id="98" name="Google Shape;98;p13"/>
                <p:cNvSpPr/>
                <p:nvPr/>
              </p:nvSpPr>
              <p:spPr>
                <a:xfrm>
                  <a:off x="3743193" y="3230172"/>
                  <a:ext cx="298742" cy="11225"/>
                </a:xfrm>
                <a:custGeom>
                  <a:rect b="b" l="l" r="r" t="t"/>
                  <a:pathLst>
                    <a:path extrusionOk="0" h="153"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3743193" y="3253722"/>
                  <a:ext cx="298742" cy="11225"/>
                </a:xfrm>
                <a:custGeom>
                  <a:rect b="b" l="l" r="r" t="t"/>
                  <a:pathLst>
                    <a:path extrusionOk="0" h="153"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3743193" y="3277272"/>
                  <a:ext cx="298742" cy="11225"/>
                </a:xfrm>
                <a:custGeom>
                  <a:rect b="b" l="l" r="r" t="t"/>
                  <a:pathLst>
                    <a:path extrusionOk="0" h="153"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3743193" y="3300822"/>
                  <a:ext cx="298742" cy="11225"/>
                </a:xfrm>
                <a:custGeom>
                  <a:rect b="b" l="l" r="r" t="t"/>
                  <a:pathLst>
                    <a:path extrusionOk="0" h="153"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3743193" y="3460757"/>
                  <a:ext cx="298742" cy="10785"/>
                </a:xfrm>
                <a:custGeom>
                  <a:rect b="b" l="l" r="r" t="t"/>
                  <a:pathLst>
                    <a:path extrusionOk="0" h="147" w="4072">
                      <a:moveTo>
                        <a:pt x="0" y="0"/>
                      </a:moveTo>
                      <a:lnTo>
                        <a:pt x="0" y="146"/>
                      </a:lnTo>
                      <a:lnTo>
                        <a:pt x="4072" y="146"/>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3743193" y="348386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3743193" y="350741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3743193" y="353096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3743193" y="3692883"/>
                  <a:ext cx="298742" cy="11298"/>
                </a:xfrm>
                <a:custGeom>
                  <a:rect b="b" l="l" r="r" t="t"/>
                  <a:pathLst>
                    <a:path extrusionOk="0" h="154"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3743193" y="3716433"/>
                  <a:ext cx="298742" cy="11298"/>
                </a:xfrm>
                <a:custGeom>
                  <a:rect b="b" l="l" r="r" t="t"/>
                  <a:pathLst>
                    <a:path extrusionOk="0" h="154"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3743193" y="3739983"/>
                  <a:ext cx="298742" cy="11298"/>
                </a:xfrm>
                <a:custGeom>
                  <a:rect b="b" l="l" r="r" t="t"/>
                  <a:pathLst>
                    <a:path extrusionOk="0" h="154"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3743193" y="3763533"/>
                  <a:ext cx="298742" cy="11298"/>
                </a:xfrm>
                <a:custGeom>
                  <a:rect b="b" l="l" r="r" t="t"/>
                  <a:pathLst>
                    <a:path extrusionOk="0" h="154" w="4072">
                      <a:moveTo>
                        <a:pt x="0" y="1"/>
                      </a:moveTo>
                      <a:lnTo>
                        <a:pt x="0" y="153"/>
                      </a:lnTo>
                      <a:lnTo>
                        <a:pt x="4072" y="153"/>
                      </a:lnTo>
                      <a:lnTo>
                        <a:pt x="4072"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3743193" y="392801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3743193" y="395156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3743193" y="397511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3743193" y="3998667"/>
                  <a:ext cx="298742" cy="11225"/>
                </a:xfrm>
                <a:custGeom>
                  <a:rect b="b" l="l" r="r" t="t"/>
                  <a:pathLst>
                    <a:path extrusionOk="0" h="153" w="4072">
                      <a:moveTo>
                        <a:pt x="0" y="0"/>
                      </a:moveTo>
                      <a:lnTo>
                        <a:pt x="0" y="152"/>
                      </a:lnTo>
                      <a:lnTo>
                        <a:pt x="4072" y="152"/>
                      </a:lnTo>
                      <a:lnTo>
                        <a:pt x="4072"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4105542" y="3932125"/>
                  <a:ext cx="281795" cy="11225"/>
                </a:xfrm>
                <a:custGeom>
                  <a:rect b="b" l="l" r="r" t="t"/>
                  <a:pathLst>
                    <a:path extrusionOk="0" h="153" w="3841">
                      <a:moveTo>
                        <a:pt x="0" y="1"/>
                      </a:moveTo>
                      <a:lnTo>
                        <a:pt x="0" y="153"/>
                      </a:lnTo>
                      <a:lnTo>
                        <a:pt x="3841" y="153"/>
                      </a:lnTo>
                      <a:lnTo>
                        <a:pt x="3841"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4105542" y="3955675"/>
                  <a:ext cx="281795" cy="11225"/>
                </a:xfrm>
                <a:custGeom>
                  <a:rect b="b" l="l" r="r" t="t"/>
                  <a:pathLst>
                    <a:path extrusionOk="0" h="153" w="3841">
                      <a:moveTo>
                        <a:pt x="0" y="1"/>
                      </a:moveTo>
                      <a:lnTo>
                        <a:pt x="0" y="153"/>
                      </a:lnTo>
                      <a:lnTo>
                        <a:pt x="3841" y="153"/>
                      </a:lnTo>
                      <a:lnTo>
                        <a:pt x="3841"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4105542" y="3979225"/>
                  <a:ext cx="281795" cy="11225"/>
                </a:xfrm>
                <a:custGeom>
                  <a:rect b="b" l="l" r="r" t="t"/>
                  <a:pathLst>
                    <a:path extrusionOk="0" h="153" w="3841">
                      <a:moveTo>
                        <a:pt x="0" y="1"/>
                      </a:moveTo>
                      <a:lnTo>
                        <a:pt x="0" y="153"/>
                      </a:lnTo>
                      <a:lnTo>
                        <a:pt x="3841" y="153"/>
                      </a:lnTo>
                      <a:lnTo>
                        <a:pt x="3841"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4105542" y="4002775"/>
                  <a:ext cx="281795" cy="11225"/>
                </a:xfrm>
                <a:custGeom>
                  <a:rect b="b" l="l" r="r" t="t"/>
                  <a:pathLst>
                    <a:path extrusionOk="0" h="153" w="3841">
                      <a:moveTo>
                        <a:pt x="0" y="1"/>
                      </a:moveTo>
                      <a:lnTo>
                        <a:pt x="0" y="153"/>
                      </a:lnTo>
                      <a:lnTo>
                        <a:pt x="3841" y="153"/>
                      </a:lnTo>
                      <a:lnTo>
                        <a:pt x="3841"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4788494" y="3224816"/>
                  <a:ext cx="281428" cy="10785"/>
                </a:xfrm>
                <a:custGeom>
                  <a:rect b="b" l="l" r="r" t="t"/>
                  <a:pathLst>
                    <a:path extrusionOk="0" h="147" w="3836">
                      <a:moveTo>
                        <a:pt x="0" y="0"/>
                      </a:moveTo>
                      <a:lnTo>
                        <a:pt x="0" y="147"/>
                      </a:lnTo>
                      <a:lnTo>
                        <a:pt x="3835" y="147"/>
                      </a:lnTo>
                      <a:lnTo>
                        <a:pt x="3835"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4788494" y="3247926"/>
                  <a:ext cx="281428" cy="11225"/>
                </a:xfrm>
                <a:custGeom>
                  <a:rect b="b" l="l" r="r" t="t"/>
                  <a:pathLst>
                    <a:path extrusionOk="0" h="153" w="3836">
                      <a:moveTo>
                        <a:pt x="0" y="1"/>
                      </a:moveTo>
                      <a:lnTo>
                        <a:pt x="0" y="153"/>
                      </a:lnTo>
                      <a:lnTo>
                        <a:pt x="3835" y="153"/>
                      </a:lnTo>
                      <a:lnTo>
                        <a:pt x="3835"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4788494" y="3271476"/>
                  <a:ext cx="281428" cy="11225"/>
                </a:xfrm>
                <a:custGeom>
                  <a:rect b="b" l="l" r="r" t="t"/>
                  <a:pathLst>
                    <a:path extrusionOk="0" h="153" w="3836">
                      <a:moveTo>
                        <a:pt x="0" y="1"/>
                      </a:moveTo>
                      <a:lnTo>
                        <a:pt x="0" y="153"/>
                      </a:lnTo>
                      <a:lnTo>
                        <a:pt x="3835" y="153"/>
                      </a:lnTo>
                      <a:lnTo>
                        <a:pt x="3835"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4788494" y="3295026"/>
                  <a:ext cx="281428" cy="11225"/>
                </a:xfrm>
                <a:custGeom>
                  <a:rect b="b" l="l" r="r" t="t"/>
                  <a:pathLst>
                    <a:path extrusionOk="0" h="153" w="3836">
                      <a:moveTo>
                        <a:pt x="0" y="1"/>
                      </a:moveTo>
                      <a:lnTo>
                        <a:pt x="0" y="153"/>
                      </a:lnTo>
                      <a:lnTo>
                        <a:pt x="3835" y="153"/>
                      </a:lnTo>
                      <a:lnTo>
                        <a:pt x="3835" y="1"/>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4788494" y="3428110"/>
                  <a:ext cx="281428" cy="11225"/>
                </a:xfrm>
                <a:custGeom>
                  <a:rect b="b" l="l" r="r" t="t"/>
                  <a:pathLst>
                    <a:path extrusionOk="0" h="153" w="3836">
                      <a:moveTo>
                        <a:pt x="0" y="0"/>
                      </a:moveTo>
                      <a:lnTo>
                        <a:pt x="0" y="152"/>
                      </a:lnTo>
                      <a:lnTo>
                        <a:pt x="3835" y="152"/>
                      </a:lnTo>
                      <a:lnTo>
                        <a:pt x="3835"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4788494" y="3451660"/>
                  <a:ext cx="281428" cy="11225"/>
                </a:xfrm>
                <a:custGeom>
                  <a:rect b="b" l="l" r="r" t="t"/>
                  <a:pathLst>
                    <a:path extrusionOk="0" h="153" w="3836">
                      <a:moveTo>
                        <a:pt x="0" y="0"/>
                      </a:moveTo>
                      <a:lnTo>
                        <a:pt x="0" y="152"/>
                      </a:lnTo>
                      <a:lnTo>
                        <a:pt x="3835" y="152"/>
                      </a:lnTo>
                      <a:lnTo>
                        <a:pt x="3835"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4788494" y="3475210"/>
                  <a:ext cx="281428" cy="10785"/>
                </a:xfrm>
                <a:custGeom>
                  <a:rect b="b" l="l" r="r" t="t"/>
                  <a:pathLst>
                    <a:path extrusionOk="0" h="147" w="3836">
                      <a:moveTo>
                        <a:pt x="0" y="0"/>
                      </a:moveTo>
                      <a:lnTo>
                        <a:pt x="0" y="147"/>
                      </a:lnTo>
                      <a:lnTo>
                        <a:pt x="3835" y="147"/>
                      </a:lnTo>
                      <a:lnTo>
                        <a:pt x="3835"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4788494" y="3498760"/>
                  <a:ext cx="281428" cy="10785"/>
                </a:xfrm>
                <a:custGeom>
                  <a:rect b="b" l="l" r="r" t="t"/>
                  <a:pathLst>
                    <a:path extrusionOk="0" h="147" w="3836">
                      <a:moveTo>
                        <a:pt x="0" y="0"/>
                      </a:moveTo>
                      <a:lnTo>
                        <a:pt x="0" y="147"/>
                      </a:lnTo>
                      <a:lnTo>
                        <a:pt x="3835" y="147"/>
                      </a:lnTo>
                      <a:lnTo>
                        <a:pt x="3835" y="0"/>
                      </a:ln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13"/>
              <p:cNvSpPr/>
              <p:nvPr/>
            </p:nvSpPr>
            <p:spPr>
              <a:xfrm>
                <a:off x="4129899" y="3280573"/>
                <a:ext cx="22376" cy="235575"/>
              </a:xfrm>
              <a:custGeom>
                <a:rect b="b" l="l" r="r" t="t"/>
                <a:pathLst>
                  <a:path extrusionOk="0" h="3211" w="305">
                    <a:moveTo>
                      <a:pt x="0" y="1"/>
                    </a:moveTo>
                    <a:lnTo>
                      <a:pt x="0" y="3211"/>
                    </a:lnTo>
                    <a:lnTo>
                      <a:pt x="304" y="3211"/>
                    </a:lnTo>
                    <a:lnTo>
                      <a:pt x="304"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4169149" y="3330168"/>
                <a:ext cx="22376" cy="185980"/>
              </a:xfrm>
              <a:custGeom>
                <a:rect b="b" l="l" r="r" t="t"/>
                <a:pathLst>
                  <a:path extrusionOk="0" h="2535" w="305">
                    <a:moveTo>
                      <a:pt x="0" y="1"/>
                    </a:moveTo>
                    <a:lnTo>
                      <a:pt x="0" y="2535"/>
                    </a:lnTo>
                    <a:lnTo>
                      <a:pt x="304" y="2535"/>
                    </a:lnTo>
                    <a:lnTo>
                      <a:pt x="3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4208399" y="3280573"/>
                <a:ext cx="22376" cy="235575"/>
              </a:xfrm>
              <a:custGeom>
                <a:rect b="b" l="l" r="r" t="t"/>
                <a:pathLst>
                  <a:path extrusionOk="0" h="3211" w="305">
                    <a:moveTo>
                      <a:pt x="0" y="1"/>
                    </a:moveTo>
                    <a:lnTo>
                      <a:pt x="0" y="3211"/>
                    </a:lnTo>
                    <a:lnTo>
                      <a:pt x="304" y="3211"/>
                    </a:lnTo>
                    <a:lnTo>
                      <a:pt x="304"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4247209" y="3330168"/>
                <a:ext cx="22817" cy="185980"/>
              </a:xfrm>
              <a:custGeom>
                <a:rect b="b" l="l" r="r" t="t"/>
                <a:pathLst>
                  <a:path extrusionOk="0" h="2535" w="311">
                    <a:moveTo>
                      <a:pt x="1" y="1"/>
                    </a:moveTo>
                    <a:lnTo>
                      <a:pt x="1" y="2535"/>
                    </a:lnTo>
                    <a:lnTo>
                      <a:pt x="310" y="2535"/>
                    </a:lnTo>
                    <a:lnTo>
                      <a:pt x="3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4286459" y="3280573"/>
                <a:ext cx="22376" cy="235575"/>
              </a:xfrm>
              <a:custGeom>
                <a:rect b="b" l="l" r="r" t="t"/>
                <a:pathLst>
                  <a:path extrusionOk="0" h="3211" w="305">
                    <a:moveTo>
                      <a:pt x="1" y="1"/>
                    </a:moveTo>
                    <a:lnTo>
                      <a:pt x="1" y="3211"/>
                    </a:lnTo>
                    <a:lnTo>
                      <a:pt x="305" y="3211"/>
                    </a:lnTo>
                    <a:lnTo>
                      <a:pt x="305"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4325709" y="3280573"/>
                <a:ext cx="22376" cy="235575"/>
              </a:xfrm>
              <a:custGeom>
                <a:rect b="b" l="l" r="r" t="t"/>
                <a:pathLst>
                  <a:path extrusionOk="0" h="3211" w="305">
                    <a:moveTo>
                      <a:pt x="1" y="1"/>
                    </a:moveTo>
                    <a:lnTo>
                      <a:pt x="1" y="3211"/>
                    </a:lnTo>
                    <a:lnTo>
                      <a:pt x="305" y="3211"/>
                    </a:lnTo>
                    <a:lnTo>
                      <a:pt x="3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4364959" y="3330168"/>
                <a:ext cx="22376" cy="185980"/>
              </a:xfrm>
              <a:custGeom>
                <a:rect b="b" l="l" r="r" t="t"/>
                <a:pathLst>
                  <a:path extrusionOk="0" h="2535" w="305">
                    <a:moveTo>
                      <a:pt x="1" y="1"/>
                    </a:moveTo>
                    <a:lnTo>
                      <a:pt x="1" y="2535"/>
                    </a:lnTo>
                    <a:lnTo>
                      <a:pt x="305" y="2535"/>
                    </a:lnTo>
                    <a:lnTo>
                      <a:pt x="305"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4403842" y="3280573"/>
                <a:ext cx="22376" cy="235575"/>
              </a:xfrm>
              <a:custGeom>
                <a:rect b="b" l="l" r="r" t="t"/>
                <a:pathLst>
                  <a:path extrusionOk="0" h="3211" w="305">
                    <a:moveTo>
                      <a:pt x="0" y="1"/>
                    </a:moveTo>
                    <a:lnTo>
                      <a:pt x="0" y="3211"/>
                    </a:lnTo>
                    <a:lnTo>
                      <a:pt x="304" y="3211"/>
                    </a:lnTo>
                    <a:lnTo>
                      <a:pt x="3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4443093" y="3252108"/>
                <a:ext cx="22376" cy="264041"/>
              </a:xfrm>
              <a:custGeom>
                <a:rect b="b" l="l" r="r" t="t"/>
                <a:pathLst>
                  <a:path extrusionOk="0" h="3599" w="305">
                    <a:moveTo>
                      <a:pt x="0" y="0"/>
                    </a:moveTo>
                    <a:lnTo>
                      <a:pt x="0" y="3599"/>
                    </a:lnTo>
                    <a:lnTo>
                      <a:pt x="304" y="3599"/>
                    </a:lnTo>
                    <a:lnTo>
                      <a:pt x="304" y="0"/>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4482343" y="3280573"/>
                <a:ext cx="22376" cy="235575"/>
              </a:xfrm>
              <a:custGeom>
                <a:rect b="b" l="l" r="r" t="t"/>
                <a:pathLst>
                  <a:path extrusionOk="0" h="3211" w="305">
                    <a:moveTo>
                      <a:pt x="0" y="1"/>
                    </a:moveTo>
                    <a:lnTo>
                      <a:pt x="0" y="3211"/>
                    </a:lnTo>
                    <a:lnTo>
                      <a:pt x="304" y="3211"/>
                    </a:lnTo>
                    <a:lnTo>
                      <a:pt x="3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4521153" y="3252108"/>
                <a:ext cx="22376" cy="264041"/>
              </a:xfrm>
              <a:custGeom>
                <a:rect b="b" l="l" r="r" t="t"/>
                <a:pathLst>
                  <a:path extrusionOk="0" h="3599" w="305">
                    <a:moveTo>
                      <a:pt x="0" y="0"/>
                    </a:moveTo>
                    <a:lnTo>
                      <a:pt x="0" y="3599"/>
                    </a:lnTo>
                    <a:lnTo>
                      <a:pt x="305" y="3599"/>
                    </a:lnTo>
                    <a:lnTo>
                      <a:pt x="305" y="0"/>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4560403" y="3280573"/>
                <a:ext cx="22376" cy="235575"/>
              </a:xfrm>
              <a:custGeom>
                <a:rect b="b" l="l" r="r" t="t"/>
                <a:pathLst>
                  <a:path extrusionOk="0" h="3211" w="305">
                    <a:moveTo>
                      <a:pt x="0" y="1"/>
                    </a:moveTo>
                    <a:lnTo>
                      <a:pt x="0" y="3211"/>
                    </a:lnTo>
                    <a:lnTo>
                      <a:pt x="305" y="3211"/>
                    </a:lnTo>
                    <a:lnTo>
                      <a:pt x="3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4599653" y="3214471"/>
                <a:ext cx="22376" cy="301677"/>
              </a:xfrm>
              <a:custGeom>
                <a:rect b="b" l="l" r="r" t="t"/>
                <a:pathLst>
                  <a:path extrusionOk="0" h="4112" w="305">
                    <a:moveTo>
                      <a:pt x="0" y="1"/>
                    </a:moveTo>
                    <a:lnTo>
                      <a:pt x="0" y="4112"/>
                    </a:lnTo>
                    <a:lnTo>
                      <a:pt x="305" y="4112"/>
                    </a:lnTo>
                    <a:lnTo>
                      <a:pt x="305"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4638463" y="3280573"/>
                <a:ext cx="22376" cy="235575"/>
              </a:xfrm>
              <a:custGeom>
                <a:rect b="b" l="l" r="r" t="t"/>
                <a:pathLst>
                  <a:path extrusionOk="0" h="3211" w="305">
                    <a:moveTo>
                      <a:pt x="1" y="1"/>
                    </a:moveTo>
                    <a:lnTo>
                      <a:pt x="1" y="3211"/>
                    </a:lnTo>
                    <a:lnTo>
                      <a:pt x="305" y="3211"/>
                    </a:lnTo>
                    <a:lnTo>
                      <a:pt x="3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4688864" y="3459876"/>
                <a:ext cx="34408" cy="22817"/>
              </a:xfrm>
              <a:custGeom>
                <a:rect b="b" l="l" r="r" t="t"/>
                <a:pathLst>
                  <a:path extrusionOk="0" h="311" w="469">
                    <a:moveTo>
                      <a:pt x="1" y="1"/>
                    </a:moveTo>
                    <a:lnTo>
                      <a:pt x="1" y="311"/>
                    </a:lnTo>
                    <a:lnTo>
                      <a:pt x="468" y="311"/>
                    </a:lnTo>
                    <a:lnTo>
                      <a:pt x="468"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4688864" y="3492964"/>
                <a:ext cx="34408" cy="22817"/>
              </a:xfrm>
              <a:custGeom>
                <a:rect b="b" l="l" r="r" t="t"/>
                <a:pathLst>
                  <a:path extrusionOk="0" h="311" w="469">
                    <a:moveTo>
                      <a:pt x="1" y="0"/>
                    </a:moveTo>
                    <a:lnTo>
                      <a:pt x="1" y="310"/>
                    </a:lnTo>
                    <a:lnTo>
                      <a:pt x="468" y="310"/>
                    </a:lnTo>
                    <a:lnTo>
                      <a:pt x="4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4793409" y="3613575"/>
                <a:ext cx="51722" cy="52163"/>
              </a:xfrm>
              <a:custGeom>
                <a:rect b="b" l="l" r="r" t="t"/>
                <a:pathLst>
                  <a:path extrusionOk="0" h="711" w="705">
                    <a:moveTo>
                      <a:pt x="1" y="1"/>
                    </a:moveTo>
                    <a:lnTo>
                      <a:pt x="1" y="710"/>
                    </a:lnTo>
                    <a:lnTo>
                      <a:pt x="705" y="710"/>
                    </a:lnTo>
                    <a:lnTo>
                      <a:pt x="7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4860758" y="3613575"/>
                <a:ext cx="215326" cy="20322"/>
              </a:xfrm>
              <a:custGeom>
                <a:rect b="b" l="l" r="r" t="t"/>
                <a:pathLst>
                  <a:path extrusionOk="0" h="277" w="2935">
                    <a:moveTo>
                      <a:pt x="1" y="1"/>
                    </a:moveTo>
                    <a:lnTo>
                      <a:pt x="1" y="277"/>
                    </a:lnTo>
                    <a:lnTo>
                      <a:pt x="2935" y="277"/>
                    </a:lnTo>
                    <a:lnTo>
                      <a:pt x="293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4860758" y="3645416"/>
                <a:ext cx="135212" cy="20322"/>
              </a:xfrm>
              <a:custGeom>
                <a:rect b="b" l="l" r="r" t="t"/>
                <a:pathLst>
                  <a:path extrusionOk="0" h="277" w="1843">
                    <a:moveTo>
                      <a:pt x="1" y="0"/>
                    </a:moveTo>
                    <a:lnTo>
                      <a:pt x="1" y="276"/>
                    </a:lnTo>
                    <a:lnTo>
                      <a:pt x="1842" y="276"/>
                    </a:lnTo>
                    <a:lnTo>
                      <a:pt x="1842"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5135509" y="3138466"/>
                <a:ext cx="52163" cy="52163"/>
              </a:xfrm>
              <a:custGeom>
                <a:rect b="b" l="l" r="r" t="t"/>
                <a:pathLst>
                  <a:path extrusionOk="0" h="711"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5203298" y="3138466"/>
                <a:ext cx="214886" cy="20322"/>
              </a:xfrm>
              <a:custGeom>
                <a:rect b="b" l="l" r="r" t="t"/>
                <a:pathLst>
                  <a:path extrusionOk="0" h="277" w="2929">
                    <a:moveTo>
                      <a:pt x="0" y="0"/>
                    </a:moveTo>
                    <a:lnTo>
                      <a:pt x="0" y="276"/>
                    </a:lnTo>
                    <a:lnTo>
                      <a:pt x="2929" y="276"/>
                    </a:lnTo>
                    <a:lnTo>
                      <a:pt x="2929"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5203298" y="3170306"/>
                <a:ext cx="135138" cy="20322"/>
              </a:xfrm>
              <a:custGeom>
                <a:rect b="b" l="l" r="r" t="t"/>
                <a:pathLst>
                  <a:path extrusionOk="0" h="277" w="1842">
                    <a:moveTo>
                      <a:pt x="0" y="0"/>
                    </a:moveTo>
                    <a:lnTo>
                      <a:pt x="0" y="276"/>
                    </a:lnTo>
                    <a:lnTo>
                      <a:pt x="1842" y="276"/>
                    </a:lnTo>
                    <a:lnTo>
                      <a:pt x="1842" y="0"/>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a:off x="5375998" y="3979225"/>
                <a:ext cx="48788" cy="22817"/>
              </a:xfrm>
              <a:custGeom>
                <a:rect b="b" l="l" r="r" t="t"/>
                <a:pathLst>
                  <a:path extrusionOk="0" h="311" w="665">
                    <a:moveTo>
                      <a:pt x="0" y="1"/>
                    </a:moveTo>
                    <a:lnTo>
                      <a:pt x="0" y="310"/>
                    </a:lnTo>
                    <a:lnTo>
                      <a:pt x="665" y="310"/>
                    </a:lnTo>
                    <a:lnTo>
                      <a:pt x="66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5375998" y="4012313"/>
                <a:ext cx="48788" cy="22743"/>
              </a:xfrm>
              <a:custGeom>
                <a:rect b="b" l="l" r="r" t="t"/>
                <a:pathLst>
                  <a:path extrusionOk="0" h="310" w="665">
                    <a:moveTo>
                      <a:pt x="0" y="0"/>
                    </a:moveTo>
                    <a:lnTo>
                      <a:pt x="0" y="310"/>
                    </a:lnTo>
                    <a:lnTo>
                      <a:pt x="665" y="310"/>
                    </a:lnTo>
                    <a:lnTo>
                      <a:pt x="6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4490560" y="3968881"/>
                <a:ext cx="25311" cy="45560"/>
              </a:xfrm>
              <a:custGeom>
                <a:rect b="b" l="l" r="r" t="t"/>
                <a:pathLst>
                  <a:path extrusionOk="0" h="621" w="345">
                    <a:moveTo>
                      <a:pt x="1" y="1"/>
                    </a:moveTo>
                    <a:lnTo>
                      <a:pt x="1" y="620"/>
                    </a:lnTo>
                    <a:lnTo>
                      <a:pt x="344" y="620"/>
                    </a:lnTo>
                    <a:lnTo>
                      <a:pt x="344" y="1"/>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4534798" y="3945771"/>
                <a:ext cx="25238" cy="68670"/>
              </a:xfrm>
              <a:custGeom>
                <a:rect b="b" l="l" r="r" t="t"/>
                <a:pathLst>
                  <a:path extrusionOk="0" h="936" w="344">
                    <a:moveTo>
                      <a:pt x="0" y="0"/>
                    </a:moveTo>
                    <a:lnTo>
                      <a:pt x="0" y="935"/>
                    </a:lnTo>
                    <a:lnTo>
                      <a:pt x="344" y="935"/>
                    </a:lnTo>
                    <a:lnTo>
                      <a:pt x="344"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4578964" y="3914811"/>
                <a:ext cx="25311" cy="99630"/>
              </a:xfrm>
              <a:custGeom>
                <a:rect b="b" l="l" r="r" t="t"/>
                <a:pathLst>
                  <a:path extrusionOk="0" h="1358" w="345">
                    <a:moveTo>
                      <a:pt x="1" y="0"/>
                    </a:moveTo>
                    <a:lnTo>
                      <a:pt x="1" y="1357"/>
                    </a:lnTo>
                    <a:lnTo>
                      <a:pt x="344" y="1357"/>
                    </a:lnTo>
                    <a:lnTo>
                      <a:pt x="344"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4623203" y="3898231"/>
                <a:ext cx="25238" cy="116210"/>
              </a:xfrm>
              <a:custGeom>
                <a:rect b="b" l="l" r="r" t="t"/>
                <a:pathLst>
                  <a:path extrusionOk="0" h="1584" w="344">
                    <a:moveTo>
                      <a:pt x="0" y="1"/>
                    </a:moveTo>
                    <a:lnTo>
                      <a:pt x="0" y="1583"/>
                    </a:lnTo>
                    <a:lnTo>
                      <a:pt x="344" y="1583"/>
                    </a:lnTo>
                    <a:lnTo>
                      <a:pt x="344" y="1"/>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4667442" y="3845775"/>
                <a:ext cx="25238" cy="166979"/>
              </a:xfrm>
              <a:custGeom>
                <a:rect b="b" l="l" r="r" t="t"/>
                <a:pathLst>
                  <a:path extrusionOk="0" h="2276" w="344">
                    <a:moveTo>
                      <a:pt x="0" y="1"/>
                    </a:moveTo>
                    <a:lnTo>
                      <a:pt x="0" y="2276"/>
                    </a:lnTo>
                    <a:lnTo>
                      <a:pt x="344" y="2276"/>
                    </a:lnTo>
                    <a:lnTo>
                      <a:pt x="344" y="1"/>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4466202" y="3845408"/>
                <a:ext cx="233521" cy="188034"/>
              </a:xfrm>
              <a:custGeom>
                <a:rect b="b" l="l" r="r" t="t"/>
                <a:pathLst>
                  <a:path extrusionOk="0" h="2563" w="3183">
                    <a:moveTo>
                      <a:pt x="0" y="0"/>
                    </a:moveTo>
                    <a:lnTo>
                      <a:pt x="0" y="2562"/>
                    </a:lnTo>
                    <a:lnTo>
                      <a:pt x="3182" y="2562"/>
                    </a:lnTo>
                    <a:lnTo>
                      <a:pt x="3182" y="2523"/>
                    </a:lnTo>
                    <a:lnTo>
                      <a:pt x="51" y="2523"/>
                    </a:lnTo>
                    <a:lnTo>
                      <a:pt x="51"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4488946" y="3843721"/>
                <a:ext cx="28539" cy="172334"/>
              </a:xfrm>
              <a:custGeom>
                <a:rect b="b" l="l" r="r" t="t"/>
                <a:pathLst>
                  <a:path extrusionOk="0" h="2349" w="389">
                    <a:moveTo>
                      <a:pt x="344" y="40"/>
                    </a:moveTo>
                    <a:lnTo>
                      <a:pt x="344" y="2309"/>
                    </a:lnTo>
                    <a:lnTo>
                      <a:pt x="45" y="2309"/>
                    </a:lnTo>
                    <a:lnTo>
                      <a:pt x="45" y="40"/>
                    </a:lnTo>
                    <a:close/>
                    <a:moveTo>
                      <a:pt x="0" y="0"/>
                    </a:moveTo>
                    <a:lnTo>
                      <a:pt x="0"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a:off x="4533111" y="3843721"/>
                <a:ext cx="28612" cy="172334"/>
              </a:xfrm>
              <a:custGeom>
                <a:rect b="b" l="l" r="r" t="t"/>
                <a:pathLst>
                  <a:path extrusionOk="0" h="2349" w="390">
                    <a:moveTo>
                      <a:pt x="344" y="40"/>
                    </a:moveTo>
                    <a:lnTo>
                      <a:pt x="344" y="2309"/>
                    </a:lnTo>
                    <a:lnTo>
                      <a:pt x="46" y="2309"/>
                    </a:lnTo>
                    <a:lnTo>
                      <a:pt x="46" y="40"/>
                    </a:lnTo>
                    <a:close/>
                    <a:moveTo>
                      <a:pt x="1" y="0"/>
                    </a:moveTo>
                    <a:lnTo>
                      <a:pt x="1"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4577350" y="3843721"/>
                <a:ext cx="28539" cy="172334"/>
              </a:xfrm>
              <a:custGeom>
                <a:rect b="b" l="l" r="r" t="t"/>
                <a:pathLst>
                  <a:path extrusionOk="0" h="2349" w="389">
                    <a:moveTo>
                      <a:pt x="344" y="40"/>
                    </a:moveTo>
                    <a:lnTo>
                      <a:pt x="344" y="2309"/>
                    </a:lnTo>
                    <a:lnTo>
                      <a:pt x="45" y="2309"/>
                    </a:lnTo>
                    <a:lnTo>
                      <a:pt x="45" y="40"/>
                    </a:lnTo>
                    <a:close/>
                    <a:moveTo>
                      <a:pt x="0" y="0"/>
                    </a:moveTo>
                    <a:lnTo>
                      <a:pt x="0"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a:off x="4621516" y="3843721"/>
                <a:ext cx="28612" cy="172334"/>
              </a:xfrm>
              <a:custGeom>
                <a:rect b="b" l="l" r="r" t="t"/>
                <a:pathLst>
                  <a:path extrusionOk="0" h="2349" w="390">
                    <a:moveTo>
                      <a:pt x="344" y="40"/>
                    </a:moveTo>
                    <a:lnTo>
                      <a:pt x="344" y="2309"/>
                    </a:lnTo>
                    <a:lnTo>
                      <a:pt x="46" y="2309"/>
                    </a:lnTo>
                    <a:lnTo>
                      <a:pt x="46" y="40"/>
                    </a:lnTo>
                    <a:close/>
                    <a:moveTo>
                      <a:pt x="1" y="0"/>
                    </a:moveTo>
                    <a:lnTo>
                      <a:pt x="1"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a:off x="4467010" y="3625607"/>
                <a:ext cx="239317" cy="163237"/>
              </a:xfrm>
              <a:custGeom>
                <a:rect b="b" l="l" r="r" t="t"/>
                <a:pathLst>
                  <a:path extrusionOk="0" h="2225" w="3262">
                    <a:moveTo>
                      <a:pt x="1" y="0"/>
                    </a:moveTo>
                    <a:lnTo>
                      <a:pt x="1" y="2224"/>
                    </a:lnTo>
                    <a:lnTo>
                      <a:pt x="3261" y="2224"/>
                    </a:lnTo>
                    <a:lnTo>
                      <a:pt x="3261" y="2191"/>
                    </a:lnTo>
                    <a:lnTo>
                      <a:pt x="35" y="2191"/>
                    </a:lnTo>
                    <a:lnTo>
                      <a:pt x="35" y="0"/>
                    </a:lnTo>
                    <a:close/>
                  </a:path>
                </a:pathLst>
              </a:custGeom>
              <a:solidFill>
                <a:srgbClr val="00F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a:off x="4481903" y="3649304"/>
                <a:ext cx="214519" cy="124280"/>
              </a:xfrm>
              <a:custGeom>
                <a:rect b="b" l="l" r="r" t="t"/>
                <a:pathLst>
                  <a:path extrusionOk="0" h="1694" w="2924">
                    <a:moveTo>
                      <a:pt x="264" y="0"/>
                    </a:moveTo>
                    <a:cubicBezTo>
                      <a:pt x="250" y="0"/>
                      <a:pt x="234" y="9"/>
                      <a:pt x="231" y="26"/>
                    </a:cubicBezTo>
                    <a:lnTo>
                      <a:pt x="0" y="1665"/>
                    </a:lnTo>
                    <a:lnTo>
                      <a:pt x="2923" y="1693"/>
                    </a:lnTo>
                    <a:lnTo>
                      <a:pt x="2715" y="116"/>
                    </a:lnTo>
                    <a:cubicBezTo>
                      <a:pt x="2709" y="87"/>
                      <a:pt x="2681" y="72"/>
                      <a:pt x="2653" y="72"/>
                    </a:cubicBezTo>
                    <a:cubicBezTo>
                      <a:pt x="2626" y="72"/>
                      <a:pt x="2599" y="86"/>
                      <a:pt x="2591" y="116"/>
                    </a:cubicBezTo>
                    <a:lnTo>
                      <a:pt x="2292" y="1327"/>
                    </a:lnTo>
                    <a:cubicBezTo>
                      <a:pt x="2281" y="1355"/>
                      <a:pt x="2253" y="1369"/>
                      <a:pt x="2225" y="1369"/>
                    </a:cubicBezTo>
                    <a:cubicBezTo>
                      <a:pt x="2197" y="1369"/>
                      <a:pt x="2169" y="1355"/>
                      <a:pt x="2157" y="1327"/>
                    </a:cubicBezTo>
                    <a:lnTo>
                      <a:pt x="2011" y="972"/>
                    </a:lnTo>
                    <a:cubicBezTo>
                      <a:pt x="2002" y="953"/>
                      <a:pt x="1981" y="943"/>
                      <a:pt x="1960" y="943"/>
                    </a:cubicBezTo>
                    <a:cubicBezTo>
                      <a:pt x="1939" y="943"/>
                      <a:pt x="1918" y="953"/>
                      <a:pt x="1910" y="972"/>
                    </a:cubicBezTo>
                    <a:lnTo>
                      <a:pt x="1842" y="1147"/>
                    </a:lnTo>
                    <a:cubicBezTo>
                      <a:pt x="1817" y="1209"/>
                      <a:pt x="1755" y="1240"/>
                      <a:pt x="1693" y="1240"/>
                    </a:cubicBezTo>
                    <a:cubicBezTo>
                      <a:pt x="1631" y="1240"/>
                      <a:pt x="1569" y="1209"/>
                      <a:pt x="1543" y="1147"/>
                    </a:cubicBezTo>
                    <a:lnTo>
                      <a:pt x="1239" y="404"/>
                    </a:lnTo>
                    <a:cubicBezTo>
                      <a:pt x="1233" y="383"/>
                      <a:pt x="1211" y="371"/>
                      <a:pt x="1189" y="371"/>
                    </a:cubicBezTo>
                    <a:cubicBezTo>
                      <a:pt x="1175" y="371"/>
                      <a:pt x="1160" y="376"/>
                      <a:pt x="1149" y="387"/>
                    </a:cubicBezTo>
                    <a:lnTo>
                      <a:pt x="704" y="803"/>
                    </a:lnTo>
                    <a:cubicBezTo>
                      <a:pt x="674" y="832"/>
                      <a:pt x="634" y="845"/>
                      <a:pt x="595" y="845"/>
                    </a:cubicBezTo>
                    <a:cubicBezTo>
                      <a:pt x="532" y="845"/>
                      <a:pt x="470" y="811"/>
                      <a:pt x="445" y="753"/>
                    </a:cubicBezTo>
                    <a:lnTo>
                      <a:pt x="293" y="21"/>
                    </a:lnTo>
                    <a:cubicBezTo>
                      <a:pt x="291" y="7"/>
                      <a:pt x="278" y="0"/>
                      <a:pt x="264" y="0"/>
                    </a:cubicBezTo>
                    <a:close/>
                  </a:path>
                </a:pathLst>
              </a:cu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a:off x="4157190" y="3623920"/>
                <a:ext cx="171894" cy="172334"/>
              </a:xfrm>
              <a:custGeom>
                <a:rect b="b" l="l" r="r" t="t"/>
                <a:pathLst>
                  <a:path extrusionOk="0" h="2349" w="2343">
                    <a:moveTo>
                      <a:pt x="1171" y="136"/>
                    </a:moveTo>
                    <a:cubicBezTo>
                      <a:pt x="1746" y="136"/>
                      <a:pt x="2208" y="603"/>
                      <a:pt x="2208" y="1178"/>
                    </a:cubicBezTo>
                    <a:cubicBezTo>
                      <a:pt x="2208" y="1746"/>
                      <a:pt x="1746" y="2214"/>
                      <a:pt x="1171" y="2214"/>
                    </a:cubicBezTo>
                    <a:cubicBezTo>
                      <a:pt x="597" y="2214"/>
                      <a:pt x="135" y="1746"/>
                      <a:pt x="135" y="1178"/>
                    </a:cubicBezTo>
                    <a:cubicBezTo>
                      <a:pt x="135" y="603"/>
                      <a:pt x="597" y="136"/>
                      <a:pt x="1171" y="136"/>
                    </a:cubicBezTo>
                    <a:close/>
                    <a:moveTo>
                      <a:pt x="1171" y="1"/>
                    </a:moveTo>
                    <a:cubicBezTo>
                      <a:pt x="524" y="1"/>
                      <a:pt x="0" y="530"/>
                      <a:pt x="0" y="1178"/>
                    </a:cubicBezTo>
                    <a:cubicBezTo>
                      <a:pt x="0" y="1820"/>
                      <a:pt x="524" y="2349"/>
                      <a:pt x="1171" y="2349"/>
                    </a:cubicBezTo>
                    <a:cubicBezTo>
                      <a:pt x="1819" y="2349"/>
                      <a:pt x="2343" y="1820"/>
                      <a:pt x="2343" y="1178"/>
                    </a:cubicBezTo>
                    <a:cubicBezTo>
                      <a:pt x="2343" y="530"/>
                      <a:pt x="1819" y="1"/>
                      <a:pt x="11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4228648" y="3667278"/>
                <a:ext cx="28172" cy="28172"/>
              </a:xfrm>
              <a:custGeom>
                <a:rect b="b" l="l" r="r" t="t"/>
                <a:pathLst>
                  <a:path extrusionOk="0" h="384" w="384">
                    <a:moveTo>
                      <a:pt x="192" y="1"/>
                    </a:moveTo>
                    <a:cubicBezTo>
                      <a:pt x="85" y="1"/>
                      <a:pt x="0" y="85"/>
                      <a:pt x="0" y="192"/>
                    </a:cubicBezTo>
                    <a:cubicBezTo>
                      <a:pt x="0" y="299"/>
                      <a:pt x="85" y="384"/>
                      <a:pt x="192" y="384"/>
                    </a:cubicBezTo>
                    <a:cubicBezTo>
                      <a:pt x="299" y="384"/>
                      <a:pt x="383" y="299"/>
                      <a:pt x="383" y="192"/>
                    </a:cubicBezTo>
                    <a:cubicBezTo>
                      <a:pt x="383" y="85"/>
                      <a:pt x="299"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a:off x="4219110" y="3704474"/>
                <a:ext cx="47614" cy="49668"/>
              </a:xfrm>
              <a:custGeom>
                <a:rect b="b" l="l" r="r" t="t"/>
                <a:pathLst>
                  <a:path extrusionOk="0" h="677" w="649">
                    <a:moveTo>
                      <a:pt x="322" y="1"/>
                    </a:moveTo>
                    <a:cubicBezTo>
                      <a:pt x="147" y="1"/>
                      <a:pt x="1" y="147"/>
                      <a:pt x="1" y="322"/>
                    </a:cubicBezTo>
                    <a:lnTo>
                      <a:pt x="1" y="676"/>
                    </a:lnTo>
                    <a:lnTo>
                      <a:pt x="648" y="676"/>
                    </a:lnTo>
                    <a:lnTo>
                      <a:pt x="648" y="322"/>
                    </a:lnTo>
                    <a:cubicBezTo>
                      <a:pt x="648" y="147"/>
                      <a:pt x="502"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5150402" y="3252474"/>
                <a:ext cx="228092" cy="228165"/>
              </a:xfrm>
              <a:custGeom>
                <a:rect b="b" l="l" r="r" t="t"/>
                <a:pathLst>
                  <a:path extrusionOk="0" h="3110" w="3109">
                    <a:moveTo>
                      <a:pt x="1555" y="1"/>
                    </a:moveTo>
                    <a:cubicBezTo>
                      <a:pt x="693" y="1"/>
                      <a:pt x="0" y="699"/>
                      <a:pt x="0" y="1555"/>
                    </a:cubicBezTo>
                    <a:cubicBezTo>
                      <a:pt x="0" y="2417"/>
                      <a:pt x="693" y="3109"/>
                      <a:pt x="1555" y="3109"/>
                    </a:cubicBezTo>
                    <a:cubicBezTo>
                      <a:pt x="2411" y="3109"/>
                      <a:pt x="3109" y="2417"/>
                      <a:pt x="3109" y="1555"/>
                    </a:cubicBezTo>
                    <a:cubicBezTo>
                      <a:pt x="3109" y="699"/>
                      <a:pt x="2411" y="1"/>
                      <a:pt x="1555" y="1"/>
                    </a:cubicBez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5150402" y="3252474"/>
                <a:ext cx="195078" cy="228165"/>
              </a:xfrm>
              <a:custGeom>
                <a:rect b="b" l="l" r="r" t="t"/>
                <a:pathLst>
                  <a:path extrusionOk="0" h="3110" w="2659">
                    <a:moveTo>
                      <a:pt x="1555" y="1"/>
                    </a:moveTo>
                    <a:cubicBezTo>
                      <a:pt x="699" y="1"/>
                      <a:pt x="0" y="705"/>
                      <a:pt x="0" y="1555"/>
                    </a:cubicBezTo>
                    <a:cubicBezTo>
                      <a:pt x="0" y="2411"/>
                      <a:pt x="699" y="3109"/>
                      <a:pt x="1555" y="3109"/>
                    </a:cubicBezTo>
                    <a:cubicBezTo>
                      <a:pt x="1971" y="3109"/>
                      <a:pt x="2366" y="2946"/>
                      <a:pt x="2658" y="2648"/>
                    </a:cubicBezTo>
                    <a:lnTo>
                      <a:pt x="1555" y="1555"/>
                    </a:lnTo>
                    <a:lnTo>
                      <a:pt x="15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
              <p:cNvSpPr/>
              <p:nvPr/>
            </p:nvSpPr>
            <p:spPr>
              <a:xfrm>
                <a:off x="5150402" y="3252474"/>
                <a:ext cx="114083" cy="183119"/>
              </a:xfrm>
              <a:custGeom>
                <a:rect b="b" l="l" r="r" t="t"/>
                <a:pathLst>
                  <a:path extrusionOk="0" h="2496" w="1555">
                    <a:moveTo>
                      <a:pt x="1555" y="1"/>
                    </a:moveTo>
                    <a:cubicBezTo>
                      <a:pt x="699" y="1"/>
                      <a:pt x="0" y="705"/>
                      <a:pt x="0" y="1555"/>
                    </a:cubicBezTo>
                    <a:cubicBezTo>
                      <a:pt x="0" y="1893"/>
                      <a:pt x="107" y="2225"/>
                      <a:pt x="316" y="2496"/>
                    </a:cubicBezTo>
                    <a:lnTo>
                      <a:pt x="1555" y="1555"/>
                    </a:lnTo>
                    <a:lnTo>
                      <a:pt x="1555"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5187157" y="3252474"/>
                <a:ext cx="77327" cy="114156"/>
              </a:xfrm>
              <a:custGeom>
                <a:rect b="b" l="l" r="r" t="t"/>
                <a:pathLst>
                  <a:path extrusionOk="0" h="1556" w="1054">
                    <a:moveTo>
                      <a:pt x="1054" y="1"/>
                    </a:moveTo>
                    <a:cubicBezTo>
                      <a:pt x="862" y="1"/>
                      <a:pt x="665" y="35"/>
                      <a:pt x="490" y="108"/>
                    </a:cubicBezTo>
                    <a:cubicBezTo>
                      <a:pt x="310" y="175"/>
                      <a:pt x="141" y="277"/>
                      <a:pt x="0" y="412"/>
                    </a:cubicBezTo>
                    <a:lnTo>
                      <a:pt x="1054" y="1555"/>
                    </a:lnTo>
                    <a:lnTo>
                      <a:pt x="1054"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a:off x="4811604" y="3715699"/>
                <a:ext cx="538793" cy="318551"/>
              </a:xfrm>
              <a:custGeom>
                <a:rect b="b" l="l" r="r" t="t"/>
                <a:pathLst>
                  <a:path extrusionOk="0" h="4342" w="7344">
                    <a:moveTo>
                      <a:pt x="213" y="1"/>
                    </a:moveTo>
                    <a:cubicBezTo>
                      <a:pt x="142" y="1"/>
                      <a:pt x="71" y="4"/>
                      <a:pt x="0" y="11"/>
                    </a:cubicBezTo>
                    <a:lnTo>
                      <a:pt x="0" y="4342"/>
                    </a:lnTo>
                    <a:lnTo>
                      <a:pt x="7344" y="4342"/>
                    </a:lnTo>
                    <a:lnTo>
                      <a:pt x="7344" y="1053"/>
                    </a:lnTo>
                    <a:cubicBezTo>
                      <a:pt x="7203" y="1357"/>
                      <a:pt x="6995" y="1638"/>
                      <a:pt x="6736" y="1864"/>
                    </a:cubicBezTo>
                    <a:cubicBezTo>
                      <a:pt x="6170" y="2352"/>
                      <a:pt x="5375" y="2596"/>
                      <a:pt x="4592" y="2596"/>
                    </a:cubicBezTo>
                    <a:cubicBezTo>
                      <a:pt x="4526" y="2596"/>
                      <a:pt x="4459" y="2594"/>
                      <a:pt x="4393" y="2590"/>
                    </a:cubicBezTo>
                    <a:cubicBezTo>
                      <a:pt x="3892" y="2562"/>
                      <a:pt x="3379" y="2427"/>
                      <a:pt x="2991" y="2140"/>
                    </a:cubicBezTo>
                    <a:cubicBezTo>
                      <a:pt x="2394" y="1695"/>
                      <a:pt x="2157" y="957"/>
                      <a:pt x="1594" y="484"/>
                    </a:cubicBezTo>
                    <a:cubicBezTo>
                      <a:pt x="1224" y="173"/>
                      <a:pt x="715" y="1"/>
                      <a:pt x="213" y="1"/>
                    </a:cubicBez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a:off x="4812044" y="3700586"/>
                <a:ext cx="542534" cy="334104"/>
              </a:xfrm>
              <a:custGeom>
                <a:rect b="b" l="l" r="r" t="t"/>
                <a:pathLst>
                  <a:path extrusionOk="0" h="4554" w="7395">
                    <a:moveTo>
                      <a:pt x="4408" y="1"/>
                    </a:moveTo>
                    <a:cubicBezTo>
                      <a:pt x="4216" y="1"/>
                      <a:pt x="4023" y="43"/>
                      <a:pt x="3852" y="127"/>
                    </a:cubicBezTo>
                    <a:cubicBezTo>
                      <a:pt x="3435" y="335"/>
                      <a:pt x="3261" y="808"/>
                      <a:pt x="3154" y="1242"/>
                    </a:cubicBezTo>
                    <a:cubicBezTo>
                      <a:pt x="2951" y="2070"/>
                      <a:pt x="2883" y="3787"/>
                      <a:pt x="1712" y="3945"/>
                    </a:cubicBezTo>
                    <a:cubicBezTo>
                      <a:pt x="1673" y="3950"/>
                      <a:pt x="1634" y="3953"/>
                      <a:pt x="1596" y="3953"/>
                    </a:cubicBezTo>
                    <a:cubicBezTo>
                      <a:pt x="742" y="3953"/>
                      <a:pt x="167" y="2716"/>
                      <a:pt x="0" y="1794"/>
                    </a:cubicBezTo>
                    <a:lnTo>
                      <a:pt x="0" y="4553"/>
                    </a:lnTo>
                    <a:lnTo>
                      <a:pt x="7394" y="4553"/>
                    </a:lnTo>
                    <a:cubicBezTo>
                      <a:pt x="6899" y="4553"/>
                      <a:pt x="6482" y="3917"/>
                      <a:pt x="6274" y="3562"/>
                    </a:cubicBezTo>
                    <a:cubicBezTo>
                      <a:pt x="6195" y="3421"/>
                      <a:pt x="6133" y="3281"/>
                      <a:pt x="6088" y="3128"/>
                    </a:cubicBezTo>
                    <a:cubicBezTo>
                      <a:pt x="5784" y="2194"/>
                      <a:pt x="5975" y="1090"/>
                      <a:pt x="5232" y="324"/>
                    </a:cubicBezTo>
                    <a:cubicBezTo>
                      <a:pt x="5024" y="109"/>
                      <a:pt x="4717" y="1"/>
                      <a:pt x="44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3"/>
            <p:cNvSpPr/>
            <p:nvPr/>
          </p:nvSpPr>
          <p:spPr>
            <a:xfrm>
              <a:off x="1825178" y="1800461"/>
              <a:ext cx="997500" cy="10503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172" name="Google Shape;172;p13"/>
          <p:cNvSpPr txBox="1"/>
          <p:nvPr/>
        </p:nvSpPr>
        <p:spPr>
          <a:xfrm>
            <a:off x="4191700" y="2848950"/>
            <a:ext cx="4791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1600">
                <a:solidFill>
                  <a:schemeClr val="dk1"/>
                </a:solidFill>
                <a:latin typeface="Merriweather"/>
                <a:ea typeface="Merriweather"/>
                <a:cs typeface="Merriweather"/>
                <a:sym typeface="Merriweather"/>
              </a:rPr>
              <a:t>Proyecto Final</a:t>
            </a:r>
            <a:endParaRPr sz="1600">
              <a:solidFill>
                <a:schemeClr val="dk1"/>
              </a:solidFill>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lang="es" sz="1600">
                <a:solidFill>
                  <a:schemeClr val="dk1"/>
                </a:solidFill>
                <a:latin typeface="Merriweather"/>
                <a:ea typeface="Merriweather"/>
                <a:cs typeface="Merriweather"/>
                <a:sym typeface="Merriweather"/>
              </a:rPr>
              <a:t>Telecomunicaciones lll</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2"/>
          <p:cNvSpPr txBox="1"/>
          <p:nvPr/>
        </p:nvSpPr>
        <p:spPr>
          <a:xfrm>
            <a:off x="6283025" y="1201350"/>
            <a:ext cx="2650500" cy="3376200"/>
          </a:xfrm>
          <a:prstGeom prst="rect">
            <a:avLst/>
          </a:prstGeom>
          <a:no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100">
                <a:latin typeface="Merriweather"/>
                <a:ea typeface="Merriweather"/>
                <a:cs typeface="Merriweather"/>
                <a:sym typeface="Merriweather"/>
              </a:rPr>
              <a:t>Ventajas</a:t>
            </a:r>
            <a:endParaRPr b="1"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Integrable con casi todos los sistemas de la industria.</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Amigable visualmente.</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Facilidad de uso.</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Monitorea la funcionalidad de la aplicación [8]</a:t>
            </a:r>
            <a:endParaRPr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rPr b="1" lang="es" sz="1100">
                <a:latin typeface="Merriweather"/>
                <a:ea typeface="Merriweather"/>
                <a:cs typeface="Merriweather"/>
                <a:sym typeface="Merriweather"/>
              </a:rPr>
              <a:t>Desventajas</a:t>
            </a:r>
            <a:endParaRPr b="1"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El escalado de aplicaciones afecta los datos en tiempo real. </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Aumento en los esfuerzos de mantenimiento</a:t>
            </a:r>
            <a:r>
              <a:rPr lang="es" sz="1100">
                <a:latin typeface="Merriweather"/>
                <a:ea typeface="Merriweather"/>
                <a:cs typeface="Merriweather"/>
                <a:sym typeface="Merriweather"/>
              </a:rPr>
              <a:t> e i</a:t>
            </a:r>
            <a:r>
              <a:rPr lang="es" sz="1100">
                <a:latin typeface="Merriweather"/>
                <a:ea typeface="Merriweather"/>
                <a:cs typeface="Merriweather"/>
                <a:sym typeface="Merriweather"/>
              </a:rPr>
              <a:t>ncremento en los costos del servicio. [8]</a:t>
            </a:r>
            <a:endParaRPr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t/>
            </a:r>
            <a:endParaRPr sz="1100">
              <a:latin typeface="Merriweather"/>
              <a:ea typeface="Merriweather"/>
              <a:cs typeface="Merriweather"/>
              <a:sym typeface="Merriweather"/>
            </a:endParaRPr>
          </a:p>
        </p:txBody>
      </p:sp>
      <p:sp>
        <p:nvSpPr>
          <p:cNvPr id="576" name="Google Shape;576;p22"/>
          <p:cNvSpPr txBox="1"/>
          <p:nvPr/>
        </p:nvSpPr>
        <p:spPr>
          <a:xfrm>
            <a:off x="3475625" y="1201350"/>
            <a:ext cx="2650500" cy="3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100">
                <a:latin typeface="Merriweather"/>
                <a:ea typeface="Merriweather"/>
                <a:cs typeface="Merriweather"/>
                <a:sym typeface="Merriweather"/>
              </a:rPr>
              <a:t>Ventajas</a:t>
            </a:r>
            <a:endParaRPr b="1" sz="11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Escalamiento.</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Integrable con otros servicios.</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Poderoso para redes de aplicaciones y seguridad [8].</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Detección automática.</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Variedad de complementos. [9]</a:t>
            </a:r>
            <a:endParaRPr sz="11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rPr b="1" lang="es" sz="1100">
                <a:latin typeface="Merriweather"/>
                <a:ea typeface="Merriweather"/>
                <a:cs typeface="Merriweather"/>
                <a:sym typeface="Merriweather"/>
              </a:rPr>
              <a:t>Desventajas</a:t>
            </a:r>
            <a:endParaRPr b="1" sz="11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No tiene soporte en Windows ni MAC.</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No ofrece gráficos por defecto.</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Interfaz de configuración web desactualizada. [9]</a:t>
            </a:r>
            <a:endParaRPr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t/>
            </a:r>
            <a:endParaRPr sz="1100">
              <a:latin typeface="Merriweather"/>
              <a:ea typeface="Merriweather"/>
              <a:cs typeface="Merriweather"/>
              <a:sym typeface="Merriweather"/>
            </a:endParaRPr>
          </a:p>
        </p:txBody>
      </p:sp>
      <p:pic>
        <p:nvPicPr>
          <p:cNvPr id="577" name="Google Shape;577;p22"/>
          <p:cNvPicPr preferRelativeResize="0"/>
          <p:nvPr/>
        </p:nvPicPr>
        <p:blipFill rotWithShape="1">
          <a:blip r:embed="rId3">
            <a:alphaModFix/>
          </a:blip>
          <a:srcRect b="0" l="0" r="0" t="0"/>
          <a:stretch/>
        </p:blipFill>
        <p:spPr>
          <a:xfrm>
            <a:off x="4096267" y="561531"/>
            <a:ext cx="1469459" cy="364425"/>
          </a:xfrm>
          <a:prstGeom prst="rect">
            <a:avLst/>
          </a:prstGeom>
          <a:noFill/>
          <a:ln>
            <a:noFill/>
          </a:ln>
        </p:spPr>
      </p:pic>
      <p:pic>
        <p:nvPicPr>
          <p:cNvPr id="578" name="Google Shape;578;p22"/>
          <p:cNvPicPr preferRelativeResize="0"/>
          <p:nvPr/>
        </p:nvPicPr>
        <p:blipFill>
          <a:blip r:embed="rId4">
            <a:alphaModFix/>
          </a:blip>
          <a:stretch>
            <a:fillRect/>
          </a:stretch>
        </p:blipFill>
        <p:spPr>
          <a:xfrm>
            <a:off x="7036500" y="339200"/>
            <a:ext cx="1546100" cy="809087"/>
          </a:xfrm>
          <a:prstGeom prst="rect">
            <a:avLst/>
          </a:prstGeom>
          <a:noFill/>
          <a:ln>
            <a:noFill/>
          </a:ln>
        </p:spPr>
      </p:pic>
      <p:sp>
        <p:nvSpPr>
          <p:cNvPr id="579" name="Google Shape;579;p22"/>
          <p:cNvSpPr txBox="1"/>
          <p:nvPr/>
        </p:nvSpPr>
        <p:spPr>
          <a:xfrm>
            <a:off x="247000" y="1201275"/>
            <a:ext cx="2987400" cy="33762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100">
                <a:latin typeface="Merriweather"/>
                <a:ea typeface="Merriweather"/>
                <a:cs typeface="Merriweather"/>
                <a:sym typeface="Merriweather"/>
              </a:rPr>
              <a:t>Ventajas</a:t>
            </a:r>
            <a:endParaRPr b="1" sz="11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200"/>
              <a:buFont typeface="Arial"/>
              <a:buNone/>
            </a:pPr>
            <a:r>
              <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Modificaciones totalmente en línea.</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Gran gama de gráficos.</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Interfaz web moderna.</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Mayor cantidad de protocolos con respecto a Nagios.</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Sistema de escalamiento en las notificaciones</a:t>
            </a:r>
            <a:endParaRPr sz="11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rPr b="1" lang="es" sz="1100">
                <a:latin typeface="Merriweather"/>
                <a:ea typeface="Merriweather"/>
                <a:cs typeface="Merriweather"/>
                <a:sym typeface="Merriweather"/>
              </a:rPr>
              <a:t>Desventajas</a:t>
            </a:r>
            <a:endParaRPr b="1" sz="11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200"/>
              <a:buFont typeface="Arial"/>
              <a:buNone/>
            </a:pPr>
            <a:r>
              <a:t/>
            </a:r>
            <a:endParaRPr b="1"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No cuenta con detección automática de forma predeterminada.</a:t>
            </a:r>
            <a:endParaRPr sz="1100">
              <a:latin typeface="Merriweather"/>
              <a:ea typeface="Merriweather"/>
              <a:cs typeface="Merriweather"/>
              <a:sym typeface="Merriweather"/>
            </a:endParaRPr>
          </a:p>
          <a:p>
            <a:pPr indent="-298450" lvl="0" marL="457200" marR="0" rtl="0" algn="just">
              <a:lnSpc>
                <a:spcPct val="100000"/>
              </a:lnSpc>
              <a:spcBef>
                <a:spcPts val="0"/>
              </a:spcBef>
              <a:spcAft>
                <a:spcPts val="0"/>
              </a:spcAft>
              <a:buSzPts val="1100"/>
              <a:buFont typeface="Merriweather"/>
              <a:buChar char="●"/>
            </a:pPr>
            <a:r>
              <a:rPr lang="es" sz="1100">
                <a:latin typeface="Merriweather"/>
                <a:ea typeface="Merriweather"/>
                <a:cs typeface="Merriweather"/>
                <a:sym typeface="Merriweather"/>
              </a:rPr>
              <a:t>No permite la integración de complementos personalizados. [9]</a:t>
            </a:r>
            <a:endParaRPr sz="1100">
              <a:latin typeface="Merriweather"/>
              <a:ea typeface="Merriweather"/>
              <a:cs typeface="Merriweather"/>
              <a:sym typeface="Merriweather"/>
            </a:endParaRPr>
          </a:p>
          <a:p>
            <a:pPr indent="0" lvl="0" marL="0" marR="0" rtl="0" algn="ctr">
              <a:lnSpc>
                <a:spcPct val="100000"/>
              </a:lnSpc>
              <a:spcBef>
                <a:spcPts val="0"/>
              </a:spcBef>
              <a:spcAft>
                <a:spcPts val="0"/>
              </a:spcAft>
              <a:buClr>
                <a:srgbClr val="000000"/>
              </a:buClr>
              <a:buSzPts val="1200"/>
              <a:buFont typeface="Arial"/>
              <a:buNone/>
            </a:pPr>
            <a:r>
              <a:t/>
            </a:r>
            <a:endParaRPr sz="1200">
              <a:latin typeface="Roboto"/>
              <a:ea typeface="Roboto"/>
              <a:cs typeface="Roboto"/>
              <a:sym typeface="Roboto"/>
            </a:endParaRPr>
          </a:p>
        </p:txBody>
      </p:sp>
      <p:pic>
        <p:nvPicPr>
          <p:cNvPr id="580" name="Google Shape;580;p22"/>
          <p:cNvPicPr preferRelativeResize="0"/>
          <p:nvPr/>
        </p:nvPicPr>
        <p:blipFill rotWithShape="1">
          <a:blip r:embed="rId5">
            <a:alphaModFix/>
          </a:blip>
          <a:srcRect b="47992" l="8030" r="7786" t="6803"/>
          <a:stretch/>
        </p:blipFill>
        <p:spPr>
          <a:xfrm>
            <a:off x="1011948" y="525144"/>
            <a:ext cx="1613544" cy="43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graphicFrame>
        <p:nvGraphicFramePr>
          <p:cNvPr id="585" name="Google Shape;585;p23"/>
          <p:cNvGraphicFramePr/>
          <p:nvPr/>
        </p:nvGraphicFramePr>
        <p:xfrm>
          <a:off x="363600" y="406088"/>
          <a:ext cx="3000000" cy="3000000"/>
        </p:xfrm>
        <a:graphic>
          <a:graphicData uri="http://schemas.openxmlformats.org/drawingml/2006/table">
            <a:tbl>
              <a:tblPr bandRow="1" firstCol="1" firstRow="1">
                <a:noFill/>
                <a:tableStyleId>{04B1E537-A63A-472F-AD03-9FB6A15DD16E}</a:tableStyleId>
              </a:tblPr>
              <a:tblGrid>
                <a:gridCol w="1215875"/>
                <a:gridCol w="2400300"/>
                <a:gridCol w="2400300"/>
                <a:gridCol w="2400300"/>
              </a:tblGrid>
              <a:tr h="379175">
                <a:tc>
                  <a:txBody>
                    <a:bodyPr/>
                    <a:lstStyle/>
                    <a:p>
                      <a:pPr indent="0" lvl="0" marL="0" marR="0" rtl="0" algn="ctr">
                        <a:lnSpc>
                          <a:spcPct val="100000"/>
                        </a:lnSpc>
                        <a:spcBef>
                          <a:spcPts val="0"/>
                        </a:spcBef>
                        <a:spcAft>
                          <a:spcPts val="0"/>
                        </a:spcAft>
                        <a:buClr>
                          <a:srgbClr val="000000"/>
                        </a:buClr>
                        <a:buSzPts val="3100"/>
                        <a:buFont typeface="Arial"/>
                        <a:buNone/>
                      </a:pPr>
                      <a:r>
                        <a:rPr b="1" lang="es" sz="1200" u="none" cap="none" strike="noStrike">
                          <a:solidFill>
                            <a:schemeClr val="dk1"/>
                          </a:solidFill>
                          <a:latin typeface="Merriweather"/>
                          <a:ea typeface="Merriweather"/>
                          <a:cs typeface="Merriweather"/>
                          <a:sym typeface="Merriweather"/>
                        </a:rPr>
                        <a:t>Servicios</a:t>
                      </a:r>
                      <a:endParaRPr b="1" i="0" sz="12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rgbClr val="000000"/>
                        </a:buClr>
                        <a:buSzPts val="3100"/>
                        <a:buFont typeface="Arial"/>
                        <a:buNone/>
                      </a:pPr>
                      <a:r>
                        <a:rPr lang="es" sz="1200">
                          <a:solidFill>
                            <a:schemeClr val="dk1"/>
                          </a:solidFill>
                          <a:latin typeface="Merriweather"/>
                          <a:ea typeface="Merriweather"/>
                          <a:cs typeface="Merriweather"/>
                          <a:sym typeface="Merriweather"/>
                        </a:rPr>
                        <a:t>Nagios</a:t>
                      </a:r>
                      <a:endParaRPr i="0" sz="12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rgbClr val="000000"/>
                        </a:buClr>
                        <a:buSzPts val="3100"/>
                        <a:buFont typeface="Arial"/>
                        <a:buNone/>
                      </a:pPr>
                      <a:r>
                        <a:rPr lang="es" sz="1200">
                          <a:solidFill>
                            <a:schemeClr val="dk1"/>
                          </a:solidFill>
                          <a:latin typeface="Merriweather"/>
                          <a:ea typeface="Merriweather"/>
                          <a:cs typeface="Merriweather"/>
                          <a:sym typeface="Merriweather"/>
                        </a:rPr>
                        <a:t>Zabbix</a:t>
                      </a:r>
                      <a:endParaRPr i="0" sz="12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rgbClr val="000000"/>
                        </a:buClr>
                        <a:buSzPts val="3100"/>
                        <a:buFont typeface="Arial"/>
                        <a:buNone/>
                      </a:pPr>
                      <a:r>
                        <a:rPr lang="es" sz="1200" u="none" cap="none" strike="noStrike">
                          <a:solidFill>
                            <a:schemeClr val="dk1"/>
                          </a:solidFill>
                          <a:latin typeface="Merriweather"/>
                          <a:ea typeface="Merriweather"/>
                          <a:cs typeface="Merriweather"/>
                          <a:sym typeface="Merriweather"/>
                        </a:rPr>
                        <a:t>Prometheus</a:t>
                      </a:r>
                      <a:endParaRPr i="0" sz="12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6E6E6"/>
                    </a:solidFill>
                  </a:tcPr>
                </a:tc>
              </a:tr>
              <a:tr h="980675">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Panel de control e interfaz de usuario</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a:latin typeface="Merriweather"/>
                          <a:ea typeface="Merriweather"/>
                          <a:cs typeface="Merriweather"/>
                          <a:sym typeface="Merriweather"/>
                        </a:rPr>
                        <a:t>P</a:t>
                      </a:r>
                      <a:r>
                        <a:rPr lang="es" sz="1000" u="none" cap="none" strike="noStrike">
                          <a:latin typeface="Merriweather"/>
                          <a:ea typeface="Merriweather"/>
                          <a:cs typeface="Merriweather"/>
                          <a:sym typeface="Merriweather"/>
                        </a:rPr>
                        <a:t>roporciona información básica, como el estado de los dispositivos, pero no ofrece </a:t>
                      </a:r>
                      <a:r>
                        <a:rPr lang="es" sz="1000">
                          <a:latin typeface="Merriweather"/>
                          <a:ea typeface="Merriweather"/>
                          <a:cs typeface="Merriweather"/>
                          <a:sym typeface="Merriweather"/>
                        </a:rPr>
                        <a:t>tanto </a:t>
                      </a:r>
                      <a:r>
                        <a:rPr lang="es" sz="1000" u="none" cap="none" strike="noStrike">
                          <a:latin typeface="Merriweather"/>
                          <a:ea typeface="Merriweather"/>
                          <a:cs typeface="Merriweather"/>
                          <a:sym typeface="Merriweather"/>
                        </a:rPr>
                        <a:t>nivel de claridad y calidad de visualización</a:t>
                      </a:r>
                      <a:r>
                        <a:rPr lang="es" sz="1000">
                          <a:latin typeface="Merriweather"/>
                          <a:ea typeface="Merriweather"/>
                          <a:cs typeface="Merriweather"/>
                          <a:sym typeface="Merriweather"/>
                        </a:rPr>
                        <a:t>.</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a:latin typeface="Merriweather"/>
                          <a:ea typeface="Merriweather"/>
                          <a:cs typeface="Merriweather"/>
                          <a:sym typeface="Merriweather"/>
                        </a:rPr>
                        <a:t> T</a:t>
                      </a:r>
                      <a:r>
                        <a:rPr lang="es" sz="1000" u="none" cap="none" strike="noStrike">
                          <a:latin typeface="Merriweather"/>
                          <a:ea typeface="Merriweather"/>
                          <a:cs typeface="Merriweather"/>
                          <a:sym typeface="Merriweather"/>
                        </a:rPr>
                        <a:t>iene la ventaja en función de su valor de producción. </a:t>
                      </a:r>
                      <a:r>
                        <a:rPr lang="es" sz="1000">
                          <a:latin typeface="Merriweather"/>
                          <a:ea typeface="Merriweather"/>
                          <a:cs typeface="Merriweather"/>
                          <a:sym typeface="Merriweather"/>
                        </a:rPr>
                        <a:t>Su tablero</a:t>
                      </a:r>
                      <a:r>
                        <a:rPr lang="es" sz="1000" u="none" cap="none" strike="noStrike">
                          <a:latin typeface="Merriweather"/>
                          <a:ea typeface="Merriweather"/>
                          <a:cs typeface="Merriweather"/>
                          <a:sym typeface="Merriweather"/>
                        </a:rPr>
                        <a:t> se puede personalizar y ofrece una experiencia más limpia</a:t>
                      </a:r>
                      <a:r>
                        <a:rPr lang="es" sz="1000">
                          <a:latin typeface="Merriweather"/>
                          <a:ea typeface="Merriweather"/>
                          <a:cs typeface="Merriweather"/>
                          <a:sym typeface="Merriweather"/>
                        </a:rPr>
                        <a:t>.</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a:latin typeface="Merriweather"/>
                          <a:ea typeface="Merriweather"/>
                          <a:cs typeface="Merriweather"/>
                          <a:sym typeface="Merriweather"/>
                        </a:rPr>
                        <a:t> </a:t>
                      </a:r>
                      <a:r>
                        <a:rPr lang="es" sz="1000" u="none" cap="none" strike="noStrike">
                          <a:latin typeface="Merriweather"/>
                          <a:ea typeface="Merriweather"/>
                          <a:cs typeface="Merriweather"/>
                          <a:sym typeface="Merriweather"/>
                        </a:rPr>
                        <a:t>Activo para el escaneo de servicios por etiquetas y protocolos. Totalmente editable</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12950">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Configuración</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a:latin typeface="Merriweather"/>
                          <a:ea typeface="Merriweather"/>
                          <a:cs typeface="Merriweather"/>
                          <a:sym typeface="Merriweather"/>
                        </a:rPr>
                        <a:t>O</a:t>
                      </a:r>
                      <a:r>
                        <a:rPr lang="es" sz="1000" u="none" cap="none" strike="noStrike">
                          <a:latin typeface="Merriweather"/>
                          <a:ea typeface="Merriweather"/>
                          <a:cs typeface="Merriweather"/>
                          <a:sym typeface="Merriweather"/>
                        </a:rPr>
                        <a:t>bliga al usuario a ingresar configuraciones como archivos de texto.</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a:latin typeface="Merriweather"/>
                          <a:ea typeface="Merriweather"/>
                          <a:cs typeface="Merriweather"/>
                          <a:sym typeface="Merriweather"/>
                        </a:rPr>
                        <a:t>L</a:t>
                      </a:r>
                      <a:r>
                        <a:rPr lang="es" sz="1000" u="none" cap="none" strike="noStrike">
                          <a:latin typeface="Merriweather"/>
                          <a:ea typeface="Merriweather"/>
                          <a:cs typeface="Merriweather"/>
                          <a:sym typeface="Merriweather"/>
                        </a:rPr>
                        <a:t>e permite cambiar sus configuraciones a través de una interfaz basada en web.</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a:latin typeface="Merriweather"/>
                          <a:ea typeface="Merriweather"/>
                          <a:cs typeface="Merriweather"/>
                          <a:sym typeface="Merriweather"/>
                        </a:rPr>
                        <a:t>N</a:t>
                      </a:r>
                      <a:r>
                        <a:rPr lang="es" sz="1000" u="none" cap="none" strike="noStrike">
                          <a:latin typeface="Merriweather"/>
                          <a:ea typeface="Merriweather"/>
                          <a:cs typeface="Merriweather"/>
                          <a:sym typeface="Merriweather"/>
                        </a:rPr>
                        <a:t>ecesita que todas sus configuraciones se establezcan por red</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90425">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Protocolos</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HTTP, FTP, SMTP, SNMP, POP3, SSH y MySQL.</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HTTP, FTP, SMTP, SNMP, POP3, SSH y MySQL.</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HTTP, HTTPS, Graphite,StatsD, SNMP, JMXy CollectD.</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35475">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Plantillas de monitoreo</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N</a:t>
                      </a:r>
                      <a:r>
                        <a:rPr lang="es" sz="1000">
                          <a:latin typeface="Merriweather"/>
                          <a:ea typeface="Merriweather"/>
                          <a:cs typeface="Merriweather"/>
                          <a:sym typeface="Merriweather"/>
                        </a:rPr>
                        <a:t>O</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FTP, HTTP, HTTPS, IMAP, LDAP, MySQL, NNTP, SMTP, SSH, POP y Telnet.</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N</a:t>
                      </a:r>
                      <a:r>
                        <a:rPr lang="es" sz="1000">
                          <a:latin typeface="Merriweather"/>
                          <a:ea typeface="Merriweather"/>
                          <a:cs typeface="Merriweather"/>
                          <a:sym typeface="Merriweather"/>
                        </a:rPr>
                        <a:t>O</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9225">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Complementos</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SI</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NO</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SI</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32025">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Comunidad</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67,000</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80,000</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47,000</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31375">
                <a:tc>
                  <a:txBody>
                    <a:bodyPr/>
                    <a:lstStyle/>
                    <a:p>
                      <a:pPr indent="0" lvl="0" marL="0" marR="0" rtl="0" algn="ctr">
                        <a:lnSpc>
                          <a:spcPct val="100000"/>
                        </a:lnSpc>
                        <a:spcBef>
                          <a:spcPts val="0"/>
                        </a:spcBef>
                        <a:spcAft>
                          <a:spcPts val="0"/>
                        </a:spcAft>
                        <a:buClr>
                          <a:srgbClr val="000000"/>
                        </a:buClr>
                        <a:buSzPts val="1600"/>
                        <a:buFont typeface="Arial"/>
                        <a:buNone/>
                      </a:pPr>
                      <a:r>
                        <a:rPr lang="es" sz="1100" u="none" cap="none" strike="noStrike">
                          <a:solidFill>
                            <a:schemeClr val="dk1"/>
                          </a:solidFill>
                          <a:latin typeface="Merriweather"/>
                          <a:ea typeface="Merriweather"/>
                          <a:cs typeface="Merriweather"/>
                          <a:sym typeface="Merriweather"/>
                        </a:rPr>
                        <a:t>Precio</a:t>
                      </a:r>
                      <a:endParaRPr i="0" sz="1100" u="none" cap="none" strike="noStrike">
                        <a:solidFill>
                          <a:schemeClr val="dk1"/>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Gratis con ventajas de pago</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Gratis</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000" u="none" cap="none" strike="noStrike">
                          <a:latin typeface="Merriweather"/>
                          <a:ea typeface="Merriweather"/>
                          <a:cs typeface="Merriweather"/>
                          <a:sym typeface="Merriweather"/>
                        </a:rPr>
                        <a:t>Gratis</a:t>
                      </a:r>
                      <a:endParaRPr i="0" sz="1000" u="none" cap="none" strike="noStrike">
                        <a:solidFill>
                          <a:srgbClr val="000000"/>
                        </a:solidFill>
                        <a:latin typeface="Merriweather"/>
                        <a:ea typeface="Merriweather"/>
                        <a:cs typeface="Merriweather"/>
                        <a:sym typeface="Merriweather"/>
                      </a:endParaRPr>
                    </a:p>
                  </a:txBody>
                  <a:tcPr marT="7250" marB="0" marR="7250" marL="72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pSp>
        <p:nvGrpSpPr>
          <p:cNvPr id="586" name="Google Shape;586;p23"/>
          <p:cNvGrpSpPr/>
          <p:nvPr/>
        </p:nvGrpSpPr>
        <p:grpSpPr>
          <a:xfrm>
            <a:off x="8287183" y="4069917"/>
            <a:ext cx="856845" cy="1073573"/>
            <a:chOff x="673875" y="2871950"/>
            <a:chExt cx="1194875" cy="1498775"/>
          </a:xfrm>
        </p:grpSpPr>
        <p:sp>
          <p:nvSpPr>
            <p:cNvPr id="587" name="Google Shape;587;p23"/>
            <p:cNvSpPr/>
            <p:nvPr/>
          </p:nvSpPr>
          <p:spPr>
            <a:xfrm>
              <a:off x="673875" y="3990375"/>
              <a:ext cx="597125" cy="380350"/>
            </a:xfrm>
            <a:custGeom>
              <a:rect b="b" l="l" r="r" t="t"/>
              <a:pathLst>
                <a:path extrusionOk="0" h="15214" w="23885">
                  <a:moveTo>
                    <a:pt x="0" y="1"/>
                  </a:moveTo>
                  <a:lnTo>
                    <a:pt x="0" y="1404"/>
                  </a:lnTo>
                  <a:lnTo>
                    <a:pt x="23885" y="15214"/>
                  </a:lnTo>
                  <a:lnTo>
                    <a:pt x="23885" y="13810"/>
                  </a:lnTo>
                  <a:lnTo>
                    <a:pt x="0" y="1"/>
                  </a:ln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3"/>
            <p:cNvSpPr/>
            <p:nvPr/>
          </p:nvSpPr>
          <p:spPr>
            <a:xfrm>
              <a:off x="1270975" y="3990375"/>
              <a:ext cx="597775" cy="380350"/>
            </a:xfrm>
            <a:custGeom>
              <a:rect b="b" l="l" r="r" t="t"/>
              <a:pathLst>
                <a:path extrusionOk="0" h="15214" w="23911">
                  <a:moveTo>
                    <a:pt x="1" y="13810"/>
                  </a:moveTo>
                  <a:lnTo>
                    <a:pt x="1" y="15214"/>
                  </a:lnTo>
                  <a:lnTo>
                    <a:pt x="23911" y="1404"/>
                  </a:lnTo>
                  <a:lnTo>
                    <a:pt x="2391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3"/>
            <p:cNvSpPr/>
            <p:nvPr/>
          </p:nvSpPr>
          <p:spPr>
            <a:xfrm>
              <a:off x="673875" y="3645150"/>
              <a:ext cx="1194875" cy="690500"/>
            </a:xfrm>
            <a:custGeom>
              <a:rect b="b" l="l" r="r" t="t"/>
              <a:pathLst>
                <a:path extrusionOk="0" h="27620" w="47795">
                  <a:moveTo>
                    <a:pt x="23885" y="0"/>
                  </a:moveTo>
                  <a:lnTo>
                    <a:pt x="0" y="13810"/>
                  </a:lnTo>
                  <a:lnTo>
                    <a:pt x="23885" y="27619"/>
                  </a:lnTo>
                  <a:lnTo>
                    <a:pt x="47795" y="13785"/>
                  </a:lnTo>
                  <a:lnTo>
                    <a:pt x="23885"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3"/>
            <p:cNvSpPr/>
            <p:nvPr/>
          </p:nvSpPr>
          <p:spPr>
            <a:xfrm>
              <a:off x="880625" y="3095025"/>
              <a:ext cx="399775" cy="1122825"/>
            </a:xfrm>
            <a:custGeom>
              <a:rect b="b" l="l" r="r" t="t"/>
              <a:pathLst>
                <a:path extrusionOk="0" h="44913" w="15991">
                  <a:moveTo>
                    <a:pt x="1" y="0"/>
                  </a:moveTo>
                  <a:lnTo>
                    <a:pt x="1" y="35840"/>
                  </a:lnTo>
                  <a:lnTo>
                    <a:pt x="15991" y="44913"/>
                  </a:lnTo>
                  <a:lnTo>
                    <a:pt x="15991" y="942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3"/>
            <p:cNvSpPr/>
            <p:nvPr/>
          </p:nvSpPr>
          <p:spPr>
            <a:xfrm>
              <a:off x="1280375" y="3095025"/>
              <a:ext cx="399775" cy="1122825"/>
            </a:xfrm>
            <a:custGeom>
              <a:rect b="b" l="l" r="r" t="t"/>
              <a:pathLst>
                <a:path extrusionOk="0" h="44913" w="15991">
                  <a:moveTo>
                    <a:pt x="1" y="9424"/>
                  </a:moveTo>
                  <a:lnTo>
                    <a:pt x="1" y="44913"/>
                  </a:lnTo>
                  <a:lnTo>
                    <a:pt x="15991" y="35489"/>
                  </a:lnTo>
                  <a:lnTo>
                    <a:pt x="15991"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3"/>
            <p:cNvSpPr/>
            <p:nvPr/>
          </p:nvSpPr>
          <p:spPr>
            <a:xfrm>
              <a:off x="880625" y="2871950"/>
              <a:ext cx="799525" cy="458675"/>
            </a:xfrm>
            <a:custGeom>
              <a:rect b="b" l="l" r="r" t="t"/>
              <a:pathLst>
                <a:path extrusionOk="0" h="18347" w="31981">
                  <a:moveTo>
                    <a:pt x="15490" y="1"/>
                  </a:moveTo>
                  <a:lnTo>
                    <a:pt x="1" y="8923"/>
                  </a:lnTo>
                  <a:lnTo>
                    <a:pt x="15991" y="18347"/>
                  </a:lnTo>
                  <a:lnTo>
                    <a:pt x="31981" y="8923"/>
                  </a:lnTo>
                  <a:lnTo>
                    <a:pt x="15490"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3"/>
            <p:cNvSpPr/>
            <p:nvPr/>
          </p:nvSpPr>
          <p:spPr>
            <a:xfrm>
              <a:off x="1049175" y="2876350"/>
              <a:ext cx="462425" cy="265675"/>
            </a:xfrm>
            <a:custGeom>
              <a:rect b="b" l="l" r="r" t="t"/>
              <a:pathLst>
                <a:path extrusionOk="0" h="10627" w="18497">
                  <a:moveTo>
                    <a:pt x="8948" y="0"/>
                  </a:moveTo>
                  <a:lnTo>
                    <a:pt x="1" y="5163"/>
                  </a:lnTo>
                  <a:lnTo>
                    <a:pt x="9249" y="10627"/>
                  </a:lnTo>
                  <a:lnTo>
                    <a:pt x="18497" y="5163"/>
                  </a:lnTo>
                  <a:lnTo>
                    <a:pt x="8948"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3"/>
            <p:cNvSpPr/>
            <p:nvPr/>
          </p:nvSpPr>
          <p:spPr>
            <a:xfrm>
              <a:off x="1049175" y="3006050"/>
              <a:ext cx="231225" cy="246875"/>
            </a:xfrm>
            <a:custGeom>
              <a:rect b="b" l="l" r="r" t="t"/>
              <a:pathLst>
                <a:path extrusionOk="0" h="9875" w="9249">
                  <a:moveTo>
                    <a:pt x="1" y="0"/>
                  </a:moveTo>
                  <a:lnTo>
                    <a:pt x="1" y="4361"/>
                  </a:lnTo>
                  <a:lnTo>
                    <a:pt x="9249" y="9875"/>
                  </a:lnTo>
                  <a:lnTo>
                    <a:pt x="9249" y="541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3"/>
            <p:cNvSpPr/>
            <p:nvPr/>
          </p:nvSpPr>
          <p:spPr>
            <a:xfrm>
              <a:off x="1280375" y="3005425"/>
              <a:ext cx="230600" cy="247500"/>
            </a:xfrm>
            <a:custGeom>
              <a:rect b="b" l="l" r="r" t="t"/>
              <a:pathLst>
                <a:path extrusionOk="0" h="9900" w="9224">
                  <a:moveTo>
                    <a:pt x="1" y="5439"/>
                  </a:moveTo>
                  <a:lnTo>
                    <a:pt x="1" y="9900"/>
                  </a:lnTo>
                  <a:lnTo>
                    <a:pt x="9099" y="4436"/>
                  </a:lnTo>
                  <a:lnTo>
                    <a:pt x="9224" y="0"/>
                  </a:lnTo>
                  <a:close/>
                </a:path>
              </a:pathLst>
            </a:custGeom>
            <a:gradFill>
              <a:gsLst>
                <a:gs pos="0">
                  <a:srgbClr val="DBD4EB"/>
                </a:gs>
                <a:gs pos="100000">
                  <a:srgbClr val="9180B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3"/>
            <p:cNvSpPr/>
            <p:nvPr/>
          </p:nvSpPr>
          <p:spPr>
            <a:xfrm>
              <a:off x="1143800" y="2923325"/>
              <a:ext cx="159800" cy="90250"/>
            </a:xfrm>
            <a:custGeom>
              <a:rect b="b" l="l" r="r" t="t"/>
              <a:pathLst>
                <a:path extrusionOk="0" h="3610" w="6392">
                  <a:moveTo>
                    <a:pt x="5389" y="1"/>
                  </a:moveTo>
                  <a:lnTo>
                    <a:pt x="0" y="3109"/>
                  </a:lnTo>
                  <a:lnTo>
                    <a:pt x="752" y="3610"/>
                  </a:lnTo>
                  <a:lnTo>
                    <a:pt x="6391" y="402"/>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3"/>
            <p:cNvSpPr/>
            <p:nvPr/>
          </p:nvSpPr>
          <p:spPr>
            <a:xfrm>
              <a:off x="1184525" y="2945900"/>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3"/>
            <p:cNvSpPr/>
            <p:nvPr/>
          </p:nvSpPr>
          <p:spPr>
            <a:xfrm>
              <a:off x="1225875" y="2969075"/>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3"/>
            <p:cNvSpPr/>
            <p:nvPr/>
          </p:nvSpPr>
          <p:spPr>
            <a:xfrm>
              <a:off x="1266600" y="2992250"/>
              <a:ext cx="159800" cy="90875"/>
            </a:xfrm>
            <a:custGeom>
              <a:rect b="b" l="l" r="r" t="t"/>
              <a:pathLst>
                <a:path extrusionOk="0" h="3635" w="6392">
                  <a:moveTo>
                    <a:pt x="5389" y="1"/>
                  </a:moveTo>
                  <a:lnTo>
                    <a:pt x="0" y="3109"/>
                  </a:lnTo>
                  <a:lnTo>
                    <a:pt x="752" y="3635"/>
                  </a:lnTo>
                  <a:lnTo>
                    <a:pt x="6391" y="427"/>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3"/>
            <p:cNvSpPr/>
            <p:nvPr/>
          </p:nvSpPr>
          <p:spPr>
            <a:xfrm>
              <a:off x="1222750" y="3335000"/>
              <a:ext cx="36975" cy="37600"/>
            </a:xfrm>
            <a:custGeom>
              <a:rect b="b" l="l" r="r" t="t"/>
              <a:pathLst>
                <a:path extrusionOk="0" h="1504" w="1479">
                  <a:moveTo>
                    <a:pt x="301" y="201"/>
                  </a:moveTo>
                  <a:cubicBezTo>
                    <a:pt x="0" y="426"/>
                    <a:pt x="125" y="451"/>
                    <a:pt x="125" y="827"/>
                  </a:cubicBezTo>
                  <a:lnTo>
                    <a:pt x="125" y="827"/>
                  </a:lnTo>
                  <a:cubicBezTo>
                    <a:pt x="125" y="1203"/>
                    <a:pt x="175" y="1504"/>
                    <a:pt x="526" y="1504"/>
                  </a:cubicBezTo>
                  <a:lnTo>
                    <a:pt x="526" y="1504"/>
                  </a:lnTo>
                  <a:cubicBezTo>
                    <a:pt x="902" y="1504"/>
                    <a:pt x="1479" y="1078"/>
                    <a:pt x="1479" y="702"/>
                  </a:cubicBezTo>
                  <a:lnTo>
                    <a:pt x="1479" y="702"/>
                  </a:lnTo>
                  <a:cubicBezTo>
                    <a:pt x="1479" y="451"/>
                    <a:pt x="1253" y="0"/>
                    <a:pt x="827" y="0"/>
                  </a:cubicBezTo>
                  <a:lnTo>
                    <a:pt x="827" y="0"/>
                  </a:lnTo>
                  <a:cubicBezTo>
                    <a:pt x="677" y="0"/>
                    <a:pt x="501" y="50"/>
                    <a:pt x="301" y="201"/>
                  </a:cubicBezTo>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3"/>
            <p:cNvSpPr/>
            <p:nvPr/>
          </p:nvSpPr>
          <p:spPr>
            <a:xfrm>
              <a:off x="1219600" y="3338750"/>
              <a:ext cx="33250" cy="33850"/>
            </a:xfrm>
            <a:custGeom>
              <a:rect b="b" l="l" r="r" t="t"/>
              <a:pathLst>
                <a:path extrusionOk="0" h="1354" w="1330">
                  <a:moveTo>
                    <a:pt x="677" y="0"/>
                  </a:moveTo>
                  <a:cubicBezTo>
                    <a:pt x="301" y="0"/>
                    <a:pt x="1" y="301"/>
                    <a:pt x="1" y="677"/>
                  </a:cubicBezTo>
                  <a:cubicBezTo>
                    <a:pt x="1" y="1053"/>
                    <a:pt x="301" y="1354"/>
                    <a:pt x="677" y="1354"/>
                  </a:cubicBezTo>
                  <a:cubicBezTo>
                    <a:pt x="1028" y="1354"/>
                    <a:pt x="1329" y="1053"/>
                    <a:pt x="1329" y="677"/>
                  </a:cubicBezTo>
                  <a:cubicBezTo>
                    <a:pt x="1329" y="301"/>
                    <a:pt x="1028"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3"/>
            <p:cNvSpPr/>
            <p:nvPr/>
          </p:nvSpPr>
          <p:spPr>
            <a:xfrm>
              <a:off x="894425" y="3143875"/>
              <a:ext cx="37600" cy="37625"/>
            </a:xfrm>
            <a:custGeom>
              <a:rect b="b" l="l" r="r" t="t"/>
              <a:pathLst>
                <a:path extrusionOk="0" h="1505" w="1504">
                  <a:moveTo>
                    <a:pt x="301" y="201"/>
                  </a:moveTo>
                  <a:cubicBezTo>
                    <a:pt x="0" y="402"/>
                    <a:pt x="125" y="452"/>
                    <a:pt x="125" y="828"/>
                  </a:cubicBezTo>
                  <a:lnTo>
                    <a:pt x="125" y="828"/>
                  </a:lnTo>
                  <a:cubicBezTo>
                    <a:pt x="125" y="1204"/>
                    <a:pt x="176" y="1505"/>
                    <a:pt x="551" y="1505"/>
                  </a:cubicBezTo>
                  <a:lnTo>
                    <a:pt x="551" y="1505"/>
                  </a:lnTo>
                  <a:cubicBezTo>
                    <a:pt x="927" y="1505"/>
                    <a:pt x="1504" y="1079"/>
                    <a:pt x="1504" y="703"/>
                  </a:cubicBezTo>
                  <a:lnTo>
                    <a:pt x="1504" y="703"/>
                  </a:lnTo>
                  <a:cubicBezTo>
                    <a:pt x="1504" y="427"/>
                    <a:pt x="1278" y="1"/>
                    <a:pt x="852" y="1"/>
                  </a:cubicBezTo>
                  <a:lnTo>
                    <a:pt x="852" y="1"/>
                  </a:lnTo>
                  <a:cubicBezTo>
                    <a:pt x="702"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3"/>
            <p:cNvSpPr/>
            <p:nvPr/>
          </p:nvSpPr>
          <p:spPr>
            <a:xfrm>
              <a:off x="891275" y="3147650"/>
              <a:ext cx="33875" cy="33850"/>
            </a:xfrm>
            <a:custGeom>
              <a:rect b="b" l="l" r="r" t="t"/>
              <a:pathLst>
                <a:path extrusionOk="0" h="1354" w="1355">
                  <a:moveTo>
                    <a:pt x="677" y="0"/>
                  </a:moveTo>
                  <a:cubicBezTo>
                    <a:pt x="302" y="0"/>
                    <a:pt x="1" y="301"/>
                    <a:pt x="1" y="677"/>
                  </a:cubicBezTo>
                  <a:cubicBezTo>
                    <a:pt x="1" y="1053"/>
                    <a:pt x="302" y="1354"/>
                    <a:pt x="677" y="1354"/>
                  </a:cubicBezTo>
                  <a:cubicBezTo>
                    <a:pt x="1053" y="1354"/>
                    <a:pt x="1354" y="1053"/>
                    <a:pt x="1354" y="677"/>
                  </a:cubicBezTo>
                  <a:cubicBezTo>
                    <a:pt x="1354" y="301"/>
                    <a:pt x="1053"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3"/>
            <p:cNvSpPr/>
            <p:nvPr/>
          </p:nvSpPr>
          <p:spPr>
            <a:xfrm>
              <a:off x="1222750" y="4147650"/>
              <a:ext cx="36975" cy="37000"/>
            </a:xfrm>
            <a:custGeom>
              <a:rect b="b" l="l" r="r" t="t"/>
              <a:pathLst>
                <a:path extrusionOk="0" h="1480" w="1479">
                  <a:moveTo>
                    <a:pt x="301" y="201"/>
                  </a:moveTo>
                  <a:cubicBezTo>
                    <a:pt x="0" y="402"/>
                    <a:pt x="125" y="452"/>
                    <a:pt x="125" y="803"/>
                  </a:cubicBezTo>
                  <a:lnTo>
                    <a:pt x="125" y="803"/>
                  </a:lnTo>
                  <a:cubicBezTo>
                    <a:pt x="125" y="1178"/>
                    <a:pt x="175" y="1479"/>
                    <a:pt x="526" y="1479"/>
                  </a:cubicBezTo>
                  <a:lnTo>
                    <a:pt x="526" y="1479"/>
                  </a:lnTo>
                  <a:cubicBezTo>
                    <a:pt x="902" y="1479"/>
                    <a:pt x="1479" y="1078"/>
                    <a:pt x="1479" y="702"/>
                  </a:cubicBezTo>
                  <a:lnTo>
                    <a:pt x="1479" y="702"/>
                  </a:lnTo>
                  <a:cubicBezTo>
                    <a:pt x="1479" y="427"/>
                    <a:pt x="1253" y="1"/>
                    <a:pt x="827" y="1"/>
                  </a:cubicBezTo>
                  <a:lnTo>
                    <a:pt x="827" y="1"/>
                  </a:lnTo>
                  <a:cubicBezTo>
                    <a:pt x="677"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3"/>
            <p:cNvSpPr/>
            <p:nvPr/>
          </p:nvSpPr>
          <p:spPr>
            <a:xfrm>
              <a:off x="1219600" y="4151400"/>
              <a:ext cx="33250" cy="33250"/>
            </a:xfrm>
            <a:custGeom>
              <a:rect b="b" l="l" r="r" t="t"/>
              <a:pathLst>
                <a:path extrusionOk="0" h="1330" w="1330">
                  <a:moveTo>
                    <a:pt x="677" y="1"/>
                  </a:moveTo>
                  <a:cubicBezTo>
                    <a:pt x="301" y="1"/>
                    <a:pt x="1" y="302"/>
                    <a:pt x="1" y="653"/>
                  </a:cubicBezTo>
                  <a:cubicBezTo>
                    <a:pt x="1" y="1028"/>
                    <a:pt x="301" y="1329"/>
                    <a:pt x="677" y="1329"/>
                  </a:cubicBezTo>
                  <a:cubicBezTo>
                    <a:pt x="1028" y="1329"/>
                    <a:pt x="1329" y="1028"/>
                    <a:pt x="1329" y="653"/>
                  </a:cubicBezTo>
                  <a:cubicBezTo>
                    <a:pt x="1329" y="302"/>
                    <a:pt x="1028"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3"/>
            <p:cNvSpPr/>
            <p:nvPr/>
          </p:nvSpPr>
          <p:spPr>
            <a:xfrm>
              <a:off x="894425" y="3955925"/>
              <a:ext cx="37600" cy="37625"/>
            </a:xfrm>
            <a:custGeom>
              <a:rect b="b" l="l" r="r" t="t"/>
              <a:pathLst>
                <a:path extrusionOk="0" h="1505" w="1504">
                  <a:moveTo>
                    <a:pt x="301" y="201"/>
                  </a:moveTo>
                  <a:cubicBezTo>
                    <a:pt x="0" y="426"/>
                    <a:pt x="125" y="451"/>
                    <a:pt x="125" y="827"/>
                  </a:cubicBezTo>
                  <a:lnTo>
                    <a:pt x="125" y="827"/>
                  </a:lnTo>
                  <a:cubicBezTo>
                    <a:pt x="125" y="1203"/>
                    <a:pt x="176" y="1504"/>
                    <a:pt x="551" y="1504"/>
                  </a:cubicBezTo>
                  <a:lnTo>
                    <a:pt x="551" y="1504"/>
                  </a:lnTo>
                  <a:cubicBezTo>
                    <a:pt x="927" y="1504"/>
                    <a:pt x="1504" y="1078"/>
                    <a:pt x="1504" y="702"/>
                  </a:cubicBezTo>
                  <a:lnTo>
                    <a:pt x="1504" y="702"/>
                  </a:lnTo>
                  <a:cubicBezTo>
                    <a:pt x="1504" y="426"/>
                    <a:pt x="1278" y="0"/>
                    <a:pt x="852" y="0"/>
                  </a:cubicBezTo>
                  <a:lnTo>
                    <a:pt x="852" y="0"/>
                  </a:lnTo>
                  <a:cubicBezTo>
                    <a:pt x="702" y="0"/>
                    <a:pt x="501" y="50"/>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3"/>
            <p:cNvSpPr/>
            <p:nvPr/>
          </p:nvSpPr>
          <p:spPr>
            <a:xfrm>
              <a:off x="891275" y="3959675"/>
              <a:ext cx="33875" cy="33875"/>
            </a:xfrm>
            <a:custGeom>
              <a:rect b="b" l="l" r="r" t="t"/>
              <a:pathLst>
                <a:path extrusionOk="0" h="1355" w="1355">
                  <a:moveTo>
                    <a:pt x="677" y="1"/>
                  </a:moveTo>
                  <a:cubicBezTo>
                    <a:pt x="302" y="1"/>
                    <a:pt x="1" y="301"/>
                    <a:pt x="1" y="677"/>
                  </a:cubicBezTo>
                  <a:cubicBezTo>
                    <a:pt x="1" y="1053"/>
                    <a:pt x="302" y="1354"/>
                    <a:pt x="677" y="1354"/>
                  </a:cubicBezTo>
                  <a:cubicBezTo>
                    <a:pt x="1053" y="1354"/>
                    <a:pt x="1354" y="1053"/>
                    <a:pt x="1354" y="677"/>
                  </a:cubicBezTo>
                  <a:cubicBezTo>
                    <a:pt x="1354" y="301"/>
                    <a:pt x="1053"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3"/>
            <p:cNvSpPr/>
            <p:nvPr/>
          </p:nvSpPr>
          <p:spPr>
            <a:xfrm>
              <a:off x="1363100" y="3254800"/>
              <a:ext cx="246875" cy="238100"/>
            </a:xfrm>
            <a:custGeom>
              <a:rect b="b" l="l" r="r" t="t"/>
              <a:pathLst>
                <a:path extrusionOk="0" h="9524"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3"/>
            <p:cNvSpPr/>
            <p:nvPr/>
          </p:nvSpPr>
          <p:spPr>
            <a:xfrm>
              <a:off x="1363100" y="3405800"/>
              <a:ext cx="246875" cy="238125"/>
            </a:xfrm>
            <a:custGeom>
              <a:rect b="b" l="l" r="r" t="t"/>
              <a:pathLst>
                <a:path extrusionOk="0" h="9525"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3"/>
            <p:cNvSpPr/>
            <p:nvPr/>
          </p:nvSpPr>
          <p:spPr>
            <a:xfrm>
              <a:off x="1363100" y="3556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3"/>
            <p:cNvSpPr/>
            <p:nvPr/>
          </p:nvSpPr>
          <p:spPr>
            <a:xfrm>
              <a:off x="1363100" y="3707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3"/>
            <p:cNvSpPr/>
            <p:nvPr/>
          </p:nvSpPr>
          <p:spPr>
            <a:xfrm>
              <a:off x="1363100" y="3854425"/>
              <a:ext cx="246875" cy="238750"/>
            </a:xfrm>
            <a:custGeom>
              <a:rect b="b" l="l" r="r" t="t"/>
              <a:pathLst>
                <a:path extrusionOk="0" h="9550" w="9875">
                  <a:moveTo>
                    <a:pt x="9875" y="0"/>
                  </a:moveTo>
                  <a:lnTo>
                    <a:pt x="0" y="5714"/>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3"/>
            <p:cNvSpPr/>
            <p:nvPr/>
          </p:nvSpPr>
          <p:spPr>
            <a:xfrm>
              <a:off x="918225" y="326042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3"/>
            <p:cNvSpPr/>
            <p:nvPr/>
          </p:nvSpPr>
          <p:spPr>
            <a:xfrm>
              <a:off x="918225" y="3429600"/>
              <a:ext cx="319575" cy="308925"/>
            </a:xfrm>
            <a:custGeom>
              <a:rect b="b" l="l" r="r" t="t"/>
              <a:pathLst>
                <a:path extrusionOk="0" h="12357" w="12783">
                  <a:moveTo>
                    <a:pt x="1" y="1"/>
                  </a:moveTo>
                  <a:lnTo>
                    <a:pt x="1" y="4963"/>
                  </a:lnTo>
                  <a:lnTo>
                    <a:pt x="12783" y="12357"/>
                  </a:lnTo>
                  <a:lnTo>
                    <a:pt x="12783" y="7394"/>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3"/>
            <p:cNvSpPr/>
            <p:nvPr/>
          </p:nvSpPr>
          <p:spPr>
            <a:xfrm>
              <a:off x="918225" y="3599400"/>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3"/>
            <p:cNvSpPr/>
            <p:nvPr/>
          </p:nvSpPr>
          <p:spPr>
            <a:xfrm>
              <a:off x="918225" y="376857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4"/>
          <p:cNvSpPr/>
          <p:nvPr/>
        </p:nvSpPr>
        <p:spPr>
          <a:xfrm>
            <a:off x="-1444900" y="-1220725"/>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txBox="1"/>
          <p:nvPr/>
        </p:nvSpPr>
        <p:spPr>
          <a:xfrm>
            <a:off x="0" y="1042250"/>
            <a:ext cx="61068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IMPLEMENTACIÓN</a:t>
            </a:r>
            <a:endParaRPr b="1" sz="4700">
              <a:solidFill>
                <a:schemeClr val="dk1"/>
              </a:solidFill>
              <a:latin typeface="Merriweather"/>
              <a:ea typeface="Merriweather"/>
              <a:cs typeface="Merriweather"/>
              <a:sym typeface="Merriweather"/>
            </a:endParaRPr>
          </a:p>
        </p:txBody>
      </p:sp>
      <p:pic>
        <p:nvPicPr>
          <p:cNvPr id="623" name="Google Shape;623;p24"/>
          <p:cNvPicPr preferRelativeResize="0"/>
          <p:nvPr/>
        </p:nvPicPr>
        <p:blipFill>
          <a:blip r:embed="rId3">
            <a:alphaModFix/>
          </a:blip>
          <a:stretch>
            <a:fillRect/>
          </a:stretch>
        </p:blipFill>
        <p:spPr>
          <a:xfrm>
            <a:off x="5637325" y="1711025"/>
            <a:ext cx="3291000" cy="329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5"/>
          <p:cNvSpPr/>
          <p:nvPr/>
        </p:nvSpPr>
        <p:spPr>
          <a:xfrm>
            <a:off x="0" y="0"/>
            <a:ext cx="34296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9" name="Google Shape;629;p25"/>
          <p:cNvPicPr preferRelativeResize="0"/>
          <p:nvPr/>
        </p:nvPicPr>
        <p:blipFill rotWithShape="1">
          <a:blip r:embed="rId3">
            <a:alphaModFix/>
          </a:blip>
          <a:srcRect b="0" l="0" r="0" t="0"/>
          <a:stretch/>
        </p:blipFill>
        <p:spPr>
          <a:xfrm>
            <a:off x="3679525" y="0"/>
            <a:ext cx="4846075" cy="4927075"/>
          </a:xfrm>
          <a:prstGeom prst="rect">
            <a:avLst/>
          </a:prstGeom>
          <a:noFill/>
          <a:ln>
            <a:noFill/>
          </a:ln>
        </p:spPr>
      </p:pic>
      <p:pic>
        <p:nvPicPr>
          <p:cNvPr id="630" name="Google Shape;630;p25"/>
          <p:cNvPicPr preferRelativeResize="0"/>
          <p:nvPr/>
        </p:nvPicPr>
        <p:blipFill>
          <a:blip r:embed="rId4">
            <a:alphaModFix/>
          </a:blip>
          <a:stretch>
            <a:fillRect/>
          </a:stretch>
        </p:blipFill>
        <p:spPr>
          <a:xfrm>
            <a:off x="0" y="730738"/>
            <a:ext cx="3374725" cy="337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26"/>
          <p:cNvPicPr preferRelativeResize="0"/>
          <p:nvPr/>
        </p:nvPicPr>
        <p:blipFill rotWithShape="1">
          <a:blip r:embed="rId3">
            <a:alphaModFix/>
          </a:blip>
          <a:srcRect b="0" l="0" r="17300" t="0"/>
          <a:stretch/>
        </p:blipFill>
        <p:spPr>
          <a:xfrm>
            <a:off x="251275" y="218650"/>
            <a:ext cx="5397399" cy="4389799"/>
          </a:xfrm>
          <a:prstGeom prst="rect">
            <a:avLst/>
          </a:prstGeom>
          <a:noFill/>
          <a:ln>
            <a:noFill/>
          </a:ln>
        </p:spPr>
      </p:pic>
      <p:sp>
        <p:nvSpPr>
          <p:cNvPr id="636" name="Google Shape;636;p26"/>
          <p:cNvSpPr/>
          <p:nvPr/>
        </p:nvSpPr>
        <p:spPr>
          <a:xfrm>
            <a:off x="5714400" y="0"/>
            <a:ext cx="34296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7" name="Google Shape;637;p26"/>
          <p:cNvPicPr preferRelativeResize="0"/>
          <p:nvPr/>
        </p:nvPicPr>
        <p:blipFill>
          <a:blip r:embed="rId4">
            <a:alphaModFix/>
          </a:blip>
          <a:stretch>
            <a:fillRect/>
          </a:stretch>
        </p:blipFill>
        <p:spPr>
          <a:xfrm>
            <a:off x="5926350" y="1281349"/>
            <a:ext cx="3005700" cy="300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7"/>
          <p:cNvSpPr/>
          <p:nvPr/>
        </p:nvSpPr>
        <p:spPr>
          <a:xfrm>
            <a:off x="-1109700" y="3025850"/>
            <a:ext cx="3862800" cy="34770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4985600" y="-1719725"/>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txBox="1"/>
          <p:nvPr/>
        </p:nvSpPr>
        <p:spPr>
          <a:xfrm>
            <a:off x="3107100" y="1446825"/>
            <a:ext cx="61068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CONCLUSIONES</a:t>
            </a:r>
            <a:endParaRPr b="1" sz="4700">
              <a:solidFill>
                <a:schemeClr val="dk1"/>
              </a:solidFill>
              <a:latin typeface="Merriweather"/>
              <a:ea typeface="Merriweather"/>
              <a:cs typeface="Merriweather"/>
              <a:sym typeface="Merriweather"/>
            </a:endParaRPr>
          </a:p>
        </p:txBody>
      </p:sp>
      <p:pic>
        <p:nvPicPr>
          <p:cNvPr id="645" name="Google Shape;645;p27"/>
          <p:cNvPicPr preferRelativeResize="0"/>
          <p:nvPr/>
        </p:nvPicPr>
        <p:blipFill>
          <a:blip r:embed="rId3">
            <a:alphaModFix/>
          </a:blip>
          <a:stretch>
            <a:fillRect/>
          </a:stretch>
        </p:blipFill>
        <p:spPr>
          <a:xfrm>
            <a:off x="459225" y="2049000"/>
            <a:ext cx="2801875" cy="280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8"/>
          <p:cNvSpPr txBox="1"/>
          <p:nvPr/>
        </p:nvSpPr>
        <p:spPr>
          <a:xfrm>
            <a:off x="2416300" y="3287800"/>
            <a:ext cx="5787900" cy="1237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lang="es" sz="1300">
                <a:latin typeface="Merriweather"/>
                <a:ea typeface="Merriweather"/>
                <a:cs typeface="Merriweather"/>
                <a:sym typeface="Merriweather"/>
              </a:rPr>
              <a:t>Al no contar con una herramienta en Nagios que nos permitiera conocer de manera explícita el número de transferencias (FTP) o de solicitudes get (HTTP), se consideró el monitoreo de otro tipo de parámetros como el uso de memoria y CPU.</a:t>
            </a:r>
            <a:endParaRPr i="0" sz="1300" u="none" cap="none" strike="noStrike">
              <a:solidFill>
                <a:srgbClr val="000000"/>
              </a:solidFill>
              <a:latin typeface="Merriweather"/>
              <a:ea typeface="Merriweather"/>
              <a:cs typeface="Merriweather"/>
              <a:sym typeface="Merriweather"/>
            </a:endParaRPr>
          </a:p>
        </p:txBody>
      </p:sp>
      <p:sp>
        <p:nvSpPr>
          <p:cNvPr id="651" name="Google Shape;651;p28"/>
          <p:cNvSpPr txBox="1"/>
          <p:nvPr/>
        </p:nvSpPr>
        <p:spPr>
          <a:xfrm>
            <a:off x="2264300" y="728450"/>
            <a:ext cx="5940000" cy="147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lang="es" sz="1300">
                <a:latin typeface="Merriweather"/>
                <a:ea typeface="Merriweather"/>
                <a:cs typeface="Merriweather"/>
                <a:sym typeface="Merriweather"/>
              </a:rPr>
              <a:t>A pesar de que existen diferentes plataformas que permiten el monitoreo de redes todas tienen un énfasis que las hace significativas para las diferentes aplicaciones. En el caso de nagios, se encontró que es una herramienta que permite la detección de equipos y servicios en tiempo real de manera simple ya que es muy intuitiva para el usuario. Para el caso de este proyecto, fue muy eficiente.</a:t>
            </a:r>
            <a:endParaRPr i="0" sz="1300" u="none" cap="none" strike="noStrike">
              <a:solidFill>
                <a:srgbClr val="000000"/>
              </a:solidFill>
              <a:latin typeface="Merriweather"/>
              <a:ea typeface="Merriweather"/>
              <a:cs typeface="Merriweather"/>
              <a:sym typeface="Merriweather"/>
            </a:endParaRPr>
          </a:p>
        </p:txBody>
      </p:sp>
      <p:grpSp>
        <p:nvGrpSpPr>
          <p:cNvPr id="652" name="Google Shape;652;p28"/>
          <p:cNvGrpSpPr/>
          <p:nvPr/>
        </p:nvGrpSpPr>
        <p:grpSpPr>
          <a:xfrm>
            <a:off x="443842" y="135616"/>
            <a:ext cx="1514565" cy="2256497"/>
            <a:chOff x="293267" y="135616"/>
            <a:chExt cx="1514565" cy="2256497"/>
          </a:xfrm>
        </p:grpSpPr>
        <p:grpSp>
          <p:nvGrpSpPr>
            <p:cNvPr id="653" name="Google Shape;653;p28"/>
            <p:cNvGrpSpPr/>
            <p:nvPr/>
          </p:nvGrpSpPr>
          <p:grpSpPr>
            <a:xfrm>
              <a:off x="293267" y="135616"/>
              <a:ext cx="1514565" cy="1632328"/>
              <a:chOff x="479132" y="2527712"/>
              <a:chExt cx="2045328" cy="2204359"/>
            </a:xfrm>
          </p:grpSpPr>
          <p:sp>
            <p:nvSpPr>
              <p:cNvPr id="654" name="Google Shape;654;p28"/>
              <p:cNvSpPr/>
              <p:nvPr/>
            </p:nvSpPr>
            <p:spPr>
              <a:xfrm>
                <a:off x="797161" y="2527712"/>
                <a:ext cx="1727299" cy="2179693"/>
              </a:xfrm>
              <a:custGeom>
                <a:rect b="b" l="l" r="r" t="t"/>
                <a:pathLst>
                  <a:path extrusionOk="0" h="133703" w="105953">
                    <a:moveTo>
                      <a:pt x="1795" y="13088"/>
                    </a:moveTo>
                    <a:lnTo>
                      <a:pt x="1683" y="13119"/>
                    </a:lnTo>
                    <a:lnTo>
                      <a:pt x="1" y="14128"/>
                    </a:lnTo>
                    <a:lnTo>
                      <a:pt x="1795" y="13088"/>
                    </a:lnTo>
                    <a:close/>
                    <a:moveTo>
                      <a:pt x="27750" y="1"/>
                    </a:moveTo>
                    <a:lnTo>
                      <a:pt x="25900" y="169"/>
                    </a:lnTo>
                    <a:lnTo>
                      <a:pt x="24219" y="505"/>
                    </a:lnTo>
                    <a:lnTo>
                      <a:pt x="22537" y="1178"/>
                    </a:lnTo>
                    <a:lnTo>
                      <a:pt x="20855" y="1851"/>
                    </a:lnTo>
                    <a:lnTo>
                      <a:pt x="17828" y="3701"/>
                    </a:lnTo>
                    <a:lnTo>
                      <a:pt x="14801" y="5551"/>
                    </a:lnTo>
                    <a:lnTo>
                      <a:pt x="1795" y="13088"/>
                    </a:lnTo>
                    <a:lnTo>
                      <a:pt x="1795" y="13088"/>
                    </a:lnTo>
                    <a:lnTo>
                      <a:pt x="3533" y="12614"/>
                    </a:lnTo>
                    <a:lnTo>
                      <a:pt x="5383" y="12278"/>
                    </a:lnTo>
                    <a:lnTo>
                      <a:pt x="7233" y="12278"/>
                    </a:lnTo>
                    <a:lnTo>
                      <a:pt x="9251" y="12446"/>
                    </a:lnTo>
                    <a:lnTo>
                      <a:pt x="11101" y="12782"/>
                    </a:lnTo>
                    <a:lnTo>
                      <a:pt x="12951" y="13287"/>
                    </a:lnTo>
                    <a:lnTo>
                      <a:pt x="14801" y="13960"/>
                    </a:lnTo>
                    <a:lnTo>
                      <a:pt x="16651" y="14800"/>
                    </a:lnTo>
                    <a:lnTo>
                      <a:pt x="18332" y="15810"/>
                    </a:lnTo>
                    <a:lnTo>
                      <a:pt x="20014" y="16987"/>
                    </a:lnTo>
                    <a:lnTo>
                      <a:pt x="21696" y="17996"/>
                    </a:lnTo>
                    <a:lnTo>
                      <a:pt x="24723" y="20518"/>
                    </a:lnTo>
                    <a:lnTo>
                      <a:pt x="27414" y="23041"/>
                    </a:lnTo>
                    <a:lnTo>
                      <a:pt x="29096" y="24723"/>
                    </a:lnTo>
                    <a:lnTo>
                      <a:pt x="30609" y="26573"/>
                    </a:lnTo>
                    <a:lnTo>
                      <a:pt x="32123" y="28591"/>
                    </a:lnTo>
                    <a:lnTo>
                      <a:pt x="33636" y="30441"/>
                    </a:lnTo>
                    <a:lnTo>
                      <a:pt x="36327" y="34645"/>
                    </a:lnTo>
                    <a:lnTo>
                      <a:pt x="38514" y="38850"/>
                    </a:lnTo>
                    <a:lnTo>
                      <a:pt x="39186" y="40532"/>
                    </a:lnTo>
                    <a:lnTo>
                      <a:pt x="39859" y="42550"/>
                    </a:lnTo>
                    <a:lnTo>
                      <a:pt x="40532" y="44568"/>
                    </a:lnTo>
                    <a:lnTo>
                      <a:pt x="41036" y="45409"/>
                    </a:lnTo>
                    <a:lnTo>
                      <a:pt x="41373" y="45913"/>
                    </a:lnTo>
                    <a:lnTo>
                      <a:pt x="41877" y="46250"/>
                    </a:lnTo>
                    <a:lnTo>
                      <a:pt x="42550" y="46586"/>
                    </a:lnTo>
                    <a:lnTo>
                      <a:pt x="44232" y="46922"/>
                    </a:lnTo>
                    <a:lnTo>
                      <a:pt x="45913" y="47427"/>
                    </a:lnTo>
                    <a:lnTo>
                      <a:pt x="47259" y="47932"/>
                    </a:lnTo>
                    <a:lnTo>
                      <a:pt x="49277" y="48941"/>
                    </a:lnTo>
                    <a:lnTo>
                      <a:pt x="51295" y="50118"/>
                    </a:lnTo>
                    <a:lnTo>
                      <a:pt x="53145" y="51463"/>
                    </a:lnTo>
                    <a:lnTo>
                      <a:pt x="54827" y="52809"/>
                    </a:lnTo>
                    <a:lnTo>
                      <a:pt x="56677" y="54322"/>
                    </a:lnTo>
                    <a:lnTo>
                      <a:pt x="58190" y="56004"/>
                    </a:lnTo>
                    <a:lnTo>
                      <a:pt x="59872" y="57686"/>
                    </a:lnTo>
                    <a:lnTo>
                      <a:pt x="61218" y="59368"/>
                    </a:lnTo>
                    <a:lnTo>
                      <a:pt x="62731" y="61218"/>
                    </a:lnTo>
                    <a:lnTo>
                      <a:pt x="64077" y="63236"/>
                    </a:lnTo>
                    <a:lnTo>
                      <a:pt x="66431" y="67104"/>
                    </a:lnTo>
                    <a:lnTo>
                      <a:pt x="68449" y="71308"/>
                    </a:lnTo>
                    <a:lnTo>
                      <a:pt x="70131" y="75345"/>
                    </a:lnTo>
                    <a:lnTo>
                      <a:pt x="70972" y="77531"/>
                    </a:lnTo>
                    <a:lnTo>
                      <a:pt x="71645" y="79717"/>
                    </a:lnTo>
                    <a:lnTo>
                      <a:pt x="72149" y="82072"/>
                    </a:lnTo>
                    <a:lnTo>
                      <a:pt x="72485" y="84258"/>
                    </a:lnTo>
                    <a:lnTo>
                      <a:pt x="72654" y="85772"/>
                    </a:lnTo>
                    <a:lnTo>
                      <a:pt x="72654" y="87453"/>
                    </a:lnTo>
                    <a:lnTo>
                      <a:pt x="72654" y="89303"/>
                    </a:lnTo>
                    <a:lnTo>
                      <a:pt x="72822" y="89976"/>
                    </a:lnTo>
                    <a:lnTo>
                      <a:pt x="72990" y="90649"/>
                    </a:lnTo>
                    <a:lnTo>
                      <a:pt x="73494" y="91490"/>
                    </a:lnTo>
                    <a:lnTo>
                      <a:pt x="74167" y="92499"/>
                    </a:lnTo>
                    <a:lnTo>
                      <a:pt x="75681" y="94181"/>
                    </a:lnTo>
                    <a:lnTo>
                      <a:pt x="77194" y="96367"/>
                    </a:lnTo>
                    <a:lnTo>
                      <a:pt x="78540" y="98553"/>
                    </a:lnTo>
                    <a:lnTo>
                      <a:pt x="80222" y="102085"/>
                    </a:lnTo>
                    <a:lnTo>
                      <a:pt x="81903" y="105617"/>
                    </a:lnTo>
                    <a:lnTo>
                      <a:pt x="83081" y="108980"/>
                    </a:lnTo>
                    <a:lnTo>
                      <a:pt x="83921" y="112848"/>
                    </a:lnTo>
                    <a:lnTo>
                      <a:pt x="84258" y="114698"/>
                    </a:lnTo>
                    <a:lnTo>
                      <a:pt x="84594" y="116716"/>
                    </a:lnTo>
                    <a:lnTo>
                      <a:pt x="84762" y="118735"/>
                    </a:lnTo>
                    <a:lnTo>
                      <a:pt x="84762" y="120753"/>
                    </a:lnTo>
                    <a:lnTo>
                      <a:pt x="84594" y="122771"/>
                    </a:lnTo>
                    <a:lnTo>
                      <a:pt x="84426" y="124621"/>
                    </a:lnTo>
                    <a:lnTo>
                      <a:pt x="83921" y="126471"/>
                    </a:lnTo>
                    <a:lnTo>
                      <a:pt x="83249" y="128153"/>
                    </a:lnTo>
                    <a:lnTo>
                      <a:pt x="82408" y="129834"/>
                    </a:lnTo>
                    <a:lnTo>
                      <a:pt x="81231" y="131348"/>
                    </a:lnTo>
                    <a:lnTo>
                      <a:pt x="79885" y="132693"/>
                    </a:lnTo>
                    <a:lnTo>
                      <a:pt x="78372" y="133702"/>
                    </a:lnTo>
                    <a:lnTo>
                      <a:pt x="78372" y="133702"/>
                    </a:lnTo>
                    <a:lnTo>
                      <a:pt x="97039" y="122771"/>
                    </a:lnTo>
                    <a:lnTo>
                      <a:pt x="99394" y="121425"/>
                    </a:lnTo>
                    <a:lnTo>
                      <a:pt x="101244" y="119744"/>
                    </a:lnTo>
                    <a:lnTo>
                      <a:pt x="102757" y="117894"/>
                    </a:lnTo>
                    <a:lnTo>
                      <a:pt x="104103" y="116044"/>
                    </a:lnTo>
                    <a:lnTo>
                      <a:pt x="104944" y="113857"/>
                    </a:lnTo>
                    <a:lnTo>
                      <a:pt x="105616" y="111671"/>
                    </a:lnTo>
                    <a:lnTo>
                      <a:pt x="105953" y="109148"/>
                    </a:lnTo>
                    <a:lnTo>
                      <a:pt x="105953" y="106458"/>
                    </a:lnTo>
                    <a:lnTo>
                      <a:pt x="105616" y="102758"/>
                    </a:lnTo>
                    <a:lnTo>
                      <a:pt x="104944" y="99226"/>
                    </a:lnTo>
                    <a:lnTo>
                      <a:pt x="104103" y="95862"/>
                    </a:lnTo>
                    <a:lnTo>
                      <a:pt x="102757" y="92499"/>
                    </a:lnTo>
                    <a:lnTo>
                      <a:pt x="101244" y="88967"/>
                    </a:lnTo>
                    <a:lnTo>
                      <a:pt x="99394" y="85435"/>
                    </a:lnTo>
                    <a:lnTo>
                      <a:pt x="98048" y="83585"/>
                    </a:lnTo>
                    <a:lnTo>
                      <a:pt x="96535" y="81735"/>
                    </a:lnTo>
                    <a:lnTo>
                      <a:pt x="95189" y="79717"/>
                    </a:lnTo>
                    <a:lnTo>
                      <a:pt x="94685" y="78708"/>
                    </a:lnTo>
                    <a:lnTo>
                      <a:pt x="94348" y="77867"/>
                    </a:lnTo>
                    <a:lnTo>
                      <a:pt x="93844" y="75681"/>
                    </a:lnTo>
                    <a:lnTo>
                      <a:pt x="93676" y="73495"/>
                    </a:lnTo>
                    <a:lnTo>
                      <a:pt x="93508" y="71308"/>
                    </a:lnTo>
                    <a:lnTo>
                      <a:pt x="93339" y="69122"/>
                    </a:lnTo>
                    <a:lnTo>
                      <a:pt x="92667" y="66767"/>
                    </a:lnTo>
                    <a:lnTo>
                      <a:pt x="91994" y="64413"/>
                    </a:lnTo>
                    <a:lnTo>
                      <a:pt x="91153" y="62227"/>
                    </a:lnTo>
                    <a:lnTo>
                      <a:pt x="90312" y="60040"/>
                    </a:lnTo>
                    <a:lnTo>
                      <a:pt x="89135" y="57686"/>
                    </a:lnTo>
                    <a:lnTo>
                      <a:pt x="87958" y="55500"/>
                    </a:lnTo>
                    <a:lnTo>
                      <a:pt x="86780" y="53313"/>
                    </a:lnTo>
                    <a:lnTo>
                      <a:pt x="85435" y="51127"/>
                    </a:lnTo>
                    <a:lnTo>
                      <a:pt x="83921" y="49109"/>
                    </a:lnTo>
                    <a:lnTo>
                      <a:pt x="82408" y="47091"/>
                    </a:lnTo>
                    <a:lnTo>
                      <a:pt x="80726" y="45073"/>
                    </a:lnTo>
                    <a:lnTo>
                      <a:pt x="79044" y="43223"/>
                    </a:lnTo>
                    <a:lnTo>
                      <a:pt x="77363" y="41709"/>
                    </a:lnTo>
                    <a:lnTo>
                      <a:pt x="75681" y="40195"/>
                    </a:lnTo>
                    <a:lnTo>
                      <a:pt x="73999" y="39018"/>
                    </a:lnTo>
                    <a:lnTo>
                      <a:pt x="72317" y="37841"/>
                    </a:lnTo>
                    <a:lnTo>
                      <a:pt x="70467" y="36664"/>
                    </a:lnTo>
                    <a:lnTo>
                      <a:pt x="68449" y="35655"/>
                    </a:lnTo>
                    <a:lnTo>
                      <a:pt x="64413" y="33973"/>
                    </a:lnTo>
                    <a:lnTo>
                      <a:pt x="63404" y="33468"/>
                    </a:lnTo>
                    <a:lnTo>
                      <a:pt x="62731" y="32964"/>
                    </a:lnTo>
                    <a:lnTo>
                      <a:pt x="62395" y="32291"/>
                    </a:lnTo>
                    <a:lnTo>
                      <a:pt x="61890" y="31114"/>
                    </a:lnTo>
                    <a:lnTo>
                      <a:pt x="59872" y="26741"/>
                    </a:lnTo>
                    <a:lnTo>
                      <a:pt x="57686" y="22537"/>
                    </a:lnTo>
                    <a:lnTo>
                      <a:pt x="55163" y="18500"/>
                    </a:lnTo>
                    <a:lnTo>
                      <a:pt x="52640" y="15137"/>
                    </a:lnTo>
                    <a:lnTo>
                      <a:pt x="49950" y="11941"/>
                    </a:lnTo>
                    <a:lnTo>
                      <a:pt x="46922" y="8746"/>
                    </a:lnTo>
                    <a:lnTo>
                      <a:pt x="45241" y="7232"/>
                    </a:lnTo>
                    <a:lnTo>
                      <a:pt x="43391" y="5887"/>
                    </a:lnTo>
                    <a:lnTo>
                      <a:pt x="41709" y="4542"/>
                    </a:lnTo>
                    <a:lnTo>
                      <a:pt x="39859" y="3364"/>
                    </a:lnTo>
                    <a:lnTo>
                      <a:pt x="37841" y="2355"/>
                    </a:lnTo>
                    <a:lnTo>
                      <a:pt x="35991" y="1514"/>
                    </a:lnTo>
                    <a:lnTo>
                      <a:pt x="33973" y="842"/>
                    </a:lnTo>
                    <a:lnTo>
                      <a:pt x="31955" y="337"/>
                    </a:lnTo>
                    <a:lnTo>
                      <a:pt x="29768"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8"/>
              <p:cNvSpPr/>
              <p:nvPr/>
            </p:nvSpPr>
            <p:spPr>
              <a:xfrm>
                <a:off x="479132" y="2727858"/>
                <a:ext cx="1699878" cy="2004213"/>
              </a:xfrm>
              <a:custGeom>
                <a:rect b="b" l="l" r="r" t="t"/>
                <a:pathLst>
                  <a:path extrusionOk="0" h="122939" w="104271">
                    <a:moveTo>
                      <a:pt x="25563" y="1"/>
                    </a:moveTo>
                    <a:lnTo>
                      <a:pt x="23377" y="337"/>
                    </a:lnTo>
                    <a:lnTo>
                      <a:pt x="21359" y="842"/>
                    </a:lnTo>
                    <a:lnTo>
                      <a:pt x="19509" y="1683"/>
                    </a:lnTo>
                    <a:lnTo>
                      <a:pt x="17827" y="2860"/>
                    </a:lnTo>
                    <a:lnTo>
                      <a:pt x="16314" y="4373"/>
                    </a:lnTo>
                    <a:lnTo>
                      <a:pt x="15136" y="6055"/>
                    </a:lnTo>
                    <a:lnTo>
                      <a:pt x="13959" y="7905"/>
                    </a:lnTo>
                    <a:lnTo>
                      <a:pt x="13118" y="10260"/>
                    </a:lnTo>
                    <a:lnTo>
                      <a:pt x="12446" y="12614"/>
                    </a:lnTo>
                    <a:lnTo>
                      <a:pt x="12109" y="15305"/>
                    </a:lnTo>
                    <a:lnTo>
                      <a:pt x="11941" y="18332"/>
                    </a:lnTo>
                    <a:lnTo>
                      <a:pt x="12109" y="21696"/>
                    </a:lnTo>
                    <a:lnTo>
                      <a:pt x="12614" y="25059"/>
                    </a:lnTo>
                    <a:lnTo>
                      <a:pt x="13286" y="28591"/>
                    </a:lnTo>
                    <a:lnTo>
                      <a:pt x="14295" y="32123"/>
                    </a:lnTo>
                    <a:lnTo>
                      <a:pt x="12782" y="31955"/>
                    </a:lnTo>
                    <a:lnTo>
                      <a:pt x="11268" y="31955"/>
                    </a:lnTo>
                    <a:lnTo>
                      <a:pt x="9923" y="32123"/>
                    </a:lnTo>
                    <a:lnTo>
                      <a:pt x="8577" y="32459"/>
                    </a:lnTo>
                    <a:lnTo>
                      <a:pt x="7400" y="32964"/>
                    </a:lnTo>
                    <a:lnTo>
                      <a:pt x="6223" y="33468"/>
                    </a:lnTo>
                    <a:lnTo>
                      <a:pt x="5046" y="34309"/>
                    </a:lnTo>
                    <a:lnTo>
                      <a:pt x="4037" y="35318"/>
                    </a:lnTo>
                    <a:lnTo>
                      <a:pt x="3196" y="36327"/>
                    </a:lnTo>
                    <a:lnTo>
                      <a:pt x="2355" y="37504"/>
                    </a:lnTo>
                    <a:lnTo>
                      <a:pt x="1682" y="38850"/>
                    </a:lnTo>
                    <a:lnTo>
                      <a:pt x="1178" y="40195"/>
                    </a:lnTo>
                    <a:lnTo>
                      <a:pt x="673" y="41877"/>
                    </a:lnTo>
                    <a:lnTo>
                      <a:pt x="337" y="43559"/>
                    </a:lnTo>
                    <a:lnTo>
                      <a:pt x="169" y="45409"/>
                    </a:lnTo>
                    <a:lnTo>
                      <a:pt x="0" y="47427"/>
                    </a:lnTo>
                    <a:lnTo>
                      <a:pt x="169" y="49950"/>
                    </a:lnTo>
                    <a:lnTo>
                      <a:pt x="505" y="52641"/>
                    </a:lnTo>
                    <a:lnTo>
                      <a:pt x="1009" y="55331"/>
                    </a:lnTo>
                    <a:lnTo>
                      <a:pt x="1850" y="58022"/>
                    </a:lnTo>
                    <a:lnTo>
                      <a:pt x="2691" y="60881"/>
                    </a:lnTo>
                    <a:lnTo>
                      <a:pt x="3700" y="63572"/>
                    </a:lnTo>
                    <a:lnTo>
                      <a:pt x="5046" y="66095"/>
                    </a:lnTo>
                    <a:lnTo>
                      <a:pt x="6391" y="68786"/>
                    </a:lnTo>
                    <a:lnTo>
                      <a:pt x="7905" y="71308"/>
                    </a:lnTo>
                    <a:lnTo>
                      <a:pt x="9587" y="73663"/>
                    </a:lnTo>
                    <a:lnTo>
                      <a:pt x="11436" y="76017"/>
                    </a:lnTo>
                    <a:lnTo>
                      <a:pt x="13286" y="78204"/>
                    </a:lnTo>
                    <a:lnTo>
                      <a:pt x="15305" y="80222"/>
                    </a:lnTo>
                    <a:lnTo>
                      <a:pt x="17491" y="81904"/>
                    </a:lnTo>
                    <a:lnTo>
                      <a:pt x="19509" y="83585"/>
                    </a:lnTo>
                    <a:lnTo>
                      <a:pt x="21863" y="85099"/>
                    </a:lnTo>
                    <a:lnTo>
                      <a:pt x="82239" y="119912"/>
                    </a:lnTo>
                    <a:lnTo>
                      <a:pt x="84594" y="121089"/>
                    </a:lnTo>
                    <a:lnTo>
                      <a:pt x="86780" y="121930"/>
                    </a:lnTo>
                    <a:lnTo>
                      <a:pt x="88798" y="122603"/>
                    </a:lnTo>
                    <a:lnTo>
                      <a:pt x="90816" y="122939"/>
                    </a:lnTo>
                    <a:lnTo>
                      <a:pt x="92666" y="122939"/>
                    </a:lnTo>
                    <a:lnTo>
                      <a:pt x="94516" y="122771"/>
                    </a:lnTo>
                    <a:lnTo>
                      <a:pt x="96198" y="122266"/>
                    </a:lnTo>
                    <a:lnTo>
                      <a:pt x="97711" y="121594"/>
                    </a:lnTo>
                    <a:lnTo>
                      <a:pt x="99225" y="120585"/>
                    </a:lnTo>
                    <a:lnTo>
                      <a:pt x="100402" y="119407"/>
                    </a:lnTo>
                    <a:lnTo>
                      <a:pt x="101580" y="117894"/>
                    </a:lnTo>
                    <a:lnTo>
                      <a:pt x="102420" y="116212"/>
                    </a:lnTo>
                    <a:lnTo>
                      <a:pt x="103261" y="114362"/>
                    </a:lnTo>
                    <a:lnTo>
                      <a:pt x="103766" y="112344"/>
                    </a:lnTo>
                    <a:lnTo>
                      <a:pt x="104102" y="109989"/>
                    </a:lnTo>
                    <a:lnTo>
                      <a:pt x="104270" y="107467"/>
                    </a:lnTo>
                    <a:lnTo>
                      <a:pt x="104102" y="105617"/>
                    </a:lnTo>
                    <a:lnTo>
                      <a:pt x="103934" y="103767"/>
                    </a:lnTo>
                    <a:lnTo>
                      <a:pt x="103429" y="100067"/>
                    </a:lnTo>
                    <a:lnTo>
                      <a:pt x="102420" y="96199"/>
                    </a:lnTo>
                    <a:lnTo>
                      <a:pt x="100907" y="92331"/>
                    </a:lnTo>
                    <a:lnTo>
                      <a:pt x="99225" y="88631"/>
                    </a:lnTo>
                    <a:lnTo>
                      <a:pt x="97207" y="85099"/>
                    </a:lnTo>
                    <a:lnTo>
                      <a:pt x="95021" y="81567"/>
                    </a:lnTo>
                    <a:lnTo>
                      <a:pt x="92498" y="78372"/>
                    </a:lnTo>
                    <a:lnTo>
                      <a:pt x="92498" y="77867"/>
                    </a:lnTo>
                    <a:lnTo>
                      <a:pt x="92330" y="74840"/>
                    </a:lnTo>
                    <a:lnTo>
                      <a:pt x="91993" y="71981"/>
                    </a:lnTo>
                    <a:lnTo>
                      <a:pt x="91489" y="68954"/>
                    </a:lnTo>
                    <a:lnTo>
                      <a:pt x="90648" y="66095"/>
                    </a:lnTo>
                    <a:lnTo>
                      <a:pt x="89639" y="63068"/>
                    </a:lnTo>
                    <a:lnTo>
                      <a:pt x="88462" y="60040"/>
                    </a:lnTo>
                    <a:lnTo>
                      <a:pt x="87116" y="57181"/>
                    </a:lnTo>
                    <a:lnTo>
                      <a:pt x="85603" y="54322"/>
                    </a:lnTo>
                    <a:lnTo>
                      <a:pt x="83921" y="51631"/>
                    </a:lnTo>
                    <a:lnTo>
                      <a:pt x="82071" y="48941"/>
                    </a:lnTo>
                    <a:lnTo>
                      <a:pt x="80053" y="46418"/>
                    </a:lnTo>
                    <a:lnTo>
                      <a:pt x="78035" y="44063"/>
                    </a:lnTo>
                    <a:lnTo>
                      <a:pt x="75848" y="41877"/>
                    </a:lnTo>
                    <a:lnTo>
                      <a:pt x="73494" y="40027"/>
                    </a:lnTo>
                    <a:lnTo>
                      <a:pt x="71139" y="38177"/>
                    </a:lnTo>
                    <a:lnTo>
                      <a:pt x="68785" y="36664"/>
                    </a:lnTo>
                    <a:lnTo>
                      <a:pt x="66767" y="35486"/>
                    </a:lnTo>
                    <a:lnTo>
                      <a:pt x="64749" y="34645"/>
                    </a:lnTo>
                    <a:lnTo>
                      <a:pt x="62899" y="34141"/>
                    </a:lnTo>
                    <a:lnTo>
                      <a:pt x="60881" y="33636"/>
                    </a:lnTo>
                    <a:lnTo>
                      <a:pt x="60040" y="31282"/>
                    </a:lnTo>
                    <a:lnTo>
                      <a:pt x="59199" y="29096"/>
                    </a:lnTo>
                    <a:lnTo>
                      <a:pt x="57013" y="24555"/>
                    </a:lnTo>
                    <a:lnTo>
                      <a:pt x="54490" y="20350"/>
                    </a:lnTo>
                    <a:lnTo>
                      <a:pt x="51631" y="16146"/>
                    </a:lnTo>
                    <a:lnTo>
                      <a:pt x="50117" y="14296"/>
                    </a:lnTo>
                    <a:lnTo>
                      <a:pt x="48604" y="12446"/>
                    </a:lnTo>
                    <a:lnTo>
                      <a:pt x="46922" y="10764"/>
                    </a:lnTo>
                    <a:lnTo>
                      <a:pt x="45072" y="9082"/>
                    </a:lnTo>
                    <a:lnTo>
                      <a:pt x="43390" y="7569"/>
                    </a:lnTo>
                    <a:lnTo>
                      <a:pt x="41540" y="6055"/>
                    </a:lnTo>
                    <a:lnTo>
                      <a:pt x="39690" y="4710"/>
                    </a:lnTo>
                    <a:lnTo>
                      <a:pt x="37840" y="3533"/>
                    </a:lnTo>
                    <a:lnTo>
                      <a:pt x="35149" y="2187"/>
                    </a:lnTo>
                    <a:lnTo>
                      <a:pt x="32627" y="1178"/>
                    </a:lnTo>
                    <a:lnTo>
                      <a:pt x="30104" y="505"/>
                    </a:lnTo>
                    <a:lnTo>
                      <a:pt x="27750" y="169"/>
                    </a:lnTo>
                    <a:lnTo>
                      <a:pt x="25563" y="1"/>
                    </a:lnTo>
                    <a:close/>
                  </a:path>
                </a:pathLst>
              </a:custGeom>
              <a:solidFill>
                <a:srgbClr val="AAE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6" name="Google Shape;656;p28"/>
            <p:cNvSpPr txBox="1"/>
            <p:nvPr/>
          </p:nvSpPr>
          <p:spPr>
            <a:xfrm>
              <a:off x="461650" y="2009613"/>
              <a:ext cx="1177800" cy="38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700">
                  <a:solidFill>
                    <a:srgbClr val="0608B2"/>
                  </a:solidFill>
                  <a:latin typeface="Merriweather"/>
                  <a:ea typeface="Merriweather"/>
                  <a:cs typeface="Merriweather"/>
                  <a:sym typeface="Merriweather"/>
                </a:rPr>
                <a:t>Nagios</a:t>
              </a:r>
              <a:endParaRPr b="1" i="0" sz="1700" u="none" cap="none" strike="noStrike">
                <a:solidFill>
                  <a:srgbClr val="0608B2"/>
                </a:solidFill>
                <a:latin typeface="Merriweather"/>
                <a:ea typeface="Merriweather"/>
                <a:cs typeface="Merriweather"/>
                <a:sym typeface="Merriweather"/>
              </a:endParaRPr>
            </a:p>
          </p:txBody>
        </p:sp>
        <p:grpSp>
          <p:nvGrpSpPr>
            <p:cNvPr id="657" name="Google Shape;657;p28"/>
            <p:cNvGrpSpPr/>
            <p:nvPr/>
          </p:nvGrpSpPr>
          <p:grpSpPr>
            <a:xfrm>
              <a:off x="618755" y="586242"/>
              <a:ext cx="526528" cy="1360684"/>
              <a:chOff x="5254194" y="776256"/>
              <a:chExt cx="170447" cy="440493"/>
            </a:xfrm>
          </p:grpSpPr>
          <p:grpSp>
            <p:nvGrpSpPr>
              <p:cNvPr id="658" name="Google Shape;658;p28"/>
              <p:cNvGrpSpPr/>
              <p:nvPr/>
            </p:nvGrpSpPr>
            <p:grpSpPr>
              <a:xfrm>
                <a:off x="5254194" y="776256"/>
                <a:ext cx="170447" cy="440493"/>
                <a:chOff x="5254194" y="776256"/>
                <a:chExt cx="170447" cy="440493"/>
              </a:xfrm>
            </p:grpSpPr>
            <p:sp>
              <p:nvSpPr>
                <p:cNvPr id="659" name="Google Shape;659;p28"/>
                <p:cNvSpPr/>
                <p:nvPr/>
              </p:nvSpPr>
              <p:spPr>
                <a:xfrm>
                  <a:off x="5254194" y="799437"/>
                  <a:ext cx="130652" cy="417312"/>
                </a:xfrm>
                <a:custGeom>
                  <a:rect b="b" l="l" r="r" t="t"/>
                  <a:pathLst>
                    <a:path extrusionOk="0" h="14924" w="4672">
                      <a:moveTo>
                        <a:pt x="9" y="1"/>
                      </a:moveTo>
                      <a:lnTo>
                        <a:pt x="1" y="2497"/>
                      </a:lnTo>
                      <a:lnTo>
                        <a:pt x="1961" y="3627"/>
                      </a:lnTo>
                      <a:lnTo>
                        <a:pt x="1932" y="13364"/>
                      </a:lnTo>
                      <a:lnTo>
                        <a:pt x="4638" y="14923"/>
                      </a:lnTo>
                      <a:lnTo>
                        <a:pt x="4671" y="2691"/>
                      </a:lnTo>
                      <a:lnTo>
                        <a:pt x="9"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8"/>
                <p:cNvSpPr/>
                <p:nvPr/>
              </p:nvSpPr>
              <p:spPr>
                <a:xfrm>
                  <a:off x="5383896" y="851587"/>
                  <a:ext cx="40745" cy="365162"/>
                </a:xfrm>
                <a:custGeom>
                  <a:rect b="b" l="l" r="r" t="t"/>
                  <a:pathLst>
                    <a:path extrusionOk="0" h="13059" w="1457">
                      <a:moveTo>
                        <a:pt x="1457" y="1"/>
                      </a:moveTo>
                      <a:lnTo>
                        <a:pt x="33" y="826"/>
                      </a:lnTo>
                      <a:lnTo>
                        <a:pt x="0" y="13058"/>
                      </a:lnTo>
                      <a:lnTo>
                        <a:pt x="1424" y="12233"/>
                      </a:lnTo>
                      <a:lnTo>
                        <a:pt x="1457" y="1"/>
                      </a:lnTo>
                      <a:close/>
                    </a:path>
                  </a:pathLst>
                </a:custGeom>
                <a:solidFill>
                  <a:srgbClr val="0608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8"/>
                <p:cNvSpPr/>
                <p:nvPr/>
              </p:nvSpPr>
              <p:spPr>
                <a:xfrm>
                  <a:off x="5254446" y="776256"/>
                  <a:ext cx="170195" cy="98428"/>
                </a:xfrm>
                <a:custGeom>
                  <a:rect b="b" l="l" r="r" t="t"/>
                  <a:pathLst>
                    <a:path extrusionOk="0" h="3520" w="6086">
                      <a:moveTo>
                        <a:pt x="1424" y="1"/>
                      </a:moveTo>
                      <a:lnTo>
                        <a:pt x="0" y="830"/>
                      </a:lnTo>
                      <a:lnTo>
                        <a:pt x="4662" y="3520"/>
                      </a:lnTo>
                      <a:lnTo>
                        <a:pt x="6086" y="2695"/>
                      </a:lnTo>
                      <a:lnTo>
                        <a:pt x="1424"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2" name="Google Shape;662;p28"/>
              <p:cNvSpPr/>
              <p:nvPr/>
            </p:nvSpPr>
            <p:spPr>
              <a:xfrm>
                <a:off x="5254194" y="799437"/>
                <a:ext cx="130652" cy="417312"/>
              </a:xfrm>
              <a:custGeom>
                <a:rect b="b" l="l" r="r" t="t"/>
                <a:pathLst>
                  <a:path extrusionOk="0" h="14924" w="4672">
                    <a:moveTo>
                      <a:pt x="9" y="1"/>
                    </a:moveTo>
                    <a:lnTo>
                      <a:pt x="1" y="2497"/>
                    </a:lnTo>
                    <a:lnTo>
                      <a:pt x="1961" y="3627"/>
                    </a:lnTo>
                    <a:lnTo>
                      <a:pt x="1932" y="13364"/>
                    </a:lnTo>
                    <a:lnTo>
                      <a:pt x="4638" y="14923"/>
                    </a:lnTo>
                    <a:lnTo>
                      <a:pt x="4671" y="2691"/>
                    </a:lnTo>
                    <a:lnTo>
                      <a:pt x="9"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63" name="Google Shape;663;p28"/>
          <p:cNvGrpSpPr/>
          <p:nvPr/>
        </p:nvGrpSpPr>
        <p:grpSpPr>
          <a:xfrm>
            <a:off x="443842" y="2633778"/>
            <a:ext cx="1514565" cy="2274047"/>
            <a:chOff x="594417" y="2633778"/>
            <a:chExt cx="1514565" cy="2274047"/>
          </a:xfrm>
        </p:grpSpPr>
        <p:grpSp>
          <p:nvGrpSpPr>
            <p:cNvPr id="664" name="Google Shape;664;p28"/>
            <p:cNvGrpSpPr/>
            <p:nvPr/>
          </p:nvGrpSpPr>
          <p:grpSpPr>
            <a:xfrm>
              <a:off x="594417" y="2633778"/>
              <a:ext cx="1514565" cy="1632328"/>
              <a:chOff x="479132" y="2527712"/>
              <a:chExt cx="2045328" cy="2204359"/>
            </a:xfrm>
          </p:grpSpPr>
          <p:sp>
            <p:nvSpPr>
              <p:cNvPr id="665" name="Google Shape;665;p28"/>
              <p:cNvSpPr/>
              <p:nvPr/>
            </p:nvSpPr>
            <p:spPr>
              <a:xfrm>
                <a:off x="797161" y="2527712"/>
                <a:ext cx="1727299" cy="2179693"/>
              </a:xfrm>
              <a:custGeom>
                <a:rect b="b" l="l" r="r" t="t"/>
                <a:pathLst>
                  <a:path extrusionOk="0" h="133703" w="105953">
                    <a:moveTo>
                      <a:pt x="1795" y="13088"/>
                    </a:moveTo>
                    <a:lnTo>
                      <a:pt x="1683" y="13119"/>
                    </a:lnTo>
                    <a:lnTo>
                      <a:pt x="1" y="14128"/>
                    </a:lnTo>
                    <a:lnTo>
                      <a:pt x="1795" y="13088"/>
                    </a:lnTo>
                    <a:close/>
                    <a:moveTo>
                      <a:pt x="27750" y="1"/>
                    </a:moveTo>
                    <a:lnTo>
                      <a:pt x="25900" y="169"/>
                    </a:lnTo>
                    <a:lnTo>
                      <a:pt x="24219" y="505"/>
                    </a:lnTo>
                    <a:lnTo>
                      <a:pt x="22537" y="1178"/>
                    </a:lnTo>
                    <a:lnTo>
                      <a:pt x="20855" y="1851"/>
                    </a:lnTo>
                    <a:lnTo>
                      <a:pt x="17828" y="3701"/>
                    </a:lnTo>
                    <a:lnTo>
                      <a:pt x="14801" y="5551"/>
                    </a:lnTo>
                    <a:lnTo>
                      <a:pt x="1795" y="13088"/>
                    </a:lnTo>
                    <a:lnTo>
                      <a:pt x="1795" y="13088"/>
                    </a:lnTo>
                    <a:lnTo>
                      <a:pt x="3533" y="12614"/>
                    </a:lnTo>
                    <a:lnTo>
                      <a:pt x="5383" y="12278"/>
                    </a:lnTo>
                    <a:lnTo>
                      <a:pt x="7233" y="12278"/>
                    </a:lnTo>
                    <a:lnTo>
                      <a:pt x="9251" y="12446"/>
                    </a:lnTo>
                    <a:lnTo>
                      <a:pt x="11101" y="12782"/>
                    </a:lnTo>
                    <a:lnTo>
                      <a:pt x="12951" y="13287"/>
                    </a:lnTo>
                    <a:lnTo>
                      <a:pt x="14801" y="13960"/>
                    </a:lnTo>
                    <a:lnTo>
                      <a:pt x="16651" y="14800"/>
                    </a:lnTo>
                    <a:lnTo>
                      <a:pt x="18332" y="15810"/>
                    </a:lnTo>
                    <a:lnTo>
                      <a:pt x="20014" y="16987"/>
                    </a:lnTo>
                    <a:lnTo>
                      <a:pt x="21696" y="17996"/>
                    </a:lnTo>
                    <a:lnTo>
                      <a:pt x="24723" y="20518"/>
                    </a:lnTo>
                    <a:lnTo>
                      <a:pt x="27414" y="23041"/>
                    </a:lnTo>
                    <a:lnTo>
                      <a:pt x="29096" y="24723"/>
                    </a:lnTo>
                    <a:lnTo>
                      <a:pt x="30609" y="26573"/>
                    </a:lnTo>
                    <a:lnTo>
                      <a:pt x="32123" y="28591"/>
                    </a:lnTo>
                    <a:lnTo>
                      <a:pt x="33636" y="30441"/>
                    </a:lnTo>
                    <a:lnTo>
                      <a:pt x="36327" y="34645"/>
                    </a:lnTo>
                    <a:lnTo>
                      <a:pt x="38514" y="38850"/>
                    </a:lnTo>
                    <a:lnTo>
                      <a:pt x="39186" y="40532"/>
                    </a:lnTo>
                    <a:lnTo>
                      <a:pt x="39859" y="42550"/>
                    </a:lnTo>
                    <a:lnTo>
                      <a:pt x="40532" y="44568"/>
                    </a:lnTo>
                    <a:lnTo>
                      <a:pt x="41036" y="45409"/>
                    </a:lnTo>
                    <a:lnTo>
                      <a:pt x="41373" y="45913"/>
                    </a:lnTo>
                    <a:lnTo>
                      <a:pt x="41877" y="46250"/>
                    </a:lnTo>
                    <a:lnTo>
                      <a:pt x="42550" y="46586"/>
                    </a:lnTo>
                    <a:lnTo>
                      <a:pt x="44232" y="46922"/>
                    </a:lnTo>
                    <a:lnTo>
                      <a:pt x="45913" y="47427"/>
                    </a:lnTo>
                    <a:lnTo>
                      <a:pt x="47259" y="47932"/>
                    </a:lnTo>
                    <a:lnTo>
                      <a:pt x="49277" y="48941"/>
                    </a:lnTo>
                    <a:lnTo>
                      <a:pt x="51295" y="50118"/>
                    </a:lnTo>
                    <a:lnTo>
                      <a:pt x="53145" y="51463"/>
                    </a:lnTo>
                    <a:lnTo>
                      <a:pt x="54827" y="52809"/>
                    </a:lnTo>
                    <a:lnTo>
                      <a:pt x="56677" y="54322"/>
                    </a:lnTo>
                    <a:lnTo>
                      <a:pt x="58190" y="56004"/>
                    </a:lnTo>
                    <a:lnTo>
                      <a:pt x="59872" y="57686"/>
                    </a:lnTo>
                    <a:lnTo>
                      <a:pt x="61218" y="59368"/>
                    </a:lnTo>
                    <a:lnTo>
                      <a:pt x="62731" y="61218"/>
                    </a:lnTo>
                    <a:lnTo>
                      <a:pt x="64077" y="63236"/>
                    </a:lnTo>
                    <a:lnTo>
                      <a:pt x="66431" y="67104"/>
                    </a:lnTo>
                    <a:lnTo>
                      <a:pt x="68449" y="71308"/>
                    </a:lnTo>
                    <a:lnTo>
                      <a:pt x="70131" y="75345"/>
                    </a:lnTo>
                    <a:lnTo>
                      <a:pt x="70972" y="77531"/>
                    </a:lnTo>
                    <a:lnTo>
                      <a:pt x="71645" y="79717"/>
                    </a:lnTo>
                    <a:lnTo>
                      <a:pt x="72149" y="82072"/>
                    </a:lnTo>
                    <a:lnTo>
                      <a:pt x="72485" y="84258"/>
                    </a:lnTo>
                    <a:lnTo>
                      <a:pt x="72654" y="85772"/>
                    </a:lnTo>
                    <a:lnTo>
                      <a:pt x="72654" y="87453"/>
                    </a:lnTo>
                    <a:lnTo>
                      <a:pt x="72654" y="89303"/>
                    </a:lnTo>
                    <a:lnTo>
                      <a:pt x="72822" y="89976"/>
                    </a:lnTo>
                    <a:lnTo>
                      <a:pt x="72990" y="90649"/>
                    </a:lnTo>
                    <a:lnTo>
                      <a:pt x="73494" y="91490"/>
                    </a:lnTo>
                    <a:lnTo>
                      <a:pt x="74167" y="92499"/>
                    </a:lnTo>
                    <a:lnTo>
                      <a:pt x="75681" y="94181"/>
                    </a:lnTo>
                    <a:lnTo>
                      <a:pt x="77194" y="96367"/>
                    </a:lnTo>
                    <a:lnTo>
                      <a:pt x="78540" y="98553"/>
                    </a:lnTo>
                    <a:lnTo>
                      <a:pt x="80222" y="102085"/>
                    </a:lnTo>
                    <a:lnTo>
                      <a:pt x="81903" y="105617"/>
                    </a:lnTo>
                    <a:lnTo>
                      <a:pt x="83081" y="108980"/>
                    </a:lnTo>
                    <a:lnTo>
                      <a:pt x="83921" y="112848"/>
                    </a:lnTo>
                    <a:lnTo>
                      <a:pt x="84258" y="114698"/>
                    </a:lnTo>
                    <a:lnTo>
                      <a:pt x="84594" y="116716"/>
                    </a:lnTo>
                    <a:lnTo>
                      <a:pt x="84762" y="118735"/>
                    </a:lnTo>
                    <a:lnTo>
                      <a:pt x="84762" y="120753"/>
                    </a:lnTo>
                    <a:lnTo>
                      <a:pt x="84594" y="122771"/>
                    </a:lnTo>
                    <a:lnTo>
                      <a:pt x="84426" y="124621"/>
                    </a:lnTo>
                    <a:lnTo>
                      <a:pt x="83921" y="126471"/>
                    </a:lnTo>
                    <a:lnTo>
                      <a:pt x="83249" y="128153"/>
                    </a:lnTo>
                    <a:lnTo>
                      <a:pt x="82408" y="129834"/>
                    </a:lnTo>
                    <a:lnTo>
                      <a:pt x="81231" y="131348"/>
                    </a:lnTo>
                    <a:lnTo>
                      <a:pt x="79885" y="132693"/>
                    </a:lnTo>
                    <a:lnTo>
                      <a:pt x="78372" y="133702"/>
                    </a:lnTo>
                    <a:lnTo>
                      <a:pt x="78372" y="133702"/>
                    </a:lnTo>
                    <a:lnTo>
                      <a:pt x="97039" y="122771"/>
                    </a:lnTo>
                    <a:lnTo>
                      <a:pt x="99394" y="121425"/>
                    </a:lnTo>
                    <a:lnTo>
                      <a:pt x="101244" y="119744"/>
                    </a:lnTo>
                    <a:lnTo>
                      <a:pt x="102757" y="117894"/>
                    </a:lnTo>
                    <a:lnTo>
                      <a:pt x="104103" y="116044"/>
                    </a:lnTo>
                    <a:lnTo>
                      <a:pt x="104944" y="113857"/>
                    </a:lnTo>
                    <a:lnTo>
                      <a:pt x="105616" y="111671"/>
                    </a:lnTo>
                    <a:lnTo>
                      <a:pt x="105953" y="109148"/>
                    </a:lnTo>
                    <a:lnTo>
                      <a:pt x="105953" y="106458"/>
                    </a:lnTo>
                    <a:lnTo>
                      <a:pt x="105616" y="102758"/>
                    </a:lnTo>
                    <a:lnTo>
                      <a:pt x="104944" y="99226"/>
                    </a:lnTo>
                    <a:lnTo>
                      <a:pt x="104103" y="95862"/>
                    </a:lnTo>
                    <a:lnTo>
                      <a:pt x="102757" y="92499"/>
                    </a:lnTo>
                    <a:lnTo>
                      <a:pt x="101244" y="88967"/>
                    </a:lnTo>
                    <a:lnTo>
                      <a:pt x="99394" y="85435"/>
                    </a:lnTo>
                    <a:lnTo>
                      <a:pt x="98048" y="83585"/>
                    </a:lnTo>
                    <a:lnTo>
                      <a:pt x="96535" y="81735"/>
                    </a:lnTo>
                    <a:lnTo>
                      <a:pt x="95189" y="79717"/>
                    </a:lnTo>
                    <a:lnTo>
                      <a:pt x="94685" y="78708"/>
                    </a:lnTo>
                    <a:lnTo>
                      <a:pt x="94348" y="77867"/>
                    </a:lnTo>
                    <a:lnTo>
                      <a:pt x="93844" y="75681"/>
                    </a:lnTo>
                    <a:lnTo>
                      <a:pt x="93676" y="73495"/>
                    </a:lnTo>
                    <a:lnTo>
                      <a:pt x="93508" y="71308"/>
                    </a:lnTo>
                    <a:lnTo>
                      <a:pt x="93339" y="69122"/>
                    </a:lnTo>
                    <a:lnTo>
                      <a:pt x="92667" y="66767"/>
                    </a:lnTo>
                    <a:lnTo>
                      <a:pt x="91994" y="64413"/>
                    </a:lnTo>
                    <a:lnTo>
                      <a:pt x="91153" y="62227"/>
                    </a:lnTo>
                    <a:lnTo>
                      <a:pt x="90312" y="60040"/>
                    </a:lnTo>
                    <a:lnTo>
                      <a:pt x="89135" y="57686"/>
                    </a:lnTo>
                    <a:lnTo>
                      <a:pt x="87958" y="55500"/>
                    </a:lnTo>
                    <a:lnTo>
                      <a:pt x="86780" y="53313"/>
                    </a:lnTo>
                    <a:lnTo>
                      <a:pt x="85435" y="51127"/>
                    </a:lnTo>
                    <a:lnTo>
                      <a:pt x="83921" y="49109"/>
                    </a:lnTo>
                    <a:lnTo>
                      <a:pt x="82408" y="47091"/>
                    </a:lnTo>
                    <a:lnTo>
                      <a:pt x="80726" y="45073"/>
                    </a:lnTo>
                    <a:lnTo>
                      <a:pt x="79044" y="43223"/>
                    </a:lnTo>
                    <a:lnTo>
                      <a:pt x="77363" y="41709"/>
                    </a:lnTo>
                    <a:lnTo>
                      <a:pt x="75681" y="40195"/>
                    </a:lnTo>
                    <a:lnTo>
                      <a:pt x="73999" y="39018"/>
                    </a:lnTo>
                    <a:lnTo>
                      <a:pt x="72317" y="37841"/>
                    </a:lnTo>
                    <a:lnTo>
                      <a:pt x="70467" y="36664"/>
                    </a:lnTo>
                    <a:lnTo>
                      <a:pt x="68449" y="35655"/>
                    </a:lnTo>
                    <a:lnTo>
                      <a:pt x="64413" y="33973"/>
                    </a:lnTo>
                    <a:lnTo>
                      <a:pt x="63404" y="33468"/>
                    </a:lnTo>
                    <a:lnTo>
                      <a:pt x="62731" y="32964"/>
                    </a:lnTo>
                    <a:lnTo>
                      <a:pt x="62395" y="32291"/>
                    </a:lnTo>
                    <a:lnTo>
                      <a:pt x="61890" y="31114"/>
                    </a:lnTo>
                    <a:lnTo>
                      <a:pt x="59872" y="26741"/>
                    </a:lnTo>
                    <a:lnTo>
                      <a:pt x="57686" y="22537"/>
                    </a:lnTo>
                    <a:lnTo>
                      <a:pt x="55163" y="18500"/>
                    </a:lnTo>
                    <a:lnTo>
                      <a:pt x="52640" y="15137"/>
                    </a:lnTo>
                    <a:lnTo>
                      <a:pt x="49950" y="11941"/>
                    </a:lnTo>
                    <a:lnTo>
                      <a:pt x="46922" y="8746"/>
                    </a:lnTo>
                    <a:lnTo>
                      <a:pt x="45241" y="7232"/>
                    </a:lnTo>
                    <a:lnTo>
                      <a:pt x="43391" y="5887"/>
                    </a:lnTo>
                    <a:lnTo>
                      <a:pt x="41709" y="4542"/>
                    </a:lnTo>
                    <a:lnTo>
                      <a:pt x="39859" y="3364"/>
                    </a:lnTo>
                    <a:lnTo>
                      <a:pt x="37841" y="2355"/>
                    </a:lnTo>
                    <a:lnTo>
                      <a:pt x="35991" y="1514"/>
                    </a:lnTo>
                    <a:lnTo>
                      <a:pt x="33973" y="842"/>
                    </a:lnTo>
                    <a:lnTo>
                      <a:pt x="31955" y="337"/>
                    </a:lnTo>
                    <a:lnTo>
                      <a:pt x="29768"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8"/>
              <p:cNvSpPr/>
              <p:nvPr/>
            </p:nvSpPr>
            <p:spPr>
              <a:xfrm>
                <a:off x="479132" y="2727858"/>
                <a:ext cx="1699878" cy="2004213"/>
              </a:xfrm>
              <a:custGeom>
                <a:rect b="b" l="l" r="r" t="t"/>
                <a:pathLst>
                  <a:path extrusionOk="0" h="122939" w="104271">
                    <a:moveTo>
                      <a:pt x="25563" y="1"/>
                    </a:moveTo>
                    <a:lnTo>
                      <a:pt x="23377" y="337"/>
                    </a:lnTo>
                    <a:lnTo>
                      <a:pt x="21359" y="842"/>
                    </a:lnTo>
                    <a:lnTo>
                      <a:pt x="19509" y="1683"/>
                    </a:lnTo>
                    <a:lnTo>
                      <a:pt x="17827" y="2860"/>
                    </a:lnTo>
                    <a:lnTo>
                      <a:pt x="16314" y="4373"/>
                    </a:lnTo>
                    <a:lnTo>
                      <a:pt x="15136" y="6055"/>
                    </a:lnTo>
                    <a:lnTo>
                      <a:pt x="13959" y="7905"/>
                    </a:lnTo>
                    <a:lnTo>
                      <a:pt x="13118" y="10260"/>
                    </a:lnTo>
                    <a:lnTo>
                      <a:pt x="12446" y="12614"/>
                    </a:lnTo>
                    <a:lnTo>
                      <a:pt x="12109" y="15305"/>
                    </a:lnTo>
                    <a:lnTo>
                      <a:pt x="11941" y="18332"/>
                    </a:lnTo>
                    <a:lnTo>
                      <a:pt x="12109" y="21696"/>
                    </a:lnTo>
                    <a:lnTo>
                      <a:pt x="12614" y="25059"/>
                    </a:lnTo>
                    <a:lnTo>
                      <a:pt x="13286" y="28591"/>
                    </a:lnTo>
                    <a:lnTo>
                      <a:pt x="14295" y="32123"/>
                    </a:lnTo>
                    <a:lnTo>
                      <a:pt x="12782" y="31955"/>
                    </a:lnTo>
                    <a:lnTo>
                      <a:pt x="11268" y="31955"/>
                    </a:lnTo>
                    <a:lnTo>
                      <a:pt x="9923" y="32123"/>
                    </a:lnTo>
                    <a:lnTo>
                      <a:pt x="8577" y="32459"/>
                    </a:lnTo>
                    <a:lnTo>
                      <a:pt x="7400" y="32964"/>
                    </a:lnTo>
                    <a:lnTo>
                      <a:pt x="6223" y="33468"/>
                    </a:lnTo>
                    <a:lnTo>
                      <a:pt x="5046" y="34309"/>
                    </a:lnTo>
                    <a:lnTo>
                      <a:pt x="4037" y="35318"/>
                    </a:lnTo>
                    <a:lnTo>
                      <a:pt x="3196" y="36327"/>
                    </a:lnTo>
                    <a:lnTo>
                      <a:pt x="2355" y="37504"/>
                    </a:lnTo>
                    <a:lnTo>
                      <a:pt x="1682" y="38850"/>
                    </a:lnTo>
                    <a:lnTo>
                      <a:pt x="1178" y="40195"/>
                    </a:lnTo>
                    <a:lnTo>
                      <a:pt x="673" y="41877"/>
                    </a:lnTo>
                    <a:lnTo>
                      <a:pt x="337" y="43559"/>
                    </a:lnTo>
                    <a:lnTo>
                      <a:pt x="169" y="45409"/>
                    </a:lnTo>
                    <a:lnTo>
                      <a:pt x="0" y="47427"/>
                    </a:lnTo>
                    <a:lnTo>
                      <a:pt x="169" y="49950"/>
                    </a:lnTo>
                    <a:lnTo>
                      <a:pt x="505" y="52641"/>
                    </a:lnTo>
                    <a:lnTo>
                      <a:pt x="1009" y="55331"/>
                    </a:lnTo>
                    <a:lnTo>
                      <a:pt x="1850" y="58022"/>
                    </a:lnTo>
                    <a:lnTo>
                      <a:pt x="2691" y="60881"/>
                    </a:lnTo>
                    <a:lnTo>
                      <a:pt x="3700" y="63572"/>
                    </a:lnTo>
                    <a:lnTo>
                      <a:pt x="5046" y="66095"/>
                    </a:lnTo>
                    <a:lnTo>
                      <a:pt x="6391" y="68786"/>
                    </a:lnTo>
                    <a:lnTo>
                      <a:pt x="7905" y="71308"/>
                    </a:lnTo>
                    <a:lnTo>
                      <a:pt x="9587" y="73663"/>
                    </a:lnTo>
                    <a:lnTo>
                      <a:pt x="11436" y="76017"/>
                    </a:lnTo>
                    <a:lnTo>
                      <a:pt x="13286" y="78204"/>
                    </a:lnTo>
                    <a:lnTo>
                      <a:pt x="15305" y="80222"/>
                    </a:lnTo>
                    <a:lnTo>
                      <a:pt x="17491" y="81904"/>
                    </a:lnTo>
                    <a:lnTo>
                      <a:pt x="19509" y="83585"/>
                    </a:lnTo>
                    <a:lnTo>
                      <a:pt x="21863" y="85099"/>
                    </a:lnTo>
                    <a:lnTo>
                      <a:pt x="82239" y="119912"/>
                    </a:lnTo>
                    <a:lnTo>
                      <a:pt x="84594" y="121089"/>
                    </a:lnTo>
                    <a:lnTo>
                      <a:pt x="86780" y="121930"/>
                    </a:lnTo>
                    <a:lnTo>
                      <a:pt x="88798" y="122603"/>
                    </a:lnTo>
                    <a:lnTo>
                      <a:pt x="90816" y="122939"/>
                    </a:lnTo>
                    <a:lnTo>
                      <a:pt x="92666" y="122939"/>
                    </a:lnTo>
                    <a:lnTo>
                      <a:pt x="94516" y="122771"/>
                    </a:lnTo>
                    <a:lnTo>
                      <a:pt x="96198" y="122266"/>
                    </a:lnTo>
                    <a:lnTo>
                      <a:pt x="97711" y="121594"/>
                    </a:lnTo>
                    <a:lnTo>
                      <a:pt x="99225" y="120585"/>
                    </a:lnTo>
                    <a:lnTo>
                      <a:pt x="100402" y="119407"/>
                    </a:lnTo>
                    <a:lnTo>
                      <a:pt x="101580" y="117894"/>
                    </a:lnTo>
                    <a:lnTo>
                      <a:pt x="102420" y="116212"/>
                    </a:lnTo>
                    <a:lnTo>
                      <a:pt x="103261" y="114362"/>
                    </a:lnTo>
                    <a:lnTo>
                      <a:pt x="103766" y="112344"/>
                    </a:lnTo>
                    <a:lnTo>
                      <a:pt x="104102" y="109989"/>
                    </a:lnTo>
                    <a:lnTo>
                      <a:pt x="104270" y="107467"/>
                    </a:lnTo>
                    <a:lnTo>
                      <a:pt x="104102" y="105617"/>
                    </a:lnTo>
                    <a:lnTo>
                      <a:pt x="103934" y="103767"/>
                    </a:lnTo>
                    <a:lnTo>
                      <a:pt x="103429" y="100067"/>
                    </a:lnTo>
                    <a:lnTo>
                      <a:pt x="102420" y="96199"/>
                    </a:lnTo>
                    <a:lnTo>
                      <a:pt x="100907" y="92331"/>
                    </a:lnTo>
                    <a:lnTo>
                      <a:pt x="99225" y="88631"/>
                    </a:lnTo>
                    <a:lnTo>
                      <a:pt x="97207" y="85099"/>
                    </a:lnTo>
                    <a:lnTo>
                      <a:pt x="95021" y="81567"/>
                    </a:lnTo>
                    <a:lnTo>
                      <a:pt x="92498" y="78372"/>
                    </a:lnTo>
                    <a:lnTo>
                      <a:pt x="92498" y="77867"/>
                    </a:lnTo>
                    <a:lnTo>
                      <a:pt x="92330" y="74840"/>
                    </a:lnTo>
                    <a:lnTo>
                      <a:pt x="91993" y="71981"/>
                    </a:lnTo>
                    <a:lnTo>
                      <a:pt x="91489" y="68954"/>
                    </a:lnTo>
                    <a:lnTo>
                      <a:pt x="90648" y="66095"/>
                    </a:lnTo>
                    <a:lnTo>
                      <a:pt x="89639" y="63068"/>
                    </a:lnTo>
                    <a:lnTo>
                      <a:pt x="88462" y="60040"/>
                    </a:lnTo>
                    <a:lnTo>
                      <a:pt x="87116" y="57181"/>
                    </a:lnTo>
                    <a:lnTo>
                      <a:pt x="85603" y="54322"/>
                    </a:lnTo>
                    <a:lnTo>
                      <a:pt x="83921" y="51631"/>
                    </a:lnTo>
                    <a:lnTo>
                      <a:pt x="82071" y="48941"/>
                    </a:lnTo>
                    <a:lnTo>
                      <a:pt x="80053" y="46418"/>
                    </a:lnTo>
                    <a:lnTo>
                      <a:pt x="78035" y="44063"/>
                    </a:lnTo>
                    <a:lnTo>
                      <a:pt x="75848" y="41877"/>
                    </a:lnTo>
                    <a:lnTo>
                      <a:pt x="73494" y="40027"/>
                    </a:lnTo>
                    <a:lnTo>
                      <a:pt x="71139" y="38177"/>
                    </a:lnTo>
                    <a:lnTo>
                      <a:pt x="68785" y="36664"/>
                    </a:lnTo>
                    <a:lnTo>
                      <a:pt x="66767" y="35486"/>
                    </a:lnTo>
                    <a:lnTo>
                      <a:pt x="64749" y="34645"/>
                    </a:lnTo>
                    <a:lnTo>
                      <a:pt x="62899" y="34141"/>
                    </a:lnTo>
                    <a:lnTo>
                      <a:pt x="60881" y="33636"/>
                    </a:lnTo>
                    <a:lnTo>
                      <a:pt x="60040" y="31282"/>
                    </a:lnTo>
                    <a:lnTo>
                      <a:pt x="59199" y="29096"/>
                    </a:lnTo>
                    <a:lnTo>
                      <a:pt x="57013" y="24555"/>
                    </a:lnTo>
                    <a:lnTo>
                      <a:pt x="54490" y="20350"/>
                    </a:lnTo>
                    <a:lnTo>
                      <a:pt x="51631" y="16146"/>
                    </a:lnTo>
                    <a:lnTo>
                      <a:pt x="50117" y="14296"/>
                    </a:lnTo>
                    <a:lnTo>
                      <a:pt x="48604" y="12446"/>
                    </a:lnTo>
                    <a:lnTo>
                      <a:pt x="46922" y="10764"/>
                    </a:lnTo>
                    <a:lnTo>
                      <a:pt x="45072" y="9082"/>
                    </a:lnTo>
                    <a:lnTo>
                      <a:pt x="43390" y="7569"/>
                    </a:lnTo>
                    <a:lnTo>
                      <a:pt x="41540" y="6055"/>
                    </a:lnTo>
                    <a:lnTo>
                      <a:pt x="39690" y="4710"/>
                    </a:lnTo>
                    <a:lnTo>
                      <a:pt x="37840" y="3533"/>
                    </a:lnTo>
                    <a:lnTo>
                      <a:pt x="35149" y="2187"/>
                    </a:lnTo>
                    <a:lnTo>
                      <a:pt x="32627" y="1178"/>
                    </a:lnTo>
                    <a:lnTo>
                      <a:pt x="30104" y="505"/>
                    </a:lnTo>
                    <a:lnTo>
                      <a:pt x="27750" y="169"/>
                    </a:lnTo>
                    <a:lnTo>
                      <a:pt x="25563" y="1"/>
                    </a:lnTo>
                    <a:close/>
                  </a:path>
                </a:pathLst>
              </a:custGeom>
              <a:solidFill>
                <a:srgbClr val="AAE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7" name="Google Shape;667;p28"/>
            <p:cNvSpPr txBox="1"/>
            <p:nvPr/>
          </p:nvSpPr>
          <p:spPr>
            <a:xfrm>
              <a:off x="618750" y="4525325"/>
              <a:ext cx="1408200" cy="38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700">
                  <a:solidFill>
                    <a:srgbClr val="023FA1"/>
                  </a:solidFill>
                  <a:latin typeface="Merriweather"/>
                  <a:ea typeface="Merriweather"/>
                  <a:cs typeface="Merriweather"/>
                  <a:sym typeface="Merriweather"/>
                </a:rPr>
                <a:t>Monitoreo</a:t>
              </a:r>
              <a:endParaRPr b="1" i="0" sz="1700" u="none" cap="none" strike="noStrike">
                <a:solidFill>
                  <a:srgbClr val="023FA1"/>
                </a:solidFill>
                <a:latin typeface="Merriweather"/>
                <a:ea typeface="Merriweather"/>
                <a:cs typeface="Merriweather"/>
                <a:sym typeface="Merriweather"/>
              </a:endParaRPr>
            </a:p>
          </p:txBody>
        </p:sp>
        <p:grpSp>
          <p:nvGrpSpPr>
            <p:cNvPr id="668" name="Google Shape;668;p28"/>
            <p:cNvGrpSpPr/>
            <p:nvPr/>
          </p:nvGrpSpPr>
          <p:grpSpPr>
            <a:xfrm>
              <a:off x="849124" y="3162864"/>
              <a:ext cx="817474" cy="1362465"/>
              <a:chOff x="3345001" y="1417619"/>
              <a:chExt cx="270338" cy="456376"/>
            </a:xfrm>
          </p:grpSpPr>
          <p:sp>
            <p:nvSpPr>
              <p:cNvPr id="669" name="Google Shape;669;p28"/>
              <p:cNvSpPr/>
              <p:nvPr/>
            </p:nvSpPr>
            <p:spPr>
              <a:xfrm>
                <a:off x="3575293" y="1781915"/>
                <a:ext cx="40046" cy="91969"/>
              </a:xfrm>
              <a:custGeom>
                <a:rect b="b" l="l" r="r" t="t"/>
                <a:pathLst>
                  <a:path extrusionOk="0" h="3289" w="1432">
                    <a:moveTo>
                      <a:pt x="1432" y="0"/>
                    </a:moveTo>
                    <a:lnTo>
                      <a:pt x="8" y="829"/>
                    </a:lnTo>
                    <a:lnTo>
                      <a:pt x="0" y="3288"/>
                    </a:lnTo>
                    <a:lnTo>
                      <a:pt x="1423" y="2463"/>
                    </a:lnTo>
                    <a:lnTo>
                      <a:pt x="1432" y="0"/>
                    </a:lnTo>
                    <a:close/>
                  </a:path>
                </a:pathLst>
              </a:custGeom>
              <a:solidFill>
                <a:srgbClr val="0608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0" name="Google Shape;670;p28"/>
              <p:cNvGrpSpPr/>
              <p:nvPr/>
            </p:nvGrpSpPr>
            <p:grpSpPr>
              <a:xfrm>
                <a:off x="3345001" y="1417619"/>
                <a:ext cx="270337" cy="456376"/>
                <a:chOff x="4216301" y="1956469"/>
                <a:chExt cx="270337" cy="456376"/>
              </a:xfrm>
            </p:grpSpPr>
            <p:sp>
              <p:nvSpPr>
                <p:cNvPr id="671" name="Google Shape;671;p28"/>
                <p:cNvSpPr/>
                <p:nvPr/>
              </p:nvSpPr>
              <p:spPr>
                <a:xfrm>
                  <a:off x="4216301" y="1979650"/>
                  <a:ext cx="230543" cy="433195"/>
                </a:xfrm>
                <a:custGeom>
                  <a:rect b="b" l="l" r="r" t="t"/>
                  <a:pathLst>
                    <a:path extrusionOk="0" h="15492" w="8244">
                      <a:moveTo>
                        <a:pt x="1382" y="0"/>
                      </a:moveTo>
                      <a:cubicBezTo>
                        <a:pt x="910" y="0"/>
                        <a:pt x="449" y="67"/>
                        <a:pt x="0" y="193"/>
                      </a:cubicBezTo>
                      <a:lnTo>
                        <a:pt x="1015" y="3020"/>
                      </a:lnTo>
                      <a:cubicBezTo>
                        <a:pt x="1465" y="2837"/>
                        <a:pt x="1934" y="2742"/>
                        <a:pt x="2394" y="2742"/>
                      </a:cubicBezTo>
                      <a:cubicBezTo>
                        <a:pt x="2930" y="2742"/>
                        <a:pt x="3453" y="2871"/>
                        <a:pt x="3920" y="3139"/>
                      </a:cubicBezTo>
                      <a:cubicBezTo>
                        <a:pt x="4679" y="3577"/>
                        <a:pt x="5116" y="4253"/>
                        <a:pt x="5116" y="4950"/>
                      </a:cubicBezTo>
                      <a:cubicBezTo>
                        <a:pt x="5116" y="5507"/>
                        <a:pt x="4687" y="6081"/>
                        <a:pt x="4093" y="6456"/>
                      </a:cubicBezTo>
                      <a:lnTo>
                        <a:pt x="281" y="8886"/>
                      </a:lnTo>
                      <a:lnTo>
                        <a:pt x="277" y="10896"/>
                      </a:lnTo>
                      <a:lnTo>
                        <a:pt x="8235" y="15492"/>
                      </a:lnTo>
                      <a:lnTo>
                        <a:pt x="8243" y="13028"/>
                      </a:lnTo>
                      <a:lnTo>
                        <a:pt x="3763" y="10442"/>
                      </a:lnTo>
                      <a:lnTo>
                        <a:pt x="5929" y="9051"/>
                      </a:lnTo>
                      <a:cubicBezTo>
                        <a:pt x="7084" y="8358"/>
                        <a:pt x="7938" y="7467"/>
                        <a:pt x="7942" y="6139"/>
                      </a:cubicBezTo>
                      <a:cubicBezTo>
                        <a:pt x="7950" y="4204"/>
                        <a:pt x="6436" y="2071"/>
                        <a:pt x="4324" y="849"/>
                      </a:cubicBezTo>
                      <a:cubicBezTo>
                        <a:pt x="3312" y="266"/>
                        <a:pt x="2325" y="0"/>
                        <a:pt x="1382" y="0"/>
                      </a:cubicBez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28"/>
                <p:cNvGrpSpPr/>
                <p:nvPr/>
              </p:nvGrpSpPr>
              <p:grpSpPr>
                <a:xfrm>
                  <a:off x="4216301" y="1956469"/>
                  <a:ext cx="270337" cy="456376"/>
                  <a:chOff x="4216301" y="1956469"/>
                  <a:chExt cx="270337" cy="456376"/>
                </a:xfrm>
              </p:grpSpPr>
              <p:sp>
                <p:nvSpPr>
                  <p:cNvPr id="673" name="Google Shape;673;p28"/>
                  <p:cNvSpPr/>
                  <p:nvPr/>
                </p:nvSpPr>
                <p:spPr>
                  <a:xfrm>
                    <a:off x="4321505" y="2248426"/>
                    <a:ext cx="165133" cy="95548"/>
                  </a:xfrm>
                  <a:custGeom>
                    <a:rect b="b" l="l" r="r" t="t"/>
                    <a:pathLst>
                      <a:path extrusionOk="0" h="3417" w="5905">
                        <a:moveTo>
                          <a:pt x="1424" y="0"/>
                        </a:moveTo>
                        <a:lnTo>
                          <a:pt x="1" y="830"/>
                        </a:lnTo>
                        <a:lnTo>
                          <a:pt x="4481" y="3416"/>
                        </a:lnTo>
                        <a:lnTo>
                          <a:pt x="5905" y="2587"/>
                        </a:lnTo>
                        <a:lnTo>
                          <a:pt x="1424"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8"/>
                  <p:cNvSpPr/>
                  <p:nvPr/>
                </p:nvSpPr>
                <p:spPr>
                  <a:xfrm>
                    <a:off x="4216413" y="1956469"/>
                    <a:ext cx="261808" cy="276186"/>
                  </a:xfrm>
                  <a:custGeom>
                    <a:rect b="b" l="l" r="r" t="t"/>
                    <a:pathLst>
                      <a:path extrusionOk="0" h="9877" w="9362">
                        <a:moveTo>
                          <a:pt x="2767" y="1"/>
                        </a:moveTo>
                        <a:cubicBezTo>
                          <a:pt x="2669" y="1"/>
                          <a:pt x="2572" y="4"/>
                          <a:pt x="2476" y="12"/>
                        </a:cubicBezTo>
                        <a:lnTo>
                          <a:pt x="2463" y="12"/>
                        </a:lnTo>
                        <a:cubicBezTo>
                          <a:pt x="2377" y="16"/>
                          <a:pt x="2294" y="32"/>
                          <a:pt x="2212" y="41"/>
                        </a:cubicBezTo>
                        <a:cubicBezTo>
                          <a:pt x="2125" y="49"/>
                          <a:pt x="2043" y="57"/>
                          <a:pt x="1960" y="69"/>
                        </a:cubicBezTo>
                        <a:lnTo>
                          <a:pt x="1948" y="74"/>
                        </a:lnTo>
                        <a:cubicBezTo>
                          <a:pt x="1770" y="102"/>
                          <a:pt x="1601" y="144"/>
                          <a:pt x="1432" y="189"/>
                        </a:cubicBezTo>
                        <a:lnTo>
                          <a:pt x="1424" y="189"/>
                        </a:lnTo>
                        <a:lnTo>
                          <a:pt x="0" y="1014"/>
                        </a:lnTo>
                        <a:cubicBezTo>
                          <a:pt x="169" y="965"/>
                          <a:pt x="347" y="928"/>
                          <a:pt x="520" y="899"/>
                        </a:cubicBezTo>
                        <a:cubicBezTo>
                          <a:pt x="607" y="882"/>
                          <a:pt x="698" y="874"/>
                          <a:pt x="784" y="866"/>
                        </a:cubicBezTo>
                        <a:cubicBezTo>
                          <a:pt x="871" y="853"/>
                          <a:pt x="953" y="841"/>
                          <a:pt x="1040" y="833"/>
                        </a:cubicBezTo>
                        <a:cubicBezTo>
                          <a:pt x="1161" y="827"/>
                          <a:pt x="1282" y="823"/>
                          <a:pt x="1402" y="823"/>
                        </a:cubicBezTo>
                        <a:cubicBezTo>
                          <a:pt x="1447" y="823"/>
                          <a:pt x="1491" y="823"/>
                          <a:pt x="1535" y="824"/>
                        </a:cubicBezTo>
                        <a:cubicBezTo>
                          <a:pt x="1568" y="824"/>
                          <a:pt x="1601" y="829"/>
                          <a:pt x="1634" y="833"/>
                        </a:cubicBezTo>
                        <a:cubicBezTo>
                          <a:pt x="1766" y="841"/>
                          <a:pt x="1898" y="849"/>
                          <a:pt x="2034" y="866"/>
                        </a:cubicBezTo>
                        <a:cubicBezTo>
                          <a:pt x="2080" y="874"/>
                          <a:pt x="2129" y="882"/>
                          <a:pt x="2175" y="890"/>
                        </a:cubicBezTo>
                        <a:cubicBezTo>
                          <a:pt x="2302" y="911"/>
                          <a:pt x="2434" y="936"/>
                          <a:pt x="2562" y="965"/>
                        </a:cubicBezTo>
                        <a:cubicBezTo>
                          <a:pt x="2599" y="973"/>
                          <a:pt x="2632" y="981"/>
                          <a:pt x="2670" y="989"/>
                        </a:cubicBezTo>
                        <a:cubicBezTo>
                          <a:pt x="2831" y="1031"/>
                          <a:pt x="2991" y="1080"/>
                          <a:pt x="3156" y="1138"/>
                        </a:cubicBezTo>
                        <a:cubicBezTo>
                          <a:pt x="3189" y="1150"/>
                          <a:pt x="3227" y="1163"/>
                          <a:pt x="3260" y="1175"/>
                        </a:cubicBezTo>
                        <a:cubicBezTo>
                          <a:pt x="3396" y="1225"/>
                          <a:pt x="3536" y="1282"/>
                          <a:pt x="3672" y="1344"/>
                        </a:cubicBezTo>
                        <a:cubicBezTo>
                          <a:pt x="3709" y="1365"/>
                          <a:pt x="3746" y="1381"/>
                          <a:pt x="3788" y="1398"/>
                        </a:cubicBezTo>
                        <a:cubicBezTo>
                          <a:pt x="3961" y="1480"/>
                          <a:pt x="4138" y="1571"/>
                          <a:pt x="4312" y="1674"/>
                        </a:cubicBezTo>
                        <a:cubicBezTo>
                          <a:pt x="4444" y="1749"/>
                          <a:pt x="4576" y="1827"/>
                          <a:pt x="4699" y="1910"/>
                        </a:cubicBezTo>
                        <a:cubicBezTo>
                          <a:pt x="4848" y="2009"/>
                          <a:pt x="4988" y="2108"/>
                          <a:pt x="5129" y="2211"/>
                        </a:cubicBezTo>
                        <a:cubicBezTo>
                          <a:pt x="5166" y="2240"/>
                          <a:pt x="5199" y="2264"/>
                          <a:pt x="5232" y="2293"/>
                        </a:cubicBezTo>
                        <a:cubicBezTo>
                          <a:pt x="5372" y="2400"/>
                          <a:pt x="5512" y="2516"/>
                          <a:pt x="5644" y="2632"/>
                        </a:cubicBezTo>
                        <a:cubicBezTo>
                          <a:pt x="5673" y="2656"/>
                          <a:pt x="5706" y="2681"/>
                          <a:pt x="5735" y="2710"/>
                        </a:cubicBezTo>
                        <a:cubicBezTo>
                          <a:pt x="5846" y="2809"/>
                          <a:pt x="5954" y="2912"/>
                          <a:pt x="6057" y="3019"/>
                        </a:cubicBezTo>
                        <a:lnTo>
                          <a:pt x="6090" y="3048"/>
                        </a:lnTo>
                        <a:cubicBezTo>
                          <a:pt x="6201" y="3164"/>
                          <a:pt x="6313" y="3283"/>
                          <a:pt x="6416" y="3403"/>
                        </a:cubicBezTo>
                        <a:cubicBezTo>
                          <a:pt x="6449" y="3440"/>
                          <a:pt x="6478" y="3477"/>
                          <a:pt x="6511" y="3519"/>
                        </a:cubicBezTo>
                        <a:cubicBezTo>
                          <a:pt x="6581" y="3601"/>
                          <a:pt x="6651" y="3688"/>
                          <a:pt x="6717" y="3774"/>
                        </a:cubicBezTo>
                        <a:cubicBezTo>
                          <a:pt x="6750" y="3820"/>
                          <a:pt x="6787" y="3869"/>
                          <a:pt x="6820" y="3915"/>
                        </a:cubicBezTo>
                        <a:cubicBezTo>
                          <a:pt x="6878" y="3997"/>
                          <a:pt x="6936" y="4080"/>
                          <a:pt x="6989" y="4162"/>
                        </a:cubicBezTo>
                        <a:cubicBezTo>
                          <a:pt x="7022" y="4212"/>
                          <a:pt x="7059" y="4265"/>
                          <a:pt x="7092" y="4315"/>
                        </a:cubicBezTo>
                        <a:cubicBezTo>
                          <a:pt x="7134" y="4381"/>
                          <a:pt x="7175" y="4451"/>
                          <a:pt x="7216" y="4517"/>
                        </a:cubicBezTo>
                        <a:cubicBezTo>
                          <a:pt x="7253" y="4587"/>
                          <a:pt x="7286" y="4645"/>
                          <a:pt x="7319" y="4707"/>
                        </a:cubicBezTo>
                        <a:cubicBezTo>
                          <a:pt x="7340" y="4740"/>
                          <a:pt x="7356" y="4777"/>
                          <a:pt x="7373" y="4810"/>
                        </a:cubicBezTo>
                        <a:cubicBezTo>
                          <a:pt x="7422" y="4913"/>
                          <a:pt x="7476" y="5016"/>
                          <a:pt x="7521" y="5123"/>
                        </a:cubicBezTo>
                        <a:cubicBezTo>
                          <a:pt x="7571" y="5235"/>
                          <a:pt x="7616" y="5350"/>
                          <a:pt x="7658" y="5462"/>
                        </a:cubicBezTo>
                        <a:cubicBezTo>
                          <a:pt x="7662" y="5478"/>
                          <a:pt x="7666" y="5491"/>
                          <a:pt x="7674" y="5503"/>
                        </a:cubicBezTo>
                        <a:cubicBezTo>
                          <a:pt x="7711" y="5614"/>
                          <a:pt x="7744" y="5726"/>
                          <a:pt x="7777" y="5837"/>
                        </a:cubicBezTo>
                        <a:cubicBezTo>
                          <a:pt x="7777" y="5850"/>
                          <a:pt x="7781" y="5862"/>
                          <a:pt x="7785" y="5874"/>
                        </a:cubicBezTo>
                        <a:cubicBezTo>
                          <a:pt x="7814" y="5982"/>
                          <a:pt x="7839" y="6093"/>
                          <a:pt x="7860" y="6204"/>
                        </a:cubicBezTo>
                        <a:cubicBezTo>
                          <a:pt x="7860" y="6217"/>
                          <a:pt x="7868" y="6229"/>
                          <a:pt x="7868" y="6241"/>
                        </a:cubicBezTo>
                        <a:cubicBezTo>
                          <a:pt x="7889" y="6353"/>
                          <a:pt x="7901" y="6460"/>
                          <a:pt x="7913" y="6567"/>
                        </a:cubicBezTo>
                        <a:cubicBezTo>
                          <a:pt x="7913" y="6584"/>
                          <a:pt x="7918" y="6600"/>
                          <a:pt x="7918" y="6617"/>
                        </a:cubicBezTo>
                        <a:cubicBezTo>
                          <a:pt x="7930" y="6732"/>
                          <a:pt x="7934" y="6848"/>
                          <a:pt x="7934" y="6963"/>
                        </a:cubicBezTo>
                        <a:cubicBezTo>
                          <a:pt x="7934" y="7108"/>
                          <a:pt x="7922" y="7252"/>
                          <a:pt x="7897" y="7397"/>
                        </a:cubicBezTo>
                        <a:cubicBezTo>
                          <a:pt x="7893" y="7430"/>
                          <a:pt x="7885" y="7463"/>
                          <a:pt x="7880" y="7500"/>
                        </a:cubicBezTo>
                        <a:cubicBezTo>
                          <a:pt x="7860" y="7599"/>
                          <a:pt x="7835" y="7694"/>
                          <a:pt x="7806" y="7789"/>
                        </a:cubicBezTo>
                        <a:cubicBezTo>
                          <a:pt x="7790" y="7834"/>
                          <a:pt x="7777" y="7879"/>
                          <a:pt x="7761" y="7925"/>
                        </a:cubicBezTo>
                        <a:cubicBezTo>
                          <a:pt x="7724" y="8024"/>
                          <a:pt x="7678" y="8127"/>
                          <a:pt x="7629" y="8222"/>
                        </a:cubicBezTo>
                        <a:cubicBezTo>
                          <a:pt x="7616" y="8247"/>
                          <a:pt x="7608" y="8275"/>
                          <a:pt x="7592" y="8296"/>
                        </a:cubicBezTo>
                        <a:cubicBezTo>
                          <a:pt x="7526" y="8416"/>
                          <a:pt x="7451" y="8527"/>
                          <a:pt x="7373" y="8638"/>
                        </a:cubicBezTo>
                        <a:cubicBezTo>
                          <a:pt x="7348" y="8667"/>
                          <a:pt x="7323" y="8696"/>
                          <a:pt x="7299" y="8725"/>
                        </a:cubicBezTo>
                        <a:cubicBezTo>
                          <a:pt x="7237" y="8804"/>
                          <a:pt x="7171" y="8882"/>
                          <a:pt x="7101" y="8956"/>
                        </a:cubicBezTo>
                        <a:cubicBezTo>
                          <a:pt x="7063" y="8993"/>
                          <a:pt x="7026" y="9030"/>
                          <a:pt x="6993" y="9063"/>
                        </a:cubicBezTo>
                        <a:cubicBezTo>
                          <a:pt x="6923" y="9129"/>
                          <a:pt x="6857" y="9191"/>
                          <a:pt x="6783" y="9257"/>
                        </a:cubicBezTo>
                        <a:cubicBezTo>
                          <a:pt x="6742" y="9290"/>
                          <a:pt x="6705" y="9323"/>
                          <a:pt x="6663" y="9360"/>
                        </a:cubicBezTo>
                        <a:cubicBezTo>
                          <a:pt x="6581" y="9422"/>
                          <a:pt x="6498" y="9484"/>
                          <a:pt x="6416" y="9546"/>
                        </a:cubicBezTo>
                        <a:cubicBezTo>
                          <a:pt x="6379" y="9571"/>
                          <a:pt x="6342" y="9600"/>
                          <a:pt x="6304" y="9629"/>
                        </a:cubicBezTo>
                        <a:cubicBezTo>
                          <a:pt x="6181" y="9708"/>
                          <a:pt x="6061" y="9792"/>
                          <a:pt x="5931" y="9868"/>
                        </a:cubicBezTo>
                        <a:lnTo>
                          <a:pt x="5931" y="9868"/>
                        </a:lnTo>
                        <a:lnTo>
                          <a:pt x="7340" y="9051"/>
                        </a:lnTo>
                        <a:cubicBezTo>
                          <a:pt x="7472" y="8969"/>
                          <a:pt x="7600" y="8886"/>
                          <a:pt x="7724" y="8804"/>
                        </a:cubicBezTo>
                        <a:cubicBezTo>
                          <a:pt x="7769" y="8779"/>
                          <a:pt x="7806" y="8750"/>
                          <a:pt x="7843" y="8721"/>
                        </a:cubicBezTo>
                        <a:cubicBezTo>
                          <a:pt x="7930" y="8663"/>
                          <a:pt x="8008" y="8601"/>
                          <a:pt x="8091" y="8535"/>
                        </a:cubicBezTo>
                        <a:cubicBezTo>
                          <a:pt x="8132" y="8502"/>
                          <a:pt x="8169" y="8469"/>
                          <a:pt x="8210" y="8432"/>
                        </a:cubicBezTo>
                        <a:cubicBezTo>
                          <a:pt x="8285" y="8370"/>
                          <a:pt x="8351" y="8304"/>
                          <a:pt x="8421" y="8242"/>
                        </a:cubicBezTo>
                        <a:cubicBezTo>
                          <a:pt x="8454" y="8205"/>
                          <a:pt x="8491" y="8168"/>
                          <a:pt x="8528" y="8135"/>
                        </a:cubicBezTo>
                        <a:cubicBezTo>
                          <a:pt x="8598" y="8057"/>
                          <a:pt x="8664" y="7983"/>
                          <a:pt x="8726" y="7904"/>
                        </a:cubicBezTo>
                        <a:cubicBezTo>
                          <a:pt x="8751" y="7871"/>
                          <a:pt x="8776" y="7846"/>
                          <a:pt x="8796" y="7813"/>
                        </a:cubicBezTo>
                        <a:cubicBezTo>
                          <a:pt x="8879" y="7706"/>
                          <a:pt x="8953" y="7591"/>
                          <a:pt x="9019" y="7471"/>
                        </a:cubicBezTo>
                        <a:cubicBezTo>
                          <a:pt x="9031" y="7450"/>
                          <a:pt x="9044" y="7421"/>
                          <a:pt x="9056" y="7397"/>
                        </a:cubicBezTo>
                        <a:cubicBezTo>
                          <a:pt x="9106" y="7302"/>
                          <a:pt x="9151" y="7203"/>
                          <a:pt x="9188" y="7100"/>
                        </a:cubicBezTo>
                        <a:cubicBezTo>
                          <a:pt x="9205" y="7058"/>
                          <a:pt x="9217" y="7013"/>
                          <a:pt x="9229" y="6968"/>
                        </a:cubicBezTo>
                        <a:cubicBezTo>
                          <a:pt x="9246" y="6922"/>
                          <a:pt x="9271" y="6864"/>
                          <a:pt x="9283" y="6807"/>
                        </a:cubicBezTo>
                        <a:cubicBezTo>
                          <a:pt x="9291" y="6765"/>
                          <a:pt x="9300" y="6720"/>
                          <a:pt x="9308" y="6675"/>
                        </a:cubicBezTo>
                        <a:cubicBezTo>
                          <a:pt x="9312" y="6642"/>
                          <a:pt x="9320" y="6609"/>
                          <a:pt x="9324" y="6572"/>
                        </a:cubicBezTo>
                        <a:cubicBezTo>
                          <a:pt x="9329" y="6547"/>
                          <a:pt x="9337" y="6522"/>
                          <a:pt x="9341" y="6497"/>
                        </a:cubicBezTo>
                        <a:cubicBezTo>
                          <a:pt x="9349" y="6423"/>
                          <a:pt x="9357" y="6340"/>
                          <a:pt x="9357" y="6266"/>
                        </a:cubicBezTo>
                        <a:cubicBezTo>
                          <a:pt x="9357" y="6225"/>
                          <a:pt x="9362" y="6180"/>
                          <a:pt x="9362" y="6138"/>
                        </a:cubicBezTo>
                        <a:lnTo>
                          <a:pt x="9362" y="6056"/>
                        </a:lnTo>
                        <a:cubicBezTo>
                          <a:pt x="9362" y="5982"/>
                          <a:pt x="9357" y="5911"/>
                          <a:pt x="9353" y="5837"/>
                        </a:cubicBezTo>
                        <a:cubicBezTo>
                          <a:pt x="9353" y="5821"/>
                          <a:pt x="9349" y="5808"/>
                          <a:pt x="9349" y="5792"/>
                        </a:cubicBezTo>
                        <a:lnTo>
                          <a:pt x="9341" y="5742"/>
                        </a:lnTo>
                        <a:cubicBezTo>
                          <a:pt x="9341" y="5709"/>
                          <a:pt x="9337" y="5676"/>
                          <a:pt x="9333" y="5639"/>
                        </a:cubicBezTo>
                        <a:cubicBezTo>
                          <a:pt x="9324" y="5577"/>
                          <a:pt x="9316" y="5515"/>
                          <a:pt x="9304" y="5449"/>
                        </a:cubicBezTo>
                        <a:cubicBezTo>
                          <a:pt x="9304" y="5441"/>
                          <a:pt x="9300" y="5429"/>
                          <a:pt x="9300" y="5420"/>
                        </a:cubicBezTo>
                        <a:cubicBezTo>
                          <a:pt x="9296" y="5408"/>
                          <a:pt x="9291" y="5396"/>
                          <a:pt x="9291" y="5379"/>
                        </a:cubicBezTo>
                        <a:cubicBezTo>
                          <a:pt x="9283" y="5342"/>
                          <a:pt x="9275" y="5305"/>
                          <a:pt x="9267" y="5264"/>
                        </a:cubicBezTo>
                        <a:cubicBezTo>
                          <a:pt x="9254" y="5206"/>
                          <a:pt x="9242" y="5144"/>
                          <a:pt x="9225" y="5082"/>
                        </a:cubicBezTo>
                        <a:lnTo>
                          <a:pt x="9217" y="5049"/>
                        </a:lnTo>
                        <a:lnTo>
                          <a:pt x="9205" y="5012"/>
                        </a:lnTo>
                        <a:cubicBezTo>
                          <a:pt x="9192" y="4975"/>
                          <a:pt x="9184" y="4938"/>
                          <a:pt x="9172" y="4901"/>
                        </a:cubicBezTo>
                        <a:cubicBezTo>
                          <a:pt x="9155" y="4835"/>
                          <a:pt x="9135" y="4773"/>
                          <a:pt x="9114" y="4711"/>
                        </a:cubicBezTo>
                        <a:lnTo>
                          <a:pt x="9102" y="4682"/>
                        </a:lnTo>
                        <a:lnTo>
                          <a:pt x="9085" y="4641"/>
                        </a:lnTo>
                        <a:cubicBezTo>
                          <a:pt x="9069" y="4595"/>
                          <a:pt x="9056" y="4554"/>
                          <a:pt x="9040" y="4513"/>
                        </a:cubicBezTo>
                        <a:cubicBezTo>
                          <a:pt x="9011" y="4439"/>
                          <a:pt x="8982" y="4368"/>
                          <a:pt x="8953" y="4298"/>
                        </a:cubicBezTo>
                        <a:cubicBezTo>
                          <a:pt x="8916" y="4224"/>
                          <a:pt x="8883" y="4146"/>
                          <a:pt x="8846" y="4067"/>
                        </a:cubicBezTo>
                        <a:cubicBezTo>
                          <a:pt x="8829" y="4042"/>
                          <a:pt x="8817" y="4018"/>
                          <a:pt x="8800" y="3989"/>
                        </a:cubicBezTo>
                        <a:cubicBezTo>
                          <a:pt x="8788" y="3956"/>
                          <a:pt x="8767" y="3919"/>
                          <a:pt x="8747" y="3886"/>
                        </a:cubicBezTo>
                        <a:cubicBezTo>
                          <a:pt x="8730" y="3853"/>
                          <a:pt x="8718" y="3824"/>
                          <a:pt x="8701" y="3795"/>
                        </a:cubicBezTo>
                        <a:cubicBezTo>
                          <a:pt x="8685" y="3766"/>
                          <a:pt x="8660" y="3729"/>
                          <a:pt x="8640" y="3696"/>
                        </a:cubicBezTo>
                        <a:cubicBezTo>
                          <a:pt x="8602" y="3626"/>
                          <a:pt x="8561" y="3560"/>
                          <a:pt x="8520" y="3494"/>
                        </a:cubicBezTo>
                        <a:cubicBezTo>
                          <a:pt x="8503" y="3469"/>
                          <a:pt x="8491" y="3440"/>
                          <a:pt x="8474" y="3415"/>
                        </a:cubicBezTo>
                        <a:cubicBezTo>
                          <a:pt x="8458" y="3391"/>
                          <a:pt x="8437" y="3366"/>
                          <a:pt x="8417" y="3337"/>
                        </a:cubicBezTo>
                        <a:cubicBezTo>
                          <a:pt x="8363" y="3254"/>
                          <a:pt x="8305" y="3172"/>
                          <a:pt x="8248" y="3094"/>
                        </a:cubicBezTo>
                        <a:cubicBezTo>
                          <a:pt x="8215" y="3044"/>
                          <a:pt x="8182" y="2999"/>
                          <a:pt x="8144" y="2953"/>
                        </a:cubicBezTo>
                        <a:cubicBezTo>
                          <a:pt x="8078" y="2867"/>
                          <a:pt x="8008" y="2780"/>
                          <a:pt x="7938" y="2693"/>
                        </a:cubicBezTo>
                        <a:cubicBezTo>
                          <a:pt x="7905" y="2656"/>
                          <a:pt x="7876" y="2619"/>
                          <a:pt x="7843" y="2582"/>
                        </a:cubicBezTo>
                        <a:cubicBezTo>
                          <a:pt x="7740" y="2458"/>
                          <a:pt x="7633" y="2339"/>
                          <a:pt x="7517" y="2223"/>
                        </a:cubicBezTo>
                        <a:cubicBezTo>
                          <a:pt x="7509" y="2215"/>
                          <a:pt x="7497" y="2207"/>
                          <a:pt x="7488" y="2194"/>
                        </a:cubicBezTo>
                        <a:cubicBezTo>
                          <a:pt x="7385" y="2091"/>
                          <a:pt x="7274" y="1988"/>
                          <a:pt x="7163" y="1885"/>
                        </a:cubicBezTo>
                        <a:lnTo>
                          <a:pt x="7134" y="1856"/>
                        </a:lnTo>
                        <a:cubicBezTo>
                          <a:pt x="7113" y="1839"/>
                          <a:pt x="7092" y="1827"/>
                          <a:pt x="7076" y="1806"/>
                        </a:cubicBezTo>
                        <a:cubicBezTo>
                          <a:pt x="6940" y="1691"/>
                          <a:pt x="6804" y="1575"/>
                          <a:pt x="6663" y="1468"/>
                        </a:cubicBezTo>
                        <a:cubicBezTo>
                          <a:pt x="6639" y="1452"/>
                          <a:pt x="6618" y="1431"/>
                          <a:pt x="6597" y="1419"/>
                        </a:cubicBezTo>
                        <a:cubicBezTo>
                          <a:pt x="6585" y="1406"/>
                          <a:pt x="6568" y="1398"/>
                          <a:pt x="6556" y="1390"/>
                        </a:cubicBezTo>
                        <a:cubicBezTo>
                          <a:pt x="6416" y="1287"/>
                          <a:pt x="6275" y="1183"/>
                          <a:pt x="6131" y="1088"/>
                        </a:cubicBezTo>
                        <a:cubicBezTo>
                          <a:pt x="6003" y="1006"/>
                          <a:pt x="5871" y="928"/>
                          <a:pt x="5743" y="849"/>
                        </a:cubicBezTo>
                        <a:lnTo>
                          <a:pt x="5686" y="816"/>
                        </a:lnTo>
                        <a:cubicBezTo>
                          <a:pt x="5549" y="742"/>
                          <a:pt x="5413" y="668"/>
                          <a:pt x="5281" y="606"/>
                        </a:cubicBezTo>
                        <a:cubicBezTo>
                          <a:pt x="5261" y="593"/>
                          <a:pt x="5236" y="585"/>
                          <a:pt x="5215" y="577"/>
                        </a:cubicBezTo>
                        <a:cubicBezTo>
                          <a:pt x="5178" y="556"/>
                          <a:pt x="5137" y="540"/>
                          <a:pt x="5100" y="523"/>
                        </a:cubicBezTo>
                        <a:cubicBezTo>
                          <a:pt x="5034" y="494"/>
                          <a:pt x="4964" y="461"/>
                          <a:pt x="4898" y="433"/>
                        </a:cubicBezTo>
                        <a:cubicBezTo>
                          <a:pt x="4831" y="404"/>
                          <a:pt x="4757" y="379"/>
                          <a:pt x="4687" y="354"/>
                        </a:cubicBezTo>
                        <a:cubicBezTo>
                          <a:pt x="4650" y="342"/>
                          <a:pt x="4617" y="325"/>
                          <a:pt x="4580" y="313"/>
                        </a:cubicBezTo>
                        <a:cubicBezTo>
                          <a:pt x="4559" y="309"/>
                          <a:pt x="4543" y="296"/>
                          <a:pt x="4522" y="292"/>
                        </a:cubicBezTo>
                        <a:cubicBezTo>
                          <a:pt x="4398" y="251"/>
                          <a:pt x="4270" y="210"/>
                          <a:pt x="4147" y="177"/>
                        </a:cubicBezTo>
                        <a:cubicBezTo>
                          <a:pt x="4130" y="173"/>
                          <a:pt x="4114" y="173"/>
                          <a:pt x="4097" y="168"/>
                        </a:cubicBezTo>
                        <a:cubicBezTo>
                          <a:pt x="4060" y="156"/>
                          <a:pt x="4023" y="152"/>
                          <a:pt x="3986" y="144"/>
                        </a:cubicBezTo>
                        <a:cubicBezTo>
                          <a:pt x="3911" y="123"/>
                          <a:pt x="3837" y="107"/>
                          <a:pt x="3763" y="90"/>
                        </a:cubicBezTo>
                        <a:cubicBezTo>
                          <a:pt x="3709" y="82"/>
                          <a:pt x="3656" y="74"/>
                          <a:pt x="3602" y="65"/>
                        </a:cubicBezTo>
                        <a:cubicBezTo>
                          <a:pt x="3544" y="57"/>
                          <a:pt x="3503" y="49"/>
                          <a:pt x="3458" y="45"/>
                        </a:cubicBezTo>
                        <a:cubicBezTo>
                          <a:pt x="3425" y="41"/>
                          <a:pt x="3396" y="32"/>
                          <a:pt x="3363" y="32"/>
                        </a:cubicBezTo>
                        <a:cubicBezTo>
                          <a:pt x="3260" y="20"/>
                          <a:pt x="3161" y="16"/>
                          <a:pt x="3062" y="8"/>
                        </a:cubicBezTo>
                        <a:cubicBezTo>
                          <a:pt x="3029" y="8"/>
                          <a:pt x="2996" y="3"/>
                          <a:pt x="2963" y="3"/>
                        </a:cubicBezTo>
                        <a:lnTo>
                          <a:pt x="2938" y="3"/>
                        </a:lnTo>
                        <a:cubicBezTo>
                          <a:pt x="2880" y="2"/>
                          <a:pt x="2824" y="1"/>
                          <a:pt x="2767" y="1"/>
                        </a:cubicBezTo>
                        <a:close/>
                        <a:moveTo>
                          <a:pt x="5931" y="9868"/>
                        </a:moveTo>
                        <a:lnTo>
                          <a:pt x="5917" y="9876"/>
                        </a:lnTo>
                        <a:cubicBezTo>
                          <a:pt x="5921" y="9873"/>
                          <a:pt x="5926" y="9871"/>
                          <a:pt x="5931" y="9868"/>
                        </a:cubicBez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8"/>
                  <p:cNvSpPr/>
                  <p:nvPr/>
                </p:nvSpPr>
                <p:spPr>
                  <a:xfrm>
                    <a:off x="4216301" y="1979650"/>
                    <a:ext cx="230543" cy="433195"/>
                  </a:xfrm>
                  <a:custGeom>
                    <a:rect b="b" l="l" r="r" t="t"/>
                    <a:pathLst>
                      <a:path extrusionOk="0" h="15492" w="8244">
                        <a:moveTo>
                          <a:pt x="1382" y="0"/>
                        </a:moveTo>
                        <a:cubicBezTo>
                          <a:pt x="910" y="0"/>
                          <a:pt x="449" y="67"/>
                          <a:pt x="0" y="193"/>
                        </a:cubicBezTo>
                        <a:lnTo>
                          <a:pt x="1015" y="3020"/>
                        </a:lnTo>
                        <a:cubicBezTo>
                          <a:pt x="1465" y="2837"/>
                          <a:pt x="1934" y="2742"/>
                          <a:pt x="2394" y="2742"/>
                        </a:cubicBezTo>
                        <a:cubicBezTo>
                          <a:pt x="2930" y="2742"/>
                          <a:pt x="3453" y="2871"/>
                          <a:pt x="3920" y="3139"/>
                        </a:cubicBezTo>
                        <a:cubicBezTo>
                          <a:pt x="4679" y="3577"/>
                          <a:pt x="5116" y="4253"/>
                          <a:pt x="5116" y="4950"/>
                        </a:cubicBezTo>
                        <a:cubicBezTo>
                          <a:pt x="5116" y="5507"/>
                          <a:pt x="4687" y="6081"/>
                          <a:pt x="4093" y="6456"/>
                        </a:cubicBezTo>
                        <a:lnTo>
                          <a:pt x="281" y="8886"/>
                        </a:lnTo>
                        <a:lnTo>
                          <a:pt x="277" y="10896"/>
                        </a:lnTo>
                        <a:lnTo>
                          <a:pt x="8235" y="15492"/>
                        </a:lnTo>
                        <a:lnTo>
                          <a:pt x="8243" y="13028"/>
                        </a:lnTo>
                        <a:lnTo>
                          <a:pt x="3763" y="10442"/>
                        </a:lnTo>
                        <a:lnTo>
                          <a:pt x="5929" y="9051"/>
                        </a:lnTo>
                        <a:cubicBezTo>
                          <a:pt x="7084" y="8358"/>
                          <a:pt x="7938" y="7467"/>
                          <a:pt x="7942" y="6139"/>
                        </a:cubicBezTo>
                        <a:cubicBezTo>
                          <a:pt x="7950" y="4204"/>
                          <a:pt x="6436" y="2071"/>
                          <a:pt x="4324" y="849"/>
                        </a:cubicBezTo>
                        <a:cubicBezTo>
                          <a:pt x="3312" y="266"/>
                          <a:pt x="2325" y="0"/>
                          <a:pt x="1382" y="0"/>
                        </a:cubicBez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676" name="Google Shape;676;p28"/>
          <p:cNvSpPr/>
          <p:nvPr/>
        </p:nvSpPr>
        <p:spPr>
          <a:xfrm>
            <a:off x="4756029" y="3458527"/>
            <a:ext cx="45824" cy="50890"/>
          </a:xfrm>
          <a:custGeom>
            <a:rect b="b" l="l" r="r" t="t"/>
            <a:pathLst>
              <a:path extrusionOk="0" h="683" w="615">
                <a:moveTo>
                  <a:pt x="1" y="1"/>
                </a:moveTo>
                <a:lnTo>
                  <a:pt x="198" y="1"/>
                </a:lnTo>
                <a:lnTo>
                  <a:pt x="446" y="468"/>
                </a:lnTo>
                <a:lnTo>
                  <a:pt x="446" y="1"/>
                </a:lnTo>
                <a:lnTo>
                  <a:pt x="615" y="1"/>
                </a:lnTo>
                <a:lnTo>
                  <a:pt x="615" y="682"/>
                </a:lnTo>
                <a:lnTo>
                  <a:pt x="418" y="682"/>
                </a:lnTo>
                <a:lnTo>
                  <a:pt x="164" y="215"/>
                </a:lnTo>
                <a:lnTo>
                  <a:pt x="164" y="682"/>
                </a:lnTo>
                <a:lnTo>
                  <a:pt x="1" y="68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8"/>
          <p:cNvSpPr/>
          <p:nvPr/>
        </p:nvSpPr>
        <p:spPr>
          <a:xfrm>
            <a:off x="11117675" y="1357891"/>
            <a:ext cx="194130" cy="117748"/>
          </a:xfrm>
          <a:custGeom>
            <a:rect b="b" l="l" r="r" t="t"/>
            <a:pathLst>
              <a:path extrusionOk="0" h="818" w="1629">
                <a:moveTo>
                  <a:pt x="1628" y="699"/>
                </a:moveTo>
                <a:cubicBezTo>
                  <a:pt x="1561" y="626"/>
                  <a:pt x="1516" y="530"/>
                  <a:pt x="1516" y="423"/>
                </a:cubicBezTo>
                <a:cubicBezTo>
                  <a:pt x="1516" y="418"/>
                  <a:pt x="1516" y="412"/>
                  <a:pt x="1516" y="401"/>
                </a:cubicBezTo>
                <a:cubicBezTo>
                  <a:pt x="1150" y="485"/>
                  <a:pt x="744" y="429"/>
                  <a:pt x="406" y="204"/>
                </a:cubicBezTo>
                <a:cubicBezTo>
                  <a:pt x="316" y="142"/>
                  <a:pt x="237" y="74"/>
                  <a:pt x="164" y="1"/>
                </a:cubicBezTo>
                <a:cubicBezTo>
                  <a:pt x="102" y="91"/>
                  <a:pt x="46" y="181"/>
                  <a:pt x="1" y="282"/>
                </a:cubicBezTo>
                <a:cubicBezTo>
                  <a:pt x="68" y="344"/>
                  <a:pt x="147" y="412"/>
                  <a:pt x="232" y="463"/>
                </a:cubicBezTo>
                <a:cubicBezTo>
                  <a:pt x="660" y="750"/>
                  <a:pt x="1167" y="817"/>
                  <a:pt x="1628" y="699"/>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8" name="Google Shape;678;p28"/>
          <p:cNvGrpSpPr/>
          <p:nvPr/>
        </p:nvGrpSpPr>
        <p:grpSpPr>
          <a:xfrm>
            <a:off x="7703974" y="4103697"/>
            <a:ext cx="1440018" cy="1039799"/>
            <a:chOff x="9431228" y="2431761"/>
            <a:chExt cx="3600044" cy="2598198"/>
          </a:xfrm>
        </p:grpSpPr>
        <p:sp>
          <p:nvSpPr>
            <p:cNvPr id="679" name="Google Shape;679;p28"/>
            <p:cNvSpPr/>
            <p:nvPr/>
          </p:nvSpPr>
          <p:spPr>
            <a:xfrm>
              <a:off x="10335258" y="4377171"/>
              <a:ext cx="2044979" cy="26917"/>
            </a:xfrm>
            <a:custGeom>
              <a:rect b="b" l="l" r="r" t="t"/>
              <a:pathLst>
                <a:path extrusionOk="0" h="187" w="17160">
                  <a:moveTo>
                    <a:pt x="0" y="91"/>
                  </a:moveTo>
                  <a:cubicBezTo>
                    <a:pt x="715" y="74"/>
                    <a:pt x="1431" y="63"/>
                    <a:pt x="2146" y="46"/>
                  </a:cubicBezTo>
                  <a:lnTo>
                    <a:pt x="4291" y="23"/>
                  </a:lnTo>
                  <a:cubicBezTo>
                    <a:pt x="5722" y="6"/>
                    <a:pt x="7152" y="6"/>
                    <a:pt x="8583" y="1"/>
                  </a:cubicBezTo>
                  <a:cubicBezTo>
                    <a:pt x="10013" y="6"/>
                    <a:pt x="11443" y="6"/>
                    <a:pt x="12874" y="23"/>
                  </a:cubicBezTo>
                  <a:lnTo>
                    <a:pt x="15014" y="46"/>
                  </a:lnTo>
                  <a:cubicBezTo>
                    <a:pt x="15729" y="63"/>
                    <a:pt x="16444" y="74"/>
                    <a:pt x="17159" y="91"/>
                  </a:cubicBezTo>
                  <a:cubicBezTo>
                    <a:pt x="16444" y="113"/>
                    <a:pt x="15729" y="125"/>
                    <a:pt x="15014" y="142"/>
                  </a:cubicBezTo>
                  <a:lnTo>
                    <a:pt x="12874" y="164"/>
                  </a:lnTo>
                  <a:cubicBezTo>
                    <a:pt x="11443" y="181"/>
                    <a:pt x="10013" y="181"/>
                    <a:pt x="8583" y="187"/>
                  </a:cubicBezTo>
                  <a:cubicBezTo>
                    <a:pt x="7152" y="181"/>
                    <a:pt x="5722" y="181"/>
                    <a:pt x="4291" y="164"/>
                  </a:cubicBezTo>
                  <a:lnTo>
                    <a:pt x="2146" y="142"/>
                  </a:lnTo>
                  <a:cubicBezTo>
                    <a:pt x="1431" y="125"/>
                    <a:pt x="715" y="113"/>
                    <a:pt x="0" y="91"/>
                  </a:cubicBezTo>
                  <a:close/>
                </a:path>
              </a:pathLst>
            </a:custGeom>
            <a:solidFill>
              <a:srgbClr val="91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8"/>
            <p:cNvSpPr/>
            <p:nvPr/>
          </p:nvSpPr>
          <p:spPr>
            <a:xfrm>
              <a:off x="11141925" y="4666643"/>
              <a:ext cx="108088" cy="73844"/>
            </a:xfrm>
            <a:custGeom>
              <a:rect b="b" l="l" r="r" t="t"/>
              <a:pathLst>
                <a:path extrusionOk="0" h="513" w="907">
                  <a:moveTo>
                    <a:pt x="90" y="0"/>
                  </a:moveTo>
                  <a:lnTo>
                    <a:pt x="0" y="513"/>
                  </a:lnTo>
                  <a:lnTo>
                    <a:pt x="851" y="513"/>
                  </a:lnTo>
                  <a:lnTo>
                    <a:pt x="90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8"/>
            <p:cNvSpPr/>
            <p:nvPr/>
          </p:nvSpPr>
          <p:spPr>
            <a:xfrm>
              <a:off x="10369460" y="4666643"/>
              <a:ext cx="169938" cy="73844"/>
            </a:xfrm>
            <a:custGeom>
              <a:rect b="b" l="l" r="r" t="t"/>
              <a:pathLst>
                <a:path extrusionOk="0" h="513" w="1426">
                  <a:moveTo>
                    <a:pt x="1425" y="0"/>
                  </a:moveTo>
                  <a:lnTo>
                    <a:pt x="411" y="0"/>
                  </a:lnTo>
                  <a:lnTo>
                    <a:pt x="0" y="513"/>
                  </a:lnTo>
                  <a:lnTo>
                    <a:pt x="1014"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8"/>
            <p:cNvSpPr/>
            <p:nvPr/>
          </p:nvSpPr>
          <p:spPr>
            <a:xfrm>
              <a:off x="11365371" y="4666643"/>
              <a:ext cx="98793" cy="73844"/>
            </a:xfrm>
            <a:custGeom>
              <a:rect b="b" l="l" r="r" t="t"/>
              <a:pathLst>
                <a:path extrusionOk="0" h="513" w="829">
                  <a:moveTo>
                    <a:pt x="778" y="0"/>
                  </a:moveTo>
                  <a:lnTo>
                    <a:pt x="1" y="0"/>
                  </a:lnTo>
                  <a:lnTo>
                    <a:pt x="1" y="513"/>
                  </a:lnTo>
                  <a:lnTo>
                    <a:pt x="828"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8"/>
            <p:cNvSpPr/>
            <p:nvPr/>
          </p:nvSpPr>
          <p:spPr>
            <a:xfrm>
              <a:off x="11579521" y="4666643"/>
              <a:ext cx="122866" cy="73844"/>
            </a:xfrm>
            <a:custGeom>
              <a:rect b="b" l="l" r="r" t="t"/>
              <a:pathLst>
                <a:path extrusionOk="0" h="513" w="1031">
                  <a:moveTo>
                    <a:pt x="1031" y="513"/>
                  </a:moveTo>
                  <a:lnTo>
                    <a:pt x="850" y="0"/>
                  </a:lnTo>
                  <a:lnTo>
                    <a:pt x="0" y="0"/>
                  </a:lnTo>
                  <a:lnTo>
                    <a:pt x="85"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8"/>
            <p:cNvSpPr/>
            <p:nvPr/>
          </p:nvSpPr>
          <p:spPr>
            <a:xfrm>
              <a:off x="11692853" y="4666643"/>
              <a:ext cx="141099" cy="73844"/>
            </a:xfrm>
            <a:custGeom>
              <a:rect b="b" l="l" r="r" t="t"/>
              <a:pathLst>
                <a:path extrusionOk="0" h="513" w="1184">
                  <a:moveTo>
                    <a:pt x="1183" y="513"/>
                  </a:moveTo>
                  <a:lnTo>
                    <a:pt x="919" y="0"/>
                  </a:lnTo>
                  <a:lnTo>
                    <a:pt x="1" y="0"/>
                  </a:lnTo>
                  <a:lnTo>
                    <a:pt x="187"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8"/>
            <p:cNvSpPr/>
            <p:nvPr/>
          </p:nvSpPr>
          <p:spPr>
            <a:xfrm>
              <a:off x="11689515" y="4664195"/>
              <a:ext cx="120" cy="145"/>
            </a:xfrm>
            <a:custGeom>
              <a:rect b="b" l="l" r="r" t="t"/>
              <a:pathLst>
                <a:path extrusionOk="0" h="1" w="1">
                  <a:moveTo>
                    <a:pt x="1" y="0"/>
                  </a:move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8"/>
            <p:cNvSpPr/>
            <p:nvPr/>
          </p:nvSpPr>
          <p:spPr>
            <a:xfrm>
              <a:off x="11470122" y="4666643"/>
              <a:ext cx="107493" cy="73844"/>
            </a:xfrm>
            <a:custGeom>
              <a:rect b="b" l="l" r="r" t="t"/>
              <a:pathLst>
                <a:path extrusionOk="0" h="513" w="902">
                  <a:moveTo>
                    <a:pt x="817" y="0"/>
                  </a:moveTo>
                  <a:lnTo>
                    <a:pt x="0" y="0"/>
                  </a:lnTo>
                  <a:lnTo>
                    <a:pt x="23" y="254"/>
                  </a:lnTo>
                  <a:lnTo>
                    <a:pt x="23" y="254"/>
                  </a:lnTo>
                  <a:lnTo>
                    <a:pt x="51" y="513"/>
                  </a:lnTo>
                  <a:lnTo>
                    <a:pt x="901"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8"/>
            <p:cNvSpPr/>
            <p:nvPr/>
          </p:nvSpPr>
          <p:spPr>
            <a:xfrm>
              <a:off x="11017035" y="4666643"/>
              <a:ext cx="123581" cy="73844"/>
            </a:xfrm>
            <a:custGeom>
              <a:rect b="b" l="l" r="r" t="t"/>
              <a:pathLst>
                <a:path extrusionOk="0" h="513" w="1037">
                  <a:moveTo>
                    <a:pt x="187" y="0"/>
                  </a:moveTo>
                  <a:lnTo>
                    <a:pt x="1" y="513"/>
                  </a:lnTo>
                  <a:lnTo>
                    <a:pt x="947" y="513"/>
                  </a:lnTo>
                  <a:lnTo>
                    <a:pt x="103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8"/>
            <p:cNvSpPr/>
            <p:nvPr/>
          </p:nvSpPr>
          <p:spPr>
            <a:xfrm>
              <a:off x="10639859" y="4666643"/>
              <a:ext cx="144436" cy="73844"/>
            </a:xfrm>
            <a:custGeom>
              <a:rect b="b" l="l" r="r" t="t"/>
              <a:pathLst>
                <a:path extrusionOk="0" h="513" w="1212">
                  <a:moveTo>
                    <a:pt x="1212" y="0"/>
                  </a:moveTo>
                  <a:lnTo>
                    <a:pt x="356" y="0"/>
                  </a:lnTo>
                  <a:lnTo>
                    <a:pt x="1" y="513"/>
                  </a:lnTo>
                  <a:lnTo>
                    <a:pt x="919"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8"/>
            <p:cNvSpPr/>
            <p:nvPr/>
          </p:nvSpPr>
          <p:spPr>
            <a:xfrm>
              <a:off x="10505673" y="4666643"/>
              <a:ext cx="162550" cy="73844"/>
            </a:xfrm>
            <a:custGeom>
              <a:rect b="b" l="l" r="r" t="t"/>
              <a:pathLst>
                <a:path extrusionOk="0" h="513" w="1364">
                  <a:moveTo>
                    <a:pt x="412" y="0"/>
                  </a:moveTo>
                  <a:lnTo>
                    <a:pt x="198" y="271"/>
                  </a:lnTo>
                  <a:lnTo>
                    <a:pt x="192" y="271"/>
                  </a:lnTo>
                  <a:lnTo>
                    <a:pt x="1" y="513"/>
                  </a:lnTo>
                  <a:lnTo>
                    <a:pt x="1009" y="513"/>
                  </a:lnTo>
                  <a:lnTo>
                    <a:pt x="136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8"/>
            <p:cNvSpPr/>
            <p:nvPr/>
          </p:nvSpPr>
          <p:spPr>
            <a:xfrm>
              <a:off x="10762723" y="4666643"/>
              <a:ext cx="141099" cy="73844"/>
            </a:xfrm>
            <a:custGeom>
              <a:rect b="b" l="l" r="r" t="t"/>
              <a:pathLst>
                <a:path extrusionOk="0" h="513" w="1184">
                  <a:moveTo>
                    <a:pt x="1183" y="0"/>
                  </a:moveTo>
                  <a:lnTo>
                    <a:pt x="293" y="0"/>
                  </a:lnTo>
                  <a:lnTo>
                    <a:pt x="141" y="265"/>
                  </a:lnTo>
                  <a:lnTo>
                    <a:pt x="0" y="513"/>
                  </a:lnTo>
                  <a:lnTo>
                    <a:pt x="918"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8"/>
            <p:cNvSpPr/>
            <p:nvPr/>
          </p:nvSpPr>
          <p:spPr>
            <a:xfrm>
              <a:off x="11255257" y="4666643"/>
              <a:ext cx="98793" cy="73844"/>
            </a:xfrm>
            <a:custGeom>
              <a:rect b="b" l="l" r="r" t="t"/>
              <a:pathLst>
                <a:path extrusionOk="0" h="513" w="829">
                  <a:moveTo>
                    <a:pt x="29" y="259"/>
                  </a:moveTo>
                  <a:lnTo>
                    <a:pt x="29" y="259"/>
                  </a:lnTo>
                  <a:lnTo>
                    <a:pt x="1" y="513"/>
                  </a:lnTo>
                  <a:lnTo>
                    <a:pt x="829" y="513"/>
                  </a:lnTo>
                  <a:lnTo>
                    <a:pt x="829" y="0"/>
                  </a:lnTo>
                  <a:lnTo>
                    <a:pt x="5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8"/>
            <p:cNvSpPr/>
            <p:nvPr/>
          </p:nvSpPr>
          <p:spPr>
            <a:xfrm>
              <a:off x="12382733" y="4579844"/>
              <a:ext cx="157902" cy="73125"/>
            </a:xfrm>
            <a:custGeom>
              <a:rect b="b" l="l" r="r" t="t"/>
              <a:pathLst>
                <a:path extrusionOk="0" h="508" w="1325">
                  <a:moveTo>
                    <a:pt x="1" y="1"/>
                  </a:moveTo>
                  <a:lnTo>
                    <a:pt x="412" y="508"/>
                  </a:lnTo>
                  <a:lnTo>
                    <a:pt x="1324" y="508"/>
                  </a:lnTo>
                  <a:lnTo>
                    <a:pt x="89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8"/>
            <p:cNvSpPr/>
            <p:nvPr/>
          </p:nvSpPr>
          <p:spPr>
            <a:xfrm>
              <a:off x="12458644" y="4515070"/>
              <a:ext cx="103441" cy="50383"/>
            </a:xfrm>
            <a:custGeom>
              <a:rect b="b" l="l" r="r" t="t"/>
              <a:pathLst>
                <a:path extrusionOk="0" h="350" w="868">
                  <a:moveTo>
                    <a:pt x="868" y="349"/>
                  </a:moveTo>
                  <a:lnTo>
                    <a:pt x="524" y="0"/>
                  </a:lnTo>
                  <a:lnTo>
                    <a:pt x="0" y="0"/>
                  </a:lnTo>
                  <a:lnTo>
                    <a:pt x="299"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8"/>
            <p:cNvSpPr/>
            <p:nvPr/>
          </p:nvSpPr>
          <p:spPr>
            <a:xfrm>
              <a:off x="11815717" y="4666643"/>
              <a:ext cx="140980" cy="73844"/>
            </a:xfrm>
            <a:custGeom>
              <a:rect b="b" l="l" r="r" t="t"/>
              <a:pathLst>
                <a:path extrusionOk="0" h="513" w="1183">
                  <a:moveTo>
                    <a:pt x="1183" y="513"/>
                  </a:moveTo>
                  <a:lnTo>
                    <a:pt x="890" y="0"/>
                  </a:lnTo>
                  <a:lnTo>
                    <a:pt x="0" y="0"/>
                  </a:lnTo>
                  <a:lnTo>
                    <a:pt x="130" y="248"/>
                  </a:lnTo>
                  <a:lnTo>
                    <a:pt x="265"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8"/>
            <p:cNvSpPr/>
            <p:nvPr/>
          </p:nvSpPr>
          <p:spPr>
            <a:xfrm>
              <a:off x="12441126" y="4666643"/>
              <a:ext cx="161239" cy="73844"/>
            </a:xfrm>
            <a:custGeom>
              <a:rect b="b" l="l" r="r" t="t"/>
              <a:pathLst>
                <a:path extrusionOk="0" h="513" w="1353">
                  <a:moveTo>
                    <a:pt x="1352" y="513"/>
                  </a:moveTo>
                  <a:lnTo>
                    <a:pt x="919" y="0"/>
                  </a:lnTo>
                  <a:lnTo>
                    <a:pt x="1" y="0"/>
                  </a:lnTo>
                  <a:lnTo>
                    <a:pt x="412"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8"/>
            <p:cNvSpPr/>
            <p:nvPr/>
          </p:nvSpPr>
          <p:spPr>
            <a:xfrm>
              <a:off x="12339116" y="4515070"/>
              <a:ext cx="139788" cy="50383"/>
            </a:xfrm>
            <a:custGeom>
              <a:rect b="b" l="l" r="r" t="t"/>
              <a:pathLst>
                <a:path extrusionOk="0" h="350" w="1173">
                  <a:moveTo>
                    <a:pt x="1172" y="349"/>
                  </a:moveTo>
                  <a:lnTo>
                    <a:pt x="1032" y="186"/>
                  </a:lnTo>
                  <a:lnTo>
                    <a:pt x="874" y="0"/>
                  </a:lnTo>
                  <a:lnTo>
                    <a:pt x="1" y="0"/>
                  </a:lnTo>
                  <a:lnTo>
                    <a:pt x="283"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8"/>
            <p:cNvSpPr/>
            <p:nvPr/>
          </p:nvSpPr>
          <p:spPr>
            <a:xfrm>
              <a:off x="11935127" y="4666643"/>
              <a:ext cx="144436" cy="73844"/>
            </a:xfrm>
            <a:custGeom>
              <a:rect b="b" l="l" r="r" t="t"/>
              <a:pathLst>
                <a:path extrusionOk="0" h="513" w="1212">
                  <a:moveTo>
                    <a:pt x="1212" y="513"/>
                  </a:moveTo>
                  <a:lnTo>
                    <a:pt x="857" y="0"/>
                  </a:lnTo>
                  <a:lnTo>
                    <a:pt x="1" y="0"/>
                  </a:lnTo>
                  <a:lnTo>
                    <a:pt x="142" y="248"/>
                  </a:lnTo>
                  <a:lnTo>
                    <a:pt x="142" y="248"/>
                  </a:lnTo>
                  <a:lnTo>
                    <a:pt x="294"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8"/>
            <p:cNvSpPr/>
            <p:nvPr/>
          </p:nvSpPr>
          <p:spPr>
            <a:xfrm>
              <a:off x="12051319" y="4666643"/>
              <a:ext cx="162430" cy="73844"/>
            </a:xfrm>
            <a:custGeom>
              <a:rect b="b" l="l" r="r" t="t"/>
              <a:pathLst>
                <a:path extrusionOk="0" h="513" w="1363">
                  <a:moveTo>
                    <a:pt x="1363" y="513"/>
                  </a:moveTo>
                  <a:lnTo>
                    <a:pt x="952" y="0"/>
                  </a:lnTo>
                  <a:lnTo>
                    <a:pt x="0" y="0"/>
                  </a:lnTo>
                  <a:lnTo>
                    <a:pt x="355"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8"/>
            <p:cNvSpPr/>
            <p:nvPr/>
          </p:nvSpPr>
          <p:spPr>
            <a:xfrm>
              <a:off x="12316355" y="4666643"/>
              <a:ext cx="158498" cy="73844"/>
            </a:xfrm>
            <a:custGeom>
              <a:rect b="b" l="l" r="r" t="t"/>
              <a:pathLst>
                <a:path extrusionOk="0" h="513" w="1330">
                  <a:moveTo>
                    <a:pt x="1330" y="513"/>
                  </a:moveTo>
                  <a:lnTo>
                    <a:pt x="1132" y="271"/>
                  </a:lnTo>
                  <a:lnTo>
                    <a:pt x="1132" y="271"/>
                  </a:lnTo>
                  <a:lnTo>
                    <a:pt x="918" y="0"/>
                  </a:lnTo>
                  <a:lnTo>
                    <a:pt x="0" y="0"/>
                  </a:lnTo>
                  <a:lnTo>
                    <a:pt x="412"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8"/>
            <p:cNvSpPr/>
            <p:nvPr/>
          </p:nvSpPr>
          <p:spPr>
            <a:xfrm>
              <a:off x="12427064" y="4664195"/>
              <a:ext cx="120" cy="145"/>
            </a:xfrm>
            <a:custGeom>
              <a:rect b="b" l="l" r="r" t="t"/>
              <a:pathLst>
                <a:path extrusionOk="0" h="1" w="1">
                  <a:moveTo>
                    <a:pt x="1"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8"/>
            <p:cNvSpPr/>
            <p:nvPr/>
          </p:nvSpPr>
          <p:spPr>
            <a:xfrm>
              <a:off x="12180142" y="4666643"/>
              <a:ext cx="169938" cy="73844"/>
            </a:xfrm>
            <a:custGeom>
              <a:rect b="b" l="l" r="r" t="t"/>
              <a:pathLst>
                <a:path extrusionOk="0" h="513" w="1426">
                  <a:moveTo>
                    <a:pt x="1425" y="513"/>
                  </a:moveTo>
                  <a:lnTo>
                    <a:pt x="1228" y="271"/>
                  </a:lnTo>
                  <a:lnTo>
                    <a:pt x="1228" y="271"/>
                  </a:lnTo>
                  <a:lnTo>
                    <a:pt x="1014" y="0"/>
                  </a:lnTo>
                  <a:lnTo>
                    <a:pt x="0" y="0"/>
                  </a:lnTo>
                  <a:lnTo>
                    <a:pt x="197" y="242"/>
                  </a:lnTo>
                  <a:lnTo>
                    <a:pt x="197" y="248"/>
                  </a:lnTo>
                  <a:lnTo>
                    <a:pt x="411"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8"/>
            <p:cNvSpPr/>
            <p:nvPr/>
          </p:nvSpPr>
          <p:spPr>
            <a:xfrm>
              <a:off x="12302293" y="4664195"/>
              <a:ext cx="120" cy="145"/>
            </a:xfrm>
            <a:custGeom>
              <a:rect b="b" l="l" r="r" t="t"/>
              <a:pathLst>
                <a:path extrusionOk="0" h="1" w="1">
                  <a:moveTo>
                    <a:pt x="0" y="0"/>
                  </a:move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8"/>
            <p:cNvSpPr/>
            <p:nvPr/>
          </p:nvSpPr>
          <p:spPr>
            <a:xfrm>
              <a:off x="11043252" y="4579844"/>
              <a:ext cx="109518" cy="73125"/>
            </a:xfrm>
            <a:custGeom>
              <a:rect b="b" l="l" r="r" t="t"/>
              <a:pathLst>
                <a:path extrusionOk="0" h="508" w="919">
                  <a:moveTo>
                    <a:pt x="918" y="1"/>
                  </a:moveTo>
                  <a:lnTo>
                    <a:pt x="186" y="1"/>
                  </a:lnTo>
                  <a:lnTo>
                    <a:pt x="0" y="508"/>
                  </a:lnTo>
                  <a:lnTo>
                    <a:pt x="834"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8"/>
            <p:cNvSpPr/>
            <p:nvPr/>
          </p:nvSpPr>
          <p:spPr>
            <a:xfrm>
              <a:off x="10244569" y="4666643"/>
              <a:ext cx="158498" cy="73844"/>
            </a:xfrm>
            <a:custGeom>
              <a:rect b="b" l="l" r="r" t="t"/>
              <a:pathLst>
                <a:path extrusionOk="0" h="513" w="1330">
                  <a:moveTo>
                    <a:pt x="1330" y="0"/>
                  </a:moveTo>
                  <a:lnTo>
                    <a:pt x="412" y="0"/>
                  </a:lnTo>
                  <a:lnTo>
                    <a:pt x="1" y="513"/>
                  </a:lnTo>
                  <a:lnTo>
                    <a:pt x="919"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8"/>
            <p:cNvSpPr/>
            <p:nvPr/>
          </p:nvSpPr>
          <p:spPr>
            <a:xfrm>
              <a:off x="11666754" y="4579844"/>
              <a:ext cx="129539" cy="73125"/>
            </a:xfrm>
            <a:custGeom>
              <a:rect b="b" l="l" r="r" t="t"/>
              <a:pathLst>
                <a:path extrusionOk="0" h="508" w="1087">
                  <a:moveTo>
                    <a:pt x="822" y="1"/>
                  </a:moveTo>
                  <a:lnTo>
                    <a:pt x="0" y="1"/>
                  </a:lnTo>
                  <a:lnTo>
                    <a:pt x="186" y="508"/>
                  </a:lnTo>
                  <a:lnTo>
                    <a:pt x="1087"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8"/>
            <p:cNvSpPr/>
            <p:nvPr/>
          </p:nvSpPr>
          <p:spPr>
            <a:xfrm>
              <a:off x="11365371" y="4579844"/>
              <a:ext cx="91404" cy="73125"/>
            </a:xfrm>
            <a:custGeom>
              <a:rect b="b" l="l" r="r" t="t"/>
              <a:pathLst>
                <a:path extrusionOk="0" h="508" w="767">
                  <a:moveTo>
                    <a:pt x="716" y="1"/>
                  </a:moveTo>
                  <a:lnTo>
                    <a:pt x="1" y="1"/>
                  </a:lnTo>
                  <a:lnTo>
                    <a:pt x="1" y="508"/>
                  </a:lnTo>
                  <a:lnTo>
                    <a:pt x="766"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8"/>
            <p:cNvSpPr/>
            <p:nvPr/>
          </p:nvSpPr>
          <p:spPr>
            <a:xfrm>
              <a:off x="11749936" y="4515070"/>
              <a:ext cx="165171" cy="137900"/>
            </a:xfrm>
            <a:custGeom>
              <a:rect b="b" l="l" r="r" t="t"/>
              <a:pathLst>
                <a:path extrusionOk="0" h="958" w="1386">
                  <a:moveTo>
                    <a:pt x="361" y="693"/>
                  </a:moveTo>
                  <a:lnTo>
                    <a:pt x="361" y="693"/>
                  </a:lnTo>
                  <a:lnTo>
                    <a:pt x="502" y="958"/>
                  </a:lnTo>
                  <a:lnTo>
                    <a:pt x="1386" y="958"/>
                  </a:lnTo>
                  <a:lnTo>
                    <a:pt x="1031" y="349"/>
                  </a:lnTo>
                  <a:lnTo>
                    <a:pt x="975" y="248"/>
                  </a:lnTo>
                  <a:lnTo>
                    <a:pt x="941" y="186"/>
                  </a:lnTo>
                  <a:lnTo>
                    <a:pt x="834" y="0"/>
                  </a:lnTo>
                  <a:lnTo>
                    <a:pt x="0" y="0"/>
                  </a:lnTo>
                  <a:lnTo>
                    <a:pt x="17" y="2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8"/>
            <p:cNvSpPr/>
            <p:nvPr/>
          </p:nvSpPr>
          <p:spPr>
            <a:xfrm>
              <a:off x="11462018" y="4579844"/>
              <a:ext cx="103441" cy="73125"/>
            </a:xfrm>
            <a:custGeom>
              <a:rect b="b" l="l" r="r" t="t"/>
              <a:pathLst>
                <a:path extrusionOk="0" h="508" w="868">
                  <a:moveTo>
                    <a:pt x="29" y="248"/>
                  </a:moveTo>
                  <a:lnTo>
                    <a:pt x="29" y="248"/>
                  </a:lnTo>
                  <a:lnTo>
                    <a:pt x="57" y="508"/>
                  </a:lnTo>
                  <a:lnTo>
                    <a:pt x="868" y="508"/>
                  </a:lnTo>
                  <a:lnTo>
                    <a:pt x="783" y="1"/>
                  </a:lnTo>
                  <a:lnTo>
                    <a:pt x="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8"/>
            <p:cNvSpPr/>
            <p:nvPr/>
          </p:nvSpPr>
          <p:spPr>
            <a:xfrm>
              <a:off x="11893536" y="4579844"/>
              <a:ext cx="135736" cy="73125"/>
            </a:xfrm>
            <a:custGeom>
              <a:rect b="b" l="l" r="r" t="t"/>
              <a:pathLst>
                <a:path extrusionOk="0" h="508" w="1139">
                  <a:moveTo>
                    <a:pt x="1" y="1"/>
                  </a:moveTo>
                  <a:lnTo>
                    <a:pt x="220" y="378"/>
                  </a:lnTo>
                  <a:lnTo>
                    <a:pt x="293" y="508"/>
                  </a:lnTo>
                  <a:lnTo>
                    <a:pt x="1138" y="508"/>
                  </a:lnTo>
                  <a:lnTo>
                    <a:pt x="78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8"/>
            <p:cNvSpPr/>
            <p:nvPr/>
          </p:nvSpPr>
          <p:spPr>
            <a:xfrm>
              <a:off x="11262646" y="4579844"/>
              <a:ext cx="91404" cy="73125"/>
            </a:xfrm>
            <a:custGeom>
              <a:rect b="b" l="l" r="r" t="t"/>
              <a:pathLst>
                <a:path extrusionOk="0" h="508" w="767">
                  <a:moveTo>
                    <a:pt x="1" y="508"/>
                  </a:moveTo>
                  <a:lnTo>
                    <a:pt x="767" y="508"/>
                  </a:lnTo>
                  <a:lnTo>
                    <a:pt x="767" y="1"/>
                  </a:lnTo>
                  <a:lnTo>
                    <a:pt x="5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8"/>
            <p:cNvSpPr/>
            <p:nvPr/>
          </p:nvSpPr>
          <p:spPr>
            <a:xfrm>
              <a:off x="12121033" y="4579844"/>
              <a:ext cx="170653" cy="73125"/>
            </a:xfrm>
            <a:custGeom>
              <a:rect b="b" l="l" r="r" t="t"/>
              <a:pathLst>
                <a:path extrusionOk="0" h="508" w="1432">
                  <a:moveTo>
                    <a:pt x="1" y="1"/>
                  </a:moveTo>
                  <a:lnTo>
                    <a:pt x="417" y="508"/>
                  </a:lnTo>
                  <a:lnTo>
                    <a:pt x="1431" y="508"/>
                  </a:lnTo>
                  <a:lnTo>
                    <a:pt x="102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8"/>
            <p:cNvSpPr/>
            <p:nvPr/>
          </p:nvSpPr>
          <p:spPr>
            <a:xfrm>
              <a:off x="12257246" y="4579844"/>
              <a:ext cx="159213" cy="73125"/>
            </a:xfrm>
            <a:custGeom>
              <a:rect b="b" l="l" r="r" t="t"/>
              <a:pathLst>
                <a:path extrusionOk="0" h="508" w="1336">
                  <a:moveTo>
                    <a:pt x="1" y="1"/>
                  </a:moveTo>
                  <a:lnTo>
                    <a:pt x="339" y="412"/>
                  </a:lnTo>
                  <a:lnTo>
                    <a:pt x="418" y="508"/>
                  </a:lnTo>
                  <a:lnTo>
                    <a:pt x="1336" y="508"/>
                  </a:lnTo>
                  <a:lnTo>
                    <a:pt x="1138" y="265"/>
                  </a:lnTo>
                  <a:lnTo>
                    <a:pt x="1138" y="265"/>
                  </a:lnTo>
                  <a:lnTo>
                    <a:pt x="92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8"/>
            <p:cNvSpPr/>
            <p:nvPr/>
          </p:nvSpPr>
          <p:spPr>
            <a:xfrm>
              <a:off x="12368670" y="4576678"/>
              <a:ext cx="120" cy="145"/>
            </a:xfrm>
            <a:custGeom>
              <a:rect b="b" l="l" r="r" t="t"/>
              <a:pathLst>
                <a:path extrusionOk="0" h="1" w="1">
                  <a:moveTo>
                    <a:pt x="1"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8"/>
            <p:cNvSpPr/>
            <p:nvPr/>
          </p:nvSpPr>
          <p:spPr>
            <a:xfrm>
              <a:off x="12000909" y="4579844"/>
              <a:ext cx="154446" cy="73125"/>
            </a:xfrm>
            <a:custGeom>
              <a:rect b="b" l="l" r="r" t="t"/>
              <a:pathLst>
                <a:path extrusionOk="0" h="508" w="1296">
                  <a:moveTo>
                    <a:pt x="1" y="1"/>
                  </a:moveTo>
                  <a:lnTo>
                    <a:pt x="355" y="508"/>
                  </a:lnTo>
                  <a:lnTo>
                    <a:pt x="1296" y="508"/>
                  </a:lnTo>
                  <a:lnTo>
                    <a:pt x="1099" y="265"/>
                  </a:lnTo>
                  <a:lnTo>
                    <a:pt x="1099" y="265"/>
                  </a:lnTo>
                  <a:lnTo>
                    <a:pt x="88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8"/>
            <p:cNvSpPr/>
            <p:nvPr/>
          </p:nvSpPr>
          <p:spPr>
            <a:xfrm>
              <a:off x="11996857" y="4576678"/>
              <a:ext cx="120" cy="145"/>
            </a:xfrm>
            <a:custGeom>
              <a:rect b="b" l="l" r="r" t="t"/>
              <a:pathLst>
                <a:path extrusionOk="0" h="1" w="1">
                  <a:moveTo>
                    <a:pt x="1" y="0"/>
                  </a:move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8"/>
            <p:cNvSpPr/>
            <p:nvPr/>
          </p:nvSpPr>
          <p:spPr>
            <a:xfrm>
              <a:off x="12106972" y="4576678"/>
              <a:ext cx="120" cy="145"/>
            </a:xfrm>
            <a:custGeom>
              <a:rect b="b" l="l" r="r" t="t"/>
              <a:pathLst>
                <a:path extrusionOk="0" h="1" w="1">
                  <a:moveTo>
                    <a:pt x="0"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8"/>
            <p:cNvSpPr/>
            <p:nvPr/>
          </p:nvSpPr>
          <p:spPr>
            <a:xfrm>
              <a:off x="11566769" y="4579844"/>
              <a:ext cx="109399" cy="73125"/>
            </a:xfrm>
            <a:custGeom>
              <a:rect b="b" l="l" r="r" t="t"/>
              <a:pathLst>
                <a:path extrusionOk="0" h="508" w="918">
                  <a:moveTo>
                    <a:pt x="90" y="508"/>
                  </a:moveTo>
                  <a:lnTo>
                    <a:pt x="918" y="508"/>
                  </a:lnTo>
                  <a:lnTo>
                    <a:pt x="738" y="1"/>
                  </a:lnTo>
                  <a:lnTo>
                    <a:pt x="0" y="1"/>
                  </a:lnTo>
                  <a:lnTo>
                    <a:pt x="34" y="175"/>
                  </a:lnTo>
                  <a:lnTo>
                    <a:pt x="45" y="24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8"/>
            <p:cNvSpPr/>
            <p:nvPr/>
          </p:nvSpPr>
          <p:spPr>
            <a:xfrm>
              <a:off x="10427854" y="4579844"/>
              <a:ext cx="170534" cy="73125"/>
            </a:xfrm>
            <a:custGeom>
              <a:rect b="b" l="l" r="r" t="t"/>
              <a:pathLst>
                <a:path extrusionOk="0" h="508" w="1431">
                  <a:moveTo>
                    <a:pt x="0" y="508"/>
                  </a:moveTo>
                  <a:lnTo>
                    <a:pt x="1020" y="508"/>
                  </a:lnTo>
                  <a:lnTo>
                    <a:pt x="1431" y="1"/>
                  </a:lnTo>
                  <a:lnTo>
                    <a:pt x="41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8"/>
            <p:cNvSpPr/>
            <p:nvPr/>
          </p:nvSpPr>
          <p:spPr>
            <a:xfrm>
              <a:off x="10302963" y="4579844"/>
              <a:ext cx="159213" cy="73125"/>
            </a:xfrm>
            <a:custGeom>
              <a:rect b="b" l="l" r="r" t="t"/>
              <a:pathLst>
                <a:path extrusionOk="0" h="508" w="1336">
                  <a:moveTo>
                    <a:pt x="924" y="508"/>
                  </a:moveTo>
                  <a:lnTo>
                    <a:pt x="1336" y="1"/>
                  </a:lnTo>
                  <a:lnTo>
                    <a:pt x="412" y="1"/>
                  </a:lnTo>
                  <a:lnTo>
                    <a:pt x="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8"/>
            <p:cNvSpPr/>
            <p:nvPr/>
          </p:nvSpPr>
          <p:spPr>
            <a:xfrm>
              <a:off x="10564067" y="4579844"/>
              <a:ext cx="154446" cy="73125"/>
            </a:xfrm>
            <a:custGeom>
              <a:rect b="b" l="l" r="r" t="t"/>
              <a:pathLst>
                <a:path extrusionOk="0" h="508" w="1296">
                  <a:moveTo>
                    <a:pt x="941" y="508"/>
                  </a:moveTo>
                  <a:lnTo>
                    <a:pt x="1296" y="1"/>
                  </a:lnTo>
                  <a:lnTo>
                    <a:pt x="412" y="1"/>
                  </a:lnTo>
                  <a:lnTo>
                    <a:pt x="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8"/>
            <p:cNvSpPr/>
            <p:nvPr/>
          </p:nvSpPr>
          <p:spPr>
            <a:xfrm>
              <a:off x="10117057" y="4666643"/>
              <a:ext cx="161239" cy="73844"/>
            </a:xfrm>
            <a:custGeom>
              <a:rect b="b" l="l" r="r" t="t"/>
              <a:pathLst>
                <a:path extrusionOk="0" h="513" w="1353">
                  <a:moveTo>
                    <a:pt x="1" y="513"/>
                  </a:moveTo>
                  <a:lnTo>
                    <a:pt x="941" y="513"/>
                  </a:lnTo>
                  <a:lnTo>
                    <a:pt x="1352" y="0"/>
                  </a:lnTo>
                  <a:lnTo>
                    <a:pt x="4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8"/>
            <p:cNvSpPr/>
            <p:nvPr/>
          </p:nvSpPr>
          <p:spPr>
            <a:xfrm>
              <a:off x="10178905" y="4579844"/>
              <a:ext cx="158498" cy="73125"/>
            </a:xfrm>
            <a:custGeom>
              <a:rect b="b" l="l" r="r" t="t"/>
              <a:pathLst>
                <a:path extrusionOk="0" h="508" w="1330">
                  <a:moveTo>
                    <a:pt x="0" y="508"/>
                  </a:moveTo>
                  <a:lnTo>
                    <a:pt x="918" y="508"/>
                  </a:lnTo>
                  <a:lnTo>
                    <a:pt x="1132" y="237"/>
                  </a:lnTo>
                  <a:lnTo>
                    <a:pt x="1132" y="237"/>
                  </a:lnTo>
                  <a:lnTo>
                    <a:pt x="1329" y="1"/>
                  </a:lnTo>
                  <a:lnTo>
                    <a:pt x="43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8"/>
            <p:cNvSpPr/>
            <p:nvPr/>
          </p:nvSpPr>
          <p:spPr>
            <a:xfrm>
              <a:off x="10805029" y="4579844"/>
              <a:ext cx="137047" cy="73125"/>
            </a:xfrm>
            <a:custGeom>
              <a:rect b="b" l="l" r="r" t="t"/>
              <a:pathLst>
                <a:path extrusionOk="0" h="508" w="1150">
                  <a:moveTo>
                    <a:pt x="0" y="508"/>
                  </a:moveTo>
                  <a:lnTo>
                    <a:pt x="879" y="508"/>
                  </a:lnTo>
                  <a:lnTo>
                    <a:pt x="1149" y="1"/>
                  </a:lnTo>
                  <a:lnTo>
                    <a:pt x="29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8"/>
            <p:cNvSpPr/>
            <p:nvPr/>
          </p:nvSpPr>
          <p:spPr>
            <a:xfrm>
              <a:off x="12214344" y="4515070"/>
              <a:ext cx="143721" cy="50383"/>
            </a:xfrm>
            <a:custGeom>
              <a:rect b="b" l="l" r="r" t="t"/>
              <a:pathLst>
                <a:path extrusionOk="0" h="350" w="1206">
                  <a:moveTo>
                    <a:pt x="1206" y="349"/>
                  </a:moveTo>
                  <a:lnTo>
                    <a:pt x="975" y="62"/>
                  </a:lnTo>
                  <a:lnTo>
                    <a:pt x="924" y="0"/>
                  </a:lnTo>
                  <a:lnTo>
                    <a:pt x="0" y="0"/>
                  </a:lnTo>
                  <a:lnTo>
                    <a:pt x="282"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8"/>
            <p:cNvSpPr/>
            <p:nvPr/>
          </p:nvSpPr>
          <p:spPr>
            <a:xfrm>
              <a:off x="10923128" y="4579844"/>
              <a:ext cx="129658" cy="73125"/>
            </a:xfrm>
            <a:custGeom>
              <a:rect b="b" l="l" r="r" t="t"/>
              <a:pathLst>
                <a:path extrusionOk="0" h="508" w="1088">
                  <a:moveTo>
                    <a:pt x="265" y="1"/>
                  </a:moveTo>
                  <a:lnTo>
                    <a:pt x="130" y="260"/>
                  </a:lnTo>
                  <a:lnTo>
                    <a:pt x="0" y="508"/>
                  </a:lnTo>
                  <a:lnTo>
                    <a:pt x="901" y="508"/>
                  </a:lnTo>
                  <a:lnTo>
                    <a:pt x="997" y="243"/>
                  </a:lnTo>
                  <a:lnTo>
                    <a:pt x="108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8"/>
            <p:cNvSpPr/>
            <p:nvPr/>
          </p:nvSpPr>
          <p:spPr>
            <a:xfrm>
              <a:off x="11153962" y="4579844"/>
              <a:ext cx="103441" cy="73125"/>
            </a:xfrm>
            <a:custGeom>
              <a:rect b="b" l="l" r="r" t="t"/>
              <a:pathLst>
                <a:path extrusionOk="0" h="508" w="868">
                  <a:moveTo>
                    <a:pt x="817" y="508"/>
                  </a:moveTo>
                  <a:lnTo>
                    <a:pt x="840" y="248"/>
                  </a:lnTo>
                  <a:lnTo>
                    <a:pt x="845" y="215"/>
                  </a:lnTo>
                  <a:lnTo>
                    <a:pt x="868" y="1"/>
                  </a:lnTo>
                  <a:lnTo>
                    <a:pt x="91" y="1"/>
                  </a:lnTo>
                  <a:lnTo>
                    <a:pt x="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8"/>
            <p:cNvSpPr/>
            <p:nvPr/>
          </p:nvSpPr>
          <p:spPr>
            <a:xfrm>
              <a:off x="10690864" y="4579844"/>
              <a:ext cx="135021" cy="73125"/>
            </a:xfrm>
            <a:custGeom>
              <a:rect b="b" l="l" r="r" t="t"/>
              <a:pathLst>
                <a:path extrusionOk="0" h="508" w="1133">
                  <a:moveTo>
                    <a:pt x="1" y="508"/>
                  </a:moveTo>
                  <a:lnTo>
                    <a:pt x="840" y="508"/>
                  </a:lnTo>
                  <a:lnTo>
                    <a:pt x="1133" y="1"/>
                  </a:lnTo>
                  <a:lnTo>
                    <a:pt x="35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8"/>
            <p:cNvSpPr/>
            <p:nvPr/>
          </p:nvSpPr>
          <p:spPr>
            <a:xfrm>
              <a:off x="10885590" y="4666643"/>
              <a:ext cx="140980" cy="73844"/>
            </a:xfrm>
            <a:custGeom>
              <a:rect b="b" l="l" r="r" t="t"/>
              <a:pathLst>
                <a:path extrusionOk="0" h="513" w="1183">
                  <a:moveTo>
                    <a:pt x="265" y="0"/>
                  </a:moveTo>
                  <a:lnTo>
                    <a:pt x="130" y="265"/>
                  </a:lnTo>
                  <a:lnTo>
                    <a:pt x="0" y="513"/>
                  </a:lnTo>
                  <a:lnTo>
                    <a:pt x="997" y="513"/>
                  </a:lnTo>
                  <a:lnTo>
                    <a:pt x="1093" y="248"/>
                  </a:lnTo>
                  <a:lnTo>
                    <a:pt x="118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8"/>
            <p:cNvSpPr/>
            <p:nvPr/>
          </p:nvSpPr>
          <p:spPr>
            <a:xfrm>
              <a:off x="11249894" y="4754162"/>
              <a:ext cx="104156" cy="51964"/>
            </a:xfrm>
            <a:custGeom>
              <a:rect b="b" l="l" r="r" t="t"/>
              <a:pathLst>
                <a:path extrusionOk="0" h="361" w="874">
                  <a:moveTo>
                    <a:pt x="18" y="181"/>
                  </a:moveTo>
                  <a:lnTo>
                    <a:pt x="18" y="181"/>
                  </a:lnTo>
                  <a:lnTo>
                    <a:pt x="1" y="361"/>
                  </a:lnTo>
                  <a:lnTo>
                    <a:pt x="874" y="361"/>
                  </a:lnTo>
                  <a:lnTo>
                    <a:pt x="874" y="0"/>
                  </a:lnTo>
                  <a:lnTo>
                    <a:pt x="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8"/>
            <p:cNvSpPr/>
            <p:nvPr/>
          </p:nvSpPr>
          <p:spPr>
            <a:xfrm>
              <a:off x="11365371" y="4754162"/>
              <a:ext cx="104871" cy="51964"/>
            </a:xfrm>
            <a:custGeom>
              <a:rect b="b" l="l" r="r" t="t"/>
              <a:pathLst>
                <a:path extrusionOk="0" h="361" w="880">
                  <a:moveTo>
                    <a:pt x="1" y="0"/>
                  </a:moveTo>
                  <a:lnTo>
                    <a:pt x="1" y="361"/>
                  </a:lnTo>
                  <a:lnTo>
                    <a:pt x="879" y="361"/>
                  </a:lnTo>
                  <a:lnTo>
                    <a:pt x="84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8"/>
            <p:cNvSpPr/>
            <p:nvPr/>
          </p:nvSpPr>
          <p:spPr>
            <a:xfrm>
              <a:off x="10200952" y="4754162"/>
              <a:ext cx="143721" cy="51964"/>
            </a:xfrm>
            <a:custGeom>
              <a:rect b="b" l="l" r="r" t="t"/>
              <a:pathLst>
                <a:path extrusionOk="0" h="361" w="1206">
                  <a:moveTo>
                    <a:pt x="288" y="0"/>
                  </a:moveTo>
                  <a:lnTo>
                    <a:pt x="1" y="361"/>
                  </a:lnTo>
                  <a:lnTo>
                    <a:pt x="919" y="361"/>
                  </a:lnTo>
                  <a:lnTo>
                    <a:pt x="120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8"/>
            <p:cNvSpPr/>
            <p:nvPr/>
          </p:nvSpPr>
          <p:spPr>
            <a:xfrm>
              <a:off x="10325844" y="4754162"/>
              <a:ext cx="155161" cy="51964"/>
            </a:xfrm>
            <a:custGeom>
              <a:rect b="b" l="l" r="r" t="t"/>
              <a:pathLst>
                <a:path extrusionOk="0" h="361" w="1302">
                  <a:moveTo>
                    <a:pt x="288" y="0"/>
                  </a:moveTo>
                  <a:lnTo>
                    <a:pt x="152" y="169"/>
                  </a:lnTo>
                  <a:lnTo>
                    <a:pt x="130" y="192"/>
                  </a:lnTo>
                  <a:lnTo>
                    <a:pt x="0" y="361"/>
                  </a:lnTo>
                  <a:lnTo>
                    <a:pt x="1014" y="361"/>
                  </a:lnTo>
                  <a:lnTo>
                    <a:pt x="130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8"/>
            <p:cNvSpPr/>
            <p:nvPr/>
          </p:nvSpPr>
          <p:spPr>
            <a:xfrm>
              <a:off x="12078132" y="4515070"/>
              <a:ext cx="155161" cy="50383"/>
            </a:xfrm>
            <a:custGeom>
              <a:rect b="b" l="l" r="r" t="t"/>
              <a:pathLst>
                <a:path extrusionOk="0" h="350" w="1302">
                  <a:moveTo>
                    <a:pt x="1301" y="349"/>
                  </a:moveTo>
                  <a:lnTo>
                    <a:pt x="1166" y="186"/>
                  </a:lnTo>
                  <a:lnTo>
                    <a:pt x="1166" y="186"/>
                  </a:lnTo>
                  <a:lnTo>
                    <a:pt x="1020" y="0"/>
                  </a:lnTo>
                  <a:lnTo>
                    <a:pt x="0" y="0"/>
                  </a:lnTo>
                  <a:lnTo>
                    <a:pt x="282"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8"/>
            <p:cNvSpPr/>
            <p:nvPr/>
          </p:nvSpPr>
          <p:spPr>
            <a:xfrm>
              <a:off x="12200282" y="4512622"/>
              <a:ext cx="120" cy="145"/>
            </a:xfrm>
            <a:custGeom>
              <a:rect b="b" l="l" r="r" t="t"/>
              <a:pathLst>
                <a:path extrusionOk="0" h="1" w="1">
                  <a:moveTo>
                    <a:pt x="0"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8"/>
            <p:cNvSpPr/>
            <p:nvPr/>
          </p:nvSpPr>
          <p:spPr>
            <a:xfrm>
              <a:off x="10462056" y="4754162"/>
              <a:ext cx="779976" cy="51964"/>
            </a:xfrm>
            <a:custGeom>
              <a:rect b="b" l="l" r="r" t="t"/>
              <a:pathLst>
                <a:path extrusionOk="0" h="361" w="6545">
                  <a:moveTo>
                    <a:pt x="5587" y="0"/>
                  </a:moveTo>
                  <a:lnTo>
                    <a:pt x="4624" y="0"/>
                  </a:lnTo>
                  <a:lnTo>
                    <a:pt x="4517" y="0"/>
                  </a:lnTo>
                  <a:lnTo>
                    <a:pt x="3503" y="0"/>
                  </a:lnTo>
                  <a:lnTo>
                    <a:pt x="3391" y="0"/>
                  </a:lnTo>
                  <a:lnTo>
                    <a:pt x="2467" y="0"/>
                  </a:lnTo>
                  <a:lnTo>
                    <a:pt x="2354" y="0"/>
                  </a:lnTo>
                  <a:lnTo>
                    <a:pt x="1425" y="0"/>
                  </a:lnTo>
                  <a:lnTo>
                    <a:pt x="288" y="0"/>
                  </a:lnTo>
                  <a:lnTo>
                    <a:pt x="1" y="361"/>
                  </a:lnTo>
                  <a:lnTo>
                    <a:pt x="1178" y="361"/>
                  </a:lnTo>
                  <a:lnTo>
                    <a:pt x="2146" y="361"/>
                  </a:lnTo>
                  <a:lnTo>
                    <a:pt x="2264" y="361"/>
                  </a:lnTo>
                  <a:lnTo>
                    <a:pt x="3205" y="361"/>
                  </a:lnTo>
                  <a:lnTo>
                    <a:pt x="3317" y="361"/>
                  </a:lnTo>
                  <a:lnTo>
                    <a:pt x="4387" y="361"/>
                  </a:lnTo>
                  <a:lnTo>
                    <a:pt x="4494" y="361"/>
                  </a:lnTo>
                  <a:lnTo>
                    <a:pt x="5531" y="361"/>
                  </a:lnTo>
                  <a:lnTo>
                    <a:pt x="5632" y="361"/>
                  </a:lnTo>
                  <a:lnTo>
                    <a:pt x="6511" y="361"/>
                  </a:lnTo>
                  <a:lnTo>
                    <a:pt x="6544" y="0"/>
                  </a:lnTo>
                  <a:lnTo>
                    <a:pt x="568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8"/>
            <p:cNvSpPr/>
            <p:nvPr/>
          </p:nvSpPr>
          <p:spPr>
            <a:xfrm>
              <a:off x="12374747" y="4754162"/>
              <a:ext cx="144436" cy="51964"/>
            </a:xfrm>
            <a:custGeom>
              <a:rect b="b" l="l" r="r" t="t"/>
              <a:pathLst>
                <a:path extrusionOk="0" h="361" w="1212">
                  <a:moveTo>
                    <a:pt x="0" y="0"/>
                  </a:moveTo>
                  <a:lnTo>
                    <a:pt x="288" y="361"/>
                  </a:lnTo>
                  <a:lnTo>
                    <a:pt x="1211" y="361"/>
                  </a:lnTo>
                  <a:lnTo>
                    <a:pt x="91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8"/>
            <p:cNvSpPr/>
            <p:nvPr/>
          </p:nvSpPr>
          <p:spPr>
            <a:xfrm>
              <a:off x="10070819" y="4754162"/>
              <a:ext cx="149083" cy="51964"/>
            </a:xfrm>
            <a:custGeom>
              <a:rect b="b" l="l" r="r" t="t"/>
              <a:pathLst>
                <a:path extrusionOk="0" h="361" w="1251">
                  <a:moveTo>
                    <a:pt x="304" y="0"/>
                  </a:moveTo>
                  <a:lnTo>
                    <a:pt x="0" y="361"/>
                  </a:lnTo>
                  <a:lnTo>
                    <a:pt x="963" y="361"/>
                  </a:lnTo>
                  <a:lnTo>
                    <a:pt x="1014" y="293"/>
                  </a:lnTo>
                  <a:lnTo>
                    <a:pt x="125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8"/>
            <p:cNvSpPr/>
            <p:nvPr/>
          </p:nvSpPr>
          <p:spPr>
            <a:xfrm>
              <a:off x="12499520" y="4754162"/>
              <a:ext cx="149202" cy="51964"/>
            </a:xfrm>
            <a:custGeom>
              <a:rect b="b" l="l" r="r" t="t"/>
              <a:pathLst>
                <a:path extrusionOk="0" h="361" w="1252">
                  <a:moveTo>
                    <a:pt x="1" y="0"/>
                  </a:moveTo>
                  <a:lnTo>
                    <a:pt x="136" y="169"/>
                  </a:lnTo>
                  <a:lnTo>
                    <a:pt x="136" y="169"/>
                  </a:lnTo>
                  <a:lnTo>
                    <a:pt x="288" y="361"/>
                  </a:lnTo>
                  <a:lnTo>
                    <a:pt x="1251" y="361"/>
                  </a:lnTo>
                  <a:lnTo>
                    <a:pt x="94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8"/>
            <p:cNvSpPr/>
            <p:nvPr/>
          </p:nvSpPr>
          <p:spPr>
            <a:xfrm>
              <a:off x="12533127" y="4808429"/>
              <a:ext cx="120" cy="145"/>
            </a:xfrm>
            <a:custGeom>
              <a:rect b="b" l="l" r="r" t="t"/>
              <a:pathLst>
                <a:path extrusionOk="0" h="1" w="1">
                  <a:moveTo>
                    <a:pt x="0"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8"/>
            <p:cNvSpPr/>
            <p:nvPr/>
          </p:nvSpPr>
          <p:spPr>
            <a:xfrm>
              <a:off x="12238537" y="4754162"/>
              <a:ext cx="155757" cy="51964"/>
            </a:xfrm>
            <a:custGeom>
              <a:rect b="b" l="l" r="r" t="t"/>
              <a:pathLst>
                <a:path extrusionOk="0" h="361" w="1307">
                  <a:moveTo>
                    <a:pt x="1014" y="0"/>
                  </a:moveTo>
                  <a:lnTo>
                    <a:pt x="0" y="0"/>
                  </a:lnTo>
                  <a:lnTo>
                    <a:pt x="287" y="361"/>
                  </a:lnTo>
                  <a:lnTo>
                    <a:pt x="1307" y="361"/>
                  </a:lnTo>
                  <a:lnTo>
                    <a:pt x="1070" y="6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8"/>
            <p:cNvSpPr/>
            <p:nvPr/>
          </p:nvSpPr>
          <p:spPr>
            <a:xfrm>
              <a:off x="12627749" y="4754162"/>
              <a:ext cx="132995" cy="51964"/>
            </a:xfrm>
            <a:custGeom>
              <a:rect b="b" l="l" r="r" t="t"/>
              <a:pathLst>
                <a:path extrusionOk="0" h="361" w="1116">
                  <a:moveTo>
                    <a:pt x="761" y="0"/>
                  </a:moveTo>
                  <a:lnTo>
                    <a:pt x="0" y="0"/>
                  </a:lnTo>
                  <a:lnTo>
                    <a:pt x="305" y="361"/>
                  </a:lnTo>
                  <a:lnTo>
                    <a:pt x="1116" y="36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8"/>
            <p:cNvSpPr/>
            <p:nvPr/>
          </p:nvSpPr>
          <p:spPr>
            <a:xfrm>
              <a:off x="12504288" y="4579844"/>
              <a:ext cx="202115" cy="160644"/>
            </a:xfrm>
            <a:custGeom>
              <a:rect b="b" l="l" r="r" t="t"/>
              <a:pathLst>
                <a:path extrusionOk="0" h="1116" w="1696">
                  <a:moveTo>
                    <a:pt x="1357" y="772"/>
                  </a:moveTo>
                  <a:lnTo>
                    <a:pt x="1357" y="772"/>
                  </a:lnTo>
                  <a:lnTo>
                    <a:pt x="586" y="1"/>
                  </a:lnTo>
                  <a:lnTo>
                    <a:pt x="0" y="1"/>
                  </a:lnTo>
                  <a:lnTo>
                    <a:pt x="682" y="795"/>
                  </a:lnTo>
                  <a:lnTo>
                    <a:pt x="727" y="845"/>
                  </a:lnTo>
                  <a:lnTo>
                    <a:pt x="952" y="1116"/>
                  </a:lnTo>
                  <a:lnTo>
                    <a:pt x="1695" y="1116"/>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8"/>
            <p:cNvSpPr/>
            <p:nvPr/>
          </p:nvSpPr>
          <p:spPr>
            <a:xfrm>
              <a:off x="12101609" y="4754162"/>
              <a:ext cx="156472" cy="51964"/>
            </a:xfrm>
            <a:custGeom>
              <a:rect b="b" l="l" r="r" t="t"/>
              <a:pathLst>
                <a:path extrusionOk="0" h="361" w="1313">
                  <a:moveTo>
                    <a:pt x="1020" y="0"/>
                  </a:moveTo>
                  <a:lnTo>
                    <a:pt x="0" y="0"/>
                  </a:lnTo>
                  <a:lnTo>
                    <a:pt x="248" y="361"/>
                  </a:lnTo>
                  <a:lnTo>
                    <a:pt x="1313" y="361"/>
                  </a:lnTo>
                  <a:lnTo>
                    <a:pt x="1076" y="6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8"/>
            <p:cNvSpPr/>
            <p:nvPr/>
          </p:nvSpPr>
          <p:spPr>
            <a:xfrm>
              <a:off x="12224354" y="4751714"/>
              <a:ext cx="120" cy="145"/>
            </a:xfrm>
            <a:custGeom>
              <a:rect b="b" l="l" r="r" t="t"/>
              <a:pathLst>
                <a:path extrusionOk="0" h="1" w="1">
                  <a:moveTo>
                    <a:pt x="1"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8"/>
            <p:cNvSpPr/>
            <p:nvPr/>
          </p:nvSpPr>
          <p:spPr>
            <a:xfrm>
              <a:off x="11477511" y="4754162"/>
              <a:ext cx="244301" cy="51964"/>
            </a:xfrm>
            <a:custGeom>
              <a:rect b="b" l="l" r="r" t="t"/>
              <a:pathLst>
                <a:path extrusionOk="0" h="361" w="2050">
                  <a:moveTo>
                    <a:pt x="1588" y="0"/>
                  </a:moveTo>
                  <a:lnTo>
                    <a:pt x="957" y="0"/>
                  </a:lnTo>
                  <a:lnTo>
                    <a:pt x="0" y="0"/>
                  </a:lnTo>
                  <a:lnTo>
                    <a:pt x="17" y="181"/>
                  </a:lnTo>
                  <a:lnTo>
                    <a:pt x="17" y="181"/>
                  </a:lnTo>
                  <a:lnTo>
                    <a:pt x="34" y="361"/>
                  </a:lnTo>
                  <a:lnTo>
                    <a:pt x="1014" y="361"/>
                  </a:lnTo>
                  <a:lnTo>
                    <a:pt x="1780" y="361"/>
                  </a:lnTo>
                  <a:lnTo>
                    <a:pt x="2050" y="361"/>
                  </a:lnTo>
                  <a:lnTo>
                    <a:pt x="192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8"/>
            <p:cNvSpPr/>
            <p:nvPr/>
          </p:nvSpPr>
          <p:spPr>
            <a:xfrm>
              <a:off x="11719070" y="4754162"/>
              <a:ext cx="143721" cy="51964"/>
            </a:xfrm>
            <a:custGeom>
              <a:rect b="b" l="l" r="r" t="t"/>
              <a:pathLst>
                <a:path extrusionOk="0" h="361" w="1206">
                  <a:moveTo>
                    <a:pt x="0" y="0"/>
                  </a:moveTo>
                  <a:lnTo>
                    <a:pt x="62" y="175"/>
                  </a:lnTo>
                  <a:lnTo>
                    <a:pt x="62" y="175"/>
                  </a:lnTo>
                  <a:lnTo>
                    <a:pt x="124" y="338"/>
                  </a:lnTo>
                  <a:lnTo>
                    <a:pt x="130" y="361"/>
                  </a:lnTo>
                  <a:lnTo>
                    <a:pt x="1206" y="361"/>
                  </a:lnTo>
                  <a:lnTo>
                    <a:pt x="102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8"/>
            <p:cNvSpPr/>
            <p:nvPr/>
          </p:nvSpPr>
          <p:spPr>
            <a:xfrm>
              <a:off x="11733132" y="4808429"/>
              <a:ext cx="120" cy="145"/>
            </a:xfrm>
            <a:custGeom>
              <a:rect b="b" l="l" r="r" t="t"/>
              <a:pathLst>
                <a:path extrusionOk="0" h="1" w="1">
                  <a:moveTo>
                    <a:pt x="1"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8"/>
            <p:cNvSpPr/>
            <p:nvPr/>
          </p:nvSpPr>
          <p:spPr>
            <a:xfrm>
              <a:off x="11853971" y="4754162"/>
              <a:ext cx="133591" cy="51964"/>
            </a:xfrm>
            <a:custGeom>
              <a:rect b="b" l="l" r="r" t="t"/>
              <a:pathLst>
                <a:path extrusionOk="0" h="361" w="1121">
                  <a:moveTo>
                    <a:pt x="0" y="0"/>
                  </a:moveTo>
                  <a:lnTo>
                    <a:pt x="85" y="169"/>
                  </a:lnTo>
                  <a:lnTo>
                    <a:pt x="186" y="361"/>
                  </a:lnTo>
                  <a:lnTo>
                    <a:pt x="1121" y="361"/>
                  </a:lnTo>
                  <a:lnTo>
                    <a:pt x="91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8"/>
            <p:cNvSpPr/>
            <p:nvPr/>
          </p:nvSpPr>
          <p:spPr>
            <a:xfrm>
              <a:off x="11976718" y="4754162"/>
              <a:ext cx="140384" cy="51964"/>
            </a:xfrm>
            <a:custGeom>
              <a:rect b="b" l="l" r="r" t="t"/>
              <a:pathLst>
                <a:path extrusionOk="0" h="361" w="1178">
                  <a:moveTo>
                    <a:pt x="1" y="0"/>
                  </a:moveTo>
                  <a:lnTo>
                    <a:pt x="102" y="169"/>
                  </a:lnTo>
                  <a:lnTo>
                    <a:pt x="209" y="361"/>
                  </a:lnTo>
                  <a:lnTo>
                    <a:pt x="1178" y="361"/>
                  </a:lnTo>
                  <a:lnTo>
                    <a:pt x="9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8"/>
            <p:cNvSpPr/>
            <p:nvPr/>
          </p:nvSpPr>
          <p:spPr>
            <a:xfrm>
              <a:off x="12088858" y="4751714"/>
              <a:ext cx="120" cy="145"/>
            </a:xfrm>
            <a:custGeom>
              <a:rect b="b" l="l" r="r" t="t"/>
              <a:pathLst>
                <a:path extrusionOk="0" h="1" w="1">
                  <a:moveTo>
                    <a:pt x="0"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8"/>
            <p:cNvSpPr/>
            <p:nvPr/>
          </p:nvSpPr>
          <p:spPr>
            <a:xfrm>
              <a:off x="11069470" y="4515070"/>
              <a:ext cx="92000" cy="50383"/>
            </a:xfrm>
            <a:custGeom>
              <a:rect b="b" l="l" r="r" t="t"/>
              <a:pathLst>
                <a:path extrusionOk="0" h="350" w="772">
                  <a:moveTo>
                    <a:pt x="715" y="349"/>
                  </a:moveTo>
                  <a:lnTo>
                    <a:pt x="772" y="0"/>
                  </a:lnTo>
                  <a:lnTo>
                    <a:pt x="124" y="0"/>
                  </a:lnTo>
                  <a:lnTo>
                    <a:pt x="0"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8"/>
            <p:cNvSpPr/>
            <p:nvPr/>
          </p:nvSpPr>
          <p:spPr>
            <a:xfrm>
              <a:off x="11456656" y="4515070"/>
              <a:ext cx="96767" cy="50383"/>
            </a:xfrm>
            <a:custGeom>
              <a:rect b="b" l="l" r="r" t="t"/>
              <a:pathLst>
                <a:path extrusionOk="0" h="350" w="812">
                  <a:moveTo>
                    <a:pt x="811" y="349"/>
                  </a:moveTo>
                  <a:lnTo>
                    <a:pt x="749" y="0"/>
                  </a:lnTo>
                  <a:lnTo>
                    <a:pt x="0" y="0"/>
                  </a:lnTo>
                  <a:lnTo>
                    <a:pt x="34"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8"/>
            <p:cNvSpPr/>
            <p:nvPr/>
          </p:nvSpPr>
          <p:spPr>
            <a:xfrm>
              <a:off x="11557952" y="4515070"/>
              <a:ext cx="92119" cy="50383"/>
            </a:xfrm>
            <a:custGeom>
              <a:rect b="b" l="l" r="r" t="t"/>
              <a:pathLst>
                <a:path extrusionOk="0" h="350" w="773">
                  <a:moveTo>
                    <a:pt x="772" y="349"/>
                  </a:moveTo>
                  <a:lnTo>
                    <a:pt x="648" y="0"/>
                  </a:lnTo>
                  <a:lnTo>
                    <a:pt x="1" y="0"/>
                  </a:lnTo>
                  <a:lnTo>
                    <a:pt x="57"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8"/>
            <p:cNvSpPr/>
            <p:nvPr/>
          </p:nvSpPr>
          <p:spPr>
            <a:xfrm>
              <a:off x="11270749" y="4515070"/>
              <a:ext cx="83301" cy="50383"/>
            </a:xfrm>
            <a:custGeom>
              <a:rect b="b" l="l" r="r" t="t"/>
              <a:pathLst>
                <a:path extrusionOk="0" h="350" w="699">
                  <a:moveTo>
                    <a:pt x="1" y="349"/>
                  </a:moveTo>
                  <a:lnTo>
                    <a:pt x="699" y="349"/>
                  </a:lnTo>
                  <a:lnTo>
                    <a:pt x="699" y="0"/>
                  </a:lnTo>
                  <a:lnTo>
                    <a:pt x="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8"/>
            <p:cNvSpPr/>
            <p:nvPr/>
          </p:nvSpPr>
          <p:spPr>
            <a:xfrm>
              <a:off x="11166713" y="4515070"/>
              <a:ext cx="96052" cy="50383"/>
            </a:xfrm>
            <a:custGeom>
              <a:rect b="b" l="l" r="r" t="t"/>
              <a:pathLst>
                <a:path extrusionOk="0" h="350" w="806">
                  <a:moveTo>
                    <a:pt x="800" y="51"/>
                  </a:moveTo>
                  <a:lnTo>
                    <a:pt x="806" y="0"/>
                  </a:lnTo>
                  <a:lnTo>
                    <a:pt x="57" y="0"/>
                  </a:lnTo>
                  <a:lnTo>
                    <a:pt x="1" y="349"/>
                  </a:lnTo>
                  <a:lnTo>
                    <a:pt x="772"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8"/>
            <p:cNvSpPr/>
            <p:nvPr/>
          </p:nvSpPr>
          <p:spPr>
            <a:xfrm>
              <a:off x="11365371" y="4515070"/>
              <a:ext cx="84016" cy="50383"/>
            </a:xfrm>
            <a:custGeom>
              <a:rect b="b" l="l" r="r" t="t"/>
              <a:pathLst>
                <a:path extrusionOk="0" h="350" w="705">
                  <a:moveTo>
                    <a:pt x="682" y="175"/>
                  </a:moveTo>
                  <a:lnTo>
                    <a:pt x="688" y="175"/>
                  </a:lnTo>
                  <a:lnTo>
                    <a:pt x="665" y="0"/>
                  </a:lnTo>
                  <a:lnTo>
                    <a:pt x="1" y="0"/>
                  </a:lnTo>
                  <a:lnTo>
                    <a:pt x="1" y="349"/>
                  </a:lnTo>
                  <a:lnTo>
                    <a:pt x="705"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8"/>
            <p:cNvSpPr/>
            <p:nvPr/>
          </p:nvSpPr>
          <p:spPr>
            <a:xfrm>
              <a:off x="11647926" y="4515070"/>
              <a:ext cx="110829" cy="50383"/>
            </a:xfrm>
            <a:custGeom>
              <a:rect b="b" l="l" r="r" t="t"/>
              <a:pathLst>
                <a:path extrusionOk="0" h="350" w="930">
                  <a:moveTo>
                    <a:pt x="930" y="349"/>
                  </a:moveTo>
                  <a:lnTo>
                    <a:pt x="744" y="0"/>
                  </a:lnTo>
                  <a:lnTo>
                    <a:pt x="0" y="0"/>
                  </a:lnTo>
                  <a:lnTo>
                    <a:pt x="124"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8"/>
            <p:cNvSpPr/>
            <p:nvPr/>
          </p:nvSpPr>
          <p:spPr>
            <a:xfrm>
              <a:off x="11660676" y="4567752"/>
              <a:ext cx="120" cy="145"/>
            </a:xfrm>
            <a:custGeom>
              <a:rect b="b" l="l" r="r" t="t"/>
              <a:pathLst>
                <a:path extrusionOk="0" h="1" w="1">
                  <a:moveTo>
                    <a:pt x="0" y="0"/>
                  </a:move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8"/>
            <p:cNvSpPr/>
            <p:nvPr/>
          </p:nvSpPr>
          <p:spPr>
            <a:xfrm>
              <a:off x="11862671" y="4515070"/>
              <a:ext cx="116192" cy="50383"/>
            </a:xfrm>
            <a:custGeom>
              <a:rect b="b" l="l" r="r" t="t"/>
              <a:pathLst>
                <a:path extrusionOk="0" h="350" w="975">
                  <a:moveTo>
                    <a:pt x="975" y="349"/>
                  </a:moveTo>
                  <a:lnTo>
                    <a:pt x="733" y="0"/>
                  </a:lnTo>
                  <a:lnTo>
                    <a:pt x="1" y="0"/>
                  </a:lnTo>
                  <a:lnTo>
                    <a:pt x="203"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8"/>
            <p:cNvSpPr/>
            <p:nvPr/>
          </p:nvSpPr>
          <p:spPr>
            <a:xfrm>
              <a:off x="11963966" y="4515070"/>
              <a:ext cx="132995" cy="50383"/>
            </a:xfrm>
            <a:custGeom>
              <a:rect b="b" l="l" r="r" t="t"/>
              <a:pathLst>
                <a:path extrusionOk="0" h="350" w="1116">
                  <a:moveTo>
                    <a:pt x="1116" y="349"/>
                  </a:moveTo>
                  <a:lnTo>
                    <a:pt x="885" y="62"/>
                  </a:lnTo>
                  <a:lnTo>
                    <a:pt x="834" y="0"/>
                  </a:lnTo>
                  <a:lnTo>
                    <a:pt x="1" y="0"/>
                  </a:lnTo>
                  <a:lnTo>
                    <a:pt x="243"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8"/>
            <p:cNvSpPr/>
            <p:nvPr/>
          </p:nvSpPr>
          <p:spPr>
            <a:xfrm>
              <a:off x="10623174" y="4515070"/>
              <a:ext cx="132280" cy="50383"/>
            </a:xfrm>
            <a:custGeom>
              <a:rect b="b" l="l" r="r" t="t"/>
              <a:pathLst>
                <a:path extrusionOk="0" h="350" w="1110">
                  <a:moveTo>
                    <a:pt x="867" y="349"/>
                  </a:moveTo>
                  <a:lnTo>
                    <a:pt x="1109" y="0"/>
                  </a:lnTo>
                  <a:lnTo>
                    <a:pt x="282" y="0"/>
                  </a:lnTo>
                  <a:lnTo>
                    <a:pt x="0"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8"/>
            <p:cNvSpPr/>
            <p:nvPr/>
          </p:nvSpPr>
          <p:spPr>
            <a:xfrm>
              <a:off x="10362072" y="4515070"/>
              <a:ext cx="143006" cy="50383"/>
            </a:xfrm>
            <a:custGeom>
              <a:rect b="b" l="l" r="r" t="t"/>
              <a:pathLst>
                <a:path extrusionOk="0" h="350" w="1200">
                  <a:moveTo>
                    <a:pt x="918" y="349"/>
                  </a:moveTo>
                  <a:lnTo>
                    <a:pt x="1200" y="0"/>
                  </a:lnTo>
                  <a:lnTo>
                    <a:pt x="282" y="0"/>
                  </a:lnTo>
                  <a:lnTo>
                    <a:pt x="0"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8"/>
            <p:cNvSpPr/>
            <p:nvPr/>
          </p:nvSpPr>
          <p:spPr>
            <a:xfrm>
              <a:off x="10153403" y="4515070"/>
              <a:ext cx="107493" cy="50383"/>
            </a:xfrm>
            <a:custGeom>
              <a:rect b="b" l="l" r="r" t="t"/>
              <a:pathLst>
                <a:path extrusionOk="0" h="350" w="902">
                  <a:moveTo>
                    <a:pt x="901" y="0"/>
                  </a:moveTo>
                  <a:lnTo>
                    <a:pt x="349" y="0"/>
                  </a:lnTo>
                  <a:lnTo>
                    <a:pt x="0" y="349"/>
                  </a:lnTo>
                  <a:lnTo>
                    <a:pt x="603"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8"/>
            <p:cNvSpPr/>
            <p:nvPr/>
          </p:nvSpPr>
          <p:spPr>
            <a:xfrm>
              <a:off x="10240636" y="4515070"/>
              <a:ext cx="139669" cy="50383"/>
            </a:xfrm>
            <a:custGeom>
              <a:rect b="b" l="l" r="r" t="t"/>
              <a:pathLst>
                <a:path extrusionOk="0" h="350" w="1172">
                  <a:moveTo>
                    <a:pt x="141" y="186"/>
                  </a:moveTo>
                  <a:lnTo>
                    <a:pt x="79" y="259"/>
                  </a:lnTo>
                  <a:lnTo>
                    <a:pt x="0" y="349"/>
                  </a:lnTo>
                  <a:lnTo>
                    <a:pt x="890" y="349"/>
                  </a:lnTo>
                  <a:lnTo>
                    <a:pt x="1171" y="0"/>
                  </a:lnTo>
                  <a:lnTo>
                    <a:pt x="2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8"/>
            <p:cNvSpPr/>
            <p:nvPr/>
          </p:nvSpPr>
          <p:spPr>
            <a:xfrm>
              <a:off x="10081544" y="4579844"/>
              <a:ext cx="133710" cy="73125"/>
            </a:xfrm>
            <a:custGeom>
              <a:rect b="b" l="l" r="r" t="t"/>
              <a:pathLst>
                <a:path extrusionOk="0" h="508" w="1122">
                  <a:moveTo>
                    <a:pt x="1121" y="1"/>
                  </a:moveTo>
                  <a:lnTo>
                    <a:pt x="507" y="1"/>
                  </a:lnTo>
                  <a:lnTo>
                    <a:pt x="0" y="508"/>
                  </a:lnTo>
                  <a:lnTo>
                    <a:pt x="687"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8"/>
            <p:cNvSpPr/>
            <p:nvPr/>
          </p:nvSpPr>
          <p:spPr>
            <a:xfrm>
              <a:off x="10009088" y="4666643"/>
              <a:ext cx="144316" cy="73844"/>
            </a:xfrm>
            <a:custGeom>
              <a:rect b="b" l="l" r="r" t="t"/>
              <a:pathLst>
                <a:path extrusionOk="0" h="513" w="1211">
                  <a:moveTo>
                    <a:pt x="1008" y="242"/>
                  </a:moveTo>
                  <a:lnTo>
                    <a:pt x="1008" y="242"/>
                  </a:lnTo>
                  <a:lnTo>
                    <a:pt x="1183" y="34"/>
                  </a:lnTo>
                  <a:lnTo>
                    <a:pt x="1211" y="0"/>
                  </a:lnTo>
                  <a:lnTo>
                    <a:pt x="507" y="0"/>
                  </a:lnTo>
                  <a:lnTo>
                    <a:pt x="0" y="513"/>
                  </a:lnTo>
                  <a:lnTo>
                    <a:pt x="777" y="513"/>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8"/>
            <p:cNvSpPr/>
            <p:nvPr/>
          </p:nvSpPr>
          <p:spPr>
            <a:xfrm>
              <a:off x="10846620" y="4515070"/>
              <a:ext cx="122866" cy="50383"/>
            </a:xfrm>
            <a:custGeom>
              <a:rect b="b" l="l" r="r" t="t"/>
              <a:pathLst>
                <a:path extrusionOk="0" h="350" w="1031">
                  <a:moveTo>
                    <a:pt x="851" y="349"/>
                  </a:moveTo>
                  <a:lnTo>
                    <a:pt x="1031" y="0"/>
                  </a:lnTo>
                  <a:lnTo>
                    <a:pt x="197" y="0"/>
                  </a:lnTo>
                  <a:lnTo>
                    <a:pt x="0"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8"/>
            <p:cNvSpPr/>
            <p:nvPr/>
          </p:nvSpPr>
          <p:spPr>
            <a:xfrm>
              <a:off x="10486843" y="4515070"/>
              <a:ext cx="154565" cy="50383"/>
            </a:xfrm>
            <a:custGeom>
              <a:rect b="b" l="l" r="r" t="t"/>
              <a:pathLst>
                <a:path extrusionOk="0" h="350" w="1297">
                  <a:moveTo>
                    <a:pt x="130" y="186"/>
                  </a:moveTo>
                  <a:lnTo>
                    <a:pt x="1" y="349"/>
                  </a:lnTo>
                  <a:lnTo>
                    <a:pt x="1015" y="349"/>
                  </a:lnTo>
                  <a:lnTo>
                    <a:pt x="1296" y="0"/>
                  </a:lnTo>
                  <a:lnTo>
                    <a:pt x="28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8"/>
            <p:cNvSpPr/>
            <p:nvPr/>
          </p:nvSpPr>
          <p:spPr>
            <a:xfrm>
              <a:off x="10961382" y="4515070"/>
              <a:ext cx="110829" cy="50383"/>
            </a:xfrm>
            <a:custGeom>
              <a:rect b="b" l="l" r="r" t="t"/>
              <a:pathLst>
                <a:path extrusionOk="0" h="350" w="930">
                  <a:moveTo>
                    <a:pt x="0" y="349"/>
                  </a:moveTo>
                  <a:lnTo>
                    <a:pt x="800" y="349"/>
                  </a:lnTo>
                  <a:lnTo>
                    <a:pt x="930" y="0"/>
                  </a:lnTo>
                  <a:lnTo>
                    <a:pt x="181" y="0"/>
                  </a:lnTo>
                  <a:lnTo>
                    <a:pt x="85" y="186"/>
                  </a:lnTo>
                  <a:lnTo>
                    <a:pt x="85" y="186"/>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8"/>
            <p:cNvSpPr/>
            <p:nvPr/>
          </p:nvSpPr>
          <p:spPr>
            <a:xfrm>
              <a:off x="10740557" y="4515070"/>
              <a:ext cx="116192" cy="50383"/>
            </a:xfrm>
            <a:custGeom>
              <a:rect b="b" l="l" r="r" t="t"/>
              <a:pathLst>
                <a:path extrusionOk="0" h="350" w="975">
                  <a:moveTo>
                    <a:pt x="772" y="349"/>
                  </a:moveTo>
                  <a:lnTo>
                    <a:pt x="879" y="164"/>
                  </a:lnTo>
                  <a:lnTo>
                    <a:pt x="975" y="0"/>
                  </a:lnTo>
                  <a:lnTo>
                    <a:pt x="243" y="0"/>
                  </a:lnTo>
                  <a:lnTo>
                    <a:pt x="1" y="3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8"/>
            <p:cNvSpPr/>
            <p:nvPr/>
          </p:nvSpPr>
          <p:spPr>
            <a:xfrm>
              <a:off x="10768801" y="4512622"/>
              <a:ext cx="120" cy="145"/>
            </a:xfrm>
            <a:custGeom>
              <a:rect b="b" l="l" r="r" t="t"/>
              <a:pathLst>
                <a:path extrusionOk="0" h="1" w="1">
                  <a:moveTo>
                    <a:pt x="0"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8"/>
            <p:cNvSpPr/>
            <p:nvPr/>
          </p:nvSpPr>
          <p:spPr>
            <a:xfrm>
              <a:off x="9955342" y="4754162"/>
              <a:ext cx="136332" cy="51964"/>
            </a:xfrm>
            <a:custGeom>
              <a:rect b="b" l="l" r="r" t="t"/>
              <a:pathLst>
                <a:path extrusionOk="0" h="361" w="1144">
                  <a:moveTo>
                    <a:pt x="355" y="0"/>
                  </a:moveTo>
                  <a:lnTo>
                    <a:pt x="1" y="361"/>
                  </a:lnTo>
                  <a:lnTo>
                    <a:pt x="840" y="361"/>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8"/>
            <p:cNvSpPr/>
            <p:nvPr/>
          </p:nvSpPr>
          <p:spPr>
            <a:xfrm>
              <a:off x="10056756" y="4808429"/>
              <a:ext cx="120" cy="145"/>
            </a:xfrm>
            <a:custGeom>
              <a:rect b="b" l="l" r="r" t="t"/>
              <a:pathLst>
                <a:path extrusionOk="0" h="1" w="1">
                  <a:moveTo>
                    <a:pt x="0"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8"/>
            <p:cNvSpPr/>
            <p:nvPr/>
          </p:nvSpPr>
          <p:spPr>
            <a:xfrm>
              <a:off x="10224430" y="2584918"/>
              <a:ext cx="1483325" cy="1698417"/>
            </a:xfrm>
            <a:custGeom>
              <a:rect b="b" l="l" r="r" t="t"/>
              <a:pathLst>
                <a:path extrusionOk="0" h="11799" w="12447">
                  <a:moveTo>
                    <a:pt x="1" y="1"/>
                  </a:moveTo>
                  <a:lnTo>
                    <a:pt x="1" y="11799"/>
                  </a:lnTo>
                  <a:lnTo>
                    <a:pt x="649" y="11799"/>
                  </a:lnTo>
                  <a:lnTo>
                    <a:pt x="12447" y="1"/>
                  </a:lnTo>
                  <a:close/>
                </a:path>
              </a:pathLst>
            </a:custGeom>
            <a:solidFill>
              <a:srgbClr val="91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8"/>
            <p:cNvSpPr/>
            <p:nvPr/>
          </p:nvSpPr>
          <p:spPr>
            <a:xfrm>
              <a:off x="10811704" y="2584918"/>
              <a:ext cx="1679243" cy="1698417"/>
            </a:xfrm>
            <a:custGeom>
              <a:rect b="b" l="l" r="r" t="t"/>
              <a:pathLst>
                <a:path extrusionOk="0" h="11799" w="14091">
                  <a:moveTo>
                    <a:pt x="1" y="11799"/>
                  </a:moveTo>
                  <a:lnTo>
                    <a:pt x="14091" y="11799"/>
                  </a:lnTo>
                  <a:lnTo>
                    <a:pt x="14091" y="1"/>
                  </a:lnTo>
                  <a:lnTo>
                    <a:pt x="11793" y="1"/>
                  </a:lnTo>
                  <a:close/>
                </a:path>
              </a:pathLst>
            </a:custGeom>
            <a:solidFill>
              <a:srgbClr val="91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8"/>
            <p:cNvSpPr/>
            <p:nvPr/>
          </p:nvSpPr>
          <p:spPr>
            <a:xfrm>
              <a:off x="10301652" y="2584918"/>
              <a:ext cx="1915440" cy="1698417"/>
            </a:xfrm>
            <a:custGeom>
              <a:rect b="b" l="l" r="r" t="t"/>
              <a:pathLst>
                <a:path extrusionOk="0" h="11799" w="16073">
                  <a:moveTo>
                    <a:pt x="11799" y="1"/>
                  </a:moveTo>
                  <a:lnTo>
                    <a:pt x="1" y="11799"/>
                  </a:lnTo>
                  <a:lnTo>
                    <a:pt x="4281" y="11799"/>
                  </a:lnTo>
                  <a:lnTo>
                    <a:pt x="16073" y="1"/>
                  </a:lnTo>
                  <a:close/>
                </a:path>
              </a:pathLst>
            </a:custGeom>
            <a:solidFill>
              <a:srgbClr val="91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8"/>
            <p:cNvSpPr/>
            <p:nvPr/>
          </p:nvSpPr>
          <p:spPr>
            <a:xfrm>
              <a:off x="9662061" y="4917106"/>
              <a:ext cx="3369211" cy="112854"/>
            </a:xfrm>
            <a:custGeom>
              <a:rect b="b" l="l" r="r" t="t"/>
              <a:pathLst>
                <a:path extrusionOk="0" h="784" w="28272">
                  <a:moveTo>
                    <a:pt x="1" y="0"/>
                  </a:moveTo>
                  <a:cubicBezTo>
                    <a:pt x="1" y="434"/>
                    <a:pt x="356" y="783"/>
                    <a:pt x="789" y="783"/>
                  </a:cubicBezTo>
                  <a:lnTo>
                    <a:pt x="14136" y="783"/>
                  </a:lnTo>
                  <a:lnTo>
                    <a:pt x="27488" y="783"/>
                  </a:lnTo>
                  <a:cubicBezTo>
                    <a:pt x="27922" y="783"/>
                    <a:pt x="28271" y="434"/>
                    <a:pt x="2827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8"/>
            <p:cNvSpPr/>
            <p:nvPr/>
          </p:nvSpPr>
          <p:spPr>
            <a:xfrm>
              <a:off x="9662061" y="4377171"/>
              <a:ext cx="3369211" cy="540085"/>
            </a:xfrm>
            <a:custGeom>
              <a:rect b="b" l="l" r="r" t="t"/>
              <a:pathLst>
                <a:path extrusionOk="0" h="3752" w="28272">
                  <a:moveTo>
                    <a:pt x="14136" y="1"/>
                  </a:moveTo>
                  <a:lnTo>
                    <a:pt x="3734" y="1"/>
                  </a:lnTo>
                  <a:lnTo>
                    <a:pt x="1" y="3751"/>
                  </a:lnTo>
                  <a:lnTo>
                    <a:pt x="28271" y="3751"/>
                  </a:lnTo>
                  <a:lnTo>
                    <a:pt x="24537"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8"/>
            <p:cNvSpPr/>
            <p:nvPr/>
          </p:nvSpPr>
          <p:spPr>
            <a:xfrm>
              <a:off x="10107046" y="2431761"/>
              <a:ext cx="2479240" cy="1945572"/>
            </a:xfrm>
            <a:custGeom>
              <a:rect b="b" l="l" r="r" t="t"/>
              <a:pathLst>
                <a:path extrusionOk="0" h="13516" w="20804">
                  <a:moveTo>
                    <a:pt x="20488" y="0"/>
                  </a:moveTo>
                  <a:lnTo>
                    <a:pt x="316" y="0"/>
                  </a:lnTo>
                  <a:cubicBezTo>
                    <a:pt x="141" y="0"/>
                    <a:pt x="0" y="147"/>
                    <a:pt x="0" y="321"/>
                  </a:cubicBezTo>
                  <a:lnTo>
                    <a:pt x="0" y="13516"/>
                  </a:lnTo>
                  <a:lnTo>
                    <a:pt x="20803" y="13516"/>
                  </a:lnTo>
                  <a:lnTo>
                    <a:pt x="20803" y="321"/>
                  </a:lnTo>
                  <a:cubicBezTo>
                    <a:pt x="20803" y="147"/>
                    <a:pt x="20663" y="0"/>
                    <a:pt x="2048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8"/>
            <p:cNvSpPr/>
            <p:nvPr/>
          </p:nvSpPr>
          <p:spPr>
            <a:xfrm>
              <a:off x="10324533" y="4363497"/>
              <a:ext cx="2044979" cy="26774"/>
            </a:xfrm>
            <a:custGeom>
              <a:rect b="b" l="l" r="r" t="t"/>
              <a:pathLst>
                <a:path extrusionOk="0" h="186" w="17160">
                  <a:moveTo>
                    <a:pt x="0" y="96"/>
                  </a:moveTo>
                  <a:cubicBezTo>
                    <a:pt x="715" y="73"/>
                    <a:pt x="1430" y="62"/>
                    <a:pt x="2146" y="51"/>
                  </a:cubicBezTo>
                  <a:lnTo>
                    <a:pt x="4291" y="23"/>
                  </a:lnTo>
                  <a:cubicBezTo>
                    <a:pt x="5716" y="6"/>
                    <a:pt x="7146" y="6"/>
                    <a:pt x="8577" y="0"/>
                  </a:cubicBezTo>
                  <a:cubicBezTo>
                    <a:pt x="10007" y="6"/>
                    <a:pt x="11438" y="6"/>
                    <a:pt x="12868" y="23"/>
                  </a:cubicBezTo>
                  <a:lnTo>
                    <a:pt x="15014" y="51"/>
                  </a:lnTo>
                  <a:cubicBezTo>
                    <a:pt x="15729" y="62"/>
                    <a:pt x="16444" y="73"/>
                    <a:pt x="17159" y="96"/>
                  </a:cubicBezTo>
                  <a:cubicBezTo>
                    <a:pt x="16444" y="118"/>
                    <a:pt x="15729" y="124"/>
                    <a:pt x="15014" y="141"/>
                  </a:cubicBezTo>
                  <a:lnTo>
                    <a:pt x="12868" y="169"/>
                  </a:lnTo>
                  <a:cubicBezTo>
                    <a:pt x="11438" y="180"/>
                    <a:pt x="10007" y="180"/>
                    <a:pt x="8577" y="186"/>
                  </a:cubicBezTo>
                  <a:cubicBezTo>
                    <a:pt x="7146" y="180"/>
                    <a:pt x="5716" y="180"/>
                    <a:pt x="4291" y="169"/>
                  </a:cubicBezTo>
                  <a:lnTo>
                    <a:pt x="2146" y="141"/>
                  </a:lnTo>
                  <a:cubicBezTo>
                    <a:pt x="1430" y="124"/>
                    <a:pt x="715" y="113"/>
                    <a:pt x="0" y="96"/>
                  </a:cubicBezTo>
                  <a:close/>
                </a:path>
              </a:pathLst>
            </a:custGeom>
            <a:solidFill>
              <a:srgbClr val="112C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8"/>
            <p:cNvSpPr/>
            <p:nvPr/>
          </p:nvSpPr>
          <p:spPr>
            <a:xfrm>
              <a:off x="11131199" y="4653687"/>
              <a:ext cx="107493" cy="73125"/>
            </a:xfrm>
            <a:custGeom>
              <a:rect b="b" l="l" r="r" t="t"/>
              <a:pathLst>
                <a:path extrusionOk="0" h="508" w="902">
                  <a:moveTo>
                    <a:pt x="85" y="0"/>
                  </a:moveTo>
                  <a:lnTo>
                    <a:pt x="0" y="507"/>
                  </a:lnTo>
                  <a:lnTo>
                    <a:pt x="851" y="507"/>
                  </a:lnTo>
                  <a:lnTo>
                    <a:pt x="90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8"/>
            <p:cNvSpPr/>
            <p:nvPr/>
          </p:nvSpPr>
          <p:spPr>
            <a:xfrm>
              <a:off x="10358020" y="4653687"/>
              <a:ext cx="170653" cy="73125"/>
            </a:xfrm>
            <a:custGeom>
              <a:rect b="b" l="l" r="r" t="t"/>
              <a:pathLst>
                <a:path extrusionOk="0" h="508" w="1432">
                  <a:moveTo>
                    <a:pt x="1431" y="0"/>
                  </a:moveTo>
                  <a:lnTo>
                    <a:pt x="412" y="0"/>
                  </a:lnTo>
                  <a:lnTo>
                    <a:pt x="1" y="507"/>
                  </a:lnTo>
                  <a:lnTo>
                    <a:pt x="1020"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8"/>
            <p:cNvSpPr/>
            <p:nvPr/>
          </p:nvSpPr>
          <p:spPr>
            <a:xfrm>
              <a:off x="11354646" y="4653687"/>
              <a:ext cx="98793" cy="73125"/>
            </a:xfrm>
            <a:custGeom>
              <a:rect b="b" l="l" r="r" t="t"/>
              <a:pathLst>
                <a:path extrusionOk="0" h="508" w="829">
                  <a:moveTo>
                    <a:pt x="772" y="0"/>
                  </a:moveTo>
                  <a:lnTo>
                    <a:pt x="0" y="0"/>
                  </a:lnTo>
                  <a:lnTo>
                    <a:pt x="0" y="507"/>
                  </a:lnTo>
                  <a:lnTo>
                    <a:pt x="828"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8"/>
            <p:cNvSpPr/>
            <p:nvPr/>
          </p:nvSpPr>
          <p:spPr>
            <a:xfrm>
              <a:off x="11568081" y="4653687"/>
              <a:ext cx="123581" cy="73125"/>
            </a:xfrm>
            <a:custGeom>
              <a:rect b="b" l="l" r="r" t="t"/>
              <a:pathLst>
                <a:path extrusionOk="0" h="508" w="1037">
                  <a:moveTo>
                    <a:pt x="1036" y="507"/>
                  </a:moveTo>
                  <a:lnTo>
                    <a:pt x="851" y="0"/>
                  </a:lnTo>
                  <a:lnTo>
                    <a:pt x="0" y="0"/>
                  </a:lnTo>
                  <a:lnTo>
                    <a:pt x="85"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8"/>
            <p:cNvSpPr/>
            <p:nvPr/>
          </p:nvSpPr>
          <p:spPr>
            <a:xfrm>
              <a:off x="11682127" y="4653687"/>
              <a:ext cx="141099" cy="73125"/>
            </a:xfrm>
            <a:custGeom>
              <a:rect b="b" l="l" r="r" t="t"/>
              <a:pathLst>
                <a:path extrusionOk="0" h="508" w="1184">
                  <a:moveTo>
                    <a:pt x="1183" y="507"/>
                  </a:moveTo>
                  <a:lnTo>
                    <a:pt x="919" y="0"/>
                  </a:lnTo>
                  <a:lnTo>
                    <a:pt x="1" y="0"/>
                  </a:lnTo>
                  <a:lnTo>
                    <a:pt x="181"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8"/>
            <p:cNvSpPr/>
            <p:nvPr/>
          </p:nvSpPr>
          <p:spPr>
            <a:xfrm>
              <a:off x="11678791" y="4650378"/>
              <a:ext cx="120" cy="145"/>
            </a:xfrm>
            <a:custGeom>
              <a:rect b="b" l="l" r="r" t="t"/>
              <a:pathLst>
                <a:path extrusionOk="0" h="1" w="1">
                  <a:moveTo>
                    <a:pt x="0" y="1"/>
                  </a:move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8"/>
            <p:cNvSpPr/>
            <p:nvPr/>
          </p:nvSpPr>
          <p:spPr>
            <a:xfrm>
              <a:off x="11458682" y="4653687"/>
              <a:ext cx="107493" cy="73125"/>
            </a:xfrm>
            <a:custGeom>
              <a:rect b="b" l="l" r="r" t="t"/>
              <a:pathLst>
                <a:path extrusionOk="0" h="508" w="902">
                  <a:moveTo>
                    <a:pt x="817" y="0"/>
                  </a:moveTo>
                  <a:lnTo>
                    <a:pt x="0" y="0"/>
                  </a:lnTo>
                  <a:lnTo>
                    <a:pt x="29" y="254"/>
                  </a:lnTo>
                  <a:lnTo>
                    <a:pt x="29" y="254"/>
                  </a:lnTo>
                  <a:lnTo>
                    <a:pt x="51" y="507"/>
                  </a:lnTo>
                  <a:lnTo>
                    <a:pt x="901"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8"/>
            <p:cNvSpPr/>
            <p:nvPr/>
          </p:nvSpPr>
          <p:spPr>
            <a:xfrm>
              <a:off x="11005714" y="4653687"/>
              <a:ext cx="123581" cy="73125"/>
            </a:xfrm>
            <a:custGeom>
              <a:rect b="b" l="l" r="r" t="t"/>
              <a:pathLst>
                <a:path extrusionOk="0" h="508" w="1037">
                  <a:moveTo>
                    <a:pt x="186" y="0"/>
                  </a:moveTo>
                  <a:lnTo>
                    <a:pt x="0" y="507"/>
                  </a:lnTo>
                  <a:lnTo>
                    <a:pt x="952" y="507"/>
                  </a:lnTo>
                  <a:lnTo>
                    <a:pt x="10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8"/>
            <p:cNvSpPr/>
            <p:nvPr/>
          </p:nvSpPr>
          <p:spPr>
            <a:xfrm>
              <a:off x="10629133" y="4653687"/>
              <a:ext cx="143721" cy="73125"/>
            </a:xfrm>
            <a:custGeom>
              <a:rect b="b" l="l" r="r" t="t"/>
              <a:pathLst>
                <a:path extrusionOk="0" h="508" w="1206">
                  <a:moveTo>
                    <a:pt x="1206" y="0"/>
                  </a:moveTo>
                  <a:lnTo>
                    <a:pt x="356" y="0"/>
                  </a:lnTo>
                  <a:lnTo>
                    <a:pt x="1" y="507"/>
                  </a:lnTo>
                  <a:lnTo>
                    <a:pt x="913"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8"/>
            <p:cNvSpPr/>
            <p:nvPr/>
          </p:nvSpPr>
          <p:spPr>
            <a:xfrm>
              <a:off x="10494232" y="4653687"/>
              <a:ext cx="162550" cy="73125"/>
            </a:xfrm>
            <a:custGeom>
              <a:rect b="b" l="l" r="r" t="t"/>
              <a:pathLst>
                <a:path extrusionOk="0" h="508" w="1364">
                  <a:moveTo>
                    <a:pt x="412" y="0"/>
                  </a:moveTo>
                  <a:lnTo>
                    <a:pt x="198" y="265"/>
                  </a:lnTo>
                  <a:lnTo>
                    <a:pt x="198" y="270"/>
                  </a:lnTo>
                  <a:lnTo>
                    <a:pt x="1" y="507"/>
                  </a:lnTo>
                  <a:lnTo>
                    <a:pt x="1009" y="507"/>
                  </a:lnTo>
                  <a:lnTo>
                    <a:pt x="136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10751998" y="4653687"/>
              <a:ext cx="140384" cy="73125"/>
            </a:xfrm>
            <a:custGeom>
              <a:rect b="b" l="l" r="r" t="t"/>
              <a:pathLst>
                <a:path extrusionOk="0" h="508" w="1178">
                  <a:moveTo>
                    <a:pt x="1177" y="0"/>
                  </a:moveTo>
                  <a:lnTo>
                    <a:pt x="293" y="0"/>
                  </a:lnTo>
                  <a:lnTo>
                    <a:pt x="141" y="265"/>
                  </a:lnTo>
                  <a:lnTo>
                    <a:pt x="0" y="507"/>
                  </a:lnTo>
                  <a:lnTo>
                    <a:pt x="913"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8"/>
            <p:cNvSpPr/>
            <p:nvPr/>
          </p:nvSpPr>
          <p:spPr>
            <a:xfrm>
              <a:off x="11243937" y="4653687"/>
              <a:ext cx="98793" cy="73125"/>
            </a:xfrm>
            <a:custGeom>
              <a:rect b="b" l="l" r="r" t="t"/>
              <a:pathLst>
                <a:path extrusionOk="0" h="508" w="829">
                  <a:moveTo>
                    <a:pt x="28" y="254"/>
                  </a:moveTo>
                  <a:lnTo>
                    <a:pt x="28" y="254"/>
                  </a:lnTo>
                  <a:lnTo>
                    <a:pt x="0" y="507"/>
                  </a:lnTo>
                  <a:lnTo>
                    <a:pt x="828" y="507"/>
                  </a:lnTo>
                  <a:lnTo>
                    <a:pt x="828" y="0"/>
                  </a:lnTo>
                  <a:lnTo>
                    <a:pt x="5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8"/>
            <p:cNvSpPr/>
            <p:nvPr/>
          </p:nvSpPr>
          <p:spPr>
            <a:xfrm>
              <a:off x="12371411" y="4566026"/>
              <a:ext cx="157783" cy="73125"/>
            </a:xfrm>
            <a:custGeom>
              <a:rect b="b" l="l" r="r" t="t"/>
              <a:pathLst>
                <a:path extrusionOk="0" h="508" w="1324">
                  <a:moveTo>
                    <a:pt x="0" y="1"/>
                  </a:moveTo>
                  <a:lnTo>
                    <a:pt x="411" y="508"/>
                  </a:lnTo>
                  <a:lnTo>
                    <a:pt x="1324" y="508"/>
                  </a:lnTo>
                  <a:lnTo>
                    <a:pt x="89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8"/>
            <p:cNvSpPr/>
            <p:nvPr/>
          </p:nvSpPr>
          <p:spPr>
            <a:xfrm>
              <a:off x="12447919" y="4501251"/>
              <a:ext cx="103441" cy="50383"/>
            </a:xfrm>
            <a:custGeom>
              <a:rect b="b" l="l" r="r" t="t"/>
              <a:pathLst>
                <a:path extrusionOk="0" h="350" w="868">
                  <a:moveTo>
                    <a:pt x="867" y="350"/>
                  </a:moveTo>
                  <a:lnTo>
                    <a:pt x="518" y="0"/>
                  </a:lnTo>
                  <a:lnTo>
                    <a:pt x="0" y="0"/>
                  </a:lnTo>
                  <a:lnTo>
                    <a:pt x="293"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8"/>
            <p:cNvSpPr/>
            <p:nvPr/>
          </p:nvSpPr>
          <p:spPr>
            <a:xfrm>
              <a:off x="11804277" y="4653687"/>
              <a:ext cx="141099" cy="73125"/>
            </a:xfrm>
            <a:custGeom>
              <a:rect b="b" l="l" r="r" t="t"/>
              <a:pathLst>
                <a:path extrusionOk="0" h="508" w="1184">
                  <a:moveTo>
                    <a:pt x="1183" y="507"/>
                  </a:moveTo>
                  <a:lnTo>
                    <a:pt x="890" y="0"/>
                  </a:lnTo>
                  <a:lnTo>
                    <a:pt x="1" y="0"/>
                  </a:lnTo>
                  <a:lnTo>
                    <a:pt x="130" y="242"/>
                  </a:lnTo>
                  <a:lnTo>
                    <a:pt x="271"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8"/>
            <p:cNvSpPr/>
            <p:nvPr/>
          </p:nvSpPr>
          <p:spPr>
            <a:xfrm>
              <a:off x="12429805" y="4653687"/>
              <a:ext cx="161120" cy="73125"/>
            </a:xfrm>
            <a:custGeom>
              <a:rect b="b" l="l" r="r" t="t"/>
              <a:pathLst>
                <a:path extrusionOk="0" h="508" w="1352">
                  <a:moveTo>
                    <a:pt x="1352" y="507"/>
                  </a:moveTo>
                  <a:lnTo>
                    <a:pt x="918" y="0"/>
                  </a:lnTo>
                  <a:lnTo>
                    <a:pt x="0" y="0"/>
                  </a:lnTo>
                  <a:lnTo>
                    <a:pt x="411"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8"/>
            <p:cNvSpPr/>
            <p:nvPr/>
          </p:nvSpPr>
          <p:spPr>
            <a:xfrm>
              <a:off x="12328390" y="4501251"/>
              <a:ext cx="139073" cy="50383"/>
            </a:xfrm>
            <a:custGeom>
              <a:rect b="b" l="l" r="r" t="t"/>
              <a:pathLst>
                <a:path extrusionOk="0" h="350" w="1167">
                  <a:moveTo>
                    <a:pt x="1167" y="350"/>
                  </a:moveTo>
                  <a:lnTo>
                    <a:pt x="1031" y="192"/>
                  </a:lnTo>
                  <a:lnTo>
                    <a:pt x="868" y="0"/>
                  </a:lnTo>
                  <a:lnTo>
                    <a:pt x="1" y="0"/>
                  </a:lnTo>
                  <a:lnTo>
                    <a:pt x="282"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8"/>
            <p:cNvSpPr/>
            <p:nvPr/>
          </p:nvSpPr>
          <p:spPr>
            <a:xfrm>
              <a:off x="11923807" y="4653687"/>
              <a:ext cx="144316" cy="73125"/>
            </a:xfrm>
            <a:custGeom>
              <a:rect b="b" l="l" r="r" t="t"/>
              <a:pathLst>
                <a:path extrusionOk="0" h="508" w="1211">
                  <a:moveTo>
                    <a:pt x="1211" y="507"/>
                  </a:moveTo>
                  <a:lnTo>
                    <a:pt x="856" y="0"/>
                  </a:lnTo>
                  <a:lnTo>
                    <a:pt x="0" y="0"/>
                  </a:lnTo>
                  <a:lnTo>
                    <a:pt x="146" y="242"/>
                  </a:lnTo>
                  <a:lnTo>
                    <a:pt x="141" y="242"/>
                  </a:lnTo>
                  <a:lnTo>
                    <a:pt x="298"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8"/>
            <p:cNvSpPr/>
            <p:nvPr/>
          </p:nvSpPr>
          <p:spPr>
            <a:xfrm>
              <a:off x="12040475" y="4653687"/>
              <a:ext cx="161954" cy="73125"/>
            </a:xfrm>
            <a:custGeom>
              <a:rect b="b" l="l" r="r" t="t"/>
              <a:pathLst>
                <a:path extrusionOk="0" h="508" w="1359">
                  <a:moveTo>
                    <a:pt x="1358" y="507"/>
                  </a:moveTo>
                  <a:lnTo>
                    <a:pt x="947" y="0"/>
                  </a:lnTo>
                  <a:lnTo>
                    <a:pt x="1" y="0"/>
                  </a:lnTo>
                  <a:lnTo>
                    <a:pt x="356"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8"/>
            <p:cNvSpPr/>
            <p:nvPr/>
          </p:nvSpPr>
          <p:spPr>
            <a:xfrm>
              <a:off x="12304915" y="4653687"/>
              <a:ext cx="159213" cy="73125"/>
            </a:xfrm>
            <a:custGeom>
              <a:rect b="b" l="l" r="r" t="t"/>
              <a:pathLst>
                <a:path extrusionOk="0" h="508" w="1336">
                  <a:moveTo>
                    <a:pt x="1335" y="507"/>
                  </a:moveTo>
                  <a:lnTo>
                    <a:pt x="1138" y="265"/>
                  </a:lnTo>
                  <a:lnTo>
                    <a:pt x="1138" y="265"/>
                  </a:lnTo>
                  <a:lnTo>
                    <a:pt x="919" y="0"/>
                  </a:lnTo>
                  <a:lnTo>
                    <a:pt x="1" y="0"/>
                  </a:lnTo>
                  <a:lnTo>
                    <a:pt x="412"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8"/>
            <p:cNvSpPr/>
            <p:nvPr/>
          </p:nvSpPr>
          <p:spPr>
            <a:xfrm>
              <a:off x="12415623" y="4650378"/>
              <a:ext cx="120" cy="145"/>
            </a:xfrm>
            <a:custGeom>
              <a:rect b="b" l="l" r="r" t="t"/>
              <a:pathLst>
                <a:path extrusionOk="0" h="1" w="1">
                  <a:moveTo>
                    <a:pt x="1"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8"/>
            <p:cNvSpPr/>
            <p:nvPr/>
          </p:nvSpPr>
          <p:spPr>
            <a:xfrm>
              <a:off x="12168702" y="4653687"/>
              <a:ext cx="169938" cy="73125"/>
            </a:xfrm>
            <a:custGeom>
              <a:rect b="b" l="l" r="r" t="t"/>
              <a:pathLst>
                <a:path extrusionOk="0" h="508" w="1426">
                  <a:moveTo>
                    <a:pt x="1425" y="507"/>
                  </a:moveTo>
                  <a:lnTo>
                    <a:pt x="1234" y="265"/>
                  </a:lnTo>
                  <a:lnTo>
                    <a:pt x="1234" y="265"/>
                  </a:lnTo>
                  <a:lnTo>
                    <a:pt x="1014" y="0"/>
                  </a:lnTo>
                  <a:lnTo>
                    <a:pt x="1" y="0"/>
                  </a:lnTo>
                  <a:lnTo>
                    <a:pt x="198" y="242"/>
                  </a:lnTo>
                  <a:lnTo>
                    <a:pt x="198" y="242"/>
                  </a:lnTo>
                  <a:lnTo>
                    <a:pt x="412"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8"/>
            <p:cNvSpPr/>
            <p:nvPr/>
          </p:nvSpPr>
          <p:spPr>
            <a:xfrm>
              <a:off x="12290853" y="4650378"/>
              <a:ext cx="120" cy="145"/>
            </a:xfrm>
            <a:custGeom>
              <a:rect b="b" l="l" r="r" t="t"/>
              <a:pathLst>
                <a:path extrusionOk="0" h="1" w="1">
                  <a:moveTo>
                    <a:pt x="0" y="1"/>
                  </a:move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8"/>
            <p:cNvSpPr/>
            <p:nvPr/>
          </p:nvSpPr>
          <p:spPr>
            <a:xfrm>
              <a:off x="11031811" y="4566026"/>
              <a:ext cx="109518" cy="73125"/>
            </a:xfrm>
            <a:custGeom>
              <a:rect b="b" l="l" r="r" t="t"/>
              <a:pathLst>
                <a:path extrusionOk="0" h="508" w="919">
                  <a:moveTo>
                    <a:pt x="919" y="1"/>
                  </a:moveTo>
                  <a:lnTo>
                    <a:pt x="187" y="1"/>
                  </a:lnTo>
                  <a:lnTo>
                    <a:pt x="1" y="508"/>
                  </a:lnTo>
                  <a:lnTo>
                    <a:pt x="834"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8"/>
            <p:cNvSpPr/>
            <p:nvPr/>
          </p:nvSpPr>
          <p:spPr>
            <a:xfrm>
              <a:off x="10233249" y="4653687"/>
              <a:ext cx="159094" cy="73125"/>
            </a:xfrm>
            <a:custGeom>
              <a:rect b="b" l="l" r="r" t="t"/>
              <a:pathLst>
                <a:path extrusionOk="0" h="508" w="1335">
                  <a:moveTo>
                    <a:pt x="1335" y="0"/>
                  </a:moveTo>
                  <a:lnTo>
                    <a:pt x="411" y="0"/>
                  </a:lnTo>
                  <a:lnTo>
                    <a:pt x="0" y="507"/>
                  </a:lnTo>
                  <a:lnTo>
                    <a:pt x="924"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8"/>
            <p:cNvSpPr/>
            <p:nvPr/>
          </p:nvSpPr>
          <p:spPr>
            <a:xfrm>
              <a:off x="11656028" y="4566026"/>
              <a:ext cx="128943" cy="73125"/>
            </a:xfrm>
            <a:custGeom>
              <a:rect b="b" l="l" r="r" t="t"/>
              <a:pathLst>
                <a:path extrusionOk="0" h="508" w="1082">
                  <a:moveTo>
                    <a:pt x="817" y="1"/>
                  </a:moveTo>
                  <a:lnTo>
                    <a:pt x="0" y="1"/>
                  </a:lnTo>
                  <a:lnTo>
                    <a:pt x="180" y="508"/>
                  </a:lnTo>
                  <a:lnTo>
                    <a:pt x="108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8"/>
            <p:cNvSpPr/>
            <p:nvPr/>
          </p:nvSpPr>
          <p:spPr>
            <a:xfrm>
              <a:off x="11354646" y="4566026"/>
              <a:ext cx="90689" cy="73125"/>
            </a:xfrm>
            <a:custGeom>
              <a:rect b="b" l="l" r="r" t="t"/>
              <a:pathLst>
                <a:path extrusionOk="0" h="508" w="761">
                  <a:moveTo>
                    <a:pt x="710" y="1"/>
                  </a:moveTo>
                  <a:lnTo>
                    <a:pt x="0" y="1"/>
                  </a:lnTo>
                  <a:lnTo>
                    <a:pt x="0" y="508"/>
                  </a:lnTo>
                  <a:lnTo>
                    <a:pt x="76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8"/>
            <p:cNvSpPr/>
            <p:nvPr/>
          </p:nvSpPr>
          <p:spPr>
            <a:xfrm>
              <a:off x="11739210" y="4501251"/>
              <a:ext cx="164576" cy="137900"/>
            </a:xfrm>
            <a:custGeom>
              <a:rect b="b" l="l" r="r" t="t"/>
              <a:pathLst>
                <a:path extrusionOk="0" h="958" w="1381">
                  <a:moveTo>
                    <a:pt x="361" y="693"/>
                  </a:moveTo>
                  <a:lnTo>
                    <a:pt x="361" y="693"/>
                  </a:lnTo>
                  <a:lnTo>
                    <a:pt x="496" y="958"/>
                  </a:lnTo>
                  <a:lnTo>
                    <a:pt x="1380" y="958"/>
                  </a:lnTo>
                  <a:lnTo>
                    <a:pt x="1031" y="350"/>
                  </a:lnTo>
                  <a:lnTo>
                    <a:pt x="975" y="254"/>
                  </a:lnTo>
                  <a:lnTo>
                    <a:pt x="935" y="186"/>
                  </a:lnTo>
                  <a:lnTo>
                    <a:pt x="828" y="0"/>
                  </a:lnTo>
                  <a:lnTo>
                    <a:pt x="0" y="0"/>
                  </a:lnTo>
                  <a:lnTo>
                    <a:pt x="12" y="34"/>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8"/>
            <p:cNvSpPr/>
            <p:nvPr/>
          </p:nvSpPr>
          <p:spPr>
            <a:xfrm>
              <a:off x="11451293" y="4566026"/>
              <a:ext cx="102845" cy="73125"/>
            </a:xfrm>
            <a:custGeom>
              <a:rect b="b" l="l" r="r" t="t"/>
              <a:pathLst>
                <a:path extrusionOk="0" h="508" w="863">
                  <a:moveTo>
                    <a:pt x="23" y="254"/>
                  </a:moveTo>
                  <a:lnTo>
                    <a:pt x="23" y="254"/>
                  </a:lnTo>
                  <a:lnTo>
                    <a:pt x="51" y="508"/>
                  </a:lnTo>
                  <a:lnTo>
                    <a:pt x="862" y="508"/>
                  </a:lnTo>
                  <a:lnTo>
                    <a:pt x="778" y="1"/>
                  </a:ln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8"/>
            <p:cNvSpPr/>
            <p:nvPr/>
          </p:nvSpPr>
          <p:spPr>
            <a:xfrm>
              <a:off x="11882096" y="4566026"/>
              <a:ext cx="135736" cy="73125"/>
            </a:xfrm>
            <a:custGeom>
              <a:rect b="b" l="l" r="r" t="t"/>
              <a:pathLst>
                <a:path extrusionOk="0" h="508" w="1139">
                  <a:moveTo>
                    <a:pt x="1" y="1"/>
                  </a:moveTo>
                  <a:lnTo>
                    <a:pt x="220" y="384"/>
                  </a:lnTo>
                  <a:lnTo>
                    <a:pt x="294" y="508"/>
                  </a:lnTo>
                  <a:lnTo>
                    <a:pt x="1138" y="508"/>
                  </a:lnTo>
                  <a:lnTo>
                    <a:pt x="78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8"/>
            <p:cNvSpPr/>
            <p:nvPr/>
          </p:nvSpPr>
          <p:spPr>
            <a:xfrm>
              <a:off x="11251921" y="4566026"/>
              <a:ext cx="90809" cy="73125"/>
            </a:xfrm>
            <a:custGeom>
              <a:rect b="b" l="l" r="r" t="t"/>
              <a:pathLst>
                <a:path extrusionOk="0" h="508" w="762">
                  <a:moveTo>
                    <a:pt x="1" y="508"/>
                  </a:moveTo>
                  <a:lnTo>
                    <a:pt x="761" y="508"/>
                  </a:lnTo>
                  <a:lnTo>
                    <a:pt x="761" y="1"/>
                  </a:lnTo>
                  <a:lnTo>
                    <a:pt x="5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8"/>
            <p:cNvSpPr/>
            <p:nvPr/>
          </p:nvSpPr>
          <p:spPr>
            <a:xfrm>
              <a:off x="12110308" y="4566026"/>
              <a:ext cx="169938" cy="73125"/>
            </a:xfrm>
            <a:custGeom>
              <a:rect b="b" l="l" r="r" t="t"/>
              <a:pathLst>
                <a:path extrusionOk="0" h="508" w="1426">
                  <a:moveTo>
                    <a:pt x="1" y="1"/>
                  </a:moveTo>
                  <a:lnTo>
                    <a:pt x="412" y="508"/>
                  </a:lnTo>
                  <a:lnTo>
                    <a:pt x="1425" y="508"/>
                  </a:lnTo>
                  <a:lnTo>
                    <a:pt x="10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8"/>
            <p:cNvSpPr/>
            <p:nvPr/>
          </p:nvSpPr>
          <p:spPr>
            <a:xfrm>
              <a:off x="12246520" y="4566026"/>
              <a:ext cx="158498" cy="73125"/>
            </a:xfrm>
            <a:custGeom>
              <a:rect b="b" l="l" r="r" t="t"/>
              <a:pathLst>
                <a:path extrusionOk="0" h="508" w="1330">
                  <a:moveTo>
                    <a:pt x="1" y="1"/>
                  </a:moveTo>
                  <a:lnTo>
                    <a:pt x="339" y="418"/>
                  </a:lnTo>
                  <a:lnTo>
                    <a:pt x="412" y="508"/>
                  </a:lnTo>
                  <a:lnTo>
                    <a:pt x="1330" y="508"/>
                  </a:lnTo>
                  <a:lnTo>
                    <a:pt x="1133" y="266"/>
                  </a:lnTo>
                  <a:lnTo>
                    <a:pt x="1133" y="266"/>
                  </a:lnTo>
                  <a:lnTo>
                    <a:pt x="91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8"/>
            <p:cNvSpPr/>
            <p:nvPr/>
          </p:nvSpPr>
          <p:spPr>
            <a:xfrm>
              <a:off x="12357230" y="4562859"/>
              <a:ext cx="120" cy="145"/>
            </a:xfrm>
            <a:custGeom>
              <a:rect b="b" l="l" r="r" t="t"/>
              <a:pathLst>
                <a:path extrusionOk="0" h="1" w="1">
                  <a:moveTo>
                    <a:pt x="1"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8"/>
            <p:cNvSpPr/>
            <p:nvPr/>
          </p:nvSpPr>
          <p:spPr>
            <a:xfrm>
              <a:off x="11990185" y="4566026"/>
              <a:ext cx="153850" cy="73125"/>
            </a:xfrm>
            <a:custGeom>
              <a:rect b="b" l="l" r="r" t="t"/>
              <a:pathLst>
                <a:path extrusionOk="0" h="508" w="1291">
                  <a:moveTo>
                    <a:pt x="1" y="1"/>
                  </a:moveTo>
                  <a:lnTo>
                    <a:pt x="355" y="508"/>
                  </a:lnTo>
                  <a:lnTo>
                    <a:pt x="1290" y="508"/>
                  </a:lnTo>
                  <a:lnTo>
                    <a:pt x="1093" y="266"/>
                  </a:lnTo>
                  <a:lnTo>
                    <a:pt x="1093" y="266"/>
                  </a:lnTo>
                  <a:lnTo>
                    <a:pt x="87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8"/>
            <p:cNvSpPr/>
            <p:nvPr/>
          </p:nvSpPr>
          <p:spPr>
            <a:xfrm>
              <a:off x="11985537" y="4562859"/>
              <a:ext cx="120" cy="145"/>
            </a:xfrm>
            <a:custGeom>
              <a:rect b="b" l="l" r="r" t="t"/>
              <a:pathLst>
                <a:path extrusionOk="0" h="1" w="1">
                  <a:moveTo>
                    <a:pt x="0" y="0"/>
                  </a:move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8"/>
            <p:cNvSpPr/>
            <p:nvPr/>
          </p:nvSpPr>
          <p:spPr>
            <a:xfrm>
              <a:off x="12096246" y="4562859"/>
              <a:ext cx="120" cy="145"/>
            </a:xfrm>
            <a:custGeom>
              <a:rect b="b" l="l" r="r" t="t"/>
              <a:pathLst>
                <a:path extrusionOk="0" h="1" w="1">
                  <a:moveTo>
                    <a:pt x="0"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8"/>
            <p:cNvSpPr/>
            <p:nvPr/>
          </p:nvSpPr>
          <p:spPr>
            <a:xfrm>
              <a:off x="11555925" y="4566026"/>
              <a:ext cx="109518" cy="73125"/>
            </a:xfrm>
            <a:custGeom>
              <a:rect b="b" l="l" r="r" t="t"/>
              <a:pathLst>
                <a:path extrusionOk="0" h="508" w="919">
                  <a:moveTo>
                    <a:pt x="85" y="508"/>
                  </a:moveTo>
                  <a:lnTo>
                    <a:pt x="919" y="508"/>
                  </a:lnTo>
                  <a:lnTo>
                    <a:pt x="733" y="1"/>
                  </a:lnTo>
                  <a:lnTo>
                    <a:pt x="1" y="1"/>
                  </a:lnTo>
                  <a:lnTo>
                    <a:pt x="29" y="176"/>
                  </a:lnTo>
                  <a:lnTo>
                    <a:pt x="40" y="249"/>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8"/>
            <p:cNvSpPr/>
            <p:nvPr/>
          </p:nvSpPr>
          <p:spPr>
            <a:xfrm>
              <a:off x="10417129" y="4566026"/>
              <a:ext cx="169819" cy="73125"/>
            </a:xfrm>
            <a:custGeom>
              <a:rect b="b" l="l" r="r" t="t"/>
              <a:pathLst>
                <a:path extrusionOk="0" h="508" w="1425">
                  <a:moveTo>
                    <a:pt x="0" y="508"/>
                  </a:moveTo>
                  <a:lnTo>
                    <a:pt x="1014" y="508"/>
                  </a:lnTo>
                  <a:lnTo>
                    <a:pt x="1425" y="1"/>
                  </a:lnTo>
                  <a:lnTo>
                    <a:pt x="41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8"/>
            <p:cNvSpPr/>
            <p:nvPr/>
          </p:nvSpPr>
          <p:spPr>
            <a:xfrm>
              <a:off x="10292237" y="4566026"/>
              <a:ext cx="158498" cy="73125"/>
            </a:xfrm>
            <a:custGeom>
              <a:rect b="b" l="l" r="r" t="t"/>
              <a:pathLst>
                <a:path extrusionOk="0" h="508" w="1330">
                  <a:moveTo>
                    <a:pt x="919" y="508"/>
                  </a:moveTo>
                  <a:lnTo>
                    <a:pt x="1330" y="1"/>
                  </a:lnTo>
                  <a:lnTo>
                    <a:pt x="412" y="1"/>
                  </a:lnTo>
                  <a:lnTo>
                    <a:pt x="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8"/>
            <p:cNvSpPr/>
            <p:nvPr/>
          </p:nvSpPr>
          <p:spPr>
            <a:xfrm>
              <a:off x="10553341" y="4566026"/>
              <a:ext cx="153850" cy="73125"/>
            </a:xfrm>
            <a:custGeom>
              <a:rect b="b" l="l" r="r" t="t"/>
              <a:pathLst>
                <a:path extrusionOk="0" h="508" w="1291">
                  <a:moveTo>
                    <a:pt x="935" y="508"/>
                  </a:moveTo>
                  <a:lnTo>
                    <a:pt x="1290" y="1"/>
                  </a:lnTo>
                  <a:lnTo>
                    <a:pt x="412" y="1"/>
                  </a:lnTo>
                  <a:lnTo>
                    <a:pt x="0"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8"/>
            <p:cNvSpPr/>
            <p:nvPr/>
          </p:nvSpPr>
          <p:spPr>
            <a:xfrm>
              <a:off x="10106331" y="4653687"/>
              <a:ext cx="161239" cy="73125"/>
            </a:xfrm>
            <a:custGeom>
              <a:rect b="b" l="l" r="r" t="t"/>
              <a:pathLst>
                <a:path extrusionOk="0" h="508" w="1353">
                  <a:moveTo>
                    <a:pt x="1" y="507"/>
                  </a:moveTo>
                  <a:lnTo>
                    <a:pt x="941" y="507"/>
                  </a:lnTo>
                  <a:lnTo>
                    <a:pt x="1352" y="0"/>
                  </a:lnTo>
                  <a:lnTo>
                    <a:pt x="4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8"/>
            <p:cNvSpPr/>
            <p:nvPr/>
          </p:nvSpPr>
          <p:spPr>
            <a:xfrm>
              <a:off x="10168062" y="4566026"/>
              <a:ext cx="157902" cy="73125"/>
            </a:xfrm>
            <a:custGeom>
              <a:rect b="b" l="l" r="r" t="t"/>
              <a:pathLst>
                <a:path extrusionOk="0" h="508" w="1325">
                  <a:moveTo>
                    <a:pt x="1" y="508"/>
                  </a:moveTo>
                  <a:lnTo>
                    <a:pt x="913" y="508"/>
                  </a:lnTo>
                  <a:lnTo>
                    <a:pt x="1127" y="243"/>
                  </a:lnTo>
                  <a:lnTo>
                    <a:pt x="1133" y="237"/>
                  </a:lnTo>
                  <a:lnTo>
                    <a:pt x="1324" y="1"/>
                  </a:lnTo>
                  <a:lnTo>
                    <a:pt x="43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8"/>
            <p:cNvSpPr/>
            <p:nvPr/>
          </p:nvSpPr>
          <p:spPr>
            <a:xfrm>
              <a:off x="10793589" y="4566026"/>
              <a:ext cx="137047" cy="73125"/>
            </a:xfrm>
            <a:custGeom>
              <a:rect b="b" l="l" r="r" t="t"/>
              <a:pathLst>
                <a:path extrusionOk="0" h="508" w="1150">
                  <a:moveTo>
                    <a:pt x="0" y="508"/>
                  </a:moveTo>
                  <a:lnTo>
                    <a:pt x="885" y="508"/>
                  </a:lnTo>
                  <a:lnTo>
                    <a:pt x="1149" y="1"/>
                  </a:lnTo>
                  <a:lnTo>
                    <a:pt x="29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8"/>
            <p:cNvSpPr/>
            <p:nvPr/>
          </p:nvSpPr>
          <p:spPr>
            <a:xfrm>
              <a:off x="12203618" y="4501251"/>
              <a:ext cx="143006" cy="50383"/>
            </a:xfrm>
            <a:custGeom>
              <a:rect b="b" l="l" r="r" t="t"/>
              <a:pathLst>
                <a:path extrusionOk="0" h="350" w="1200">
                  <a:moveTo>
                    <a:pt x="1200" y="350"/>
                  </a:moveTo>
                  <a:lnTo>
                    <a:pt x="969" y="68"/>
                  </a:lnTo>
                  <a:lnTo>
                    <a:pt x="918" y="0"/>
                  </a:lnTo>
                  <a:lnTo>
                    <a:pt x="0" y="0"/>
                  </a:lnTo>
                  <a:lnTo>
                    <a:pt x="282"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8"/>
            <p:cNvSpPr/>
            <p:nvPr/>
          </p:nvSpPr>
          <p:spPr>
            <a:xfrm>
              <a:off x="10912402" y="4566026"/>
              <a:ext cx="128943" cy="73125"/>
            </a:xfrm>
            <a:custGeom>
              <a:rect b="b" l="l" r="r" t="t"/>
              <a:pathLst>
                <a:path extrusionOk="0" h="508" w="1082">
                  <a:moveTo>
                    <a:pt x="265" y="1"/>
                  </a:moveTo>
                  <a:lnTo>
                    <a:pt x="124" y="266"/>
                  </a:lnTo>
                  <a:lnTo>
                    <a:pt x="0" y="508"/>
                  </a:lnTo>
                  <a:lnTo>
                    <a:pt x="901" y="508"/>
                  </a:lnTo>
                  <a:lnTo>
                    <a:pt x="991" y="249"/>
                  </a:lnTo>
                  <a:lnTo>
                    <a:pt x="10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8"/>
            <p:cNvSpPr/>
            <p:nvPr/>
          </p:nvSpPr>
          <p:spPr>
            <a:xfrm>
              <a:off x="11143237" y="4566026"/>
              <a:ext cx="102845" cy="73125"/>
            </a:xfrm>
            <a:custGeom>
              <a:rect b="b" l="l" r="r" t="t"/>
              <a:pathLst>
                <a:path extrusionOk="0" h="508" w="863">
                  <a:moveTo>
                    <a:pt x="811" y="508"/>
                  </a:moveTo>
                  <a:lnTo>
                    <a:pt x="840" y="254"/>
                  </a:lnTo>
                  <a:lnTo>
                    <a:pt x="840" y="215"/>
                  </a:lnTo>
                  <a:lnTo>
                    <a:pt x="862" y="1"/>
                  </a:lnTo>
                  <a:lnTo>
                    <a:pt x="85" y="1"/>
                  </a:lnTo>
                  <a:lnTo>
                    <a:pt x="1"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8"/>
            <p:cNvSpPr/>
            <p:nvPr/>
          </p:nvSpPr>
          <p:spPr>
            <a:xfrm>
              <a:off x="10679542" y="4566026"/>
              <a:ext cx="135617" cy="73125"/>
            </a:xfrm>
            <a:custGeom>
              <a:rect b="b" l="l" r="r" t="t"/>
              <a:pathLst>
                <a:path extrusionOk="0" h="508" w="1138">
                  <a:moveTo>
                    <a:pt x="0" y="508"/>
                  </a:moveTo>
                  <a:lnTo>
                    <a:pt x="845" y="508"/>
                  </a:lnTo>
                  <a:lnTo>
                    <a:pt x="1138" y="1"/>
                  </a:lnTo>
                  <a:lnTo>
                    <a:pt x="35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8"/>
            <p:cNvSpPr/>
            <p:nvPr/>
          </p:nvSpPr>
          <p:spPr>
            <a:xfrm>
              <a:off x="10874149" y="4653687"/>
              <a:ext cx="140980" cy="73125"/>
            </a:xfrm>
            <a:custGeom>
              <a:rect b="b" l="l" r="r" t="t"/>
              <a:pathLst>
                <a:path extrusionOk="0" h="508" w="1183">
                  <a:moveTo>
                    <a:pt x="265" y="0"/>
                  </a:moveTo>
                  <a:lnTo>
                    <a:pt x="130" y="265"/>
                  </a:lnTo>
                  <a:lnTo>
                    <a:pt x="0" y="507"/>
                  </a:lnTo>
                  <a:lnTo>
                    <a:pt x="1003" y="507"/>
                  </a:lnTo>
                  <a:lnTo>
                    <a:pt x="1093" y="248"/>
                  </a:lnTo>
                  <a:lnTo>
                    <a:pt x="118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8"/>
            <p:cNvSpPr/>
            <p:nvPr/>
          </p:nvSpPr>
          <p:spPr>
            <a:xfrm>
              <a:off x="11238574" y="4741206"/>
              <a:ext cx="104156" cy="51245"/>
            </a:xfrm>
            <a:custGeom>
              <a:rect b="b" l="l" r="r" t="t"/>
              <a:pathLst>
                <a:path extrusionOk="0" h="356" w="874">
                  <a:moveTo>
                    <a:pt x="17" y="181"/>
                  </a:moveTo>
                  <a:lnTo>
                    <a:pt x="17" y="181"/>
                  </a:lnTo>
                  <a:lnTo>
                    <a:pt x="0" y="355"/>
                  </a:lnTo>
                  <a:lnTo>
                    <a:pt x="873" y="355"/>
                  </a:lnTo>
                  <a:lnTo>
                    <a:pt x="873" y="0"/>
                  </a:lnTo>
                  <a:lnTo>
                    <a:pt x="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8"/>
            <p:cNvSpPr/>
            <p:nvPr/>
          </p:nvSpPr>
          <p:spPr>
            <a:xfrm>
              <a:off x="11354646" y="4741206"/>
              <a:ext cx="104156" cy="51245"/>
            </a:xfrm>
            <a:custGeom>
              <a:rect b="b" l="l" r="r" t="t"/>
              <a:pathLst>
                <a:path extrusionOk="0" h="356" w="874">
                  <a:moveTo>
                    <a:pt x="0" y="0"/>
                  </a:moveTo>
                  <a:lnTo>
                    <a:pt x="0" y="355"/>
                  </a:lnTo>
                  <a:lnTo>
                    <a:pt x="873" y="355"/>
                  </a:lnTo>
                  <a:lnTo>
                    <a:pt x="83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8"/>
            <p:cNvSpPr/>
            <p:nvPr/>
          </p:nvSpPr>
          <p:spPr>
            <a:xfrm>
              <a:off x="10189631" y="4741206"/>
              <a:ext cx="143721" cy="51245"/>
            </a:xfrm>
            <a:custGeom>
              <a:rect b="b" l="l" r="r" t="t"/>
              <a:pathLst>
                <a:path extrusionOk="0" h="356" w="1206">
                  <a:moveTo>
                    <a:pt x="287" y="0"/>
                  </a:moveTo>
                  <a:lnTo>
                    <a:pt x="0" y="355"/>
                  </a:lnTo>
                  <a:lnTo>
                    <a:pt x="918" y="355"/>
                  </a:lnTo>
                  <a:lnTo>
                    <a:pt x="12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8"/>
            <p:cNvSpPr/>
            <p:nvPr/>
          </p:nvSpPr>
          <p:spPr>
            <a:xfrm>
              <a:off x="10314404" y="4741206"/>
              <a:ext cx="155161" cy="51245"/>
            </a:xfrm>
            <a:custGeom>
              <a:rect b="b" l="l" r="r" t="t"/>
              <a:pathLst>
                <a:path extrusionOk="0" h="356" w="1302">
                  <a:moveTo>
                    <a:pt x="288" y="0"/>
                  </a:moveTo>
                  <a:lnTo>
                    <a:pt x="153" y="169"/>
                  </a:lnTo>
                  <a:lnTo>
                    <a:pt x="136" y="186"/>
                  </a:lnTo>
                  <a:lnTo>
                    <a:pt x="1" y="355"/>
                  </a:lnTo>
                  <a:lnTo>
                    <a:pt x="1014" y="355"/>
                  </a:lnTo>
                  <a:lnTo>
                    <a:pt x="130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8"/>
            <p:cNvSpPr/>
            <p:nvPr/>
          </p:nvSpPr>
          <p:spPr>
            <a:xfrm>
              <a:off x="12067407" y="4501251"/>
              <a:ext cx="154446" cy="50383"/>
            </a:xfrm>
            <a:custGeom>
              <a:rect b="b" l="l" r="r" t="t"/>
              <a:pathLst>
                <a:path extrusionOk="0" h="350" w="1296">
                  <a:moveTo>
                    <a:pt x="1295" y="350"/>
                  </a:moveTo>
                  <a:lnTo>
                    <a:pt x="1166" y="192"/>
                  </a:lnTo>
                  <a:lnTo>
                    <a:pt x="1166" y="192"/>
                  </a:lnTo>
                  <a:lnTo>
                    <a:pt x="1014" y="0"/>
                  </a:lnTo>
                  <a:lnTo>
                    <a:pt x="0" y="0"/>
                  </a:lnTo>
                  <a:lnTo>
                    <a:pt x="282"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8"/>
            <p:cNvSpPr/>
            <p:nvPr/>
          </p:nvSpPr>
          <p:spPr>
            <a:xfrm>
              <a:off x="12189556" y="4498803"/>
              <a:ext cx="120" cy="145"/>
            </a:xfrm>
            <a:custGeom>
              <a:rect b="b" l="l" r="r" t="t"/>
              <a:pathLst>
                <a:path extrusionOk="0" h="1" w="1">
                  <a:moveTo>
                    <a:pt x="0"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8"/>
            <p:cNvSpPr/>
            <p:nvPr/>
          </p:nvSpPr>
          <p:spPr>
            <a:xfrm>
              <a:off x="10450615" y="4741206"/>
              <a:ext cx="780691" cy="51245"/>
            </a:xfrm>
            <a:custGeom>
              <a:rect b="b" l="l" r="r" t="t"/>
              <a:pathLst>
                <a:path extrusionOk="0" h="356" w="6551">
                  <a:moveTo>
                    <a:pt x="5593" y="0"/>
                  </a:moveTo>
                  <a:lnTo>
                    <a:pt x="4624" y="0"/>
                  </a:lnTo>
                  <a:lnTo>
                    <a:pt x="4517" y="0"/>
                  </a:lnTo>
                  <a:lnTo>
                    <a:pt x="3504" y="0"/>
                  </a:lnTo>
                  <a:lnTo>
                    <a:pt x="3391" y="0"/>
                  </a:lnTo>
                  <a:lnTo>
                    <a:pt x="2473" y="0"/>
                  </a:lnTo>
                  <a:lnTo>
                    <a:pt x="2355" y="0"/>
                  </a:lnTo>
                  <a:lnTo>
                    <a:pt x="1431" y="0"/>
                  </a:lnTo>
                  <a:lnTo>
                    <a:pt x="288" y="0"/>
                  </a:lnTo>
                  <a:lnTo>
                    <a:pt x="1" y="355"/>
                  </a:lnTo>
                  <a:lnTo>
                    <a:pt x="1183" y="355"/>
                  </a:lnTo>
                  <a:lnTo>
                    <a:pt x="2152" y="355"/>
                  </a:lnTo>
                  <a:lnTo>
                    <a:pt x="2265" y="355"/>
                  </a:lnTo>
                  <a:lnTo>
                    <a:pt x="3205" y="355"/>
                  </a:lnTo>
                  <a:lnTo>
                    <a:pt x="3318" y="355"/>
                  </a:lnTo>
                  <a:lnTo>
                    <a:pt x="4388" y="355"/>
                  </a:lnTo>
                  <a:lnTo>
                    <a:pt x="4495" y="355"/>
                  </a:lnTo>
                  <a:lnTo>
                    <a:pt x="5531" y="355"/>
                  </a:lnTo>
                  <a:lnTo>
                    <a:pt x="5632" y="355"/>
                  </a:lnTo>
                  <a:lnTo>
                    <a:pt x="6511" y="355"/>
                  </a:lnTo>
                  <a:lnTo>
                    <a:pt x="6550" y="0"/>
                  </a:lnTo>
                  <a:lnTo>
                    <a:pt x="5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8"/>
            <p:cNvSpPr/>
            <p:nvPr/>
          </p:nvSpPr>
          <p:spPr>
            <a:xfrm>
              <a:off x="12363307" y="4741206"/>
              <a:ext cx="144436" cy="51245"/>
            </a:xfrm>
            <a:custGeom>
              <a:rect b="b" l="l" r="r" t="t"/>
              <a:pathLst>
                <a:path extrusionOk="0" h="356" w="1212">
                  <a:moveTo>
                    <a:pt x="1" y="0"/>
                  </a:moveTo>
                  <a:lnTo>
                    <a:pt x="294" y="355"/>
                  </a:lnTo>
                  <a:lnTo>
                    <a:pt x="1211" y="355"/>
                  </a:lnTo>
                  <a:lnTo>
                    <a:pt x="92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8"/>
            <p:cNvSpPr/>
            <p:nvPr/>
          </p:nvSpPr>
          <p:spPr>
            <a:xfrm>
              <a:off x="10060093" y="4741206"/>
              <a:ext cx="148368" cy="51245"/>
            </a:xfrm>
            <a:custGeom>
              <a:rect b="b" l="l" r="r" t="t"/>
              <a:pathLst>
                <a:path extrusionOk="0" h="356" w="1245">
                  <a:moveTo>
                    <a:pt x="304" y="0"/>
                  </a:moveTo>
                  <a:lnTo>
                    <a:pt x="0" y="355"/>
                  </a:lnTo>
                  <a:lnTo>
                    <a:pt x="958" y="355"/>
                  </a:lnTo>
                  <a:lnTo>
                    <a:pt x="1014" y="288"/>
                  </a:lnTo>
                  <a:lnTo>
                    <a:pt x="124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8"/>
            <p:cNvSpPr/>
            <p:nvPr/>
          </p:nvSpPr>
          <p:spPr>
            <a:xfrm>
              <a:off x="12488795" y="4741206"/>
              <a:ext cx="148487" cy="51245"/>
            </a:xfrm>
            <a:custGeom>
              <a:rect b="b" l="l" r="r" t="t"/>
              <a:pathLst>
                <a:path extrusionOk="0" h="356" w="1246">
                  <a:moveTo>
                    <a:pt x="1" y="0"/>
                  </a:moveTo>
                  <a:lnTo>
                    <a:pt x="130" y="164"/>
                  </a:lnTo>
                  <a:lnTo>
                    <a:pt x="130" y="164"/>
                  </a:lnTo>
                  <a:lnTo>
                    <a:pt x="288" y="355"/>
                  </a:lnTo>
                  <a:lnTo>
                    <a:pt x="1245" y="355"/>
                  </a:lnTo>
                  <a:lnTo>
                    <a:pt x="94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8"/>
            <p:cNvSpPr/>
            <p:nvPr/>
          </p:nvSpPr>
          <p:spPr>
            <a:xfrm>
              <a:off x="12521686" y="4794753"/>
              <a:ext cx="120" cy="145"/>
            </a:xfrm>
            <a:custGeom>
              <a:rect b="b" l="l" r="r" t="t"/>
              <a:pathLst>
                <a:path extrusionOk="0" h="1" w="1">
                  <a:moveTo>
                    <a:pt x="1"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8"/>
            <p:cNvSpPr/>
            <p:nvPr/>
          </p:nvSpPr>
          <p:spPr>
            <a:xfrm>
              <a:off x="12227096" y="4741206"/>
              <a:ext cx="155757" cy="51245"/>
            </a:xfrm>
            <a:custGeom>
              <a:rect b="b" l="l" r="r" t="t"/>
              <a:pathLst>
                <a:path extrusionOk="0" h="356" w="1307">
                  <a:moveTo>
                    <a:pt x="1020" y="0"/>
                  </a:moveTo>
                  <a:lnTo>
                    <a:pt x="0" y="0"/>
                  </a:lnTo>
                  <a:lnTo>
                    <a:pt x="293" y="355"/>
                  </a:lnTo>
                  <a:lnTo>
                    <a:pt x="1307" y="355"/>
                  </a:lnTo>
                  <a:lnTo>
                    <a:pt x="1070" y="62"/>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8"/>
            <p:cNvSpPr/>
            <p:nvPr/>
          </p:nvSpPr>
          <p:spPr>
            <a:xfrm>
              <a:off x="12616308" y="4741206"/>
              <a:ext cx="132995" cy="51245"/>
            </a:xfrm>
            <a:custGeom>
              <a:rect b="b" l="l" r="r" t="t"/>
              <a:pathLst>
                <a:path extrusionOk="0" h="356" w="1116">
                  <a:moveTo>
                    <a:pt x="761" y="0"/>
                  </a:moveTo>
                  <a:lnTo>
                    <a:pt x="1" y="0"/>
                  </a:lnTo>
                  <a:lnTo>
                    <a:pt x="305" y="355"/>
                  </a:lnTo>
                  <a:lnTo>
                    <a:pt x="1116" y="355"/>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8"/>
            <p:cNvSpPr/>
            <p:nvPr/>
          </p:nvSpPr>
          <p:spPr>
            <a:xfrm>
              <a:off x="12492847" y="4566026"/>
              <a:ext cx="202830" cy="160788"/>
            </a:xfrm>
            <a:custGeom>
              <a:rect b="b" l="l" r="r" t="t"/>
              <a:pathLst>
                <a:path extrusionOk="0" h="1117" w="1702">
                  <a:moveTo>
                    <a:pt x="1358" y="772"/>
                  </a:moveTo>
                  <a:lnTo>
                    <a:pt x="1358" y="772"/>
                  </a:lnTo>
                  <a:lnTo>
                    <a:pt x="586" y="1"/>
                  </a:lnTo>
                  <a:lnTo>
                    <a:pt x="1" y="1"/>
                  </a:lnTo>
                  <a:lnTo>
                    <a:pt x="682" y="795"/>
                  </a:lnTo>
                  <a:lnTo>
                    <a:pt x="727" y="851"/>
                  </a:lnTo>
                  <a:lnTo>
                    <a:pt x="952" y="1116"/>
                  </a:lnTo>
                  <a:lnTo>
                    <a:pt x="1701" y="1116"/>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8"/>
            <p:cNvSpPr/>
            <p:nvPr/>
          </p:nvSpPr>
          <p:spPr>
            <a:xfrm>
              <a:off x="12090883" y="4741206"/>
              <a:ext cx="155757" cy="51245"/>
            </a:xfrm>
            <a:custGeom>
              <a:rect b="b" l="l" r="r" t="t"/>
              <a:pathLst>
                <a:path extrusionOk="0" h="356" w="1307">
                  <a:moveTo>
                    <a:pt x="1020" y="0"/>
                  </a:moveTo>
                  <a:lnTo>
                    <a:pt x="0" y="0"/>
                  </a:lnTo>
                  <a:lnTo>
                    <a:pt x="248" y="355"/>
                  </a:lnTo>
                  <a:lnTo>
                    <a:pt x="1307" y="355"/>
                  </a:lnTo>
                  <a:lnTo>
                    <a:pt x="1070" y="62"/>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8"/>
            <p:cNvSpPr/>
            <p:nvPr/>
          </p:nvSpPr>
          <p:spPr>
            <a:xfrm>
              <a:off x="12213034" y="4737895"/>
              <a:ext cx="120" cy="145"/>
            </a:xfrm>
            <a:custGeom>
              <a:rect b="b" l="l" r="r" t="t"/>
              <a:pathLst>
                <a:path extrusionOk="0" h="1" w="1">
                  <a:moveTo>
                    <a:pt x="0"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8"/>
            <p:cNvSpPr/>
            <p:nvPr/>
          </p:nvSpPr>
          <p:spPr>
            <a:xfrm>
              <a:off x="11466071" y="4741206"/>
              <a:ext cx="245016" cy="51245"/>
            </a:xfrm>
            <a:custGeom>
              <a:rect b="b" l="l" r="r" t="t"/>
              <a:pathLst>
                <a:path extrusionOk="0" h="356" w="2056">
                  <a:moveTo>
                    <a:pt x="1594" y="0"/>
                  </a:moveTo>
                  <a:lnTo>
                    <a:pt x="958" y="0"/>
                  </a:lnTo>
                  <a:lnTo>
                    <a:pt x="0" y="0"/>
                  </a:lnTo>
                  <a:lnTo>
                    <a:pt x="17" y="175"/>
                  </a:lnTo>
                  <a:lnTo>
                    <a:pt x="17" y="175"/>
                  </a:lnTo>
                  <a:lnTo>
                    <a:pt x="40" y="355"/>
                  </a:lnTo>
                  <a:lnTo>
                    <a:pt x="1020" y="355"/>
                  </a:lnTo>
                  <a:lnTo>
                    <a:pt x="1785" y="355"/>
                  </a:lnTo>
                  <a:lnTo>
                    <a:pt x="2056" y="355"/>
                  </a:lnTo>
                  <a:lnTo>
                    <a:pt x="192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8"/>
            <p:cNvSpPr/>
            <p:nvPr/>
          </p:nvSpPr>
          <p:spPr>
            <a:xfrm>
              <a:off x="11708345" y="4741206"/>
              <a:ext cx="143006" cy="51245"/>
            </a:xfrm>
            <a:custGeom>
              <a:rect b="b" l="l" r="r" t="t"/>
              <a:pathLst>
                <a:path extrusionOk="0" h="356" w="1200">
                  <a:moveTo>
                    <a:pt x="0" y="0"/>
                  </a:moveTo>
                  <a:lnTo>
                    <a:pt x="62" y="169"/>
                  </a:lnTo>
                  <a:lnTo>
                    <a:pt x="62" y="169"/>
                  </a:lnTo>
                  <a:lnTo>
                    <a:pt x="119" y="333"/>
                  </a:lnTo>
                  <a:lnTo>
                    <a:pt x="124" y="355"/>
                  </a:lnTo>
                  <a:lnTo>
                    <a:pt x="1200" y="355"/>
                  </a:lnTo>
                  <a:lnTo>
                    <a:pt x="10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8"/>
            <p:cNvSpPr/>
            <p:nvPr/>
          </p:nvSpPr>
          <p:spPr>
            <a:xfrm>
              <a:off x="11721692" y="4794753"/>
              <a:ext cx="120" cy="145"/>
            </a:xfrm>
            <a:custGeom>
              <a:rect b="b" l="l" r="r" t="t"/>
              <a:pathLst>
                <a:path extrusionOk="0" h="1" w="1">
                  <a:moveTo>
                    <a:pt x="1"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8"/>
            <p:cNvSpPr/>
            <p:nvPr/>
          </p:nvSpPr>
          <p:spPr>
            <a:xfrm>
              <a:off x="11842531" y="4741206"/>
              <a:ext cx="134306" cy="51245"/>
            </a:xfrm>
            <a:custGeom>
              <a:rect b="b" l="l" r="r" t="t"/>
              <a:pathLst>
                <a:path extrusionOk="0" h="356" w="1127">
                  <a:moveTo>
                    <a:pt x="1" y="0"/>
                  </a:moveTo>
                  <a:lnTo>
                    <a:pt x="85" y="169"/>
                  </a:lnTo>
                  <a:lnTo>
                    <a:pt x="186" y="355"/>
                  </a:lnTo>
                  <a:lnTo>
                    <a:pt x="1127" y="355"/>
                  </a:lnTo>
                  <a:lnTo>
                    <a:pt x="91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8"/>
            <p:cNvSpPr/>
            <p:nvPr/>
          </p:nvSpPr>
          <p:spPr>
            <a:xfrm>
              <a:off x="11965992" y="4741206"/>
              <a:ext cx="139788" cy="51245"/>
            </a:xfrm>
            <a:custGeom>
              <a:rect b="b" l="l" r="r" t="t"/>
              <a:pathLst>
                <a:path extrusionOk="0" h="356" w="1173">
                  <a:moveTo>
                    <a:pt x="1" y="0"/>
                  </a:moveTo>
                  <a:lnTo>
                    <a:pt x="97" y="169"/>
                  </a:lnTo>
                  <a:lnTo>
                    <a:pt x="204" y="355"/>
                  </a:lnTo>
                  <a:lnTo>
                    <a:pt x="1172" y="355"/>
                  </a:lnTo>
                  <a:lnTo>
                    <a:pt x="92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8"/>
            <p:cNvSpPr/>
            <p:nvPr/>
          </p:nvSpPr>
          <p:spPr>
            <a:xfrm>
              <a:off x="12077418" y="4737895"/>
              <a:ext cx="120" cy="145"/>
            </a:xfrm>
            <a:custGeom>
              <a:rect b="b" l="l" r="r" t="t"/>
              <a:pathLst>
                <a:path extrusionOk="0" h="1" w="1">
                  <a:moveTo>
                    <a:pt x="1"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8"/>
            <p:cNvSpPr/>
            <p:nvPr/>
          </p:nvSpPr>
          <p:spPr>
            <a:xfrm>
              <a:off x="11058029" y="4501251"/>
              <a:ext cx="92715" cy="50383"/>
            </a:xfrm>
            <a:custGeom>
              <a:rect b="b" l="l" r="r" t="t"/>
              <a:pathLst>
                <a:path extrusionOk="0" h="350" w="778">
                  <a:moveTo>
                    <a:pt x="716" y="350"/>
                  </a:moveTo>
                  <a:lnTo>
                    <a:pt x="777" y="0"/>
                  </a:lnTo>
                  <a:lnTo>
                    <a:pt x="130" y="0"/>
                  </a:lnTo>
                  <a:lnTo>
                    <a:pt x="0"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8"/>
            <p:cNvSpPr/>
            <p:nvPr/>
          </p:nvSpPr>
          <p:spPr>
            <a:xfrm>
              <a:off x="11445216" y="4501251"/>
              <a:ext cx="96767" cy="50383"/>
            </a:xfrm>
            <a:custGeom>
              <a:rect b="b" l="l" r="r" t="t"/>
              <a:pathLst>
                <a:path extrusionOk="0" h="350" w="812">
                  <a:moveTo>
                    <a:pt x="812" y="350"/>
                  </a:moveTo>
                  <a:lnTo>
                    <a:pt x="755" y="0"/>
                  </a:lnTo>
                  <a:lnTo>
                    <a:pt x="1" y="0"/>
                  </a:lnTo>
                  <a:lnTo>
                    <a:pt x="40"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8"/>
            <p:cNvSpPr/>
            <p:nvPr/>
          </p:nvSpPr>
          <p:spPr>
            <a:xfrm>
              <a:off x="11546629" y="4501251"/>
              <a:ext cx="92000" cy="50383"/>
            </a:xfrm>
            <a:custGeom>
              <a:rect b="b" l="l" r="r" t="t"/>
              <a:pathLst>
                <a:path extrusionOk="0" h="350" w="772">
                  <a:moveTo>
                    <a:pt x="772" y="350"/>
                  </a:moveTo>
                  <a:lnTo>
                    <a:pt x="648" y="0"/>
                  </a:lnTo>
                  <a:lnTo>
                    <a:pt x="0" y="0"/>
                  </a:lnTo>
                  <a:lnTo>
                    <a:pt x="62"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8"/>
            <p:cNvSpPr/>
            <p:nvPr/>
          </p:nvSpPr>
          <p:spPr>
            <a:xfrm>
              <a:off x="11259308" y="4501251"/>
              <a:ext cx="83420" cy="50383"/>
            </a:xfrm>
            <a:custGeom>
              <a:rect b="b" l="l" r="r" t="t"/>
              <a:pathLst>
                <a:path extrusionOk="0" h="350" w="700">
                  <a:moveTo>
                    <a:pt x="1" y="350"/>
                  </a:moveTo>
                  <a:lnTo>
                    <a:pt x="699" y="350"/>
                  </a:lnTo>
                  <a:lnTo>
                    <a:pt x="699" y="0"/>
                  </a:lnTo>
                  <a:lnTo>
                    <a:pt x="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8"/>
            <p:cNvSpPr/>
            <p:nvPr/>
          </p:nvSpPr>
          <p:spPr>
            <a:xfrm>
              <a:off x="11155272" y="4501251"/>
              <a:ext cx="96767" cy="50383"/>
            </a:xfrm>
            <a:custGeom>
              <a:rect b="b" l="l" r="r" t="t"/>
              <a:pathLst>
                <a:path extrusionOk="0" h="350" w="812">
                  <a:moveTo>
                    <a:pt x="806" y="51"/>
                  </a:moveTo>
                  <a:lnTo>
                    <a:pt x="812" y="0"/>
                  </a:lnTo>
                  <a:lnTo>
                    <a:pt x="57" y="0"/>
                  </a:lnTo>
                  <a:lnTo>
                    <a:pt x="1" y="350"/>
                  </a:lnTo>
                  <a:lnTo>
                    <a:pt x="772"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8"/>
            <p:cNvSpPr/>
            <p:nvPr/>
          </p:nvSpPr>
          <p:spPr>
            <a:xfrm>
              <a:off x="11354646" y="4501251"/>
              <a:ext cx="83301" cy="50383"/>
            </a:xfrm>
            <a:custGeom>
              <a:rect b="b" l="l" r="r" t="t"/>
              <a:pathLst>
                <a:path extrusionOk="0" h="350" w="699">
                  <a:moveTo>
                    <a:pt x="682" y="181"/>
                  </a:moveTo>
                  <a:lnTo>
                    <a:pt x="682" y="181"/>
                  </a:lnTo>
                  <a:lnTo>
                    <a:pt x="665" y="0"/>
                  </a:lnTo>
                  <a:lnTo>
                    <a:pt x="0" y="0"/>
                  </a:lnTo>
                  <a:lnTo>
                    <a:pt x="0" y="350"/>
                  </a:lnTo>
                  <a:lnTo>
                    <a:pt x="699"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8"/>
            <p:cNvSpPr/>
            <p:nvPr/>
          </p:nvSpPr>
          <p:spPr>
            <a:xfrm>
              <a:off x="11636486" y="4501251"/>
              <a:ext cx="110829" cy="50383"/>
            </a:xfrm>
            <a:custGeom>
              <a:rect b="b" l="l" r="r" t="t"/>
              <a:pathLst>
                <a:path extrusionOk="0" h="350" w="930">
                  <a:moveTo>
                    <a:pt x="930" y="350"/>
                  </a:moveTo>
                  <a:lnTo>
                    <a:pt x="750" y="0"/>
                  </a:lnTo>
                  <a:lnTo>
                    <a:pt x="1" y="0"/>
                  </a:lnTo>
                  <a:lnTo>
                    <a:pt x="125"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8"/>
            <p:cNvSpPr/>
            <p:nvPr/>
          </p:nvSpPr>
          <p:spPr>
            <a:xfrm>
              <a:off x="11649951" y="4554797"/>
              <a:ext cx="120" cy="145"/>
            </a:xfrm>
            <a:custGeom>
              <a:rect b="b" l="l" r="r" t="t"/>
              <a:pathLst>
                <a:path extrusionOk="0" h="1" w="1">
                  <a:moveTo>
                    <a:pt x="0" y="0"/>
                  </a:moveTo>
                  <a:lnTo>
                    <a:pt x="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8"/>
            <p:cNvSpPr/>
            <p:nvPr/>
          </p:nvSpPr>
          <p:spPr>
            <a:xfrm>
              <a:off x="11851231" y="4501251"/>
              <a:ext cx="116311" cy="50383"/>
            </a:xfrm>
            <a:custGeom>
              <a:rect b="b" l="l" r="r" t="t"/>
              <a:pathLst>
                <a:path extrusionOk="0" h="350" w="976">
                  <a:moveTo>
                    <a:pt x="975" y="350"/>
                  </a:moveTo>
                  <a:lnTo>
                    <a:pt x="733" y="0"/>
                  </a:lnTo>
                  <a:lnTo>
                    <a:pt x="1" y="0"/>
                  </a:lnTo>
                  <a:lnTo>
                    <a:pt x="204"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8"/>
            <p:cNvSpPr/>
            <p:nvPr/>
          </p:nvSpPr>
          <p:spPr>
            <a:xfrm>
              <a:off x="11953240" y="4501251"/>
              <a:ext cx="132399" cy="50383"/>
            </a:xfrm>
            <a:custGeom>
              <a:rect b="b" l="l" r="r" t="t"/>
              <a:pathLst>
                <a:path extrusionOk="0" h="350" w="1111">
                  <a:moveTo>
                    <a:pt x="1110" y="350"/>
                  </a:moveTo>
                  <a:lnTo>
                    <a:pt x="879" y="68"/>
                  </a:lnTo>
                  <a:lnTo>
                    <a:pt x="829" y="0"/>
                  </a:lnTo>
                  <a:lnTo>
                    <a:pt x="1" y="0"/>
                  </a:lnTo>
                  <a:lnTo>
                    <a:pt x="243"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8"/>
            <p:cNvSpPr/>
            <p:nvPr/>
          </p:nvSpPr>
          <p:spPr>
            <a:xfrm>
              <a:off x="10611734" y="4501251"/>
              <a:ext cx="132280" cy="50383"/>
            </a:xfrm>
            <a:custGeom>
              <a:rect b="b" l="l" r="r" t="t"/>
              <a:pathLst>
                <a:path extrusionOk="0" h="350" w="1110">
                  <a:moveTo>
                    <a:pt x="868" y="350"/>
                  </a:moveTo>
                  <a:lnTo>
                    <a:pt x="1110" y="0"/>
                  </a:lnTo>
                  <a:lnTo>
                    <a:pt x="282" y="0"/>
                  </a:lnTo>
                  <a:lnTo>
                    <a:pt x="0"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8"/>
            <p:cNvSpPr/>
            <p:nvPr/>
          </p:nvSpPr>
          <p:spPr>
            <a:xfrm>
              <a:off x="10350632" y="4501251"/>
              <a:ext cx="143125" cy="50383"/>
            </a:xfrm>
            <a:custGeom>
              <a:rect b="b" l="l" r="r" t="t"/>
              <a:pathLst>
                <a:path extrusionOk="0" h="350" w="1201">
                  <a:moveTo>
                    <a:pt x="919" y="350"/>
                  </a:moveTo>
                  <a:lnTo>
                    <a:pt x="1200" y="0"/>
                  </a:lnTo>
                  <a:lnTo>
                    <a:pt x="282" y="0"/>
                  </a:lnTo>
                  <a:lnTo>
                    <a:pt x="1"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8"/>
            <p:cNvSpPr/>
            <p:nvPr/>
          </p:nvSpPr>
          <p:spPr>
            <a:xfrm>
              <a:off x="10142559" y="4501251"/>
              <a:ext cx="106897" cy="50383"/>
            </a:xfrm>
            <a:custGeom>
              <a:rect b="b" l="l" r="r" t="t"/>
              <a:pathLst>
                <a:path extrusionOk="0" h="350" w="897">
                  <a:moveTo>
                    <a:pt x="896" y="0"/>
                  </a:moveTo>
                  <a:lnTo>
                    <a:pt x="344" y="0"/>
                  </a:lnTo>
                  <a:lnTo>
                    <a:pt x="1" y="350"/>
                  </a:lnTo>
                  <a:lnTo>
                    <a:pt x="603"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8"/>
            <p:cNvSpPr/>
            <p:nvPr/>
          </p:nvSpPr>
          <p:spPr>
            <a:xfrm>
              <a:off x="10229792" y="4501251"/>
              <a:ext cx="139073" cy="50383"/>
            </a:xfrm>
            <a:custGeom>
              <a:rect b="b" l="l" r="r" t="t"/>
              <a:pathLst>
                <a:path extrusionOk="0" h="350" w="1167">
                  <a:moveTo>
                    <a:pt x="136" y="192"/>
                  </a:moveTo>
                  <a:lnTo>
                    <a:pt x="74" y="260"/>
                  </a:lnTo>
                  <a:lnTo>
                    <a:pt x="1" y="350"/>
                  </a:lnTo>
                  <a:lnTo>
                    <a:pt x="885" y="350"/>
                  </a:lnTo>
                  <a:lnTo>
                    <a:pt x="1167" y="0"/>
                  </a:lnTo>
                  <a:lnTo>
                    <a:pt x="2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8"/>
            <p:cNvSpPr/>
            <p:nvPr/>
          </p:nvSpPr>
          <p:spPr>
            <a:xfrm>
              <a:off x="10070103" y="4566026"/>
              <a:ext cx="134306" cy="73125"/>
            </a:xfrm>
            <a:custGeom>
              <a:rect b="b" l="l" r="r" t="t"/>
              <a:pathLst>
                <a:path extrusionOk="0" h="508" w="1127">
                  <a:moveTo>
                    <a:pt x="1127" y="1"/>
                  </a:moveTo>
                  <a:lnTo>
                    <a:pt x="508" y="1"/>
                  </a:lnTo>
                  <a:lnTo>
                    <a:pt x="1" y="508"/>
                  </a:lnTo>
                  <a:lnTo>
                    <a:pt x="693" y="508"/>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8"/>
            <p:cNvSpPr/>
            <p:nvPr/>
          </p:nvSpPr>
          <p:spPr>
            <a:xfrm>
              <a:off x="9998363" y="4653687"/>
              <a:ext cx="143721" cy="73125"/>
            </a:xfrm>
            <a:custGeom>
              <a:rect b="b" l="l" r="r" t="t"/>
              <a:pathLst>
                <a:path extrusionOk="0" h="508" w="1206">
                  <a:moveTo>
                    <a:pt x="1003" y="242"/>
                  </a:moveTo>
                  <a:lnTo>
                    <a:pt x="1003" y="242"/>
                  </a:lnTo>
                  <a:lnTo>
                    <a:pt x="1177" y="34"/>
                  </a:lnTo>
                  <a:lnTo>
                    <a:pt x="1205" y="0"/>
                  </a:lnTo>
                  <a:lnTo>
                    <a:pt x="507" y="0"/>
                  </a:lnTo>
                  <a:lnTo>
                    <a:pt x="0" y="507"/>
                  </a:lnTo>
                  <a:lnTo>
                    <a:pt x="772" y="507"/>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8"/>
            <p:cNvSpPr/>
            <p:nvPr/>
          </p:nvSpPr>
          <p:spPr>
            <a:xfrm>
              <a:off x="10835179" y="4501251"/>
              <a:ext cx="122985" cy="50383"/>
            </a:xfrm>
            <a:custGeom>
              <a:rect b="b" l="l" r="r" t="t"/>
              <a:pathLst>
                <a:path extrusionOk="0" h="350" w="1032">
                  <a:moveTo>
                    <a:pt x="851" y="350"/>
                  </a:moveTo>
                  <a:lnTo>
                    <a:pt x="1031" y="0"/>
                  </a:lnTo>
                  <a:lnTo>
                    <a:pt x="203" y="0"/>
                  </a:lnTo>
                  <a:lnTo>
                    <a:pt x="1"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8"/>
            <p:cNvSpPr/>
            <p:nvPr/>
          </p:nvSpPr>
          <p:spPr>
            <a:xfrm>
              <a:off x="10475522" y="4501251"/>
              <a:ext cx="154446" cy="50383"/>
            </a:xfrm>
            <a:custGeom>
              <a:rect b="b" l="l" r="r" t="t"/>
              <a:pathLst>
                <a:path extrusionOk="0" h="350" w="1296">
                  <a:moveTo>
                    <a:pt x="130" y="192"/>
                  </a:moveTo>
                  <a:lnTo>
                    <a:pt x="0" y="350"/>
                  </a:lnTo>
                  <a:lnTo>
                    <a:pt x="1014" y="350"/>
                  </a:lnTo>
                  <a:lnTo>
                    <a:pt x="1295" y="0"/>
                  </a:lnTo>
                  <a:lnTo>
                    <a:pt x="28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8"/>
            <p:cNvSpPr/>
            <p:nvPr/>
          </p:nvSpPr>
          <p:spPr>
            <a:xfrm>
              <a:off x="10949941" y="4501251"/>
              <a:ext cx="110829" cy="50383"/>
            </a:xfrm>
            <a:custGeom>
              <a:rect b="b" l="l" r="r" t="t"/>
              <a:pathLst>
                <a:path extrusionOk="0" h="350" w="930">
                  <a:moveTo>
                    <a:pt x="1" y="350"/>
                  </a:moveTo>
                  <a:lnTo>
                    <a:pt x="806" y="350"/>
                  </a:lnTo>
                  <a:lnTo>
                    <a:pt x="930" y="0"/>
                  </a:lnTo>
                  <a:lnTo>
                    <a:pt x="181" y="0"/>
                  </a:lnTo>
                  <a:lnTo>
                    <a:pt x="85" y="186"/>
                  </a:lnTo>
                  <a:lnTo>
                    <a:pt x="85" y="186"/>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8"/>
            <p:cNvSpPr/>
            <p:nvPr/>
          </p:nvSpPr>
          <p:spPr>
            <a:xfrm>
              <a:off x="10729833" y="4501251"/>
              <a:ext cx="115596" cy="50383"/>
            </a:xfrm>
            <a:custGeom>
              <a:rect b="b" l="l" r="r" t="t"/>
              <a:pathLst>
                <a:path extrusionOk="0" h="350" w="970">
                  <a:moveTo>
                    <a:pt x="772" y="350"/>
                  </a:moveTo>
                  <a:lnTo>
                    <a:pt x="879" y="169"/>
                  </a:lnTo>
                  <a:lnTo>
                    <a:pt x="969" y="0"/>
                  </a:lnTo>
                  <a:lnTo>
                    <a:pt x="243" y="0"/>
                  </a:lnTo>
                  <a:lnTo>
                    <a:pt x="0" y="35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8"/>
            <p:cNvSpPr/>
            <p:nvPr/>
          </p:nvSpPr>
          <p:spPr>
            <a:xfrm>
              <a:off x="10757361" y="4498803"/>
              <a:ext cx="120" cy="145"/>
            </a:xfrm>
            <a:custGeom>
              <a:rect b="b" l="l" r="r" t="t"/>
              <a:pathLst>
                <a:path extrusionOk="0" h="1" w="1">
                  <a:moveTo>
                    <a:pt x="0" y="1"/>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8"/>
            <p:cNvSpPr/>
            <p:nvPr/>
          </p:nvSpPr>
          <p:spPr>
            <a:xfrm>
              <a:off x="9943901" y="4741206"/>
              <a:ext cx="136451" cy="51245"/>
            </a:xfrm>
            <a:custGeom>
              <a:rect b="b" l="l" r="r" t="t"/>
              <a:pathLst>
                <a:path extrusionOk="0" h="356" w="1145">
                  <a:moveTo>
                    <a:pt x="356" y="0"/>
                  </a:moveTo>
                  <a:lnTo>
                    <a:pt x="1" y="355"/>
                  </a:lnTo>
                  <a:lnTo>
                    <a:pt x="846" y="355"/>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8"/>
            <p:cNvSpPr/>
            <p:nvPr/>
          </p:nvSpPr>
          <p:spPr>
            <a:xfrm>
              <a:off x="10045316" y="4794753"/>
              <a:ext cx="120" cy="145"/>
            </a:xfrm>
            <a:custGeom>
              <a:rect b="b" l="l" r="r" t="t"/>
              <a:pathLst>
                <a:path extrusionOk="0" h="1" w="1">
                  <a:moveTo>
                    <a:pt x="0" y="0"/>
                  </a:move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8"/>
            <p:cNvSpPr/>
            <p:nvPr/>
          </p:nvSpPr>
          <p:spPr>
            <a:xfrm>
              <a:off x="10213704" y="2571099"/>
              <a:ext cx="1482610" cy="1698417"/>
            </a:xfrm>
            <a:custGeom>
              <a:rect b="b" l="l" r="r" t="t"/>
              <a:pathLst>
                <a:path extrusionOk="0" h="11799" w="12441">
                  <a:moveTo>
                    <a:pt x="1" y="1"/>
                  </a:moveTo>
                  <a:lnTo>
                    <a:pt x="1" y="11799"/>
                  </a:lnTo>
                  <a:lnTo>
                    <a:pt x="643" y="11799"/>
                  </a:lnTo>
                  <a:lnTo>
                    <a:pt x="12441" y="1"/>
                  </a:lnTo>
                  <a:close/>
                </a:path>
              </a:pathLst>
            </a:custGeom>
            <a:solidFill>
              <a:srgbClr val="1547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8"/>
            <p:cNvSpPr/>
            <p:nvPr/>
          </p:nvSpPr>
          <p:spPr>
            <a:xfrm>
              <a:off x="10800263" y="2571099"/>
              <a:ext cx="1679958" cy="1698417"/>
            </a:xfrm>
            <a:custGeom>
              <a:rect b="b" l="l" r="r" t="t"/>
              <a:pathLst>
                <a:path extrusionOk="0" h="11799" w="14097">
                  <a:moveTo>
                    <a:pt x="1" y="11799"/>
                  </a:moveTo>
                  <a:lnTo>
                    <a:pt x="14097" y="11799"/>
                  </a:lnTo>
                  <a:lnTo>
                    <a:pt x="14097" y="1"/>
                  </a:lnTo>
                  <a:lnTo>
                    <a:pt x="11799" y="1"/>
                  </a:lnTo>
                  <a:close/>
                </a:path>
              </a:pathLst>
            </a:custGeom>
            <a:solidFill>
              <a:srgbClr val="1547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8"/>
            <p:cNvSpPr/>
            <p:nvPr/>
          </p:nvSpPr>
          <p:spPr>
            <a:xfrm>
              <a:off x="10290211" y="2571099"/>
              <a:ext cx="1916155" cy="1698417"/>
            </a:xfrm>
            <a:custGeom>
              <a:rect b="b" l="l" r="r" t="t"/>
              <a:pathLst>
                <a:path extrusionOk="0" h="11799" w="16079">
                  <a:moveTo>
                    <a:pt x="11799" y="1"/>
                  </a:moveTo>
                  <a:lnTo>
                    <a:pt x="1" y="11799"/>
                  </a:lnTo>
                  <a:lnTo>
                    <a:pt x="4281" y="11799"/>
                  </a:lnTo>
                  <a:lnTo>
                    <a:pt x="16079" y="1"/>
                  </a:lnTo>
                  <a:close/>
                </a:path>
              </a:pathLst>
            </a:custGeom>
            <a:solidFill>
              <a:srgbClr val="115F8A"/>
            </a:solidFill>
            <a:ln cap="flat" cmpd="sng" w="9525">
              <a:solidFill>
                <a:srgbClr val="115F8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8"/>
            <p:cNvSpPr/>
            <p:nvPr/>
          </p:nvSpPr>
          <p:spPr>
            <a:xfrm>
              <a:off x="9431228" y="2963491"/>
              <a:ext cx="1026899" cy="1241245"/>
            </a:xfrm>
            <a:custGeom>
              <a:rect b="b" l="l" r="r" t="t"/>
              <a:pathLst>
                <a:path extrusionOk="0" h="8623" w="8617">
                  <a:moveTo>
                    <a:pt x="8617" y="4314"/>
                  </a:moveTo>
                  <a:cubicBezTo>
                    <a:pt x="8617" y="6691"/>
                    <a:pt x="6691" y="8622"/>
                    <a:pt x="4309" y="8622"/>
                  </a:cubicBezTo>
                  <a:cubicBezTo>
                    <a:pt x="1926" y="8622"/>
                    <a:pt x="0" y="6691"/>
                    <a:pt x="0" y="4314"/>
                  </a:cubicBezTo>
                  <a:cubicBezTo>
                    <a:pt x="0" y="1932"/>
                    <a:pt x="1926" y="0"/>
                    <a:pt x="4309" y="0"/>
                  </a:cubicBezTo>
                  <a:cubicBezTo>
                    <a:pt x="6691" y="0"/>
                    <a:pt x="8617" y="1932"/>
                    <a:pt x="8617" y="4314"/>
                  </a:cubicBez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8"/>
            <p:cNvSpPr/>
            <p:nvPr/>
          </p:nvSpPr>
          <p:spPr>
            <a:xfrm>
              <a:off x="9809118" y="3219713"/>
              <a:ext cx="271234" cy="376994"/>
            </a:xfrm>
            <a:custGeom>
              <a:rect b="b" l="l" r="r" t="t"/>
              <a:pathLst>
                <a:path extrusionOk="0" h="2619" w="2276">
                  <a:moveTo>
                    <a:pt x="2275" y="2619"/>
                  </a:moveTo>
                  <a:lnTo>
                    <a:pt x="1965" y="2619"/>
                  </a:lnTo>
                  <a:lnTo>
                    <a:pt x="1965" y="1138"/>
                  </a:lnTo>
                  <a:cubicBezTo>
                    <a:pt x="1965" y="681"/>
                    <a:pt x="1594" y="310"/>
                    <a:pt x="1138" y="310"/>
                  </a:cubicBezTo>
                  <a:cubicBezTo>
                    <a:pt x="681" y="310"/>
                    <a:pt x="310" y="681"/>
                    <a:pt x="310" y="1138"/>
                  </a:cubicBezTo>
                  <a:lnTo>
                    <a:pt x="310" y="1385"/>
                  </a:lnTo>
                  <a:lnTo>
                    <a:pt x="0" y="1385"/>
                  </a:lnTo>
                  <a:lnTo>
                    <a:pt x="0" y="1138"/>
                  </a:lnTo>
                  <a:cubicBezTo>
                    <a:pt x="0" y="507"/>
                    <a:pt x="507" y="0"/>
                    <a:pt x="1138" y="0"/>
                  </a:cubicBezTo>
                  <a:cubicBezTo>
                    <a:pt x="1763" y="0"/>
                    <a:pt x="2275" y="507"/>
                    <a:pt x="2275" y="113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8"/>
            <p:cNvSpPr/>
            <p:nvPr/>
          </p:nvSpPr>
          <p:spPr>
            <a:xfrm>
              <a:off x="9764072" y="3537399"/>
              <a:ext cx="361208" cy="411973"/>
            </a:xfrm>
            <a:custGeom>
              <a:rect b="b" l="l" r="r" t="t"/>
              <a:pathLst>
                <a:path extrusionOk="0" h="2862" w="3031">
                  <a:moveTo>
                    <a:pt x="1837" y="1943"/>
                  </a:moveTo>
                  <a:lnTo>
                    <a:pt x="1516" y="1943"/>
                  </a:lnTo>
                  <a:lnTo>
                    <a:pt x="1195" y="1943"/>
                  </a:lnTo>
                  <a:lnTo>
                    <a:pt x="1369" y="1403"/>
                  </a:lnTo>
                  <a:cubicBezTo>
                    <a:pt x="1262" y="1352"/>
                    <a:pt x="1189" y="1240"/>
                    <a:pt x="1189" y="1110"/>
                  </a:cubicBezTo>
                  <a:cubicBezTo>
                    <a:pt x="1189" y="930"/>
                    <a:pt x="1335" y="783"/>
                    <a:pt x="1516" y="783"/>
                  </a:cubicBezTo>
                  <a:cubicBezTo>
                    <a:pt x="1696" y="783"/>
                    <a:pt x="1842" y="930"/>
                    <a:pt x="1842" y="1110"/>
                  </a:cubicBezTo>
                  <a:cubicBezTo>
                    <a:pt x="1842" y="1240"/>
                    <a:pt x="1769" y="1352"/>
                    <a:pt x="1662" y="1403"/>
                  </a:cubicBezTo>
                  <a:close/>
                  <a:moveTo>
                    <a:pt x="1" y="1"/>
                  </a:moveTo>
                  <a:lnTo>
                    <a:pt x="1" y="1347"/>
                  </a:lnTo>
                  <a:cubicBezTo>
                    <a:pt x="1" y="2180"/>
                    <a:pt x="676" y="2861"/>
                    <a:pt x="1516" y="2861"/>
                  </a:cubicBezTo>
                  <a:cubicBezTo>
                    <a:pt x="2349" y="2861"/>
                    <a:pt x="3030" y="2180"/>
                    <a:pt x="3030" y="1347"/>
                  </a:cubicBezTo>
                  <a:lnTo>
                    <a:pt x="30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29"/>
          <p:cNvSpPr txBox="1"/>
          <p:nvPr/>
        </p:nvSpPr>
        <p:spPr>
          <a:xfrm>
            <a:off x="2237325" y="693175"/>
            <a:ext cx="6190500" cy="14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lang="es" sz="1300">
                <a:latin typeface="Merriweather"/>
                <a:ea typeface="Merriweather"/>
                <a:cs typeface="Merriweather"/>
                <a:sym typeface="Merriweather"/>
              </a:rPr>
              <a:t>Es importante contar con una herramienta de monitoreo cuando se tienen redes grandes, debido a que permite identificar y alertar de forma oportuna sobre posibles fallas en la disponibilidad y calidad de los servicios que se prestan de acuerdo a parámetros configurables por el administrador de la red, brindando la posibilidad de solucionar los problemas detectados antes de que se presenten de forma crítica.</a:t>
            </a:r>
            <a:endParaRPr i="0" sz="1300" u="none" cap="none" strike="noStrike">
              <a:solidFill>
                <a:srgbClr val="000000"/>
              </a:solidFill>
              <a:latin typeface="Merriweather"/>
              <a:ea typeface="Merriweather"/>
              <a:cs typeface="Merriweather"/>
              <a:sym typeface="Merriweather"/>
            </a:endParaRPr>
          </a:p>
        </p:txBody>
      </p:sp>
      <p:sp>
        <p:nvSpPr>
          <p:cNvPr id="886" name="Google Shape;886;p29"/>
          <p:cNvSpPr txBox="1"/>
          <p:nvPr/>
        </p:nvSpPr>
        <p:spPr>
          <a:xfrm>
            <a:off x="2330625" y="3112275"/>
            <a:ext cx="6003900" cy="149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lang="es" sz="1300">
                <a:latin typeface="Merriweather"/>
                <a:ea typeface="Merriweather"/>
                <a:cs typeface="Merriweather"/>
                <a:sym typeface="Merriweather"/>
              </a:rPr>
              <a:t>Para el monitoreo de la CPU y memoria de las máquinas asociadas a Nagios, fue indispensable tener un indicador que nos permitiera visualizar el estado de estas dos variables. Sin embargo fue necesario descargar un paquete en los dispositivos monitoreados que brinda la posibilidad de modificar el comportamientos de estos parámetros sin la necesidad de generar procesos manualmente. </a:t>
            </a:r>
            <a:endParaRPr i="0" sz="1300" u="none" cap="none" strike="noStrike">
              <a:solidFill>
                <a:srgbClr val="000000"/>
              </a:solidFill>
              <a:latin typeface="Merriweather"/>
              <a:ea typeface="Merriweather"/>
              <a:cs typeface="Merriweather"/>
              <a:sym typeface="Merriweather"/>
            </a:endParaRPr>
          </a:p>
        </p:txBody>
      </p:sp>
      <p:grpSp>
        <p:nvGrpSpPr>
          <p:cNvPr id="887" name="Google Shape;887;p29"/>
          <p:cNvGrpSpPr/>
          <p:nvPr/>
        </p:nvGrpSpPr>
        <p:grpSpPr>
          <a:xfrm>
            <a:off x="350175" y="146391"/>
            <a:ext cx="1514700" cy="2245009"/>
            <a:chOff x="350175" y="146391"/>
            <a:chExt cx="1514700" cy="2245009"/>
          </a:xfrm>
        </p:grpSpPr>
        <p:grpSp>
          <p:nvGrpSpPr>
            <p:cNvPr id="888" name="Google Shape;888;p29"/>
            <p:cNvGrpSpPr/>
            <p:nvPr/>
          </p:nvGrpSpPr>
          <p:grpSpPr>
            <a:xfrm>
              <a:off x="350242" y="146391"/>
              <a:ext cx="1514565" cy="1632328"/>
              <a:chOff x="479132" y="2527712"/>
              <a:chExt cx="2045328" cy="2204359"/>
            </a:xfrm>
          </p:grpSpPr>
          <p:sp>
            <p:nvSpPr>
              <p:cNvPr id="889" name="Google Shape;889;p29"/>
              <p:cNvSpPr/>
              <p:nvPr/>
            </p:nvSpPr>
            <p:spPr>
              <a:xfrm>
                <a:off x="797161" y="2527712"/>
                <a:ext cx="1727299" cy="2179693"/>
              </a:xfrm>
              <a:custGeom>
                <a:rect b="b" l="l" r="r" t="t"/>
                <a:pathLst>
                  <a:path extrusionOk="0" h="133703" w="105953">
                    <a:moveTo>
                      <a:pt x="1795" y="13088"/>
                    </a:moveTo>
                    <a:lnTo>
                      <a:pt x="1683" y="13119"/>
                    </a:lnTo>
                    <a:lnTo>
                      <a:pt x="1" y="14128"/>
                    </a:lnTo>
                    <a:lnTo>
                      <a:pt x="1795" y="13088"/>
                    </a:lnTo>
                    <a:close/>
                    <a:moveTo>
                      <a:pt x="27750" y="1"/>
                    </a:moveTo>
                    <a:lnTo>
                      <a:pt x="25900" y="169"/>
                    </a:lnTo>
                    <a:lnTo>
                      <a:pt x="24219" y="505"/>
                    </a:lnTo>
                    <a:lnTo>
                      <a:pt x="22537" y="1178"/>
                    </a:lnTo>
                    <a:lnTo>
                      <a:pt x="20855" y="1851"/>
                    </a:lnTo>
                    <a:lnTo>
                      <a:pt x="17828" y="3701"/>
                    </a:lnTo>
                    <a:lnTo>
                      <a:pt x="14801" y="5551"/>
                    </a:lnTo>
                    <a:lnTo>
                      <a:pt x="1795" y="13088"/>
                    </a:lnTo>
                    <a:lnTo>
                      <a:pt x="1795" y="13088"/>
                    </a:lnTo>
                    <a:lnTo>
                      <a:pt x="3533" y="12614"/>
                    </a:lnTo>
                    <a:lnTo>
                      <a:pt x="5383" y="12278"/>
                    </a:lnTo>
                    <a:lnTo>
                      <a:pt x="7233" y="12278"/>
                    </a:lnTo>
                    <a:lnTo>
                      <a:pt x="9251" y="12446"/>
                    </a:lnTo>
                    <a:lnTo>
                      <a:pt x="11101" y="12782"/>
                    </a:lnTo>
                    <a:lnTo>
                      <a:pt x="12951" y="13287"/>
                    </a:lnTo>
                    <a:lnTo>
                      <a:pt x="14801" y="13960"/>
                    </a:lnTo>
                    <a:lnTo>
                      <a:pt x="16651" y="14800"/>
                    </a:lnTo>
                    <a:lnTo>
                      <a:pt x="18332" y="15810"/>
                    </a:lnTo>
                    <a:lnTo>
                      <a:pt x="20014" y="16987"/>
                    </a:lnTo>
                    <a:lnTo>
                      <a:pt x="21696" y="17996"/>
                    </a:lnTo>
                    <a:lnTo>
                      <a:pt x="24723" y="20518"/>
                    </a:lnTo>
                    <a:lnTo>
                      <a:pt x="27414" y="23041"/>
                    </a:lnTo>
                    <a:lnTo>
                      <a:pt x="29096" y="24723"/>
                    </a:lnTo>
                    <a:lnTo>
                      <a:pt x="30609" y="26573"/>
                    </a:lnTo>
                    <a:lnTo>
                      <a:pt x="32123" y="28591"/>
                    </a:lnTo>
                    <a:lnTo>
                      <a:pt x="33636" y="30441"/>
                    </a:lnTo>
                    <a:lnTo>
                      <a:pt x="36327" y="34645"/>
                    </a:lnTo>
                    <a:lnTo>
                      <a:pt x="38514" y="38850"/>
                    </a:lnTo>
                    <a:lnTo>
                      <a:pt x="39186" y="40532"/>
                    </a:lnTo>
                    <a:lnTo>
                      <a:pt x="39859" y="42550"/>
                    </a:lnTo>
                    <a:lnTo>
                      <a:pt x="40532" y="44568"/>
                    </a:lnTo>
                    <a:lnTo>
                      <a:pt x="41036" y="45409"/>
                    </a:lnTo>
                    <a:lnTo>
                      <a:pt x="41373" y="45913"/>
                    </a:lnTo>
                    <a:lnTo>
                      <a:pt x="41877" y="46250"/>
                    </a:lnTo>
                    <a:lnTo>
                      <a:pt x="42550" y="46586"/>
                    </a:lnTo>
                    <a:lnTo>
                      <a:pt x="44232" y="46922"/>
                    </a:lnTo>
                    <a:lnTo>
                      <a:pt x="45913" y="47427"/>
                    </a:lnTo>
                    <a:lnTo>
                      <a:pt x="47259" y="47932"/>
                    </a:lnTo>
                    <a:lnTo>
                      <a:pt x="49277" y="48941"/>
                    </a:lnTo>
                    <a:lnTo>
                      <a:pt x="51295" y="50118"/>
                    </a:lnTo>
                    <a:lnTo>
                      <a:pt x="53145" y="51463"/>
                    </a:lnTo>
                    <a:lnTo>
                      <a:pt x="54827" y="52809"/>
                    </a:lnTo>
                    <a:lnTo>
                      <a:pt x="56677" y="54322"/>
                    </a:lnTo>
                    <a:lnTo>
                      <a:pt x="58190" y="56004"/>
                    </a:lnTo>
                    <a:lnTo>
                      <a:pt x="59872" y="57686"/>
                    </a:lnTo>
                    <a:lnTo>
                      <a:pt x="61218" y="59368"/>
                    </a:lnTo>
                    <a:lnTo>
                      <a:pt x="62731" y="61218"/>
                    </a:lnTo>
                    <a:lnTo>
                      <a:pt x="64077" y="63236"/>
                    </a:lnTo>
                    <a:lnTo>
                      <a:pt x="66431" y="67104"/>
                    </a:lnTo>
                    <a:lnTo>
                      <a:pt x="68449" y="71308"/>
                    </a:lnTo>
                    <a:lnTo>
                      <a:pt x="70131" y="75345"/>
                    </a:lnTo>
                    <a:lnTo>
                      <a:pt x="70972" y="77531"/>
                    </a:lnTo>
                    <a:lnTo>
                      <a:pt x="71645" y="79717"/>
                    </a:lnTo>
                    <a:lnTo>
                      <a:pt x="72149" y="82072"/>
                    </a:lnTo>
                    <a:lnTo>
                      <a:pt x="72485" y="84258"/>
                    </a:lnTo>
                    <a:lnTo>
                      <a:pt x="72654" y="85772"/>
                    </a:lnTo>
                    <a:lnTo>
                      <a:pt x="72654" y="87453"/>
                    </a:lnTo>
                    <a:lnTo>
                      <a:pt x="72654" y="89303"/>
                    </a:lnTo>
                    <a:lnTo>
                      <a:pt x="72822" y="89976"/>
                    </a:lnTo>
                    <a:lnTo>
                      <a:pt x="72990" y="90649"/>
                    </a:lnTo>
                    <a:lnTo>
                      <a:pt x="73494" y="91490"/>
                    </a:lnTo>
                    <a:lnTo>
                      <a:pt x="74167" y="92499"/>
                    </a:lnTo>
                    <a:lnTo>
                      <a:pt x="75681" y="94181"/>
                    </a:lnTo>
                    <a:lnTo>
                      <a:pt x="77194" y="96367"/>
                    </a:lnTo>
                    <a:lnTo>
                      <a:pt x="78540" y="98553"/>
                    </a:lnTo>
                    <a:lnTo>
                      <a:pt x="80222" y="102085"/>
                    </a:lnTo>
                    <a:lnTo>
                      <a:pt x="81903" y="105617"/>
                    </a:lnTo>
                    <a:lnTo>
                      <a:pt x="83081" y="108980"/>
                    </a:lnTo>
                    <a:lnTo>
                      <a:pt x="83921" y="112848"/>
                    </a:lnTo>
                    <a:lnTo>
                      <a:pt x="84258" y="114698"/>
                    </a:lnTo>
                    <a:lnTo>
                      <a:pt x="84594" y="116716"/>
                    </a:lnTo>
                    <a:lnTo>
                      <a:pt x="84762" y="118735"/>
                    </a:lnTo>
                    <a:lnTo>
                      <a:pt x="84762" y="120753"/>
                    </a:lnTo>
                    <a:lnTo>
                      <a:pt x="84594" y="122771"/>
                    </a:lnTo>
                    <a:lnTo>
                      <a:pt x="84426" y="124621"/>
                    </a:lnTo>
                    <a:lnTo>
                      <a:pt x="83921" y="126471"/>
                    </a:lnTo>
                    <a:lnTo>
                      <a:pt x="83249" y="128153"/>
                    </a:lnTo>
                    <a:lnTo>
                      <a:pt x="82408" y="129834"/>
                    </a:lnTo>
                    <a:lnTo>
                      <a:pt x="81231" y="131348"/>
                    </a:lnTo>
                    <a:lnTo>
                      <a:pt x="79885" y="132693"/>
                    </a:lnTo>
                    <a:lnTo>
                      <a:pt x="78372" y="133702"/>
                    </a:lnTo>
                    <a:lnTo>
                      <a:pt x="78372" y="133702"/>
                    </a:lnTo>
                    <a:lnTo>
                      <a:pt x="97039" y="122771"/>
                    </a:lnTo>
                    <a:lnTo>
                      <a:pt x="99394" y="121425"/>
                    </a:lnTo>
                    <a:lnTo>
                      <a:pt x="101244" y="119744"/>
                    </a:lnTo>
                    <a:lnTo>
                      <a:pt x="102757" y="117894"/>
                    </a:lnTo>
                    <a:lnTo>
                      <a:pt x="104103" y="116044"/>
                    </a:lnTo>
                    <a:lnTo>
                      <a:pt x="104944" y="113857"/>
                    </a:lnTo>
                    <a:lnTo>
                      <a:pt x="105616" y="111671"/>
                    </a:lnTo>
                    <a:lnTo>
                      <a:pt x="105953" y="109148"/>
                    </a:lnTo>
                    <a:lnTo>
                      <a:pt x="105953" y="106458"/>
                    </a:lnTo>
                    <a:lnTo>
                      <a:pt x="105616" y="102758"/>
                    </a:lnTo>
                    <a:lnTo>
                      <a:pt x="104944" y="99226"/>
                    </a:lnTo>
                    <a:lnTo>
                      <a:pt x="104103" y="95862"/>
                    </a:lnTo>
                    <a:lnTo>
                      <a:pt x="102757" y="92499"/>
                    </a:lnTo>
                    <a:lnTo>
                      <a:pt x="101244" y="88967"/>
                    </a:lnTo>
                    <a:lnTo>
                      <a:pt x="99394" y="85435"/>
                    </a:lnTo>
                    <a:lnTo>
                      <a:pt x="98048" y="83585"/>
                    </a:lnTo>
                    <a:lnTo>
                      <a:pt x="96535" y="81735"/>
                    </a:lnTo>
                    <a:lnTo>
                      <a:pt x="95189" y="79717"/>
                    </a:lnTo>
                    <a:lnTo>
                      <a:pt x="94685" y="78708"/>
                    </a:lnTo>
                    <a:lnTo>
                      <a:pt x="94348" y="77867"/>
                    </a:lnTo>
                    <a:lnTo>
                      <a:pt x="93844" y="75681"/>
                    </a:lnTo>
                    <a:lnTo>
                      <a:pt x="93676" y="73495"/>
                    </a:lnTo>
                    <a:lnTo>
                      <a:pt x="93508" y="71308"/>
                    </a:lnTo>
                    <a:lnTo>
                      <a:pt x="93339" y="69122"/>
                    </a:lnTo>
                    <a:lnTo>
                      <a:pt x="92667" y="66767"/>
                    </a:lnTo>
                    <a:lnTo>
                      <a:pt x="91994" y="64413"/>
                    </a:lnTo>
                    <a:lnTo>
                      <a:pt x="91153" y="62227"/>
                    </a:lnTo>
                    <a:lnTo>
                      <a:pt x="90312" y="60040"/>
                    </a:lnTo>
                    <a:lnTo>
                      <a:pt x="89135" y="57686"/>
                    </a:lnTo>
                    <a:lnTo>
                      <a:pt x="87958" y="55500"/>
                    </a:lnTo>
                    <a:lnTo>
                      <a:pt x="86780" y="53313"/>
                    </a:lnTo>
                    <a:lnTo>
                      <a:pt x="85435" y="51127"/>
                    </a:lnTo>
                    <a:lnTo>
                      <a:pt x="83921" y="49109"/>
                    </a:lnTo>
                    <a:lnTo>
                      <a:pt x="82408" y="47091"/>
                    </a:lnTo>
                    <a:lnTo>
                      <a:pt x="80726" y="45073"/>
                    </a:lnTo>
                    <a:lnTo>
                      <a:pt x="79044" y="43223"/>
                    </a:lnTo>
                    <a:lnTo>
                      <a:pt x="77363" y="41709"/>
                    </a:lnTo>
                    <a:lnTo>
                      <a:pt x="75681" y="40195"/>
                    </a:lnTo>
                    <a:lnTo>
                      <a:pt x="73999" y="39018"/>
                    </a:lnTo>
                    <a:lnTo>
                      <a:pt x="72317" y="37841"/>
                    </a:lnTo>
                    <a:lnTo>
                      <a:pt x="70467" y="36664"/>
                    </a:lnTo>
                    <a:lnTo>
                      <a:pt x="68449" y="35655"/>
                    </a:lnTo>
                    <a:lnTo>
                      <a:pt x="64413" y="33973"/>
                    </a:lnTo>
                    <a:lnTo>
                      <a:pt x="63404" y="33468"/>
                    </a:lnTo>
                    <a:lnTo>
                      <a:pt x="62731" y="32964"/>
                    </a:lnTo>
                    <a:lnTo>
                      <a:pt x="62395" y="32291"/>
                    </a:lnTo>
                    <a:lnTo>
                      <a:pt x="61890" y="31114"/>
                    </a:lnTo>
                    <a:lnTo>
                      <a:pt x="59872" y="26741"/>
                    </a:lnTo>
                    <a:lnTo>
                      <a:pt x="57686" y="22537"/>
                    </a:lnTo>
                    <a:lnTo>
                      <a:pt x="55163" y="18500"/>
                    </a:lnTo>
                    <a:lnTo>
                      <a:pt x="52640" y="15137"/>
                    </a:lnTo>
                    <a:lnTo>
                      <a:pt x="49950" y="11941"/>
                    </a:lnTo>
                    <a:lnTo>
                      <a:pt x="46922" y="8746"/>
                    </a:lnTo>
                    <a:lnTo>
                      <a:pt x="45241" y="7232"/>
                    </a:lnTo>
                    <a:lnTo>
                      <a:pt x="43391" y="5887"/>
                    </a:lnTo>
                    <a:lnTo>
                      <a:pt x="41709" y="4542"/>
                    </a:lnTo>
                    <a:lnTo>
                      <a:pt x="39859" y="3364"/>
                    </a:lnTo>
                    <a:lnTo>
                      <a:pt x="37841" y="2355"/>
                    </a:lnTo>
                    <a:lnTo>
                      <a:pt x="35991" y="1514"/>
                    </a:lnTo>
                    <a:lnTo>
                      <a:pt x="33973" y="842"/>
                    </a:lnTo>
                    <a:lnTo>
                      <a:pt x="31955" y="337"/>
                    </a:lnTo>
                    <a:lnTo>
                      <a:pt x="29768"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9"/>
              <p:cNvSpPr/>
              <p:nvPr/>
            </p:nvSpPr>
            <p:spPr>
              <a:xfrm>
                <a:off x="479132" y="2727858"/>
                <a:ext cx="1699878" cy="2004213"/>
              </a:xfrm>
              <a:custGeom>
                <a:rect b="b" l="l" r="r" t="t"/>
                <a:pathLst>
                  <a:path extrusionOk="0" h="122939" w="104271">
                    <a:moveTo>
                      <a:pt x="25563" y="1"/>
                    </a:moveTo>
                    <a:lnTo>
                      <a:pt x="23377" y="337"/>
                    </a:lnTo>
                    <a:lnTo>
                      <a:pt x="21359" y="842"/>
                    </a:lnTo>
                    <a:lnTo>
                      <a:pt x="19509" y="1683"/>
                    </a:lnTo>
                    <a:lnTo>
                      <a:pt x="17827" y="2860"/>
                    </a:lnTo>
                    <a:lnTo>
                      <a:pt x="16314" y="4373"/>
                    </a:lnTo>
                    <a:lnTo>
                      <a:pt x="15136" y="6055"/>
                    </a:lnTo>
                    <a:lnTo>
                      <a:pt x="13959" y="7905"/>
                    </a:lnTo>
                    <a:lnTo>
                      <a:pt x="13118" y="10260"/>
                    </a:lnTo>
                    <a:lnTo>
                      <a:pt x="12446" y="12614"/>
                    </a:lnTo>
                    <a:lnTo>
                      <a:pt x="12109" y="15305"/>
                    </a:lnTo>
                    <a:lnTo>
                      <a:pt x="11941" y="18332"/>
                    </a:lnTo>
                    <a:lnTo>
                      <a:pt x="12109" y="21696"/>
                    </a:lnTo>
                    <a:lnTo>
                      <a:pt x="12614" y="25059"/>
                    </a:lnTo>
                    <a:lnTo>
                      <a:pt x="13286" y="28591"/>
                    </a:lnTo>
                    <a:lnTo>
                      <a:pt x="14295" y="32123"/>
                    </a:lnTo>
                    <a:lnTo>
                      <a:pt x="12782" y="31955"/>
                    </a:lnTo>
                    <a:lnTo>
                      <a:pt x="11268" y="31955"/>
                    </a:lnTo>
                    <a:lnTo>
                      <a:pt x="9923" y="32123"/>
                    </a:lnTo>
                    <a:lnTo>
                      <a:pt x="8577" y="32459"/>
                    </a:lnTo>
                    <a:lnTo>
                      <a:pt x="7400" y="32964"/>
                    </a:lnTo>
                    <a:lnTo>
                      <a:pt x="6223" y="33468"/>
                    </a:lnTo>
                    <a:lnTo>
                      <a:pt x="5046" y="34309"/>
                    </a:lnTo>
                    <a:lnTo>
                      <a:pt x="4037" y="35318"/>
                    </a:lnTo>
                    <a:lnTo>
                      <a:pt x="3196" y="36327"/>
                    </a:lnTo>
                    <a:lnTo>
                      <a:pt x="2355" y="37504"/>
                    </a:lnTo>
                    <a:lnTo>
                      <a:pt x="1682" y="38850"/>
                    </a:lnTo>
                    <a:lnTo>
                      <a:pt x="1178" y="40195"/>
                    </a:lnTo>
                    <a:lnTo>
                      <a:pt x="673" y="41877"/>
                    </a:lnTo>
                    <a:lnTo>
                      <a:pt x="337" y="43559"/>
                    </a:lnTo>
                    <a:lnTo>
                      <a:pt x="169" y="45409"/>
                    </a:lnTo>
                    <a:lnTo>
                      <a:pt x="0" y="47427"/>
                    </a:lnTo>
                    <a:lnTo>
                      <a:pt x="169" y="49950"/>
                    </a:lnTo>
                    <a:lnTo>
                      <a:pt x="505" y="52641"/>
                    </a:lnTo>
                    <a:lnTo>
                      <a:pt x="1009" y="55331"/>
                    </a:lnTo>
                    <a:lnTo>
                      <a:pt x="1850" y="58022"/>
                    </a:lnTo>
                    <a:lnTo>
                      <a:pt x="2691" y="60881"/>
                    </a:lnTo>
                    <a:lnTo>
                      <a:pt x="3700" y="63572"/>
                    </a:lnTo>
                    <a:lnTo>
                      <a:pt x="5046" y="66095"/>
                    </a:lnTo>
                    <a:lnTo>
                      <a:pt x="6391" y="68786"/>
                    </a:lnTo>
                    <a:lnTo>
                      <a:pt x="7905" y="71308"/>
                    </a:lnTo>
                    <a:lnTo>
                      <a:pt x="9587" y="73663"/>
                    </a:lnTo>
                    <a:lnTo>
                      <a:pt x="11436" y="76017"/>
                    </a:lnTo>
                    <a:lnTo>
                      <a:pt x="13286" y="78204"/>
                    </a:lnTo>
                    <a:lnTo>
                      <a:pt x="15305" y="80222"/>
                    </a:lnTo>
                    <a:lnTo>
                      <a:pt x="17491" y="81904"/>
                    </a:lnTo>
                    <a:lnTo>
                      <a:pt x="19509" y="83585"/>
                    </a:lnTo>
                    <a:lnTo>
                      <a:pt x="21863" y="85099"/>
                    </a:lnTo>
                    <a:lnTo>
                      <a:pt x="82239" y="119912"/>
                    </a:lnTo>
                    <a:lnTo>
                      <a:pt x="84594" y="121089"/>
                    </a:lnTo>
                    <a:lnTo>
                      <a:pt x="86780" y="121930"/>
                    </a:lnTo>
                    <a:lnTo>
                      <a:pt x="88798" y="122603"/>
                    </a:lnTo>
                    <a:lnTo>
                      <a:pt x="90816" y="122939"/>
                    </a:lnTo>
                    <a:lnTo>
                      <a:pt x="92666" y="122939"/>
                    </a:lnTo>
                    <a:lnTo>
                      <a:pt x="94516" y="122771"/>
                    </a:lnTo>
                    <a:lnTo>
                      <a:pt x="96198" y="122266"/>
                    </a:lnTo>
                    <a:lnTo>
                      <a:pt x="97711" y="121594"/>
                    </a:lnTo>
                    <a:lnTo>
                      <a:pt x="99225" y="120585"/>
                    </a:lnTo>
                    <a:lnTo>
                      <a:pt x="100402" y="119407"/>
                    </a:lnTo>
                    <a:lnTo>
                      <a:pt x="101580" y="117894"/>
                    </a:lnTo>
                    <a:lnTo>
                      <a:pt x="102420" y="116212"/>
                    </a:lnTo>
                    <a:lnTo>
                      <a:pt x="103261" y="114362"/>
                    </a:lnTo>
                    <a:lnTo>
                      <a:pt x="103766" y="112344"/>
                    </a:lnTo>
                    <a:lnTo>
                      <a:pt x="104102" y="109989"/>
                    </a:lnTo>
                    <a:lnTo>
                      <a:pt x="104270" y="107467"/>
                    </a:lnTo>
                    <a:lnTo>
                      <a:pt x="104102" y="105617"/>
                    </a:lnTo>
                    <a:lnTo>
                      <a:pt x="103934" y="103767"/>
                    </a:lnTo>
                    <a:lnTo>
                      <a:pt x="103429" y="100067"/>
                    </a:lnTo>
                    <a:lnTo>
                      <a:pt x="102420" y="96199"/>
                    </a:lnTo>
                    <a:lnTo>
                      <a:pt x="100907" y="92331"/>
                    </a:lnTo>
                    <a:lnTo>
                      <a:pt x="99225" y="88631"/>
                    </a:lnTo>
                    <a:lnTo>
                      <a:pt x="97207" y="85099"/>
                    </a:lnTo>
                    <a:lnTo>
                      <a:pt x="95021" y="81567"/>
                    </a:lnTo>
                    <a:lnTo>
                      <a:pt x="92498" y="78372"/>
                    </a:lnTo>
                    <a:lnTo>
                      <a:pt x="92498" y="77867"/>
                    </a:lnTo>
                    <a:lnTo>
                      <a:pt x="92330" y="74840"/>
                    </a:lnTo>
                    <a:lnTo>
                      <a:pt x="91993" y="71981"/>
                    </a:lnTo>
                    <a:lnTo>
                      <a:pt x="91489" y="68954"/>
                    </a:lnTo>
                    <a:lnTo>
                      <a:pt x="90648" y="66095"/>
                    </a:lnTo>
                    <a:lnTo>
                      <a:pt x="89639" y="63068"/>
                    </a:lnTo>
                    <a:lnTo>
                      <a:pt x="88462" y="60040"/>
                    </a:lnTo>
                    <a:lnTo>
                      <a:pt x="87116" y="57181"/>
                    </a:lnTo>
                    <a:lnTo>
                      <a:pt x="85603" y="54322"/>
                    </a:lnTo>
                    <a:lnTo>
                      <a:pt x="83921" y="51631"/>
                    </a:lnTo>
                    <a:lnTo>
                      <a:pt x="82071" y="48941"/>
                    </a:lnTo>
                    <a:lnTo>
                      <a:pt x="80053" y="46418"/>
                    </a:lnTo>
                    <a:lnTo>
                      <a:pt x="78035" y="44063"/>
                    </a:lnTo>
                    <a:lnTo>
                      <a:pt x="75848" y="41877"/>
                    </a:lnTo>
                    <a:lnTo>
                      <a:pt x="73494" y="40027"/>
                    </a:lnTo>
                    <a:lnTo>
                      <a:pt x="71139" y="38177"/>
                    </a:lnTo>
                    <a:lnTo>
                      <a:pt x="68785" y="36664"/>
                    </a:lnTo>
                    <a:lnTo>
                      <a:pt x="66767" y="35486"/>
                    </a:lnTo>
                    <a:lnTo>
                      <a:pt x="64749" y="34645"/>
                    </a:lnTo>
                    <a:lnTo>
                      <a:pt x="62899" y="34141"/>
                    </a:lnTo>
                    <a:lnTo>
                      <a:pt x="60881" y="33636"/>
                    </a:lnTo>
                    <a:lnTo>
                      <a:pt x="60040" y="31282"/>
                    </a:lnTo>
                    <a:lnTo>
                      <a:pt x="59199" y="29096"/>
                    </a:lnTo>
                    <a:lnTo>
                      <a:pt x="57013" y="24555"/>
                    </a:lnTo>
                    <a:lnTo>
                      <a:pt x="54490" y="20350"/>
                    </a:lnTo>
                    <a:lnTo>
                      <a:pt x="51631" y="16146"/>
                    </a:lnTo>
                    <a:lnTo>
                      <a:pt x="50117" y="14296"/>
                    </a:lnTo>
                    <a:lnTo>
                      <a:pt x="48604" y="12446"/>
                    </a:lnTo>
                    <a:lnTo>
                      <a:pt x="46922" y="10764"/>
                    </a:lnTo>
                    <a:lnTo>
                      <a:pt x="45072" y="9082"/>
                    </a:lnTo>
                    <a:lnTo>
                      <a:pt x="43390" y="7569"/>
                    </a:lnTo>
                    <a:lnTo>
                      <a:pt x="41540" y="6055"/>
                    </a:lnTo>
                    <a:lnTo>
                      <a:pt x="39690" y="4710"/>
                    </a:lnTo>
                    <a:lnTo>
                      <a:pt x="37840" y="3533"/>
                    </a:lnTo>
                    <a:lnTo>
                      <a:pt x="35149" y="2187"/>
                    </a:lnTo>
                    <a:lnTo>
                      <a:pt x="32627" y="1178"/>
                    </a:lnTo>
                    <a:lnTo>
                      <a:pt x="30104" y="505"/>
                    </a:lnTo>
                    <a:lnTo>
                      <a:pt x="27750" y="169"/>
                    </a:lnTo>
                    <a:lnTo>
                      <a:pt x="25563" y="1"/>
                    </a:lnTo>
                    <a:close/>
                  </a:path>
                </a:pathLst>
              </a:custGeom>
              <a:solidFill>
                <a:srgbClr val="AAE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1" name="Google Shape;891;p29"/>
            <p:cNvSpPr txBox="1"/>
            <p:nvPr/>
          </p:nvSpPr>
          <p:spPr>
            <a:xfrm>
              <a:off x="350175" y="2008900"/>
              <a:ext cx="1514700" cy="38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700">
                  <a:solidFill>
                    <a:srgbClr val="00B4D8"/>
                  </a:solidFill>
                  <a:latin typeface="Merriweather"/>
                  <a:ea typeface="Merriweather"/>
                  <a:cs typeface="Merriweather"/>
                  <a:sym typeface="Merriweather"/>
                </a:rPr>
                <a:t>Prevención</a:t>
              </a:r>
              <a:endParaRPr b="1" i="0" sz="1700" u="none" cap="none" strike="noStrike">
                <a:solidFill>
                  <a:srgbClr val="00B4D8"/>
                </a:solidFill>
                <a:latin typeface="Merriweather"/>
                <a:ea typeface="Merriweather"/>
                <a:cs typeface="Merriweather"/>
                <a:sym typeface="Merriweather"/>
              </a:endParaRPr>
            </a:p>
          </p:txBody>
        </p:sp>
        <p:grpSp>
          <p:nvGrpSpPr>
            <p:cNvPr id="892" name="Google Shape;892;p29"/>
            <p:cNvGrpSpPr/>
            <p:nvPr/>
          </p:nvGrpSpPr>
          <p:grpSpPr>
            <a:xfrm>
              <a:off x="538016" y="581716"/>
              <a:ext cx="802318" cy="1353311"/>
              <a:chOff x="4958856" y="2901378"/>
              <a:chExt cx="264800" cy="444073"/>
            </a:xfrm>
          </p:grpSpPr>
          <p:grpSp>
            <p:nvGrpSpPr>
              <p:cNvPr id="893" name="Google Shape;893;p29"/>
              <p:cNvGrpSpPr/>
              <p:nvPr/>
            </p:nvGrpSpPr>
            <p:grpSpPr>
              <a:xfrm>
                <a:off x="4958856" y="2901378"/>
                <a:ext cx="264800" cy="444073"/>
                <a:chOff x="4958856" y="2901378"/>
                <a:chExt cx="264800" cy="444073"/>
              </a:xfrm>
            </p:grpSpPr>
            <p:sp>
              <p:nvSpPr>
                <p:cNvPr id="894" name="Google Shape;894;p29"/>
                <p:cNvSpPr/>
                <p:nvPr/>
              </p:nvSpPr>
              <p:spPr>
                <a:xfrm>
                  <a:off x="5170662" y="3014682"/>
                  <a:ext cx="39962" cy="72339"/>
                </a:xfrm>
                <a:custGeom>
                  <a:rect b="b" l="l" r="r" t="t"/>
                  <a:pathLst>
                    <a:path extrusionOk="0" h="2587" w="1429">
                      <a:moveTo>
                        <a:pt x="1428" y="0"/>
                      </a:moveTo>
                      <a:lnTo>
                        <a:pt x="9" y="825"/>
                      </a:lnTo>
                      <a:lnTo>
                        <a:pt x="1" y="2587"/>
                      </a:lnTo>
                      <a:lnTo>
                        <a:pt x="1424" y="1762"/>
                      </a:lnTo>
                      <a:lnTo>
                        <a:pt x="1428"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5" name="Google Shape;895;p29"/>
                <p:cNvGrpSpPr/>
                <p:nvPr/>
              </p:nvGrpSpPr>
              <p:grpSpPr>
                <a:xfrm>
                  <a:off x="4958856" y="2901378"/>
                  <a:ext cx="264800" cy="444073"/>
                  <a:chOff x="4958856" y="2901378"/>
                  <a:chExt cx="264800" cy="444073"/>
                </a:xfrm>
              </p:grpSpPr>
              <p:sp>
                <p:nvSpPr>
                  <p:cNvPr id="896" name="Google Shape;896;p29"/>
                  <p:cNvSpPr/>
                  <p:nvPr/>
                </p:nvSpPr>
                <p:spPr>
                  <a:xfrm>
                    <a:off x="4989645" y="3148147"/>
                    <a:ext cx="150032" cy="116548"/>
                  </a:xfrm>
                  <a:custGeom>
                    <a:rect b="b" l="l" r="r" t="t"/>
                    <a:pathLst>
                      <a:path extrusionOk="0" h="4168" w="5365">
                        <a:moveTo>
                          <a:pt x="1424" y="1"/>
                        </a:moveTo>
                        <a:lnTo>
                          <a:pt x="1" y="826"/>
                        </a:lnTo>
                        <a:cubicBezTo>
                          <a:pt x="13" y="846"/>
                          <a:pt x="25" y="867"/>
                          <a:pt x="34" y="888"/>
                        </a:cubicBezTo>
                        <a:cubicBezTo>
                          <a:pt x="54" y="921"/>
                          <a:pt x="71" y="949"/>
                          <a:pt x="91" y="978"/>
                        </a:cubicBezTo>
                        <a:cubicBezTo>
                          <a:pt x="186" y="1148"/>
                          <a:pt x="285" y="1313"/>
                          <a:pt x="384" y="1469"/>
                        </a:cubicBezTo>
                        <a:cubicBezTo>
                          <a:pt x="401" y="1498"/>
                          <a:pt x="417" y="1531"/>
                          <a:pt x="434" y="1556"/>
                        </a:cubicBezTo>
                        <a:cubicBezTo>
                          <a:pt x="463" y="1601"/>
                          <a:pt x="492" y="1638"/>
                          <a:pt x="521" y="1680"/>
                        </a:cubicBezTo>
                        <a:cubicBezTo>
                          <a:pt x="578" y="1771"/>
                          <a:pt x="636" y="1857"/>
                          <a:pt x="698" y="1940"/>
                        </a:cubicBezTo>
                        <a:cubicBezTo>
                          <a:pt x="747" y="2010"/>
                          <a:pt x="797" y="2076"/>
                          <a:pt x="847" y="2146"/>
                        </a:cubicBezTo>
                        <a:cubicBezTo>
                          <a:pt x="908" y="2224"/>
                          <a:pt x="970" y="2303"/>
                          <a:pt x="1032" y="2381"/>
                        </a:cubicBezTo>
                        <a:cubicBezTo>
                          <a:pt x="1082" y="2443"/>
                          <a:pt x="1135" y="2509"/>
                          <a:pt x="1185" y="2571"/>
                        </a:cubicBezTo>
                        <a:cubicBezTo>
                          <a:pt x="1247" y="2641"/>
                          <a:pt x="1309" y="2711"/>
                          <a:pt x="1375" y="2781"/>
                        </a:cubicBezTo>
                        <a:cubicBezTo>
                          <a:pt x="1424" y="2839"/>
                          <a:pt x="1478" y="2897"/>
                          <a:pt x="1531" y="2950"/>
                        </a:cubicBezTo>
                        <a:cubicBezTo>
                          <a:pt x="1597" y="3016"/>
                          <a:pt x="1659" y="3078"/>
                          <a:pt x="1725" y="3136"/>
                        </a:cubicBezTo>
                        <a:cubicBezTo>
                          <a:pt x="1762" y="3169"/>
                          <a:pt x="1795" y="3206"/>
                          <a:pt x="1828" y="3239"/>
                        </a:cubicBezTo>
                        <a:cubicBezTo>
                          <a:pt x="1849" y="3260"/>
                          <a:pt x="1870" y="3272"/>
                          <a:pt x="1886" y="3289"/>
                        </a:cubicBezTo>
                        <a:cubicBezTo>
                          <a:pt x="1944" y="3338"/>
                          <a:pt x="2002" y="3384"/>
                          <a:pt x="2059" y="3433"/>
                        </a:cubicBezTo>
                        <a:cubicBezTo>
                          <a:pt x="2101" y="3462"/>
                          <a:pt x="2138" y="3499"/>
                          <a:pt x="2179" y="3528"/>
                        </a:cubicBezTo>
                        <a:cubicBezTo>
                          <a:pt x="2200" y="3545"/>
                          <a:pt x="2224" y="3561"/>
                          <a:pt x="2249" y="3582"/>
                        </a:cubicBezTo>
                        <a:cubicBezTo>
                          <a:pt x="2282" y="3606"/>
                          <a:pt x="2315" y="3627"/>
                          <a:pt x="2352" y="3652"/>
                        </a:cubicBezTo>
                        <a:cubicBezTo>
                          <a:pt x="2390" y="3677"/>
                          <a:pt x="2418" y="3697"/>
                          <a:pt x="2447" y="3718"/>
                        </a:cubicBezTo>
                        <a:cubicBezTo>
                          <a:pt x="2517" y="3763"/>
                          <a:pt x="2583" y="3804"/>
                          <a:pt x="2654" y="3846"/>
                        </a:cubicBezTo>
                        <a:lnTo>
                          <a:pt x="2682" y="3862"/>
                        </a:lnTo>
                        <a:cubicBezTo>
                          <a:pt x="2720" y="3883"/>
                          <a:pt x="2753" y="3899"/>
                          <a:pt x="2786" y="3916"/>
                        </a:cubicBezTo>
                        <a:cubicBezTo>
                          <a:pt x="2823" y="3932"/>
                          <a:pt x="2847" y="3949"/>
                          <a:pt x="2876" y="3961"/>
                        </a:cubicBezTo>
                        <a:lnTo>
                          <a:pt x="2889" y="3969"/>
                        </a:lnTo>
                        <a:cubicBezTo>
                          <a:pt x="2942" y="3994"/>
                          <a:pt x="3000" y="4019"/>
                          <a:pt x="3050" y="4040"/>
                        </a:cubicBezTo>
                        <a:lnTo>
                          <a:pt x="3058" y="4040"/>
                        </a:lnTo>
                        <a:lnTo>
                          <a:pt x="3079" y="4052"/>
                        </a:lnTo>
                        <a:cubicBezTo>
                          <a:pt x="3116" y="4064"/>
                          <a:pt x="3153" y="4077"/>
                          <a:pt x="3186" y="4089"/>
                        </a:cubicBezTo>
                        <a:cubicBezTo>
                          <a:pt x="3202" y="4093"/>
                          <a:pt x="3211" y="4097"/>
                          <a:pt x="3223" y="4102"/>
                        </a:cubicBezTo>
                        <a:lnTo>
                          <a:pt x="3264" y="4114"/>
                        </a:lnTo>
                        <a:cubicBezTo>
                          <a:pt x="3277" y="4118"/>
                          <a:pt x="3293" y="4122"/>
                          <a:pt x="3305" y="4126"/>
                        </a:cubicBezTo>
                        <a:cubicBezTo>
                          <a:pt x="3338" y="4135"/>
                          <a:pt x="3376" y="4143"/>
                          <a:pt x="3409" y="4151"/>
                        </a:cubicBezTo>
                        <a:lnTo>
                          <a:pt x="3417" y="4151"/>
                        </a:lnTo>
                        <a:cubicBezTo>
                          <a:pt x="3446" y="4155"/>
                          <a:pt x="3475" y="4159"/>
                          <a:pt x="3503" y="4163"/>
                        </a:cubicBezTo>
                        <a:cubicBezTo>
                          <a:pt x="3520" y="4163"/>
                          <a:pt x="3536" y="4168"/>
                          <a:pt x="3553" y="4168"/>
                        </a:cubicBezTo>
                        <a:lnTo>
                          <a:pt x="3668" y="4168"/>
                        </a:lnTo>
                        <a:cubicBezTo>
                          <a:pt x="3677" y="4168"/>
                          <a:pt x="3685" y="4168"/>
                          <a:pt x="3693" y="4163"/>
                        </a:cubicBezTo>
                        <a:lnTo>
                          <a:pt x="3718" y="4163"/>
                        </a:lnTo>
                        <a:cubicBezTo>
                          <a:pt x="3726" y="4163"/>
                          <a:pt x="3734" y="4163"/>
                          <a:pt x="3743" y="4159"/>
                        </a:cubicBezTo>
                        <a:cubicBezTo>
                          <a:pt x="3772" y="4155"/>
                          <a:pt x="3796" y="4151"/>
                          <a:pt x="3821" y="4143"/>
                        </a:cubicBezTo>
                        <a:lnTo>
                          <a:pt x="3829" y="4143"/>
                        </a:lnTo>
                        <a:lnTo>
                          <a:pt x="3846" y="4139"/>
                        </a:lnTo>
                        <a:cubicBezTo>
                          <a:pt x="3862" y="4130"/>
                          <a:pt x="3879" y="4122"/>
                          <a:pt x="3900" y="4118"/>
                        </a:cubicBezTo>
                        <a:cubicBezTo>
                          <a:pt x="3916" y="4110"/>
                          <a:pt x="3928" y="4102"/>
                          <a:pt x="3945" y="4093"/>
                        </a:cubicBezTo>
                        <a:lnTo>
                          <a:pt x="5364" y="3268"/>
                        </a:lnTo>
                        <a:lnTo>
                          <a:pt x="5364" y="3268"/>
                        </a:lnTo>
                        <a:cubicBezTo>
                          <a:pt x="5335" y="3285"/>
                          <a:pt x="5302" y="3297"/>
                          <a:pt x="5269" y="3309"/>
                        </a:cubicBezTo>
                        <a:cubicBezTo>
                          <a:pt x="5261" y="3309"/>
                          <a:pt x="5257" y="3314"/>
                          <a:pt x="5253" y="3318"/>
                        </a:cubicBezTo>
                        <a:cubicBezTo>
                          <a:pt x="5216" y="3326"/>
                          <a:pt x="5178" y="3334"/>
                          <a:pt x="5141" y="3338"/>
                        </a:cubicBezTo>
                        <a:lnTo>
                          <a:pt x="5117" y="3338"/>
                        </a:lnTo>
                        <a:cubicBezTo>
                          <a:pt x="5079" y="3342"/>
                          <a:pt x="5038" y="3342"/>
                          <a:pt x="4997" y="3342"/>
                        </a:cubicBezTo>
                        <a:lnTo>
                          <a:pt x="4976" y="3342"/>
                        </a:lnTo>
                        <a:cubicBezTo>
                          <a:pt x="4931" y="3338"/>
                          <a:pt x="4886" y="3334"/>
                          <a:pt x="4840" y="3326"/>
                        </a:cubicBezTo>
                        <a:lnTo>
                          <a:pt x="4832" y="3326"/>
                        </a:lnTo>
                        <a:cubicBezTo>
                          <a:pt x="4782" y="3318"/>
                          <a:pt x="4733" y="3305"/>
                          <a:pt x="4688" y="3289"/>
                        </a:cubicBezTo>
                        <a:lnTo>
                          <a:pt x="4646" y="3276"/>
                        </a:lnTo>
                        <a:cubicBezTo>
                          <a:pt x="4601" y="3264"/>
                          <a:pt x="4551" y="3248"/>
                          <a:pt x="4502" y="3227"/>
                        </a:cubicBezTo>
                        <a:lnTo>
                          <a:pt x="4481" y="3219"/>
                        </a:lnTo>
                        <a:cubicBezTo>
                          <a:pt x="4419" y="3194"/>
                          <a:pt x="4362" y="3165"/>
                          <a:pt x="4300" y="3136"/>
                        </a:cubicBezTo>
                        <a:cubicBezTo>
                          <a:pt x="4271" y="3124"/>
                          <a:pt x="4238" y="3103"/>
                          <a:pt x="4209" y="3091"/>
                        </a:cubicBezTo>
                        <a:cubicBezTo>
                          <a:pt x="4168" y="3066"/>
                          <a:pt x="4122" y="3045"/>
                          <a:pt x="4077" y="3016"/>
                        </a:cubicBezTo>
                        <a:cubicBezTo>
                          <a:pt x="3974" y="2959"/>
                          <a:pt x="3875" y="2893"/>
                          <a:pt x="3776" y="2827"/>
                        </a:cubicBezTo>
                        <a:cubicBezTo>
                          <a:pt x="3743" y="2802"/>
                          <a:pt x="3710" y="2777"/>
                          <a:pt x="3673" y="2752"/>
                        </a:cubicBezTo>
                        <a:cubicBezTo>
                          <a:pt x="3611" y="2707"/>
                          <a:pt x="3549" y="2658"/>
                          <a:pt x="3487" y="2608"/>
                        </a:cubicBezTo>
                        <a:cubicBezTo>
                          <a:pt x="3421" y="2554"/>
                          <a:pt x="3367" y="2513"/>
                          <a:pt x="3310" y="2464"/>
                        </a:cubicBezTo>
                        <a:cubicBezTo>
                          <a:pt x="3252" y="2414"/>
                          <a:pt x="3202" y="2365"/>
                          <a:pt x="3149" y="2311"/>
                        </a:cubicBezTo>
                        <a:cubicBezTo>
                          <a:pt x="3083" y="2253"/>
                          <a:pt x="3017" y="2191"/>
                          <a:pt x="2955" y="2125"/>
                        </a:cubicBezTo>
                        <a:cubicBezTo>
                          <a:pt x="2901" y="2072"/>
                          <a:pt x="2847" y="2014"/>
                          <a:pt x="2794" y="1956"/>
                        </a:cubicBezTo>
                        <a:cubicBezTo>
                          <a:pt x="2732" y="1886"/>
                          <a:pt x="2670" y="1816"/>
                          <a:pt x="2608" y="1746"/>
                        </a:cubicBezTo>
                        <a:cubicBezTo>
                          <a:pt x="2555" y="1684"/>
                          <a:pt x="2505" y="1618"/>
                          <a:pt x="2451" y="1556"/>
                        </a:cubicBezTo>
                        <a:cubicBezTo>
                          <a:pt x="2390" y="1478"/>
                          <a:pt x="2332" y="1399"/>
                          <a:pt x="2270" y="1321"/>
                        </a:cubicBezTo>
                        <a:cubicBezTo>
                          <a:pt x="2216" y="1251"/>
                          <a:pt x="2167" y="1181"/>
                          <a:pt x="2117" y="1115"/>
                        </a:cubicBezTo>
                        <a:cubicBezTo>
                          <a:pt x="2059" y="1028"/>
                          <a:pt x="1998" y="941"/>
                          <a:pt x="1940" y="855"/>
                        </a:cubicBezTo>
                        <a:cubicBezTo>
                          <a:pt x="1894" y="784"/>
                          <a:pt x="1849" y="718"/>
                          <a:pt x="1804" y="644"/>
                        </a:cubicBezTo>
                        <a:cubicBezTo>
                          <a:pt x="1705" y="487"/>
                          <a:pt x="1610" y="327"/>
                          <a:pt x="1515" y="157"/>
                        </a:cubicBezTo>
                        <a:cubicBezTo>
                          <a:pt x="1482" y="104"/>
                          <a:pt x="1453" y="54"/>
                          <a:pt x="1424" y="1"/>
                        </a:cubicBez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9"/>
                  <p:cNvSpPr/>
                  <p:nvPr/>
                </p:nvSpPr>
                <p:spPr>
                  <a:xfrm>
                    <a:off x="5096024" y="3063924"/>
                    <a:ext cx="127632" cy="275179"/>
                  </a:xfrm>
                  <a:custGeom>
                    <a:rect b="b" l="l" r="r" t="t"/>
                    <a:pathLst>
                      <a:path extrusionOk="0" h="9841" w="4564">
                        <a:moveTo>
                          <a:pt x="4093" y="1"/>
                        </a:moveTo>
                        <a:lnTo>
                          <a:pt x="2670" y="826"/>
                        </a:lnTo>
                        <a:lnTo>
                          <a:pt x="1" y="2468"/>
                        </a:lnTo>
                        <a:lnTo>
                          <a:pt x="504" y="2843"/>
                        </a:lnTo>
                        <a:cubicBezTo>
                          <a:pt x="644" y="2947"/>
                          <a:pt x="776" y="3058"/>
                          <a:pt x="908" y="3173"/>
                        </a:cubicBezTo>
                        <a:cubicBezTo>
                          <a:pt x="937" y="3202"/>
                          <a:pt x="966" y="3227"/>
                          <a:pt x="999" y="3256"/>
                        </a:cubicBezTo>
                        <a:cubicBezTo>
                          <a:pt x="1086" y="3334"/>
                          <a:pt x="1176" y="3421"/>
                          <a:pt x="1263" y="3508"/>
                        </a:cubicBezTo>
                        <a:cubicBezTo>
                          <a:pt x="1275" y="3524"/>
                          <a:pt x="1296" y="3537"/>
                          <a:pt x="1308" y="3553"/>
                        </a:cubicBezTo>
                        <a:cubicBezTo>
                          <a:pt x="1412" y="3656"/>
                          <a:pt x="1507" y="3759"/>
                          <a:pt x="1601" y="3871"/>
                        </a:cubicBezTo>
                        <a:lnTo>
                          <a:pt x="1676" y="3961"/>
                        </a:lnTo>
                        <a:cubicBezTo>
                          <a:pt x="1746" y="4044"/>
                          <a:pt x="1812" y="4127"/>
                          <a:pt x="1878" y="4209"/>
                        </a:cubicBezTo>
                        <a:lnTo>
                          <a:pt x="1960" y="4320"/>
                        </a:lnTo>
                        <a:cubicBezTo>
                          <a:pt x="2026" y="4411"/>
                          <a:pt x="2088" y="4502"/>
                          <a:pt x="2150" y="4597"/>
                        </a:cubicBezTo>
                        <a:cubicBezTo>
                          <a:pt x="2167" y="4622"/>
                          <a:pt x="2187" y="4646"/>
                          <a:pt x="2204" y="4675"/>
                        </a:cubicBezTo>
                        <a:cubicBezTo>
                          <a:pt x="2274" y="4787"/>
                          <a:pt x="2344" y="4902"/>
                          <a:pt x="2410" y="5018"/>
                        </a:cubicBezTo>
                        <a:cubicBezTo>
                          <a:pt x="2464" y="5117"/>
                          <a:pt x="2513" y="5216"/>
                          <a:pt x="2563" y="5315"/>
                        </a:cubicBezTo>
                        <a:cubicBezTo>
                          <a:pt x="2571" y="5331"/>
                          <a:pt x="2575" y="5344"/>
                          <a:pt x="2583" y="5360"/>
                        </a:cubicBezTo>
                        <a:cubicBezTo>
                          <a:pt x="2625" y="5443"/>
                          <a:pt x="2662" y="5525"/>
                          <a:pt x="2699" y="5612"/>
                        </a:cubicBezTo>
                        <a:cubicBezTo>
                          <a:pt x="2707" y="5637"/>
                          <a:pt x="2719" y="5665"/>
                          <a:pt x="2732" y="5690"/>
                        </a:cubicBezTo>
                        <a:cubicBezTo>
                          <a:pt x="2765" y="5777"/>
                          <a:pt x="2802" y="5868"/>
                          <a:pt x="2835" y="5958"/>
                        </a:cubicBezTo>
                        <a:cubicBezTo>
                          <a:pt x="2835" y="5967"/>
                          <a:pt x="2839" y="5975"/>
                          <a:pt x="2843" y="5983"/>
                        </a:cubicBezTo>
                        <a:cubicBezTo>
                          <a:pt x="2876" y="6082"/>
                          <a:pt x="2905" y="6181"/>
                          <a:pt x="2934" y="6280"/>
                        </a:cubicBezTo>
                        <a:cubicBezTo>
                          <a:pt x="2942" y="6301"/>
                          <a:pt x="2946" y="6321"/>
                          <a:pt x="2955" y="6342"/>
                        </a:cubicBezTo>
                        <a:cubicBezTo>
                          <a:pt x="2979" y="6441"/>
                          <a:pt x="3004" y="6544"/>
                          <a:pt x="3025" y="6643"/>
                        </a:cubicBezTo>
                        <a:cubicBezTo>
                          <a:pt x="3029" y="6656"/>
                          <a:pt x="3033" y="6672"/>
                          <a:pt x="3033" y="6684"/>
                        </a:cubicBezTo>
                        <a:cubicBezTo>
                          <a:pt x="3054" y="6775"/>
                          <a:pt x="3066" y="6866"/>
                          <a:pt x="3083" y="6957"/>
                        </a:cubicBezTo>
                        <a:cubicBezTo>
                          <a:pt x="3087" y="6981"/>
                          <a:pt x="3087" y="7002"/>
                          <a:pt x="3091" y="7027"/>
                        </a:cubicBezTo>
                        <a:cubicBezTo>
                          <a:pt x="3103" y="7130"/>
                          <a:pt x="3116" y="7233"/>
                          <a:pt x="3124" y="7336"/>
                        </a:cubicBezTo>
                        <a:cubicBezTo>
                          <a:pt x="3124" y="7357"/>
                          <a:pt x="3124" y="7382"/>
                          <a:pt x="3128" y="7402"/>
                        </a:cubicBezTo>
                        <a:cubicBezTo>
                          <a:pt x="3132" y="7501"/>
                          <a:pt x="3136" y="7600"/>
                          <a:pt x="3136" y="7699"/>
                        </a:cubicBezTo>
                        <a:cubicBezTo>
                          <a:pt x="3136" y="7803"/>
                          <a:pt x="3132" y="7902"/>
                          <a:pt x="3124" y="8001"/>
                        </a:cubicBezTo>
                        <a:cubicBezTo>
                          <a:pt x="3120" y="8054"/>
                          <a:pt x="3116" y="8104"/>
                          <a:pt x="3111" y="8157"/>
                        </a:cubicBezTo>
                        <a:cubicBezTo>
                          <a:pt x="3103" y="8215"/>
                          <a:pt x="3099" y="8273"/>
                          <a:pt x="3087" y="8326"/>
                        </a:cubicBezTo>
                        <a:cubicBezTo>
                          <a:pt x="3078" y="8397"/>
                          <a:pt x="3066" y="8467"/>
                          <a:pt x="3054" y="8533"/>
                        </a:cubicBezTo>
                        <a:cubicBezTo>
                          <a:pt x="3041" y="8578"/>
                          <a:pt x="3033" y="8624"/>
                          <a:pt x="3021" y="8665"/>
                        </a:cubicBezTo>
                        <a:cubicBezTo>
                          <a:pt x="2992" y="8768"/>
                          <a:pt x="2959" y="8871"/>
                          <a:pt x="2922" y="8970"/>
                        </a:cubicBezTo>
                        <a:cubicBezTo>
                          <a:pt x="2913" y="8987"/>
                          <a:pt x="2909" y="9007"/>
                          <a:pt x="2901" y="9024"/>
                        </a:cubicBezTo>
                        <a:cubicBezTo>
                          <a:pt x="2856" y="9131"/>
                          <a:pt x="2798" y="9230"/>
                          <a:pt x="2736" y="9329"/>
                        </a:cubicBezTo>
                        <a:cubicBezTo>
                          <a:pt x="2719" y="9354"/>
                          <a:pt x="2703" y="9374"/>
                          <a:pt x="2686" y="9399"/>
                        </a:cubicBezTo>
                        <a:cubicBezTo>
                          <a:pt x="2637" y="9465"/>
                          <a:pt x="2583" y="9527"/>
                          <a:pt x="2526" y="9585"/>
                        </a:cubicBezTo>
                        <a:cubicBezTo>
                          <a:pt x="2505" y="9610"/>
                          <a:pt x="2484" y="9630"/>
                          <a:pt x="2460" y="9651"/>
                        </a:cubicBezTo>
                        <a:cubicBezTo>
                          <a:pt x="2385" y="9721"/>
                          <a:pt x="2299" y="9783"/>
                          <a:pt x="2208" y="9841"/>
                        </a:cubicBezTo>
                        <a:lnTo>
                          <a:pt x="3631" y="9015"/>
                        </a:lnTo>
                        <a:cubicBezTo>
                          <a:pt x="3722" y="8958"/>
                          <a:pt x="3805" y="8896"/>
                          <a:pt x="3883" y="8826"/>
                        </a:cubicBezTo>
                        <a:cubicBezTo>
                          <a:pt x="3904" y="8805"/>
                          <a:pt x="3928" y="8784"/>
                          <a:pt x="3949" y="8764"/>
                        </a:cubicBezTo>
                        <a:cubicBezTo>
                          <a:pt x="4007" y="8702"/>
                          <a:pt x="4060" y="8640"/>
                          <a:pt x="4106" y="8574"/>
                        </a:cubicBezTo>
                        <a:cubicBezTo>
                          <a:pt x="4126" y="8549"/>
                          <a:pt x="4143" y="8529"/>
                          <a:pt x="4159" y="8504"/>
                        </a:cubicBezTo>
                        <a:cubicBezTo>
                          <a:pt x="4221" y="8405"/>
                          <a:pt x="4275" y="8306"/>
                          <a:pt x="4320" y="8199"/>
                        </a:cubicBezTo>
                        <a:cubicBezTo>
                          <a:pt x="4328" y="8182"/>
                          <a:pt x="4333" y="8166"/>
                          <a:pt x="4341" y="8145"/>
                        </a:cubicBezTo>
                        <a:cubicBezTo>
                          <a:pt x="4382" y="8046"/>
                          <a:pt x="4415" y="7943"/>
                          <a:pt x="4440" y="7840"/>
                        </a:cubicBezTo>
                        <a:cubicBezTo>
                          <a:pt x="4448" y="7823"/>
                          <a:pt x="4452" y="7807"/>
                          <a:pt x="4456" y="7790"/>
                        </a:cubicBezTo>
                        <a:cubicBezTo>
                          <a:pt x="4465" y="7761"/>
                          <a:pt x="4469" y="7732"/>
                          <a:pt x="4473" y="7708"/>
                        </a:cubicBezTo>
                        <a:cubicBezTo>
                          <a:pt x="4489" y="7642"/>
                          <a:pt x="4498" y="7571"/>
                          <a:pt x="4510" y="7501"/>
                        </a:cubicBezTo>
                        <a:cubicBezTo>
                          <a:pt x="4514" y="7472"/>
                          <a:pt x="4522" y="7448"/>
                          <a:pt x="4527" y="7419"/>
                        </a:cubicBezTo>
                        <a:cubicBezTo>
                          <a:pt x="4531" y="7390"/>
                          <a:pt x="4531" y="7361"/>
                          <a:pt x="4535" y="7332"/>
                        </a:cubicBezTo>
                        <a:cubicBezTo>
                          <a:pt x="4539" y="7279"/>
                          <a:pt x="4543" y="7229"/>
                          <a:pt x="4547" y="7175"/>
                        </a:cubicBezTo>
                        <a:cubicBezTo>
                          <a:pt x="4547" y="7147"/>
                          <a:pt x="4551" y="7114"/>
                          <a:pt x="4555" y="7081"/>
                        </a:cubicBezTo>
                        <a:cubicBezTo>
                          <a:pt x="4555" y="7015"/>
                          <a:pt x="4560" y="6944"/>
                          <a:pt x="4560" y="6874"/>
                        </a:cubicBezTo>
                        <a:cubicBezTo>
                          <a:pt x="4564" y="6841"/>
                          <a:pt x="4564" y="6804"/>
                          <a:pt x="4560" y="6767"/>
                        </a:cubicBezTo>
                        <a:cubicBezTo>
                          <a:pt x="4560" y="6705"/>
                          <a:pt x="4555" y="6643"/>
                          <a:pt x="4551" y="6581"/>
                        </a:cubicBezTo>
                        <a:cubicBezTo>
                          <a:pt x="4551" y="6557"/>
                          <a:pt x="4551" y="6536"/>
                          <a:pt x="4547" y="6511"/>
                        </a:cubicBezTo>
                        <a:lnTo>
                          <a:pt x="4547" y="6495"/>
                        </a:lnTo>
                        <a:cubicBezTo>
                          <a:pt x="4543" y="6412"/>
                          <a:pt x="4535" y="6330"/>
                          <a:pt x="4522" y="6247"/>
                        </a:cubicBezTo>
                        <a:cubicBezTo>
                          <a:pt x="4522" y="6231"/>
                          <a:pt x="4518" y="6218"/>
                          <a:pt x="4518" y="6202"/>
                        </a:cubicBezTo>
                        <a:cubicBezTo>
                          <a:pt x="4514" y="6181"/>
                          <a:pt x="4510" y="6156"/>
                          <a:pt x="4506" y="6132"/>
                        </a:cubicBezTo>
                        <a:cubicBezTo>
                          <a:pt x="4502" y="6094"/>
                          <a:pt x="4498" y="6053"/>
                          <a:pt x="4489" y="6016"/>
                        </a:cubicBezTo>
                        <a:cubicBezTo>
                          <a:pt x="4481" y="5962"/>
                          <a:pt x="4469" y="5913"/>
                          <a:pt x="4461" y="5859"/>
                        </a:cubicBezTo>
                        <a:cubicBezTo>
                          <a:pt x="4456" y="5847"/>
                          <a:pt x="4456" y="5830"/>
                          <a:pt x="4452" y="5818"/>
                        </a:cubicBezTo>
                        <a:cubicBezTo>
                          <a:pt x="4448" y="5802"/>
                          <a:pt x="4452" y="5802"/>
                          <a:pt x="4448" y="5797"/>
                        </a:cubicBezTo>
                        <a:cubicBezTo>
                          <a:pt x="4432" y="5727"/>
                          <a:pt x="4415" y="5657"/>
                          <a:pt x="4395" y="5587"/>
                        </a:cubicBezTo>
                        <a:cubicBezTo>
                          <a:pt x="4390" y="5562"/>
                          <a:pt x="4382" y="5542"/>
                          <a:pt x="4378" y="5517"/>
                        </a:cubicBezTo>
                        <a:cubicBezTo>
                          <a:pt x="4370" y="5496"/>
                          <a:pt x="4366" y="5476"/>
                          <a:pt x="4357" y="5455"/>
                        </a:cubicBezTo>
                        <a:cubicBezTo>
                          <a:pt x="4353" y="5434"/>
                          <a:pt x="4345" y="5405"/>
                          <a:pt x="4337" y="5377"/>
                        </a:cubicBezTo>
                        <a:cubicBezTo>
                          <a:pt x="4316" y="5306"/>
                          <a:pt x="4291" y="5236"/>
                          <a:pt x="4271" y="5166"/>
                        </a:cubicBezTo>
                        <a:lnTo>
                          <a:pt x="4267" y="5158"/>
                        </a:lnTo>
                        <a:lnTo>
                          <a:pt x="4258" y="5133"/>
                        </a:lnTo>
                        <a:cubicBezTo>
                          <a:pt x="4234" y="5071"/>
                          <a:pt x="4213" y="5014"/>
                          <a:pt x="4192" y="4952"/>
                        </a:cubicBezTo>
                        <a:cubicBezTo>
                          <a:pt x="4180" y="4923"/>
                          <a:pt x="4168" y="4894"/>
                          <a:pt x="4155" y="4865"/>
                        </a:cubicBezTo>
                        <a:cubicBezTo>
                          <a:pt x="4143" y="4836"/>
                          <a:pt x="4135" y="4811"/>
                          <a:pt x="4122" y="4787"/>
                        </a:cubicBezTo>
                        <a:cubicBezTo>
                          <a:pt x="4110" y="4762"/>
                          <a:pt x="4106" y="4745"/>
                          <a:pt x="4097" y="4725"/>
                        </a:cubicBezTo>
                        <a:cubicBezTo>
                          <a:pt x="4069" y="4663"/>
                          <a:pt x="4040" y="4597"/>
                          <a:pt x="4007" y="4535"/>
                        </a:cubicBezTo>
                        <a:cubicBezTo>
                          <a:pt x="4003" y="4518"/>
                          <a:pt x="3994" y="4506"/>
                          <a:pt x="3986" y="4490"/>
                        </a:cubicBezTo>
                        <a:lnTo>
                          <a:pt x="3982" y="4481"/>
                        </a:lnTo>
                        <a:cubicBezTo>
                          <a:pt x="3937" y="4386"/>
                          <a:pt x="3887" y="4296"/>
                          <a:pt x="3838" y="4201"/>
                        </a:cubicBezTo>
                        <a:lnTo>
                          <a:pt x="3833" y="4193"/>
                        </a:lnTo>
                        <a:cubicBezTo>
                          <a:pt x="3767" y="4077"/>
                          <a:pt x="3697" y="3961"/>
                          <a:pt x="3627" y="3850"/>
                        </a:cubicBezTo>
                        <a:cubicBezTo>
                          <a:pt x="3623" y="3846"/>
                          <a:pt x="3619" y="3838"/>
                          <a:pt x="3615" y="3829"/>
                        </a:cubicBezTo>
                        <a:cubicBezTo>
                          <a:pt x="3602" y="3809"/>
                          <a:pt x="3586" y="3792"/>
                          <a:pt x="3573" y="3772"/>
                        </a:cubicBezTo>
                        <a:cubicBezTo>
                          <a:pt x="3512" y="3677"/>
                          <a:pt x="3446" y="3586"/>
                          <a:pt x="3380" y="3495"/>
                        </a:cubicBezTo>
                        <a:cubicBezTo>
                          <a:pt x="3355" y="3458"/>
                          <a:pt x="3326" y="3421"/>
                          <a:pt x="3297" y="3384"/>
                        </a:cubicBezTo>
                        <a:cubicBezTo>
                          <a:pt x="3235" y="3301"/>
                          <a:pt x="3169" y="3219"/>
                          <a:pt x="3099" y="3136"/>
                        </a:cubicBezTo>
                        <a:cubicBezTo>
                          <a:pt x="3074" y="3107"/>
                          <a:pt x="3045" y="3074"/>
                          <a:pt x="3025" y="3046"/>
                        </a:cubicBezTo>
                        <a:cubicBezTo>
                          <a:pt x="2930" y="2938"/>
                          <a:pt x="2831" y="2831"/>
                          <a:pt x="2732" y="2728"/>
                        </a:cubicBezTo>
                        <a:cubicBezTo>
                          <a:pt x="2715" y="2711"/>
                          <a:pt x="2699" y="2699"/>
                          <a:pt x="2682" y="2683"/>
                        </a:cubicBezTo>
                        <a:cubicBezTo>
                          <a:pt x="2596" y="2596"/>
                          <a:pt x="2509" y="2509"/>
                          <a:pt x="2418" y="2431"/>
                        </a:cubicBezTo>
                        <a:cubicBezTo>
                          <a:pt x="2406" y="2418"/>
                          <a:pt x="2394" y="2402"/>
                          <a:pt x="2377" y="2390"/>
                        </a:cubicBezTo>
                        <a:cubicBezTo>
                          <a:pt x="2365" y="2377"/>
                          <a:pt x="2344" y="2365"/>
                          <a:pt x="2332" y="2348"/>
                        </a:cubicBezTo>
                        <a:cubicBezTo>
                          <a:pt x="2200" y="2233"/>
                          <a:pt x="2063" y="2121"/>
                          <a:pt x="1927" y="2018"/>
                        </a:cubicBezTo>
                        <a:lnTo>
                          <a:pt x="1424" y="1643"/>
                        </a:lnTo>
                        <a:lnTo>
                          <a:pt x="4093"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9"/>
                  <p:cNvSpPr/>
                  <p:nvPr/>
                </p:nvSpPr>
                <p:spPr>
                  <a:xfrm>
                    <a:off x="4974656" y="2901378"/>
                    <a:ext cx="235969" cy="136401"/>
                  </a:xfrm>
                  <a:custGeom>
                    <a:rect b="b" l="l" r="r" t="t"/>
                    <a:pathLst>
                      <a:path extrusionOk="0" h="4878" w="8438">
                        <a:moveTo>
                          <a:pt x="1420" y="1"/>
                        </a:moveTo>
                        <a:lnTo>
                          <a:pt x="0" y="826"/>
                        </a:lnTo>
                        <a:lnTo>
                          <a:pt x="7018" y="4877"/>
                        </a:lnTo>
                        <a:lnTo>
                          <a:pt x="8437" y="4052"/>
                        </a:lnTo>
                        <a:lnTo>
                          <a:pt x="1420"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9"/>
                  <p:cNvSpPr/>
                  <p:nvPr/>
                </p:nvSpPr>
                <p:spPr>
                  <a:xfrm>
                    <a:off x="4958856" y="2924447"/>
                    <a:ext cx="225118" cy="421003"/>
                  </a:xfrm>
                  <a:custGeom>
                    <a:rect b="b" l="l" r="r" t="t"/>
                    <a:pathLst>
                      <a:path extrusionOk="0" h="15056" w="8050">
                        <a:moveTo>
                          <a:pt x="565" y="1"/>
                        </a:moveTo>
                        <a:lnTo>
                          <a:pt x="561" y="2373"/>
                        </a:lnTo>
                        <a:lnTo>
                          <a:pt x="4431" y="4613"/>
                        </a:lnTo>
                        <a:lnTo>
                          <a:pt x="2055" y="6070"/>
                        </a:lnTo>
                        <a:lnTo>
                          <a:pt x="2051" y="7728"/>
                        </a:lnTo>
                        <a:lnTo>
                          <a:pt x="3750" y="8710"/>
                        </a:lnTo>
                        <a:cubicBezTo>
                          <a:pt x="4815" y="9325"/>
                          <a:pt x="5405" y="10171"/>
                          <a:pt x="5401" y="11202"/>
                        </a:cubicBezTo>
                        <a:cubicBezTo>
                          <a:pt x="5398" y="11838"/>
                          <a:pt x="5161" y="12173"/>
                          <a:pt x="4713" y="12173"/>
                        </a:cubicBezTo>
                        <a:cubicBezTo>
                          <a:pt x="4459" y="12173"/>
                          <a:pt x="4139" y="12066"/>
                          <a:pt x="3755" y="11846"/>
                        </a:cubicBezTo>
                        <a:cubicBezTo>
                          <a:pt x="2802" y="11293"/>
                          <a:pt x="1890" y="10257"/>
                          <a:pt x="1102" y="8826"/>
                        </a:cubicBezTo>
                        <a:lnTo>
                          <a:pt x="0" y="10550"/>
                        </a:lnTo>
                        <a:cubicBezTo>
                          <a:pt x="974" y="11998"/>
                          <a:pt x="2504" y="13479"/>
                          <a:pt x="3965" y="14321"/>
                        </a:cubicBezTo>
                        <a:cubicBezTo>
                          <a:pt x="4825" y="14818"/>
                          <a:pt x="5579" y="15056"/>
                          <a:pt x="6197" y="15056"/>
                        </a:cubicBezTo>
                        <a:cubicBezTo>
                          <a:pt x="7358" y="15056"/>
                          <a:pt x="8040" y="14218"/>
                          <a:pt x="8045" y="12691"/>
                        </a:cubicBezTo>
                        <a:cubicBezTo>
                          <a:pt x="8049" y="10810"/>
                          <a:pt x="6960" y="9007"/>
                          <a:pt x="5413" y="7831"/>
                        </a:cubicBezTo>
                        <a:lnTo>
                          <a:pt x="4910" y="7456"/>
                        </a:lnTo>
                        <a:lnTo>
                          <a:pt x="7575" y="5814"/>
                        </a:lnTo>
                        <a:lnTo>
                          <a:pt x="7583" y="4052"/>
                        </a:lnTo>
                        <a:lnTo>
                          <a:pt x="565"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0" name="Google Shape;900;p29"/>
              <p:cNvSpPr/>
              <p:nvPr/>
            </p:nvSpPr>
            <p:spPr>
              <a:xfrm>
                <a:off x="4958856" y="2924447"/>
                <a:ext cx="225118" cy="421003"/>
              </a:xfrm>
              <a:custGeom>
                <a:rect b="b" l="l" r="r" t="t"/>
                <a:pathLst>
                  <a:path extrusionOk="0" h="15056" w="8050">
                    <a:moveTo>
                      <a:pt x="565" y="1"/>
                    </a:moveTo>
                    <a:lnTo>
                      <a:pt x="561" y="2373"/>
                    </a:lnTo>
                    <a:lnTo>
                      <a:pt x="4431" y="4613"/>
                    </a:lnTo>
                    <a:lnTo>
                      <a:pt x="2055" y="6070"/>
                    </a:lnTo>
                    <a:lnTo>
                      <a:pt x="2051" y="7728"/>
                    </a:lnTo>
                    <a:lnTo>
                      <a:pt x="3750" y="8710"/>
                    </a:lnTo>
                    <a:cubicBezTo>
                      <a:pt x="4815" y="9325"/>
                      <a:pt x="5405" y="10171"/>
                      <a:pt x="5401" y="11202"/>
                    </a:cubicBezTo>
                    <a:cubicBezTo>
                      <a:pt x="5398" y="11838"/>
                      <a:pt x="5161" y="12173"/>
                      <a:pt x="4713" y="12173"/>
                    </a:cubicBezTo>
                    <a:cubicBezTo>
                      <a:pt x="4459" y="12173"/>
                      <a:pt x="4139" y="12066"/>
                      <a:pt x="3755" y="11846"/>
                    </a:cubicBezTo>
                    <a:cubicBezTo>
                      <a:pt x="2802" y="11293"/>
                      <a:pt x="1890" y="10257"/>
                      <a:pt x="1102" y="8826"/>
                    </a:cubicBezTo>
                    <a:lnTo>
                      <a:pt x="0" y="10550"/>
                    </a:lnTo>
                    <a:cubicBezTo>
                      <a:pt x="974" y="11998"/>
                      <a:pt x="2504" y="13479"/>
                      <a:pt x="3965" y="14321"/>
                    </a:cubicBezTo>
                    <a:cubicBezTo>
                      <a:pt x="4825" y="14818"/>
                      <a:pt x="5579" y="15056"/>
                      <a:pt x="6197" y="15056"/>
                    </a:cubicBezTo>
                    <a:cubicBezTo>
                      <a:pt x="7358" y="15056"/>
                      <a:pt x="8040" y="14218"/>
                      <a:pt x="8045" y="12691"/>
                    </a:cubicBezTo>
                    <a:cubicBezTo>
                      <a:pt x="8049" y="10810"/>
                      <a:pt x="6960" y="9007"/>
                      <a:pt x="5413" y="7831"/>
                    </a:cubicBezTo>
                    <a:lnTo>
                      <a:pt x="4910" y="7456"/>
                    </a:lnTo>
                    <a:lnTo>
                      <a:pt x="7575" y="5814"/>
                    </a:lnTo>
                    <a:lnTo>
                      <a:pt x="7583" y="4052"/>
                    </a:lnTo>
                    <a:lnTo>
                      <a:pt x="565"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01" name="Google Shape;901;p29"/>
          <p:cNvGrpSpPr/>
          <p:nvPr/>
        </p:nvGrpSpPr>
        <p:grpSpPr>
          <a:xfrm>
            <a:off x="350242" y="2721353"/>
            <a:ext cx="1514565" cy="2344772"/>
            <a:chOff x="350242" y="2721353"/>
            <a:chExt cx="1514565" cy="2344772"/>
          </a:xfrm>
        </p:grpSpPr>
        <p:grpSp>
          <p:nvGrpSpPr>
            <p:cNvPr id="902" name="Google Shape;902;p29"/>
            <p:cNvGrpSpPr/>
            <p:nvPr/>
          </p:nvGrpSpPr>
          <p:grpSpPr>
            <a:xfrm>
              <a:off x="350242" y="2721353"/>
              <a:ext cx="1514565" cy="1632328"/>
              <a:chOff x="479132" y="2527712"/>
              <a:chExt cx="2045328" cy="2204359"/>
            </a:xfrm>
          </p:grpSpPr>
          <p:sp>
            <p:nvSpPr>
              <p:cNvPr id="903" name="Google Shape;903;p29"/>
              <p:cNvSpPr/>
              <p:nvPr/>
            </p:nvSpPr>
            <p:spPr>
              <a:xfrm>
                <a:off x="797161" y="2527712"/>
                <a:ext cx="1727299" cy="2179693"/>
              </a:xfrm>
              <a:custGeom>
                <a:rect b="b" l="l" r="r" t="t"/>
                <a:pathLst>
                  <a:path extrusionOk="0" h="133703" w="105953">
                    <a:moveTo>
                      <a:pt x="1795" y="13088"/>
                    </a:moveTo>
                    <a:lnTo>
                      <a:pt x="1683" y="13119"/>
                    </a:lnTo>
                    <a:lnTo>
                      <a:pt x="1" y="14128"/>
                    </a:lnTo>
                    <a:lnTo>
                      <a:pt x="1795" y="13088"/>
                    </a:lnTo>
                    <a:close/>
                    <a:moveTo>
                      <a:pt x="27750" y="1"/>
                    </a:moveTo>
                    <a:lnTo>
                      <a:pt x="25900" y="169"/>
                    </a:lnTo>
                    <a:lnTo>
                      <a:pt x="24219" y="505"/>
                    </a:lnTo>
                    <a:lnTo>
                      <a:pt x="22537" y="1178"/>
                    </a:lnTo>
                    <a:lnTo>
                      <a:pt x="20855" y="1851"/>
                    </a:lnTo>
                    <a:lnTo>
                      <a:pt x="17828" y="3701"/>
                    </a:lnTo>
                    <a:lnTo>
                      <a:pt x="14801" y="5551"/>
                    </a:lnTo>
                    <a:lnTo>
                      <a:pt x="1795" y="13088"/>
                    </a:lnTo>
                    <a:lnTo>
                      <a:pt x="1795" y="13088"/>
                    </a:lnTo>
                    <a:lnTo>
                      <a:pt x="3533" y="12614"/>
                    </a:lnTo>
                    <a:lnTo>
                      <a:pt x="5383" y="12278"/>
                    </a:lnTo>
                    <a:lnTo>
                      <a:pt x="7233" y="12278"/>
                    </a:lnTo>
                    <a:lnTo>
                      <a:pt x="9251" y="12446"/>
                    </a:lnTo>
                    <a:lnTo>
                      <a:pt x="11101" y="12782"/>
                    </a:lnTo>
                    <a:lnTo>
                      <a:pt x="12951" y="13287"/>
                    </a:lnTo>
                    <a:lnTo>
                      <a:pt x="14801" y="13960"/>
                    </a:lnTo>
                    <a:lnTo>
                      <a:pt x="16651" y="14800"/>
                    </a:lnTo>
                    <a:lnTo>
                      <a:pt x="18332" y="15810"/>
                    </a:lnTo>
                    <a:lnTo>
                      <a:pt x="20014" y="16987"/>
                    </a:lnTo>
                    <a:lnTo>
                      <a:pt x="21696" y="17996"/>
                    </a:lnTo>
                    <a:lnTo>
                      <a:pt x="24723" y="20518"/>
                    </a:lnTo>
                    <a:lnTo>
                      <a:pt x="27414" y="23041"/>
                    </a:lnTo>
                    <a:lnTo>
                      <a:pt x="29096" y="24723"/>
                    </a:lnTo>
                    <a:lnTo>
                      <a:pt x="30609" y="26573"/>
                    </a:lnTo>
                    <a:lnTo>
                      <a:pt x="32123" y="28591"/>
                    </a:lnTo>
                    <a:lnTo>
                      <a:pt x="33636" y="30441"/>
                    </a:lnTo>
                    <a:lnTo>
                      <a:pt x="36327" y="34645"/>
                    </a:lnTo>
                    <a:lnTo>
                      <a:pt x="38514" y="38850"/>
                    </a:lnTo>
                    <a:lnTo>
                      <a:pt x="39186" y="40532"/>
                    </a:lnTo>
                    <a:lnTo>
                      <a:pt x="39859" y="42550"/>
                    </a:lnTo>
                    <a:lnTo>
                      <a:pt x="40532" y="44568"/>
                    </a:lnTo>
                    <a:lnTo>
                      <a:pt x="41036" y="45409"/>
                    </a:lnTo>
                    <a:lnTo>
                      <a:pt x="41373" y="45913"/>
                    </a:lnTo>
                    <a:lnTo>
                      <a:pt x="41877" y="46250"/>
                    </a:lnTo>
                    <a:lnTo>
                      <a:pt x="42550" y="46586"/>
                    </a:lnTo>
                    <a:lnTo>
                      <a:pt x="44232" y="46922"/>
                    </a:lnTo>
                    <a:lnTo>
                      <a:pt x="45913" y="47427"/>
                    </a:lnTo>
                    <a:lnTo>
                      <a:pt x="47259" y="47932"/>
                    </a:lnTo>
                    <a:lnTo>
                      <a:pt x="49277" y="48941"/>
                    </a:lnTo>
                    <a:lnTo>
                      <a:pt x="51295" y="50118"/>
                    </a:lnTo>
                    <a:lnTo>
                      <a:pt x="53145" y="51463"/>
                    </a:lnTo>
                    <a:lnTo>
                      <a:pt x="54827" y="52809"/>
                    </a:lnTo>
                    <a:lnTo>
                      <a:pt x="56677" y="54322"/>
                    </a:lnTo>
                    <a:lnTo>
                      <a:pt x="58190" y="56004"/>
                    </a:lnTo>
                    <a:lnTo>
                      <a:pt x="59872" y="57686"/>
                    </a:lnTo>
                    <a:lnTo>
                      <a:pt x="61218" y="59368"/>
                    </a:lnTo>
                    <a:lnTo>
                      <a:pt x="62731" y="61218"/>
                    </a:lnTo>
                    <a:lnTo>
                      <a:pt x="64077" y="63236"/>
                    </a:lnTo>
                    <a:lnTo>
                      <a:pt x="66431" y="67104"/>
                    </a:lnTo>
                    <a:lnTo>
                      <a:pt x="68449" y="71308"/>
                    </a:lnTo>
                    <a:lnTo>
                      <a:pt x="70131" y="75345"/>
                    </a:lnTo>
                    <a:lnTo>
                      <a:pt x="70972" y="77531"/>
                    </a:lnTo>
                    <a:lnTo>
                      <a:pt x="71645" y="79717"/>
                    </a:lnTo>
                    <a:lnTo>
                      <a:pt x="72149" y="82072"/>
                    </a:lnTo>
                    <a:lnTo>
                      <a:pt x="72485" y="84258"/>
                    </a:lnTo>
                    <a:lnTo>
                      <a:pt x="72654" y="85772"/>
                    </a:lnTo>
                    <a:lnTo>
                      <a:pt x="72654" y="87453"/>
                    </a:lnTo>
                    <a:lnTo>
                      <a:pt x="72654" y="89303"/>
                    </a:lnTo>
                    <a:lnTo>
                      <a:pt x="72822" y="89976"/>
                    </a:lnTo>
                    <a:lnTo>
                      <a:pt x="72990" y="90649"/>
                    </a:lnTo>
                    <a:lnTo>
                      <a:pt x="73494" y="91490"/>
                    </a:lnTo>
                    <a:lnTo>
                      <a:pt x="74167" y="92499"/>
                    </a:lnTo>
                    <a:lnTo>
                      <a:pt x="75681" y="94181"/>
                    </a:lnTo>
                    <a:lnTo>
                      <a:pt x="77194" y="96367"/>
                    </a:lnTo>
                    <a:lnTo>
                      <a:pt x="78540" y="98553"/>
                    </a:lnTo>
                    <a:lnTo>
                      <a:pt x="80222" y="102085"/>
                    </a:lnTo>
                    <a:lnTo>
                      <a:pt x="81903" y="105617"/>
                    </a:lnTo>
                    <a:lnTo>
                      <a:pt x="83081" y="108980"/>
                    </a:lnTo>
                    <a:lnTo>
                      <a:pt x="83921" y="112848"/>
                    </a:lnTo>
                    <a:lnTo>
                      <a:pt x="84258" y="114698"/>
                    </a:lnTo>
                    <a:lnTo>
                      <a:pt x="84594" y="116716"/>
                    </a:lnTo>
                    <a:lnTo>
                      <a:pt x="84762" y="118735"/>
                    </a:lnTo>
                    <a:lnTo>
                      <a:pt x="84762" y="120753"/>
                    </a:lnTo>
                    <a:lnTo>
                      <a:pt x="84594" y="122771"/>
                    </a:lnTo>
                    <a:lnTo>
                      <a:pt x="84426" y="124621"/>
                    </a:lnTo>
                    <a:lnTo>
                      <a:pt x="83921" y="126471"/>
                    </a:lnTo>
                    <a:lnTo>
                      <a:pt x="83249" y="128153"/>
                    </a:lnTo>
                    <a:lnTo>
                      <a:pt x="82408" y="129834"/>
                    </a:lnTo>
                    <a:lnTo>
                      <a:pt x="81231" y="131348"/>
                    </a:lnTo>
                    <a:lnTo>
                      <a:pt x="79885" y="132693"/>
                    </a:lnTo>
                    <a:lnTo>
                      <a:pt x="78372" y="133702"/>
                    </a:lnTo>
                    <a:lnTo>
                      <a:pt x="78372" y="133702"/>
                    </a:lnTo>
                    <a:lnTo>
                      <a:pt x="97039" y="122771"/>
                    </a:lnTo>
                    <a:lnTo>
                      <a:pt x="99394" y="121425"/>
                    </a:lnTo>
                    <a:lnTo>
                      <a:pt x="101244" y="119744"/>
                    </a:lnTo>
                    <a:lnTo>
                      <a:pt x="102757" y="117894"/>
                    </a:lnTo>
                    <a:lnTo>
                      <a:pt x="104103" y="116044"/>
                    </a:lnTo>
                    <a:lnTo>
                      <a:pt x="104944" y="113857"/>
                    </a:lnTo>
                    <a:lnTo>
                      <a:pt x="105616" y="111671"/>
                    </a:lnTo>
                    <a:lnTo>
                      <a:pt x="105953" y="109148"/>
                    </a:lnTo>
                    <a:lnTo>
                      <a:pt x="105953" y="106458"/>
                    </a:lnTo>
                    <a:lnTo>
                      <a:pt x="105616" y="102758"/>
                    </a:lnTo>
                    <a:lnTo>
                      <a:pt x="104944" y="99226"/>
                    </a:lnTo>
                    <a:lnTo>
                      <a:pt x="104103" y="95862"/>
                    </a:lnTo>
                    <a:lnTo>
                      <a:pt x="102757" y="92499"/>
                    </a:lnTo>
                    <a:lnTo>
                      <a:pt x="101244" y="88967"/>
                    </a:lnTo>
                    <a:lnTo>
                      <a:pt x="99394" y="85435"/>
                    </a:lnTo>
                    <a:lnTo>
                      <a:pt x="98048" y="83585"/>
                    </a:lnTo>
                    <a:lnTo>
                      <a:pt x="96535" y="81735"/>
                    </a:lnTo>
                    <a:lnTo>
                      <a:pt x="95189" y="79717"/>
                    </a:lnTo>
                    <a:lnTo>
                      <a:pt x="94685" y="78708"/>
                    </a:lnTo>
                    <a:lnTo>
                      <a:pt x="94348" y="77867"/>
                    </a:lnTo>
                    <a:lnTo>
                      <a:pt x="93844" y="75681"/>
                    </a:lnTo>
                    <a:lnTo>
                      <a:pt x="93676" y="73495"/>
                    </a:lnTo>
                    <a:lnTo>
                      <a:pt x="93508" y="71308"/>
                    </a:lnTo>
                    <a:lnTo>
                      <a:pt x="93339" y="69122"/>
                    </a:lnTo>
                    <a:lnTo>
                      <a:pt x="92667" y="66767"/>
                    </a:lnTo>
                    <a:lnTo>
                      <a:pt x="91994" y="64413"/>
                    </a:lnTo>
                    <a:lnTo>
                      <a:pt x="91153" y="62227"/>
                    </a:lnTo>
                    <a:lnTo>
                      <a:pt x="90312" y="60040"/>
                    </a:lnTo>
                    <a:lnTo>
                      <a:pt x="89135" y="57686"/>
                    </a:lnTo>
                    <a:lnTo>
                      <a:pt x="87958" y="55500"/>
                    </a:lnTo>
                    <a:lnTo>
                      <a:pt x="86780" y="53313"/>
                    </a:lnTo>
                    <a:lnTo>
                      <a:pt x="85435" y="51127"/>
                    </a:lnTo>
                    <a:lnTo>
                      <a:pt x="83921" y="49109"/>
                    </a:lnTo>
                    <a:lnTo>
                      <a:pt x="82408" y="47091"/>
                    </a:lnTo>
                    <a:lnTo>
                      <a:pt x="80726" y="45073"/>
                    </a:lnTo>
                    <a:lnTo>
                      <a:pt x="79044" y="43223"/>
                    </a:lnTo>
                    <a:lnTo>
                      <a:pt x="77363" y="41709"/>
                    </a:lnTo>
                    <a:lnTo>
                      <a:pt x="75681" y="40195"/>
                    </a:lnTo>
                    <a:lnTo>
                      <a:pt x="73999" y="39018"/>
                    </a:lnTo>
                    <a:lnTo>
                      <a:pt x="72317" y="37841"/>
                    </a:lnTo>
                    <a:lnTo>
                      <a:pt x="70467" y="36664"/>
                    </a:lnTo>
                    <a:lnTo>
                      <a:pt x="68449" y="35655"/>
                    </a:lnTo>
                    <a:lnTo>
                      <a:pt x="64413" y="33973"/>
                    </a:lnTo>
                    <a:lnTo>
                      <a:pt x="63404" y="33468"/>
                    </a:lnTo>
                    <a:lnTo>
                      <a:pt x="62731" y="32964"/>
                    </a:lnTo>
                    <a:lnTo>
                      <a:pt x="62395" y="32291"/>
                    </a:lnTo>
                    <a:lnTo>
                      <a:pt x="61890" y="31114"/>
                    </a:lnTo>
                    <a:lnTo>
                      <a:pt x="59872" y="26741"/>
                    </a:lnTo>
                    <a:lnTo>
                      <a:pt x="57686" y="22537"/>
                    </a:lnTo>
                    <a:lnTo>
                      <a:pt x="55163" y="18500"/>
                    </a:lnTo>
                    <a:lnTo>
                      <a:pt x="52640" y="15137"/>
                    </a:lnTo>
                    <a:lnTo>
                      <a:pt x="49950" y="11941"/>
                    </a:lnTo>
                    <a:lnTo>
                      <a:pt x="46922" y="8746"/>
                    </a:lnTo>
                    <a:lnTo>
                      <a:pt x="45241" y="7232"/>
                    </a:lnTo>
                    <a:lnTo>
                      <a:pt x="43391" y="5887"/>
                    </a:lnTo>
                    <a:lnTo>
                      <a:pt x="41709" y="4542"/>
                    </a:lnTo>
                    <a:lnTo>
                      <a:pt x="39859" y="3364"/>
                    </a:lnTo>
                    <a:lnTo>
                      <a:pt x="37841" y="2355"/>
                    </a:lnTo>
                    <a:lnTo>
                      <a:pt x="35991" y="1514"/>
                    </a:lnTo>
                    <a:lnTo>
                      <a:pt x="33973" y="842"/>
                    </a:lnTo>
                    <a:lnTo>
                      <a:pt x="31955" y="337"/>
                    </a:lnTo>
                    <a:lnTo>
                      <a:pt x="29768"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9"/>
              <p:cNvSpPr/>
              <p:nvPr/>
            </p:nvSpPr>
            <p:spPr>
              <a:xfrm>
                <a:off x="479132" y="2727858"/>
                <a:ext cx="1699878" cy="2004213"/>
              </a:xfrm>
              <a:custGeom>
                <a:rect b="b" l="l" r="r" t="t"/>
                <a:pathLst>
                  <a:path extrusionOk="0" h="122939" w="104271">
                    <a:moveTo>
                      <a:pt x="25563" y="1"/>
                    </a:moveTo>
                    <a:lnTo>
                      <a:pt x="23377" y="337"/>
                    </a:lnTo>
                    <a:lnTo>
                      <a:pt x="21359" y="842"/>
                    </a:lnTo>
                    <a:lnTo>
                      <a:pt x="19509" y="1683"/>
                    </a:lnTo>
                    <a:lnTo>
                      <a:pt x="17827" y="2860"/>
                    </a:lnTo>
                    <a:lnTo>
                      <a:pt x="16314" y="4373"/>
                    </a:lnTo>
                    <a:lnTo>
                      <a:pt x="15136" y="6055"/>
                    </a:lnTo>
                    <a:lnTo>
                      <a:pt x="13959" y="7905"/>
                    </a:lnTo>
                    <a:lnTo>
                      <a:pt x="13118" y="10260"/>
                    </a:lnTo>
                    <a:lnTo>
                      <a:pt x="12446" y="12614"/>
                    </a:lnTo>
                    <a:lnTo>
                      <a:pt x="12109" y="15305"/>
                    </a:lnTo>
                    <a:lnTo>
                      <a:pt x="11941" y="18332"/>
                    </a:lnTo>
                    <a:lnTo>
                      <a:pt x="12109" y="21696"/>
                    </a:lnTo>
                    <a:lnTo>
                      <a:pt x="12614" y="25059"/>
                    </a:lnTo>
                    <a:lnTo>
                      <a:pt x="13286" y="28591"/>
                    </a:lnTo>
                    <a:lnTo>
                      <a:pt x="14295" y="32123"/>
                    </a:lnTo>
                    <a:lnTo>
                      <a:pt x="12782" y="31955"/>
                    </a:lnTo>
                    <a:lnTo>
                      <a:pt x="11268" y="31955"/>
                    </a:lnTo>
                    <a:lnTo>
                      <a:pt x="9923" y="32123"/>
                    </a:lnTo>
                    <a:lnTo>
                      <a:pt x="8577" y="32459"/>
                    </a:lnTo>
                    <a:lnTo>
                      <a:pt x="7400" y="32964"/>
                    </a:lnTo>
                    <a:lnTo>
                      <a:pt x="6223" y="33468"/>
                    </a:lnTo>
                    <a:lnTo>
                      <a:pt x="5046" y="34309"/>
                    </a:lnTo>
                    <a:lnTo>
                      <a:pt x="4037" y="35318"/>
                    </a:lnTo>
                    <a:lnTo>
                      <a:pt x="3196" y="36327"/>
                    </a:lnTo>
                    <a:lnTo>
                      <a:pt x="2355" y="37504"/>
                    </a:lnTo>
                    <a:lnTo>
                      <a:pt x="1682" y="38850"/>
                    </a:lnTo>
                    <a:lnTo>
                      <a:pt x="1178" y="40195"/>
                    </a:lnTo>
                    <a:lnTo>
                      <a:pt x="673" y="41877"/>
                    </a:lnTo>
                    <a:lnTo>
                      <a:pt x="337" y="43559"/>
                    </a:lnTo>
                    <a:lnTo>
                      <a:pt x="169" y="45409"/>
                    </a:lnTo>
                    <a:lnTo>
                      <a:pt x="0" y="47427"/>
                    </a:lnTo>
                    <a:lnTo>
                      <a:pt x="169" y="49950"/>
                    </a:lnTo>
                    <a:lnTo>
                      <a:pt x="505" y="52641"/>
                    </a:lnTo>
                    <a:lnTo>
                      <a:pt x="1009" y="55331"/>
                    </a:lnTo>
                    <a:lnTo>
                      <a:pt x="1850" y="58022"/>
                    </a:lnTo>
                    <a:lnTo>
                      <a:pt x="2691" y="60881"/>
                    </a:lnTo>
                    <a:lnTo>
                      <a:pt x="3700" y="63572"/>
                    </a:lnTo>
                    <a:lnTo>
                      <a:pt x="5046" y="66095"/>
                    </a:lnTo>
                    <a:lnTo>
                      <a:pt x="6391" y="68786"/>
                    </a:lnTo>
                    <a:lnTo>
                      <a:pt x="7905" y="71308"/>
                    </a:lnTo>
                    <a:lnTo>
                      <a:pt x="9587" y="73663"/>
                    </a:lnTo>
                    <a:lnTo>
                      <a:pt x="11436" y="76017"/>
                    </a:lnTo>
                    <a:lnTo>
                      <a:pt x="13286" y="78204"/>
                    </a:lnTo>
                    <a:lnTo>
                      <a:pt x="15305" y="80222"/>
                    </a:lnTo>
                    <a:lnTo>
                      <a:pt x="17491" y="81904"/>
                    </a:lnTo>
                    <a:lnTo>
                      <a:pt x="19509" y="83585"/>
                    </a:lnTo>
                    <a:lnTo>
                      <a:pt x="21863" y="85099"/>
                    </a:lnTo>
                    <a:lnTo>
                      <a:pt x="82239" y="119912"/>
                    </a:lnTo>
                    <a:lnTo>
                      <a:pt x="84594" y="121089"/>
                    </a:lnTo>
                    <a:lnTo>
                      <a:pt x="86780" y="121930"/>
                    </a:lnTo>
                    <a:lnTo>
                      <a:pt x="88798" y="122603"/>
                    </a:lnTo>
                    <a:lnTo>
                      <a:pt x="90816" y="122939"/>
                    </a:lnTo>
                    <a:lnTo>
                      <a:pt x="92666" y="122939"/>
                    </a:lnTo>
                    <a:lnTo>
                      <a:pt x="94516" y="122771"/>
                    </a:lnTo>
                    <a:lnTo>
                      <a:pt x="96198" y="122266"/>
                    </a:lnTo>
                    <a:lnTo>
                      <a:pt x="97711" y="121594"/>
                    </a:lnTo>
                    <a:lnTo>
                      <a:pt x="99225" y="120585"/>
                    </a:lnTo>
                    <a:lnTo>
                      <a:pt x="100402" y="119407"/>
                    </a:lnTo>
                    <a:lnTo>
                      <a:pt x="101580" y="117894"/>
                    </a:lnTo>
                    <a:lnTo>
                      <a:pt x="102420" y="116212"/>
                    </a:lnTo>
                    <a:lnTo>
                      <a:pt x="103261" y="114362"/>
                    </a:lnTo>
                    <a:lnTo>
                      <a:pt x="103766" y="112344"/>
                    </a:lnTo>
                    <a:lnTo>
                      <a:pt x="104102" y="109989"/>
                    </a:lnTo>
                    <a:lnTo>
                      <a:pt x="104270" y="107467"/>
                    </a:lnTo>
                    <a:lnTo>
                      <a:pt x="104102" y="105617"/>
                    </a:lnTo>
                    <a:lnTo>
                      <a:pt x="103934" y="103767"/>
                    </a:lnTo>
                    <a:lnTo>
                      <a:pt x="103429" y="100067"/>
                    </a:lnTo>
                    <a:lnTo>
                      <a:pt x="102420" y="96199"/>
                    </a:lnTo>
                    <a:lnTo>
                      <a:pt x="100907" y="92331"/>
                    </a:lnTo>
                    <a:lnTo>
                      <a:pt x="99225" y="88631"/>
                    </a:lnTo>
                    <a:lnTo>
                      <a:pt x="97207" y="85099"/>
                    </a:lnTo>
                    <a:lnTo>
                      <a:pt x="95021" y="81567"/>
                    </a:lnTo>
                    <a:lnTo>
                      <a:pt x="92498" y="78372"/>
                    </a:lnTo>
                    <a:lnTo>
                      <a:pt x="92498" y="77867"/>
                    </a:lnTo>
                    <a:lnTo>
                      <a:pt x="92330" y="74840"/>
                    </a:lnTo>
                    <a:lnTo>
                      <a:pt x="91993" y="71981"/>
                    </a:lnTo>
                    <a:lnTo>
                      <a:pt x="91489" y="68954"/>
                    </a:lnTo>
                    <a:lnTo>
                      <a:pt x="90648" y="66095"/>
                    </a:lnTo>
                    <a:lnTo>
                      <a:pt x="89639" y="63068"/>
                    </a:lnTo>
                    <a:lnTo>
                      <a:pt x="88462" y="60040"/>
                    </a:lnTo>
                    <a:lnTo>
                      <a:pt x="87116" y="57181"/>
                    </a:lnTo>
                    <a:lnTo>
                      <a:pt x="85603" y="54322"/>
                    </a:lnTo>
                    <a:lnTo>
                      <a:pt x="83921" y="51631"/>
                    </a:lnTo>
                    <a:lnTo>
                      <a:pt x="82071" y="48941"/>
                    </a:lnTo>
                    <a:lnTo>
                      <a:pt x="80053" y="46418"/>
                    </a:lnTo>
                    <a:lnTo>
                      <a:pt x="78035" y="44063"/>
                    </a:lnTo>
                    <a:lnTo>
                      <a:pt x="75848" y="41877"/>
                    </a:lnTo>
                    <a:lnTo>
                      <a:pt x="73494" y="40027"/>
                    </a:lnTo>
                    <a:lnTo>
                      <a:pt x="71139" y="38177"/>
                    </a:lnTo>
                    <a:lnTo>
                      <a:pt x="68785" y="36664"/>
                    </a:lnTo>
                    <a:lnTo>
                      <a:pt x="66767" y="35486"/>
                    </a:lnTo>
                    <a:lnTo>
                      <a:pt x="64749" y="34645"/>
                    </a:lnTo>
                    <a:lnTo>
                      <a:pt x="62899" y="34141"/>
                    </a:lnTo>
                    <a:lnTo>
                      <a:pt x="60881" y="33636"/>
                    </a:lnTo>
                    <a:lnTo>
                      <a:pt x="60040" y="31282"/>
                    </a:lnTo>
                    <a:lnTo>
                      <a:pt x="59199" y="29096"/>
                    </a:lnTo>
                    <a:lnTo>
                      <a:pt x="57013" y="24555"/>
                    </a:lnTo>
                    <a:lnTo>
                      <a:pt x="54490" y="20350"/>
                    </a:lnTo>
                    <a:lnTo>
                      <a:pt x="51631" y="16146"/>
                    </a:lnTo>
                    <a:lnTo>
                      <a:pt x="50117" y="14296"/>
                    </a:lnTo>
                    <a:lnTo>
                      <a:pt x="48604" y="12446"/>
                    </a:lnTo>
                    <a:lnTo>
                      <a:pt x="46922" y="10764"/>
                    </a:lnTo>
                    <a:lnTo>
                      <a:pt x="45072" y="9082"/>
                    </a:lnTo>
                    <a:lnTo>
                      <a:pt x="43390" y="7569"/>
                    </a:lnTo>
                    <a:lnTo>
                      <a:pt x="41540" y="6055"/>
                    </a:lnTo>
                    <a:lnTo>
                      <a:pt x="39690" y="4710"/>
                    </a:lnTo>
                    <a:lnTo>
                      <a:pt x="37840" y="3533"/>
                    </a:lnTo>
                    <a:lnTo>
                      <a:pt x="35149" y="2187"/>
                    </a:lnTo>
                    <a:lnTo>
                      <a:pt x="32627" y="1178"/>
                    </a:lnTo>
                    <a:lnTo>
                      <a:pt x="30104" y="505"/>
                    </a:lnTo>
                    <a:lnTo>
                      <a:pt x="27750" y="169"/>
                    </a:lnTo>
                    <a:lnTo>
                      <a:pt x="25563" y="1"/>
                    </a:lnTo>
                    <a:close/>
                  </a:path>
                </a:pathLst>
              </a:custGeom>
              <a:solidFill>
                <a:srgbClr val="AAE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5" name="Google Shape;905;p29"/>
            <p:cNvSpPr txBox="1"/>
            <p:nvPr/>
          </p:nvSpPr>
          <p:spPr>
            <a:xfrm>
              <a:off x="350325" y="4683625"/>
              <a:ext cx="1514400" cy="38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700">
                  <a:solidFill>
                    <a:srgbClr val="AAE4F0"/>
                  </a:solidFill>
                  <a:latin typeface="Merriweather"/>
                  <a:ea typeface="Merriweather"/>
                  <a:cs typeface="Merriweather"/>
                  <a:sym typeface="Merriweather"/>
                </a:rPr>
                <a:t>Benchmark</a:t>
              </a:r>
              <a:endParaRPr b="1" i="0" sz="1700" u="none" cap="none" strike="noStrike">
                <a:solidFill>
                  <a:srgbClr val="AAE4F0"/>
                </a:solidFill>
                <a:latin typeface="Merriweather"/>
                <a:ea typeface="Merriweather"/>
                <a:cs typeface="Merriweather"/>
                <a:sym typeface="Merriweather"/>
              </a:endParaRPr>
            </a:p>
          </p:txBody>
        </p:sp>
        <p:grpSp>
          <p:nvGrpSpPr>
            <p:cNvPr id="906" name="Google Shape;906;p29"/>
            <p:cNvGrpSpPr/>
            <p:nvPr/>
          </p:nvGrpSpPr>
          <p:grpSpPr>
            <a:xfrm>
              <a:off x="499062" y="3255022"/>
              <a:ext cx="918307" cy="1353321"/>
              <a:chOff x="3546315" y="3966889"/>
              <a:chExt cx="291452" cy="432412"/>
            </a:xfrm>
          </p:grpSpPr>
          <p:grpSp>
            <p:nvGrpSpPr>
              <p:cNvPr id="907" name="Google Shape;907;p29"/>
              <p:cNvGrpSpPr/>
              <p:nvPr/>
            </p:nvGrpSpPr>
            <p:grpSpPr>
              <a:xfrm>
                <a:off x="3546315" y="3966889"/>
                <a:ext cx="291452" cy="432412"/>
                <a:chOff x="3546315" y="3966889"/>
                <a:chExt cx="291452" cy="432412"/>
              </a:xfrm>
            </p:grpSpPr>
            <p:sp>
              <p:nvSpPr>
                <p:cNvPr id="908" name="Google Shape;908;p29"/>
                <p:cNvSpPr/>
                <p:nvPr/>
              </p:nvSpPr>
              <p:spPr>
                <a:xfrm>
                  <a:off x="3624645" y="4158293"/>
                  <a:ext cx="102604" cy="59420"/>
                </a:xfrm>
                <a:custGeom>
                  <a:rect b="b" l="l" r="r" t="t"/>
                  <a:pathLst>
                    <a:path extrusionOk="0" h="2125" w="3669">
                      <a:moveTo>
                        <a:pt x="1424" y="0"/>
                      </a:moveTo>
                      <a:lnTo>
                        <a:pt x="1" y="829"/>
                      </a:lnTo>
                      <a:lnTo>
                        <a:pt x="2249" y="2125"/>
                      </a:lnTo>
                      <a:lnTo>
                        <a:pt x="3668" y="1300"/>
                      </a:lnTo>
                      <a:lnTo>
                        <a:pt x="1424"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9"/>
                <p:cNvSpPr/>
                <p:nvPr/>
              </p:nvSpPr>
              <p:spPr>
                <a:xfrm>
                  <a:off x="3757227" y="4300985"/>
                  <a:ext cx="39934" cy="98316"/>
                </a:xfrm>
                <a:custGeom>
                  <a:rect b="b" l="l" r="r" t="t"/>
                  <a:pathLst>
                    <a:path extrusionOk="0" h="3516" w="1428">
                      <a:moveTo>
                        <a:pt x="1428" y="1"/>
                      </a:moveTo>
                      <a:lnTo>
                        <a:pt x="8" y="826"/>
                      </a:lnTo>
                      <a:lnTo>
                        <a:pt x="0" y="3516"/>
                      </a:lnTo>
                      <a:lnTo>
                        <a:pt x="1419" y="2686"/>
                      </a:lnTo>
                      <a:lnTo>
                        <a:pt x="1428"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9"/>
                <p:cNvSpPr/>
                <p:nvPr/>
              </p:nvSpPr>
              <p:spPr>
                <a:xfrm>
                  <a:off x="3757563" y="4235106"/>
                  <a:ext cx="80204" cy="46418"/>
                </a:xfrm>
                <a:custGeom>
                  <a:rect b="b" l="l" r="r" t="t"/>
                  <a:pathLst>
                    <a:path extrusionOk="0" h="1660" w="2868">
                      <a:moveTo>
                        <a:pt x="1424" y="1"/>
                      </a:moveTo>
                      <a:lnTo>
                        <a:pt x="0" y="826"/>
                      </a:lnTo>
                      <a:lnTo>
                        <a:pt x="1444" y="1659"/>
                      </a:lnTo>
                      <a:lnTo>
                        <a:pt x="2868" y="830"/>
                      </a:lnTo>
                      <a:lnTo>
                        <a:pt x="1424"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9"/>
                <p:cNvSpPr/>
                <p:nvPr/>
              </p:nvSpPr>
              <p:spPr>
                <a:xfrm>
                  <a:off x="3797721" y="4258314"/>
                  <a:ext cx="40046" cy="89089"/>
                </a:xfrm>
                <a:custGeom>
                  <a:rect b="b" l="l" r="r" t="t"/>
                  <a:pathLst>
                    <a:path extrusionOk="0" h="3186" w="1432">
                      <a:moveTo>
                        <a:pt x="1432" y="0"/>
                      </a:moveTo>
                      <a:lnTo>
                        <a:pt x="8" y="829"/>
                      </a:lnTo>
                      <a:lnTo>
                        <a:pt x="0" y="3185"/>
                      </a:lnTo>
                      <a:lnTo>
                        <a:pt x="1424" y="2360"/>
                      </a:lnTo>
                      <a:lnTo>
                        <a:pt x="1432"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9"/>
                <p:cNvSpPr/>
                <p:nvPr/>
              </p:nvSpPr>
              <p:spPr>
                <a:xfrm>
                  <a:off x="3687651" y="4121354"/>
                  <a:ext cx="109986" cy="63727"/>
                </a:xfrm>
                <a:custGeom>
                  <a:rect b="b" l="l" r="r" t="t"/>
                  <a:pathLst>
                    <a:path extrusionOk="0" h="2279" w="3933">
                      <a:moveTo>
                        <a:pt x="1424" y="1"/>
                      </a:moveTo>
                      <a:lnTo>
                        <a:pt x="0" y="830"/>
                      </a:lnTo>
                      <a:lnTo>
                        <a:pt x="2509" y="2278"/>
                      </a:lnTo>
                      <a:lnTo>
                        <a:pt x="3932" y="1449"/>
                      </a:lnTo>
                      <a:lnTo>
                        <a:pt x="1424"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9"/>
                <p:cNvSpPr/>
                <p:nvPr/>
              </p:nvSpPr>
              <p:spPr>
                <a:xfrm>
                  <a:off x="3757563" y="4161844"/>
                  <a:ext cx="40074" cy="96359"/>
                </a:xfrm>
                <a:custGeom>
                  <a:rect b="b" l="l" r="r" t="t"/>
                  <a:pathLst>
                    <a:path extrusionOk="0" h="3446" w="1433">
                      <a:moveTo>
                        <a:pt x="1432" y="1"/>
                      </a:moveTo>
                      <a:lnTo>
                        <a:pt x="9" y="830"/>
                      </a:lnTo>
                      <a:lnTo>
                        <a:pt x="0" y="3446"/>
                      </a:lnTo>
                      <a:lnTo>
                        <a:pt x="1424" y="2621"/>
                      </a:lnTo>
                      <a:lnTo>
                        <a:pt x="1432"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9"/>
                <p:cNvSpPr/>
                <p:nvPr/>
              </p:nvSpPr>
              <p:spPr>
                <a:xfrm>
                  <a:off x="3640921" y="3966889"/>
                  <a:ext cx="112391" cy="65097"/>
                </a:xfrm>
                <a:custGeom>
                  <a:rect b="b" l="l" r="r" t="t"/>
                  <a:pathLst>
                    <a:path extrusionOk="0" h="2328" w="4019">
                      <a:moveTo>
                        <a:pt x="1424" y="1"/>
                      </a:moveTo>
                      <a:lnTo>
                        <a:pt x="0" y="826"/>
                      </a:lnTo>
                      <a:lnTo>
                        <a:pt x="2600" y="2327"/>
                      </a:lnTo>
                      <a:lnTo>
                        <a:pt x="4019" y="1498"/>
                      </a:lnTo>
                      <a:lnTo>
                        <a:pt x="1424"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9"/>
                <p:cNvSpPr/>
                <p:nvPr/>
              </p:nvSpPr>
              <p:spPr>
                <a:xfrm>
                  <a:off x="3546315" y="3989958"/>
                  <a:ext cx="251657" cy="409343"/>
                </a:xfrm>
                <a:custGeom>
                  <a:rect b="b" l="l" r="r" t="t"/>
                  <a:pathLst>
                    <a:path extrusionOk="0" h="14639" w="8999">
                      <a:moveTo>
                        <a:pt x="3383" y="1"/>
                      </a:moveTo>
                      <a:lnTo>
                        <a:pt x="4" y="5517"/>
                      </a:lnTo>
                      <a:lnTo>
                        <a:pt x="0" y="7592"/>
                      </a:lnTo>
                      <a:lnTo>
                        <a:pt x="5042" y="10501"/>
                      </a:lnTo>
                      <a:lnTo>
                        <a:pt x="5034" y="13190"/>
                      </a:lnTo>
                      <a:lnTo>
                        <a:pt x="7542" y="14639"/>
                      </a:lnTo>
                      <a:lnTo>
                        <a:pt x="7550" y="11949"/>
                      </a:lnTo>
                      <a:lnTo>
                        <a:pt x="8990" y="12782"/>
                      </a:lnTo>
                      <a:lnTo>
                        <a:pt x="8998" y="10426"/>
                      </a:lnTo>
                      <a:lnTo>
                        <a:pt x="7554" y="9593"/>
                      </a:lnTo>
                      <a:lnTo>
                        <a:pt x="7563" y="6977"/>
                      </a:lnTo>
                      <a:lnTo>
                        <a:pt x="5054" y="5529"/>
                      </a:lnTo>
                      <a:lnTo>
                        <a:pt x="5050" y="8145"/>
                      </a:lnTo>
                      <a:lnTo>
                        <a:pt x="2802" y="6849"/>
                      </a:lnTo>
                      <a:lnTo>
                        <a:pt x="5983" y="1502"/>
                      </a:lnTo>
                      <a:lnTo>
                        <a:pt x="3383" y="1"/>
                      </a:lnTo>
                      <a:close/>
                    </a:path>
                  </a:pathLst>
                </a:custGeom>
                <a:solidFill>
                  <a:srgbClr val="E425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9"/>
                <p:cNvSpPr/>
                <p:nvPr/>
              </p:nvSpPr>
              <p:spPr>
                <a:xfrm>
                  <a:off x="3624645" y="4008777"/>
                  <a:ext cx="128667" cy="172724"/>
                </a:xfrm>
                <a:custGeom>
                  <a:rect b="b" l="l" r="r" t="t"/>
                  <a:pathLst>
                    <a:path extrusionOk="0" h="6177" w="4601">
                      <a:moveTo>
                        <a:pt x="4601" y="0"/>
                      </a:moveTo>
                      <a:lnTo>
                        <a:pt x="3182" y="829"/>
                      </a:lnTo>
                      <a:lnTo>
                        <a:pt x="1" y="6176"/>
                      </a:lnTo>
                      <a:lnTo>
                        <a:pt x="1424" y="5347"/>
                      </a:lnTo>
                      <a:lnTo>
                        <a:pt x="4601"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7" name="Google Shape;917;p29"/>
              <p:cNvSpPr/>
              <p:nvPr/>
            </p:nvSpPr>
            <p:spPr>
              <a:xfrm>
                <a:off x="3546315" y="3989958"/>
                <a:ext cx="251657" cy="409343"/>
              </a:xfrm>
              <a:custGeom>
                <a:rect b="b" l="l" r="r" t="t"/>
                <a:pathLst>
                  <a:path extrusionOk="0" h="14639" w="8999">
                    <a:moveTo>
                      <a:pt x="3383" y="1"/>
                    </a:moveTo>
                    <a:lnTo>
                      <a:pt x="4" y="5517"/>
                    </a:lnTo>
                    <a:lnTo>
                      <a:pt x="0" y="7592"/>
                    </a:lnTo>
                    <a:lnTo>
                      <a:pt x="5042" y="10501"/>
                    </a:lnTo>
                    <a:lnTo>
                      <a:pt x="5034" y="13190"/>
                    </a:lnTo>
                    <a:lnTo>
                      <a:pt x="7542" y="14639"/>
                    </a:lnTo>
                    <a:lnTo>
                      <a:pt x="7550" y="11949"/>
                    </a:lnTo>
                    <a:lnTo>
                      <a:pt x="8990" y="12782"/>
                    </a:lnTo>
                    <a:lnTo>
                      <a:pt x="8998" y="10426"/>
                    </a:lnTo>
                    <a:lnTo>
                      <a:pt x="7554" y="9593"/>
                    </a:lnTo>
                    <a:lnTo>
                      <a:pt x="7563" y="6977"/>
                    </a:lnTo>
                    <a:lnTo>
                      <a:pt x="5054" y="5529"/>
                    </a:lnTo>
                    <a:lnTo>
                      <a:pt x="5050" y="8145"/>
                    </a:lnTo>
                    <a:lnTo>
                      <a:pt x="2802" y="6849"/>
                    </a:lnTo>
                    <a:lnTo>
                      <a:pt x="5983" y="1502"/>
                    </a:lnTo>
                    <a:lnTo>
                      <a:pt x="3383"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8" name="Google Shape;918;p29"/>
          <p:cNvGrpSpPr/>
          <p:nvPr/>
        </p:nvGrpSpPr>
        <p:grpSpPr>
          <a:xfrm>
            <a:off x="8162124" y="3981647"/>
            <a:ext cx="981862" cy="1161748"/>
            <a:chOff x="9334501" y="864691"/>
            <a:chExt cx="1600166" cy="1639728"/>
          </a:xfrm>
        </p:grpSpPr>
        <p:sp>
          <p:nvSpPr>
            <p:cNvPr id="919" name="Google Shape;919;p29"/>
            <p:cNvSpPr/>
            <p:nvPr/>
          </p:nvSpPr>
          <p:spPr>
            <a:xfrm>
              <a:off x="9334501" y="1929728"/>
              <a:ext cx="1549154" cy="574691"/>
            </a:xfrm>
            <a:custGeom>
              <a:rect b="b" l="l" r="r" t="t"/>
              <a:pathLst>
                <a:path extrusionOk="0" h="73443" w="197975">
                  <a:moveTo>
                    <a:pt x="0" y="1"/>
                  </a:moveTo>
                  <a:lnTo>
                    <a:pt x="0" y="3593"/>
                  </a:lnTo>
                  <a:lnTo>
                    <a:pt x="133" y="4524"/>
                  </a:lnTo>
                  <a:lnTo>
                    <a:pt x="532" y="5323"/>
                  </a:lnTo>
                  <a:lnTo>
                    <a:pt x="1197" y="6121"/>
                  </a:lnTo>
                  <a:lnTo>
                    <a:pt x="2262" y="6919"/>
                  </a:lnTo>
                  <a:lnTo>
                    <a:pt x="115352" y="72113"/>
                  </a:lnTo>
                  <a:lnTo>
                    <a:pt x="116417" y="72645"/>
                  </a:lnTo>
                  <a:lnTo>
                    <a:pt x="116550" y="72778"/>
                  </a:lnTo>
                  <a:lnTo>
                    <a:pt x="117348" y="73044"/>
                  </a:lnTo>
                  <a:lnTo>
                    <a:pt x="117614" y="73044"/>
                  </a:lnTo>
                  <a:lnTo>
                    <a:pt x="118146" y="73177"/>
                  </a:lnTo>
                  <a:lnTo>
                    <a:pt x="118279" y="73177"/>
                  </a:lnTo>
                  <a:lnTo>
                    <a:pt x="118412" y="73310"/>
                  </a:lnTo>
                  <a:lnTo>
                    <a:pt x="119078" y="73310"/>
                  </a:lnTo>
                  <a:lnTo>
                    <a:pt x="119211" y="73443"/>
                  </a:lnTo>
                  <a:lnTo>
                    <a:pt x="122271" y="73443"/>
                  </a:lnTo>
                  <a:lnTo>
                    <a:pt x="123202" y="73310"/>
                  </a:lnTo>
                  <a:lnTo>
                    <a:pt x="123468" y="73177"/>
                  </a:lnTo>
                  <a:lnTo>
                    <a:pt x="123867" y="73177"/>
                  </a:lnTo>
                  <a:lnTo>
                    <a:pt x="124133" y="73044"/>
                  </a:lnTo>
                  <a:lnTo>
                    <a:pt x="124532" y="72911"/>
                  </a:lnTo>
                  <a:lnTo>
                    <a:pt x="124799" y="72911"/>
                  </a:lnTo>
                  <a:lnTo>
                    <a:pt x="125464" y="72645"/>
                  </a:lnTo>
                  <a:lnTo>
                    <a:pt x="125597" y="72512"/>
                  </a:lnTo>
                  <a:lnTo>
                    <a:pt x="126395" y="72113"/>
                  </a:lnTo>
                  <a:lnTo>
                    <a:pt x="197176" y="31001"/>
                  </a:lnTo>
                  <a:lnTo>
                    <a:pt x="197309" y="30868"/>
                  </a:lnTo>
                  <a:lnTo>
                    <a:pt x="197576" y="30735"/>
                  </a:lnTo>
                  <a:lnTo>
                    <a:pt x="197709" y="30602"/>
                  </a:lnTo>
                  <a:lnTo>
                    <a:pt x="197709" y="30469"/>
                  </a:lnTo>
                  <a:lnTo>
                    <a:pt x="197842" y="30469"/>
                  </a:lnTo>
                  <a:lnTo>
                    <a:pt x="197842" y="30336"/>
                  </a:lnTo>
                  <a:lnTo>
                    <a:pt x="197842" y="30203"/>
                  </a:lnTo>
                  <a:lnTo>
                    <a:pt x="197975" y="30203"/>
                  </a:lnTo>
                  <a:lnTo>
                    <a:pt x="197975" y="30069"/>
                  </a:lnTo>
                  <a:lnTo>
                    <a:pt x="197975" y="29936"/>
                  </a:lnTo>
                  <a:lnTo>
                    <a:pt x="197975" y="26477"/>
                  </a:lnTo>
                  <a:lnTo>
                    <a:pt x="197842" y="26743"/>
                  </a:lnTo>
                  <a:lnTo>
                    <a:pt x="197709" y="26876"/>
                  </a:lnTo>
                  <a:lnTo>
                    <a:pt x="197576" y="27009"/>
                  </a:lnTo>
                  <a:lnTo>
                    <a:pt x="197309" y="27142"/>
                  </a:lnTo>
                  <a:lnTo>
                    <a:pt x="197176" y="27275"/>
                  </a:lnTo>
                  <a:lnTo>
                    <a:pt x="126395" y="68520"/>
                  </a:lnTo>
                  <a:lnTo>
                    <a:pt x="125597" y="68786"/>
                  </a:lnTo>
                  <a:lnTo>
                    <a:pt x="125464" y="68919"/>
                  </a:lnTo>
                  <a:lnTo>
                    <a:pt x="124799" y="69185"/>
                  </a:lnTo>
                  <a:lnTo>
                    <a:pt x="124532" y="69185"/>
                  </a:lnTo>
                  <a:lnTo>
                    <a:pt x="124133" y="69319"/>
                  </a:lnTo>
                  <a:lnTo>
                    <a:pt x="123867" y="69452"/>
                  </a:lnTo>
                  <a:lnTo>
                    <a:pt x="123468" y="69585"/>
                  </a:lnTo>
                  <a:lnTo>
                    <a:pt x="123202" y="69585"/>
                  </a:lnTo>
                  <a:lnTo>
                    <a:pt x="122271" y="69718"/>
                  </a:lnTo>
                  <a:lnTo>
                    <a:pt x="121472" y="69718"/>
                  </a:lnTo>
                  <a:lnTo>
                    <a:pt x="121073" y="69851"/>
                  </a:lnTo>
                  <a:lnTo>
                    <a:pt x="120674" y="69851"/>
                  </a:lnTo>
                  <a:lnTo>
                    <a:pt x="120408" y="69718"/>
                  </a:lnTo>
                  <a:lnTo>
                    <a:pt x="119211" y="69718"/>
                  </a:lnTo>
                  <a:lnTo>
                    <a:pt x="118811" y="69585"/>
                  </a:lnTo>
                  <a:lnTo>
                    <a:pt x="118412" y="69585"/>
                  </a:lnTo>
                  <a:lnTo>
                    <a:pt x="118146" y="69452"/>
                  </a:lnTo>
                  <a:lnTo>
                    <a:pt x="117614" y="69319"/>
                  </a:lnTo>
                  <a:lnTo>
                    <a:pt x="117348" y="69319"/>
                  </a:lnTo>
                  <a:lnTo>
                    <a:pt x="116550" y="69052"/>
                  </a:lnTo>
                  <a:lnTo>
                    <a:pt x="116417" y="68919"/>
                  </a:lnTo>
                  <a:lnTo>
                    <a:pt x="115352" y="68520"/>
                  </a:lnTo>
                  <a:lnTo>
                    <a:pt x="2262" y="3194"/>
                  </a:lnTo>
                  <a:lnTo>
                    <a:pt x="1330" y="2396"/>
                  </a:lnTo>
                  <a:lnTo>
                    <a:pt x="532" y="1730"/>
                  </a:lnTo>
                  <a:lnTo>
                    <a:pt x="133" y="799"/>
                  </a:lnTo>
                  <a:lnTo>
                    <a:pt x="0"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9"/>
            <p:cNvSpPr/>
            <p:nvPr/>
          </p:nvSpPr>
          <p:spPr>
            <a:xfrm>
              <a:off x="9334501" y="1578879"/>
              <a:ext cx="1549154" cy="897434"/>
            </a:xfrm>
            <a:custGeom>
              <a:rect b="b" l="l" r="r" t="t"/>
              <a:pathLst>
                <a:path extrusionOk="0" h="114688" w="197975">
                  <a:moveTo>
                    <a:pt x="74906" y="1"/>
                  </a:moveTo>
                  <a:lnTo>
                    <a:pt x="73974" y="134"/>
                  </a:lnTo>
                  <a:lnTo>
                    <a:pt x="73043" y="533"/>
                  </a:lnTo>
                  <a:lnTo>
                    <a:pt x="2262" y="41645"/>
                  </a:lnTo>
                  <a:lnTo>
                    <a:pt x="1197" y="42310"/>
                  </a:lnTo>
                  <a:lnTo>
                    <a:pt x="532" y="43108"/>
                  </a:lnTo>
                  <a:lnTo>
                    <a:pt x="133" y="43906"/>
                  </a:lnTo>
                  <a:lnTo>
                    <a:pt x="0" y="44838"/>
                  </a:lnTo>
                  <a:lnTo>
                    <a:pt x="133" y="45636"/>
                  </a:lnTo>
                  <a:lnTo>
                    <a:pt x="532" y="46567"/>
                  </a:lnTo>
                  <a:lnTo>
                    <a:pt x="1330" y="47233"/>
                  </a:lnTo>
                  <a:lnTo>
                    <a:pt x="2262" y="48031"/>
                  </a:lnTo>
                  <a:lnTo>
                    <a:pt x="115352" y="113357"/>
                  </a:lnTo>
                  <a:lnTo>
                    <a:pt x="116683" y="113889"/>
                  </a:lnTo>
                  <a:lnTo>
                    <a:pt x="118013" y="114289"/>
                  </a:lnTo>
                  <a:lnTo>
                    <a:pt x="119344" y="114555"/>
                  </a:lnTo>
                  <a:lnTo>
                    <a:pt x="120940" y="114688"/>
                  </a:lnTo>
                  <a:lnTo>
                    <a:pt x="122404" y="114555"/>
                  </a:lnTo>
                  <a:lnTo>
                    <a:pt x="123867" y="114289"/>
                  </a:lnTo>
                  <a:lnTo>
                    <a:pt x="125198" y="113889"/>
                  </a:lnTo>
                  <a:lnTo>
                    <a:pt x="126395" y="113357"/>
                  </a:lnTo>
                  <a:lnTo>
                    <a:pt x="197176" y="72112"/>
                  </a:lnTo>
                  <a:lnTo>
                    <a:pt x="197576" y="71846"/>
                  </a:lnTo>
                  <a:lnTo>
                    <a:pt x="197842" y="71580"/>
                  </a:lnTo>
                  <a:lnTo>
                    <a:pt x="197975" y="71314"/>
                  </a:lnTo>
                  <a:lnTo>
                    <a:pt x="197975" y="71048"/>
                  </a:lnTo>
                  <a:lnTo>
                    <a:pt x="197975" y="70782"/>
                  </a:lnTo>
                  <a:lnTo>
                    <a:pt x="197842" y="70516"/>
                  </a:lnTo>
                  <a:lnTo>
                    <a:pt x="197576" y="70250"/>
                  </a:lnTo>
                  <a:lnTo>
                    <a:pt x="197176" y="69984"/>
                  </a:lnTo>
                  <a:lnTo>
                    <a:pt x="76768" y="533"/>
                  </a:lnTo>
                  <a:lnTo>
                    <a:pt x="75970" y="134"/>
                  </a:lnTo>
                  <a:lnTo>
                    <a:pt x="74906"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9"/>
            <p:cNvSpPr/>
            <p:nvPr/>
          </p:nvSpPr>
          <p:spPr>
            <a:xfrm>
              <a:off x="9935211" y="864691"/>
              <a:ext cx="999456" cy="1258690"/>
            </a:xfrm>
            <a:custGeom>
              <a:rect b="b" l="l" r="r" t="t"/>
              <a:pathLst>
                <a:path extrusionOk="0" h="160855" w="127726">
                  <a:moveTo>
                    <a:pt x="3327" y="0"/>
                  </a:moveTo>
                  <a:lnTo>
                    <a:pt x="3194" y="133"/>
                  </a:lnTo>
                  <a:lnTo>
                    <a:pt x="0" y="1996"/>
                  </a:lnTo>
                  <a:lnTo>
                    <a:pt x="267" y="1863"/>
                  </a:lnTo>
                  <a:lnTo>
                    <a:pt x="932" y="1863"/>
                  </a:lnTo>
                  <a:lnTo>
                    <a:pt x="1331" y="2129"/>
                  </a:lnTo>
                  <a:lnTo>
                    <a:pt x="122670" y="72245"/>
                  </a:lnTo>
                  <a:lnTo>
                    <a:pt x="123069" y="72511"/>
                  </a:lnTo>
                  <a:lnTo>
                    <a:pt x="123468" y="72777"/>
                  </a:lnTo>
                  <a:lnTo>
                    <a:pt x="123735" y="73176"/>
                  </a:lnTo>
                  <a:lnTo>
                    <a:pt x="124001" y="73575"/>
                  </a:lnTo>
                  <a:lnTo>
                    <a:pt x="124267" y="74108"/>
                  </a:lnTo>
                  <a:lnTo>
                    <a:pt x="124400" y="74507"/>
                  </a:lnTo>
                  <a:lnTo>
                    <a:pt x="124533" y="75039"/>
                  </a:lnTo>
                  <a:lnTo>
                    <a:pt x="124533" y="75438"/>
                  </a:lnTo>
                  <a:lnTo>
                    <a:pt x="124400" y="157395"/>
                  </a:lnTo>
                  <a:lnTo>
                    <a:pt x="124267" y="157928"/>
                  </a:lnTo>
                  <a:lnTo>
                    <a:pt x="124267" y="158061"/>
                  </a:lnTo>
                  <a:lnTo>
                    <a:pt x="124267" y="158593"/>
                  </a:lnTo>
                  <a:lnTo>
                    <a:pt x="124134" y="159125"/>
                  </a:lnTo>
                  <a:lnTo>
                    <a:pt x="123868" y="159524"/>
                  </a:lnTo>
                  <a:lnTo>
                    <a:pt x="123868" y="159657"/>
                  </a:lnTo>
                  <a:lnTo>
                    <a:pt x="123735" y="160056"/>
                  </a:lnTo>
                  <a:lnTo>
                    <a:pt x="123335" y="160455"/>
                  </a:lnTo>
                  <a:lnTo>
                    <a:pt x="123275" y="160516"/>
                  </a:lnTo>
                  <a:lnTo>
                    <a:pt x="125996" y="158992"/>
                  </a:lnTo>
                  <a:lnTo>
                    <a:pt x="126396" y="158726"/>
                  </a:lnTo>
                  <a:lnTo>
                    <a:pt x="126529" y="158593"/>
                  </a:lnTo>
                  <a:lnTo>
                    <a:pt x="126928" y="158194"/>
                  </a:lnTo>
                  <a:lnTo>
                    <a:pt x="127061" y="157794"/>
                  </a:lnTo>
                  <a:lnTo>
                    <a:pt x="127061" y="157661"/>
                  </a:lnTo>
                  <a:lnTo>
                    <a:pt x="127194" y="157395"/>
                  </a:lnTo>
                  <a:lnTo>
                    <a:pt x="127327" y="157262"/>
                  </a:lnTo>
                  <a:lnTo>
                    <a:pt x="127327" y="157129"/>
                  </a:lnTo>
                  <a:lnTo>
                    <a:pt x="127327" y="156863"/>
                  </a:lnTo>
                  <a:lnTo>
                    <a:pt x="127460" y="156730"/>
                  </a:lnTo>
                  <a:lnTo>
                    <a:pt x="127460" y="156597"/>
                  </a:lnTo>
                  <a:lnTo>
                    <a:pt x="127460" y="156331"/>
                  </a:lnTo>
                  <a:lnTo>
                    <a:pt x="127460" y="156198"/>
                  </a:lnTo>
                  <a:lnTo>
                    <a:pt x="127460" y="156065"/>
                  </a:lnTo>
                  <a:lnTo>
                    <a:pt x="127593" y="155799"/>
                  </a:lnTo>
                  <a:lnTo>
                    <a:pt x="127593" y="155533"/>
                  </a:lnTo>
                  <a:lnTo>
                    <a:pt x="127726" y="73575"/>
                  </a:lnTo>
                  <a:lnTo>
                    <a:pt x="127726" y="73442"/>
                  </a:lnTo>
                  <a:lnTo>
                    <a:pt x="127726" y="73309"/>
                  </a:lnTo>
                  <a:lnTo>
                    <a:pt x="127726" y="73176"/>
                  </a:lnTo>
                  <a:lnTo>
                    <a:pt x="127726" y="73043"/>
                  </a:lnTo>
                  <a:lnTo>
                    <a:pt x="127726" y="72910"/>
                  </a:lnTo>
                  <a:lnTo>
                    <a:pt x="127593" y="72777"/>
                  </a:lnTo>
                  <a:lnTo>
                    <a:pt x="127593" y="72644"/>
                  </a:lnTo>
                  <a:lnTo>
                    <a:pt x="127593" y="72511"/>
                  </a:lnTo>
                  <a:lnTo>
                    <a:pt x="127460" y="72378"/>
                  </a:lnTo>
                  <a:lnTo>
                    <a:pt x="127460" y="72245"/>
                  </a:lnTo>
                  <a:lnTo>
                    <a:pt x="127460" y="72112"/>
                  </a:lnTo>
                  <a:lnTo>
                    <a:pt x="127327" y="71979"/>
                  </a:lnTo>
                  <a:lnTo>
                    <a:pt x="127327" y="71846"/>
                  </a:lnTo>
                  <a:lnTo>
                    <a:pt x="127194" y="71713"/>
                  </a:lnTo>
                  <a:lnTo>
                    <a:pt x="127061" y="71447"/>
                  </a:lnTo>
                  <a:lnTo>
                    <a:pt x="126928" y="71314"/>
                  </a:lnTo>
                  <a:lnTo>
                    <a:pt x="126795" y="71180"/>
                  </a:lnTo>
                  <a:lnTo>
                    <a:pt x="126662" y="71047"/>
                  </a:lnTo>
                  <a:lnTo>
                    <a:pt x="126662" y="70914"/>
                  </a:lnTo>
                  <a:lnTo>
                    <a:pt x="126529" y="70914"/>
                  </a:lnTo>
                  <a:lnTo>
                    <a:pt x="126529" y="70781"/>
                  </a:lnTo>
                  <a:lnTo>
                    <a:pt x="126396" y="70648"/>
                  </a:lnTo>
                  <a:lnTo>
                    <a:pt x="126262" y="70648"/>
                  </a:lnTo>
                  <a:lnTo>
                    <a:pt x="126262" y="70515"/>
                  </a:lnTo>
                  <a:lnTo>
                    <a:pt x="126129" y="70515"/>
                  </a:lnTo>
                  <a:lnTo>
                    <a:pt x="125996" y="70382"/>
                  </a:lnTo>
                  <a:lnTo>
                    <a:pt x="125863" y="70382"/>
                  </a:lnTo>
                  <a:lnTo>
                    <a:pt x="4524" y="266"/>
                  </a:lnTo>
                  <a:lnTo>
                    <a:pt x="4391" y="133"/>
                  </a:lnTo>
                  <a:lnTo>
                    <a:pt x="4258" y="133"/>
                  </a:lnTo>
                  <a:lnTo>
                    <a:pt x="4125" y="0"/>
                  </a:lnTo>
                  <a:close/>
                  <a:moveTo>
                    <a:pt x="123275" y="160516"/>
                  </a:moveTo>
                  <a:lnTo>
                    <a:pt x="122670" y="160855"/>
                  </a:lnTo>
                  <a:lnTo>
                    <a:pt x="123202" y="160588"/>
                  </a:lnTo>
                  <a:lnTo>
                    <a:pt x="123275" y="160516"/>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9"/>
            <p:cNvSpPr/>
            <p:nvPr/>
          </p:nvSpPr>
          <p:spPr>
            <a:xfrm>
              <a:off x="9928967" y="879261"/>
              <a:ext cx="980715" cy="1247242"/>
            </a:xfrm>
            <a:custGeom>
              <a:rect b="b" l="l" r="r" t="t"/>
              <a:pathLst>
                <a:path extrusionOk="0" h="159392" w="125331">
                  <a:moveTo>
                    <a:pt x="1065" y="1"/>
                  </a:moveTo>
                  <a:lnTo>
                    <a:pt x="798" y="134"/>
                  </a:lnTo>
                  <a:lnTo>
                    <a:pt x="532" y="267"/>
                  </a:lnTo>
                  <a:lnTo>
                    <a:pt x="399" y="533"/>
                  </a:lnTo>
                  <a:lnTo>
                    <a:pt x="266" y="932"/>
                  </a:lnTo>
                  <a:lnTo>
                    <a:pt x="266" y="1331"/>
                  </a:lnTo>
                  <a:lnTo>
                    <a:pt x="0" y="83288"/>
                  </a:lnTo>
                  <a:lnTo>
                    <a:pt x="133" y="84619"/>
                  </a:lnTo>
                  <a:lnTo>
                    <a:pt x="399" y="85949"/>
                  </a:lnTo>
                  <a:lnTo>
                    <a:pt x="931" y="87280"/>
                  </a:lnTo>
                  <a:lnTo>
                    <a:pt x="1597" y="88610"/>
                  </a:lnTo>
                  <a:lnTo>
                    <a:pt x="2395" y="89941"/>
                  </a:lnTo>
                  <a:lnTo>
                    <a:pt x="3326" y="91005"/>
                  </a:lnTo>
                  <a:lnTo>
                    <a:pt x="4391" y="91937"/>
                  </a:lnTo>
                  <a:lnTo>
                    <a:pt x="5455" y="92735"/>
                  </a:lnTo>
                  <a:lnTo>
                    <a:pt x="119610" y="158726"/>
                  </a:lnTo>
                  <a:lnTo>
                    <a:pt x="120674" y="159126"/>
                  </a:lnTo>
                  <a:lnTo>
                    <a:pt x="121739" y="159392"/>
                  </a:lnTo>
                  <a:lnTo>
                    <a:pt x="122670" y="159392"/>
                  </a:lnTo>
                  <a:lnTo>
                    <a:pt x="123468" y="159126"/>
                  </a:lnTo>
                  <a:lnTo>
                    <a:pt x="124133" y="158460"/>
                  </a:lnTo>
                  <a:lnTo>
                    <a:pt x="124666" y="157795"/>
                  </a:lnTo>
                  <a:lnTo>
                    <a:pt x="125065" y="156731"/>
                  </a:lnTo>
                  <a:lnTo>
                    <a:pt x="125198" y="155533"/>
                  </a:lnTo>
                  <a:lnTo>
                    <a:pt x="125331" y="73576"/>
                  </a:lnTo>
                  <a:lnTo>
                    <a:pt x="125198" y="72645"/>
                  </a:lnTo>
                  <a:lnTo>
                    <a:pt x="124799" y="71713"/>
                  </a:lnTo>
                  <a:lnTo>
                    <a:pt x="124266" y="70915"/>
                  </a:lnTo>
                  <a:lnTo>
                    <a:pt x="123468" y="70383"/>
                  </a:lnTo>
                  <a:lnTo>
                    <a:pt x="2129" y="267"/>
                  </a:lnTo>
                  <a:lnTo>
                    <a:pt x="1730" y="1"/>
                  </a:lnTo>
                  <a:close/>
                </a:path>
              </a:pathLst>
            </a:custGeom>
            <a:solidFill>
              <a:srgbClr val="AAE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9"/>
            <p:cNvSpPr/>
            <p:nvPr/>
          </p:nvSpPr>
          <p:spPr>
            <a:xfrm>
              <a:off x="9945618" y="912580"/>
              <a:ext cx="947412" cy="1180613"/>
            </a:xfrm>
            <a:custGeom>
              <a:rect b="b" l="l" r="r" t="t"/>
              <a:pathLst>
                <a:path extrusionOk="0" h="150877" w="121075">
                  <a:moveTo>
                    <a:pt x="1065" y="0"/>
                  </a:moveTo>
                  <a:lnTo>
                    <a:pt x="799" y="133"/>
                  </a:lnTo>
                  <a:lnTo>
                    <a:pt x="533" y="399"/>
                  </a:lnTo>
                  <a:lnTo>
                    <a:pt x="400" y="532"/>
                  </a:lnTo>
                  <a:lnTo>
                    <a:pt x="267" y="932"/>
                  </a:lnTo>
                  <a:lnTo>
                    <a:pt x="267" y="1331"/>
                  </a:lnTo>
                  <a:lnTo>
                    <a:pt x="1" y="77301"/>
                  </a:lnTo>
                  <a:lnTo>
                    <a:pt x="134" y="78631"/>
                  </a:lnTo>
                  <a:lnTo>
                    <a:pt x="400" y="79962"/>
                  </a:lnTo>
                  <a:lnTo>
                    <a:pt x="932" y="81292"/>
                  </a:lnTo>
                  <a:lnTo>
                    <a:pt x="1597" y="82490"/>
                  </a:lnTo>
                  <a:lnTo>
                    <a:pt x="2396" y="83687"/>
                  </a:lnTo>
                  <a:lnTo>
                    <a:pt x="3327" y="84885"/>
                  </a:lnTo>
                  <a:lnTo>
                    <a:pt x="4258" y="85816"/>
                  </a:lnTo>
                  <a:lnTo>
                    <a:pt x="5323" y="86481"/>
                  </a:lnTo>
                  <a:lnTo>
                    <a:pt x="115486" y="150078"/>
                  </a:lnTo>
                  <a:lnTo>
                    <a:pt x="116550" y="150610"/>
                  </a:lnTo>
                  <a:lnTo>
                    <a:pt x="117615" y="150876"/>
                  </a:lnTo>
                  <a:lnTo>
                    <a:pt x="118413" y="150743"/>
                  </a:lnTo>
                  <a:lnTo>
                    <a:pt x="119211" y="150477"/>
                  </a:lnTo>
                  <a:lnTo>
                    <a:pt x="119877" y="149945"/>
                  </a:lnTo>
                  <a:lnTo>
                    <a:pt x="120409" y="149147"/>
                  </a:lnTo>
                  <a:lnTo>
                    <a:pt x="120675" y="148215"/>
                  </a:lnTo>
                  <a:lnTo>
                    <a:pt x="120808" y="147018"/>
                  </a:lnTo>
                  <a:lnTo>
                    <a:pt x="121074" y="71048"/>
                  </a:lnTo>
                  <a:lnTo>
                    <a:pt x="120941" y="70116"/>
                  </a:lnTo>
                  <a:lnTo>
                    <a:pt x="120542" y="69318"/>
                  </a:lnTo>
                  <a:lnTo>
                    <a:pt x="119877" y="68520"/>
                  </a:lnTo>
                  <a:lnTo>
                    <a:pt x="119211" y="67988"/>
                  </a:lnTo>
                  <a:lnTo>
                    <a:pt x="2130" y="266"/>
                  </a:lnTo>
                  <a:lnTo>
                    <a:pt x="1731" y="133"/>
                  </a:lnTo>
                  <a:lnTo>
                    <a:pt x="1331" y="0"/>
                  </a:ln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9"/>
            <p:cNvSpPr/>
            <p:nvPr/>
          </p:nvSpPr>
          <p:spPr>
            <a:xfrm>
              <a:off x="9705125" y="1979707"/>
              <a:ext cx="497654" cy="288390"/>
            </a:xfrm>
            <a:custGeom>
              <a:rect b="b" l="l" r="r" t="t"/>
              <a:pathLst>
                <a:path extrusionOk="0" h="36855" w="63598">
                  <a:moveTo>
                    <a:pt x="21555" y="0"/>
                  </a:moveTo>
                  <a:lnTo>
                    <a:pt x="1" y="12506"/>
                  </a:lnTo>
                  <a:lnTo>
                    <a:pt x="42044" y="36854"/>
                  </a:lnTo>
                  <a:lnTo>
                    <a:pt x="63598" y="24215"/>
                  </a:lnTo>
                  <a:lnTo>
                    <a:pt x="21555" y="0"/>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9"/>
            <p:cNvSpPr/>
            <p:nvPr/>
          </p:nvSpPr>
          <p:spPr>
            <a:xfrm>
              <a:off x="9705125" y="1979707"/>
              <a:ext cx="497654" cy="193645"/>
            </a:xfrm>
            <a:custGeom>
              <a:rect b="b" l="l" r="r" t="t"/>
              <a:pathLst>
                <a:path extrusionOk="0" h="24747" w="63598">
                  <a:moveTo>
                    <a:pt x="21555" y="0"/>
                  </a:moveTo>
                  <a:lnTo>
                    <a:pt x="1" y="12506"/>
                  </a:lnTo>
                  <a:lnTo>
                    <a:pt x="932" y="13039"/>
                  </a:lnTo>
                  <a:lnTo>
                    <a:pt x="21555" y="1064"/>
                  </a:lnTo>
                  <a:lnTo>
                    <a:pt x="62666" y="24747"/>
                  </a:lnTo>
                  <a:lnTo>
                    <a:pt x="63598" y="24215"/>
                  </a:lnTo>
                  <a:lnTo>
                    <a:pt x="21555" y="0"/>
                  </a:lnTo>
                  <a:close/>
                </a:path>
              </a:pathLst>
            </a:custGeom>
            <a:solidFill>
              <a:srgbClr val="AAE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9"/>
            <p:cNvSpPr/>
            <p:nvPr/>
          </p:nvSpPr>
          <p:spPr>
            <a:xfrm>
              <a:off x="9986222" y="1694438"/>
              <a:ext cx="116616" cy="67686"/>
            </a:xfrm>
            <a:custGeom>
              <a:rect b="b" l="l" r="r" t="t"/>
              <a:pathLst>
                <a:path extrusionOk="0" h="8650" w="14903">
                  <a:moveTo>
                    <a:pt x="5323" y="1"/>
                  </a:moveTo>
                  <a:lnTo>
                    <a:pt x="1" y="3061"/>
                  </a:lnTo>
                  <a:lnTo>
                    <a:pt x="9580" y="8649"/>
                  </a:lnTo>
                  <a:lnTo>
                    <a:pt x="14902" y="5589"/>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9"/>
            <p:cNvSpPr/>
            <p:nvPr/>
          </p:nvSpPr>
          <p:spPr>
            <a:xfrm>
              <a:off x="9889403" y="1638224"/>
              <a:ext cx="115567" cy="67678"/>
            </a:xfrm>
            <a:custGeom>
              <a:rect b="b" l="l" r="r" t="t"/>
              <a:pathLst>
                <a:path extrusionOk="0" h="8649" w="14769">
                  <a:moveTo>
                    <a:pt x="5322" y="0"/>
                  </a:moveTo>
                  <a:lnTo>
                    <a:pt x="0" y="3194"/>
                  </a:lnTo>
                  <a:lnTo>
                    <a:pt x="9580" y="8648"/>
                  </a:lnTo>
                  <a:lnTo>
                    <a:pt x="14769" y="5588"/>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9"/>
            <p:cNvSpPr/>
            <p:nvPr/>
          </p:nvSpPr>
          <p:spPr>
            <a:xfrm>
              <a:off x="10568199" y="2030718"/>
              <a:ext cx="115567" cy="66638"/>
            </a:xfrm>
            <a:custGeom>
              <a:rect b="b" l="l" r="r" t="t"/>
              <a:pathLst>
                <a:path extrusionOk="0" h="8516" w="14769">
                  <a:moveTo>
                    <a:pt x="5322" y="0"/>
                  </a:moveTo>
                  <a:lnTo>
                    <a:pt x="0" y="3060"/>
                  </a:lnTo>
                  <a:lnTo>
                    <a:pt x="9447" y="8515"/>
                  </a:lnTo>
                  <a:lnTo>
                    <a:pt x="14769"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9"/>
            <p:cNvSpPr/>
            <p:nvPr/>
          </p:nvSpPr>
          <p:spPr>
            <a:xfrm>
              <a:off x="10471372" y="1974495"/>
              <a:ext cx="115575" cy="66638"/>
            </a:xfrm>
            <a:custGeom>
              <a:rect b="b" l="l" r="r" t="t"/>
              <a:pathLst>
                <a:path extrusionOk="0" h="8516" w="14770">
                  <a:moveTo>
                    <a:pt x="5323" y="1"/>
                  </a:moveTo>
                  <a:lnTo>
                    <a:pt x="1" y="3061"/>
                  </a:lnTo>
                  <a:lnTo>
                    <a:pt x="9447" y="8516"/>
                  </a:lnTo>
                  <a:lnTo>
                    <a:pt x="14769" y="5456"/>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9"/>
            <p:cNvSpPr/>
            <p:nvPr/>
          </p:nvSpPr>
          <p:spPr>
            <a:xfrm>
              <a:off x="10374553" y="1918280"/>
              <a:ext cx="115567" cy="67678"/>
            </a:xfrm>
            <a:custGeom>
              <a:rect b="b" l="l" r="r" t="t"/>
              <a:pathLst>
                <a:path extrusionOk="0" h="8649" w="14769">
                  <a:moveTo>
                    <a:pt x="5189" y="0"/>
                  </a:moveTo>
                  <a:lnTo>
                    <a:pt x="0" y="3060"/>
                  </a:lnTo>
                  <a:lnTo>
                    <a:pt x="9447" y="8648"/>
                  </a:lnTo>
                  <a:lnTo>
                    <a:pt x="14769" y="5588"/>
                  </a:lnTo>
                  <a:lnTo>
                    <a:pt x="51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9"/>
            <p:cNvSpPr/>
            <p:nvPr/>
          </p:nvSpPr>
          <p:spPr>
            <a:xfrm>
              <a:off x="10217349" y="1897458"/>
              <a:ext cx="115567" cy="66638"/>
            </a:xfrm>
            <a:custGeom>
              <a:rect b="b" l="l" r="r" t="t"/>
              <a:pathLst>
                <a:path extrusionOk="0" h="8516" w="14769">
                  <a:moveTo>
                    <a:pt x="5322" y="0"/>
                  </a:moveTo>
                  <a:lnTo>
                    <a:pt x="0" y="3060"/>
                  </a:lnTo>
                  <a:lnTo>
                    <a:pt x="9447" y="8515"/>
                  </a:lnTo>
                  <a:lnTo>
                    <a:pt x="14769"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9"/>
            <p:cNvSpPr/>
            <p:nvPr/>
          </p:nvSpPr>
          <p:spPr>
            <a:xfrm>
              <a:off x="10314168" y="1953673"/>
              <a:ext cx="115567" cy="66638"/>
            </a:xfrm>
            <a:custGeom>
              <a:rect b="b" l="l" r="r" t="t"/>
              <a:pathLst>
                <a:path extrusionOk="0" h="8516" w="14769">
                  <a:moveTo>
                    <a:pt x="5323" y="1"/>
                  </a:moveTo>
                  <a:lnTo>
                    <a:pt x="1" y="3061"/>
                  </a:lnTo>
                  <a:lnTo>
                    <a:pt x="9580" y="8516"/>
                  </a:lnTo>
                  <a:lnTo>
                    <a:pt x="14769" y="5456"/>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9"/>
            <p:cNvSpPr/>
            <p:nvPr/>
          </p:nvSpPr>
          <p:spPr>
            <a:xfrm>
              <a:off x="9648910" y="1778768"/>
              <a:ext cx="116608" cy="66638"/>
            </a:xfrm>
            <a:custGeom>
              <a:rect b="b" l="l" r="r" t="t"/>
              <a:pathLst>
                <a:path extrusionOk="0" h="8516" w="14902">
                  <a:moveTo>
                    <a:pt x="5322" y="1"/>
                  </a:moveTo>
                  <a:lnTo>
                    <a:pt x="0" y="3061"/>
                  </a:lnTo>
                  <a:lnTo>
                    <a:pt x="9580" y="8516"/>
                  </a:lnTo>
                  <a:lnTo>
                    <a:pt x="14902" y="5456"/>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9"/>
            <p:cNvSpPr/>
            <p:nvPr/>
          </p:nvSpPr>
          <p:spPr>
            <a:xfrm>
              <a:off x="9709295" y="1743376"/>
              <a:ext cx="115567" cy="67678"/>
            </a:xfrm>
            <a:custGeom>
              <a:rect b="b" l="l" r="r" t="t"/>
              <a:pathLst>
                <a:path extrusionOk="0" h="8649" w="14769">
                  <a:moveTo>
                    <a:pt x="5322" y="0"/>
                  </a:moveTo>
                  <a:lnTo>
                    <a:pt x="0" y="3060"/>
                  </a:lnTo>
                  <a:lnTo>
                    <a:pt x="9580" y="8648"/>
                  </a:lnTo>
                  <a:lnTo>
                    <a:pt x="14768"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9"/>
            <p:cNvSpPr/>
            <p:nvPr/>
          </p:nvSpPr>
          <p:spPr>
            <a:xfrm>
              <a:off x="9829018" y="1673624"/>
              <a:ext cx="116608" cy="66638"/>
            </a:xfrm>
            <a:custGeom>
              <a:rect b="b" l="l" r="r" t="t"/>
              <a:pathLst>
                <a:path extrusionOk="0" h="8516" w="14902">
                  <a:moveTo>
                    <a:pt x="5322" y="0"/>
                  </a:moveTo>
                  <a:lnTo>
                    <a:pt x="1" y="3060"/>
                  </a:lnTo>
                  <a:lnTo>
                    <a:pt x="9580" y="8515"/>
                  </a:lnTo>
                  <a:lnTo>
                    <a:pt x="14902"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9"/>
            <p:cNvSpPr/>
            <p:nvPr/>
          </p:nvSpPr>
          <p:spPr>
            <a:xfrm>
              <a:off x="9769673" y="1709016"/>
              <a:ext cx="115575" cy="66638"/>
            </a:xfrm>
            <a:custGeom>
              <a:rect b="b" l="l" r="r" t="t"/>
              <a:pathLst>
                <a:path extrusionOk="0" h="8516" w="14770">
                  <a:moveTo>
                    <a:pt x="5190" y="1"/>
                  </a:moveTo>
                  <a:lnTo>
                    <a:pt x="1" y="3061"/>
                  </a:lnTo>
                  <a:lnTo>
                    <a:pt x="9447" y="8516"/>
                  </a:lnTo>
                  <a:lnTo>
                    <a:pt x="14769" y="5456"/>
                  </a:lnTo>
                  <a:lnTo>
                    <a:pt x="51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9"/>
            <p:cNvSpPr/>
            <p:nvPr/>
          </p:nvSpPr>
          <p:spPr>
            <a:xfrm>
              <a:off x="9925837" y="1729839"/>
              <a:ext cx="116616" cy="66638"/>
            </a:xfrm>
            <a:custGeom>
              <a:rect b="b" l="l" r="r" t="t"/>
              <a:pathLst>
                <a:path extrusionOk="0" h="8516" w="14903">
                  <a:moveTo>
                    <a:pt x="5323" y="1"/>
                  </a:moveTo>
                  <a:lnTo>
                    <a:pt x="1" y="3061"/>
                  </a:lnTo>
                  <a:lnTo>
                    <a:pt x="9580" y="8516"/>
                  </a:lnTo>
                  <a:lnTo>
                    <a:pt x="14902" y="5456"/>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9"/>
            <p:cNvSpPr/>
            <p:nvPr/>
          </p:nvSpPr>
          <p:spPr>
            <a:xfrm>
              <a:off x="9866500" y="1764198"/>
              <a:ext cx="115567" cy="67678"/>
            </a:xfrm>
            <a:custGeom>
              <a:rect b="b" l="l" r="r" t="t"/>
              <a:pathLst>
                <a:path extrusionOk="0" h="8649" w="14769">
                  <a:moveTo>
                    <a:pt x="5322" y="0"/>
                  </a:moveTo>
                  <a:lnTo>
                    <a:pt x="0" y="3060"/>
                  </a:lnTo>
                  <a:lnTo>
                    <a:pt x="9447" y="8648"/>
                  </a:lnTo>
                  <a:lnTo>
                    <a:pt x="14769" y="5588"/>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9"/>
            <p:cNvSpPr/>
            <p:nvPr/>
          </p:nvSpPr>
          <p:spPr>
            <a:xfrm>
              <a:off x="10023704" y="1786061"/>
              <a:ext cx="115567" cy="66638"/>
            </a:xfrm>
            <a:custGeom>
              <a:rect b="b" l="l" r="r" t="t"/>
              <a:pathLst>
                <a:path extrusionOk="0" h="8516" w="14769">
                  <a:moveTo>
                    <a:pt x="5189" y="0"/>
                  </a:moveTo>
                  <a:lnTo>
                    <a:pt x="0" y="3060"/>
                  </a:lnTo>
                  <a:lnTo>
                    <a:pt x="9447" y="8515"/>
                  </a:lnTo>
                  <a:lnTo>
                    <a:pt x="14769" y="5455"/>
                  </a:lnTo>
                  <a:lnTo>
                    <a:pt x="51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9"/>
            <p:cNvSpPr/>
            <p:nvPr/>
          </p:nvSpPr>
          <p:spPr>
            <a:xfrm>
              <a:off x="9963318" y="1820413"/>
              <a:ext cx="115567" cy="66638"/>
            </a:xfrm>
            <a:custGeom>
              <a:rect b="b" l="l" r="r" t="t"/>
              <a:pathLst>
                <a:path extrusionOk="0" h="8516" w="14769">
                  <a:moveTo>
                    <a:pt x="5323" y="1"/>
                  </a:moveTo>
                  <a:lnTo>
                    <a:pt x="1" y="3061"/>
                  </a:lnTo>
                  <a:lnTo>
                    <a:pt x="9447" y="8516"/>
                  </a:lnTo>
                  <a:lnTo>
                    <a:pt x="14769" y="5456"/>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9"/>
            <p:cNvSpPr/>
            <p:nvPr/>
          </p:nvSpPr>
          <p:spPr>
            <a:xfrm>
              <a:off x="10120523" y="1841235"/>
              <a:ext cx="115575" cy="67678"/>
            </a:xfrm>
            <a:custGeom>
              <a:rect b="b" l="l" r="r" t="t"/>
              <a:pathLst>
                <a:path extrusionOk="0" h="8649" w="14770">
                  <a:moveTo>
                    <a:pt x="5190" y="1"/>
                  </a:moveTo>
                  <a:lnTo>
                    <a:pt x="1" y="3061"/>
                  </a:lnTo>
                  <a:lnTo>
                    <a:pt x="9447" y="8649"/>
                  </a:lnTo>
                  <a:lnTo>
                    <a:pt x="14769" y="5589"/>
                  </a:lnTo>
                  <a:lnTo>
                    <a:pt x="51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9"/>
            <p:cNvSpPr/>
            <p:nvPr/>
          </p:nvSpPr>
          <p:spPr>
            <a:xfrm>
              <a:off x="9902933" y="1855813"/>
              <a:ext cx="116616" cy="66638"/>
            </a:xfrm>
            <a:custGeom>
              <a:rect b="b" l="l" r="r" t="t"/>
              <a:pathLst>
                <a:path extrusionOk="0" h="8516" w="14903">
                  <a:moveTo>
                    <a:pt x="5323" y="0"/>
                  </a:moveTo>
                  <a:lnTo>
                    <a:pt x="1" y="3060"/>
                  </a:lnTo>
                  <a:lnTo>
                    <a:pt x="9580" y="8515"/>
                  </a:lnTo>
                  <a:lnTo>
                    <a:pt x="14902" y="5455"/>
                  </a:lnTo>
                  <a:lnTo>
                    <a:pt x="5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9"/>
            <p:cNvSpPr/>
            <p:nvPr/>
          </p:nvSpPr>
          <p:spPr>
            <a:xfrm>
              <a:off x="10060145" y="1876636"/>
              <a:ext cx="115567" cy="66638"/>
            </a:xfrm>
            <a:custGeom>
              <a:rect b="b" l="l" r="r" t="t"/>
              <a:pathLst>
                <a:path extrusionOk="0" h="8516" w="14769">
                  <a:moveTo>
                    <a:pt x="5322" y="0"/>
                  </a:moveTo>
                  <a:lnTo>
                    <a:pt x="0" y="3060"/>
                  </a:lnTo>
                  <a:lnTo>
                    <a:pt x="9580" y="8515"/>
                  </a:lnTo>
                  <a:lnTo>
                    <a:pt x="14768"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9"/>
            <p:cNvSpPr/>
            <p:nvPr/>
          </p:nvSpPr>
          <p:spPr>
            <a:xfrm>
              <a:off x="9999759" y="1910987"/>
              <a:ext cx="116608" cy="67678"/>
            </a:xfrm>
            <a:custGeom>
              <a:rect b="b" l="l" r="r" t="t"/>
              <a:pathLst>
                <a:path extrusionOk="0" h="8649" w="14902">
                  <a:moveTo>
                    <a:pt x="5322" y="1"/>
                  </a:moveTo>
                  <a:lnTo>
                    <a:pt x="0" y="3061"/>
                  </a:lnTo>
                  <a:lnTo>
                    <a:pt x="9580" y="8649"/>
                  </a:lnTo>
                  <a:lnTo>
                    <a:pt x="14902" y="5589"/>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9"/>
            <p:cNvSpPr/>
            <p:nvPr/>
          </p:nvSpPr>
          <p:spPr>
            <a:xfrm>
              <a:off x="10096578" y="1967210"/>
              <a:ext cx="116616" cy="67678"/>
            </a:xfrm>
            <a:custGeom>
              <a:rect b="b" l="l" r="r" t="t"/>
              <a:pathLst>
                <a:path extrusionOk="0" h="8649" w="14903">
                  <a:moveTo>
                    <a:pt x="5323" y="0"/>
                  </a:moveTo>
                  <a:lnTo>
                    <a:pt x="1" y="3061"/>
                  </a:lnTo>
                  <a:lnTo>
                    <a:pt x="9580" y="8649"/>
                  </a:lnTo>
                  <a:lnTo>
                    <a:pt x="14902" y="5455"/>
                  </a:lnTo>
                  <a:lnTo>
                    <a:pt x="5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9"/>
            <p:cNvSpPr/>
            <p:nvPr/>
          </p:nvSpPr>
          <p:spPr>
            <a:xfrm>
              <a:off x="10194445" y="2023433"/>
              <a:ext cx="115567" cy="66638"/>
            </a:xfrm>
            <a:custGeom>
              <a:rect b="b" l="l" r="r" t="t"/>
              <a:pathLst>
                <a:path extrusionOk="0" h="8516" w="14769">
                  <a:moveTo>
                    <a:pt x="5189" y="0"/>
                  </a:moveTo>
                  <a:lnTo>
                    <a:pt x="0" y="3060"/>
                  </a:lnTo>
                  <a:lnTo>
                    <a:pt x="9447" y="8515"/>
                  </a:lnTo>
                  <a:lnTo>
                    <a:pt x="14769" y="5455"/>
                  </a:lnTo>
                  <a:lnTo>
                    <a:pt x="51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9"/>
            <p:cNvSpPr/>
            <p:nvPr/>
          </p:nvSpPr>
          <p:spPr>
            <a:xfrm>
              <a:off x="10253782" y="1988032"/>
              <a:ext cx="116616" cy="67678"/>
            </a:xfrm>
            <a:custGeom>
              <a:rect b="b" l="l" r="r" t="t"/>
              <a:pathLst>
                <a:path extrusionOk="0" h="8649" w="14903">
                  <a:moveTo>
                    <a:pt x="5323" y="0"/>
                  </a:moveTo>
                  <a:lnTo>
                    <a:pt x="1" y="3060"/>
                  </a:lnTo>
                  <a:lnTo>
                    <a:pt x="9580" y="8648"/>
                  </a:lnTo>
                  <a:lnTo>
                    <a:pt x="14902" y="5588"/>
                  </a:lnTo>
                  <a:lnTo>
                    <a:pt x="5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9"/>
            <p:cNvSpPr/>
            <p:nvPr/>
          </p:nvSpPr>
          <p:spPr>
            <a:xfrm>
              <a:off x="10350609" y="2044247"/>
              <a:ext cx="116608" cy="67686"/>
            </a:xfrm>
            <a:custGeom>
              <a:rect b="b" l="l" r="r" t="t"/>
              <a:pathLst>
                <a:path extrusionOk="0" h="8650" w="14902">
                  <a:moveTo>
                    <a:pt x="5322" y="1"/>
                  </a:moveTo>
                  <a:lnTo>
                    <a:pt x="0" y="3061"/>
                  </a:lnTo>
                  <a:lnTo>
                    <a:pt x="9580" y="8649"/>
                  </a:lnTo>
                  <a:lnTo>
                    <a:pt x="14902" y="5456"/>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9"/>
            <p:cNvSpPr/>
            <p:nvPr/>
          </p:nvSpPr>
          <p:spPr>
            <a:xfrm>
              <a:off x="10424524" y="2226445"/>
              <a:ext cx="116616" cy="66638"/>
            </a:xfrm>
            <a:custGeom>
              <a:rect b="b" l="l" r="r" t="t"/>
              <a:pathLst>
                <a:path extrusionOk="0" h="8516" w="14903">
                  <a:moveTo>
                    <a:pt x="5323" y="0"/>
                  </a:moveTo>
                  <a:lnTo>
                    <a:pt x="1" y="3060"/>
                  </a:lnTo>
                  <a:lnTo>
                    <a:pt x="9580" y="8515"/>
                  </a:lnTo>
                  <a:lnTo>
                    <a:pt x="14902" y="5455"/>
                  </a:lnTo>
                  <a:lnTo>
                    <a:pt x="5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9"/>
            <p:cNvSpPr/>
            <p:nvPr/>
          </p:nvSpPr>
          <p:spPr>
            <a:xfrm>
              <a:off x="10484909" y="2191044"/>
              <a:ext cx="115567" cy="67678"/>
            </a:xfrm>
            <a:custGeom>
              <a:rect b="b" l="l" r="r" t="t"/>
              <a:pathLst>
                <a:path extrusionOk="0" h="8649" w="14769">
                  <a:moveTo>
                    <a:pt x="5322" y="1"/>
                  </a:moveTo>
                  <a:lnTo>
                    <a:pt x="0" y="3061"/>
                  </a:lnTo>
                  <a:lnTo>
                    <a:pt x="9447" y="8649"/>
                  </a:lnTo>
                  <a:lnTo>
                    <a:pt x="14769" y="5456"/>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9"/>
            <p:cNvSpPr/>
            <p:nvPr/>
          </p:nvSpPr>
          <p:spPr>
            <a:xfrm>
              <a:off x="9745729" y="1833950"/>
              <a:ext cx="116616" cy="67678"/>
            </a:xfrm>
            <a:custGeom>
              <a:rect b="b" l="l" r="r" t="t"/>
              <a:pathLst>
                <a:path extrusionOk="0" h="8649" w="14903">
                  <a:moveTo>
                    <a:pt x="5323" y="0"/>
                  </a:moveTo>
                  <a:lnTo>
                    <a:pt x="1" y="3060"/>
                  </a:lnTo>
                  <a:lnTo>
                    <a:pt x="9580" y="8648"/>
                  </a:lnTo>
                  <a:lnTo>
                    <a:pt x="14902" y="5588"/>
                  </a:lnTo>
                  <a:lnTo>
                    <a:pt x="5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9"/>
            <p:cNvSpPr/>
            <p:nvPr/>
          </p:nvSpPr>
          <p:spPr>
            <a:xfrm>
              <a:off x="10291264" y="2079648"/>
              <a:ext cx="115567" cy="66638"/>
            </a:xfrm>
            <a:custGeom>
              <a:rect b="b" l="l" r="r" t="t"/>
              <a:pathLst>
                <a:path extrusionOk="0" h="8516" w="14769">
                  <a:moveTo>
                    <a:pt x="5190" y="1"/>
                  </a:moveTo>
                  <a:lnTo>
                    <a:pt x="1" y="3061"/>
                  </a:lnTo>
                  <a:lnTo>
                    <a:pt x="9447" y="8516"/>
                  </a:lnTo>
                  <a:lnTo>
                    <a:pt x="14769" y="5456"/>
                  </a:lnTo>
                  <a:lnTo>
                    <a:pt x="51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9"/>
            <p:cNvSpPr/>
            <p:nvPr/>
          </p:nvSpPr>
          <p:spPr>
            <a:xfrm>
              <a:off x="9843596" y="1890165"/>
              <a:ext cx="502858" cy="291520"/>
            </a:xfrm>
            <a:custGeom>
              <a:rect b="b" l="l" r="r" t="t"/>
              <a:pathLst>
                <a:path extrusionOk="0" h="37255" w="64263">
                  <a:moveTo>
                    <a:pt x="5189" y="1"/>
                  </a:moveTo>
                  <a:lnTo>
                    <a:pt x="0" y="3061"/>
                  </a:lnTo>
                  <a:lnTo>
                    <a:pt x="59073" y="37254"/>
                  </a:lnTo>
                  <a:lnTo>
                    <a:pt x="64262" y="34061"/>
                  </a:lnTo>
                  <a:lnTo>
                    <a:pt x="51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9"/>
            <p:cNvSpPr/>
            <p:nvPr/>
          </p:nvSpPr>
          <p:spPr>
            <a:xfrm>
              <a:off x="10388091" y="2134829"/>
              <a:ext cx="115567" cy="67678"/>
            </a:xfrm>
            <a:custGeom>
              <a:rect b="b" l="l" r="r" t="t"/>
              <a:pathLst>
                <a:path extrusionOk="0" h="8649" w="14769">
                  <a:moveTo>
                    <a:pt x="5189" y="0"/>
                  </a:moveTo>
                  <a:lnTo>
                    <a:pt x="0" y="3193"/>
                  </a:lnTo>
                  <a:lnTo>
                    <a:pt x="9446" y="8648"/>
                  </a:lnTo>
                  <a:lnTo>
                    <a:pt x="14768" y="5588"/>
                  </a:lnTo>
                  <a:lnTo>
                    <a:pt x="51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9"/>
            <p:cNvSpPr/>
            <p:nvPr/>
          </p:nvSpPr>
          <p:spPr>
            <a:xfrm>
              <a:off x="10327705" y="2170222"/>
              <a:ext cx="115567" cy="66638"/>
            </a:xfrm>
            <a:custGeom>
              <a:rect b="b" l="l" r="r" t="t"/>
              <a:pathLst>
                <a:path extrusionOk="0" h="8516" w="14769">
                  <a:moveTo>
                    <a:pt x="5322" y="1"/>
                  </a:moveTo>
                  <a:lnTo>
                    <a:pt x="0" y="3061"/>
                  </a:lnTo>
                  <a:lnTo>
                    <a:pt x="9580" y="8516"/>
                  </a:lnTo>
                  <a:lnTo>
                    <a:pt x="14769" y="5456"/>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9"/>
            <p:cNvSpPr/>
            <p:nvPr/>
          </p:nvSpPr>
          <p:spPr>
            <a:xfrm>
              <a:off x="10277735" y="1863098"/>
              <a:ext cx="115567" cy="66638"/>
            </a:xfrm>
            <a:custGeom>
              <a:rect b="b" l="l" r="r" t="t"/>
              <a:pathLst>
                <a:path extrusionOk="0" h="8516" w="14769">
                  <a:moveTo>
                    <a:pt x="5189" y="1"/>
                  </a:moveTo>
                  <a:lnTo>
                    <a:pt x="0" y="3061"/>
                  </a:lnTo>
                  <a:lnTo>
                    <a:pt x="9446" y="8516"/>
                  </a:lnTo>
                  <a:lnTo>
                    <a:pt x="14768" y="5456"/>
                  </a:lnTo>
                  <a:lnTo>
                    <a:pt x="51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9"/>
            <p:cNvSpPr/>
            <p:nvPr/>
          </p:nvSpPr>
          <p:spPr>
            <a:xfrm>
              <a:off x="10179867" y="1806884"/>
              <a:ext cx="116608" cy="66638"/>
            </a:xfrm>
            <a:custGeom>
              <a:rect b="b" l="l" r="r" t="t"/>
              <a:pathLst>
                <a:path extrusionOk="0" h="8516" w="14902">
                  <a:moveTo>
                    <a:pt x="5322" y="0"/>
                  </a:moveTo>
                  <a:lnTo>
                    <a:pt x="1" y="3060"/>
                  </a:lnTo>
                  <a:lnTo>
                    <a:pt x="9580" y="8515"/>
                  </a:lnTo>
                  <a:lnTo>
                    <a:pt x="14902"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9"/>
            <p:cNvSpPr/>
            <p:nvPr/>
          </p:nvSpPr>
          <p:spPr>
            <a:xfrm>
              <a:off x="10083049" y="1750661"/>
              <a:ext cx="116608" cy="66638"/>
            </a:xfrm>
            <a:custGeom>
              <a:rect b="b" l="l" r="r" t="t"/>
              <a:pathLst>
                <a:path extrusionOk="0" h="8516" w="14902">
                  <a:moveTo>
                    <a:pt x="5322" y="1"/>
                  </a:moveTo>
                  <a:lnTo>
                    <a:pt x="0" y="3061"/>
                  </a:lnTo>
                  <a:lnTo>
                    <a:pt x="9580" y="8516"/>
                  </a:lnTo>
                  <a:lnTo>
                    <a:pt x="14901" y="5455"/>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9"/>
            <p:cNvSpPr/>
            <p:nvPr/>
          </p:nvSpPr>
          <p:spPr>
            <a:xfrm>
              <a:off x="10665017" y="2086933"/>
              <a:ext cx="115567" cy="66638"/>
            </a:xfrm>
            <a:custGeom>
              <a:rect b="b" l="l" r="r" t="t"/>
              <a:pathLst>
                <a:path extrusionOk="0" h="8516" w="14769">
                  <a:moveTo>
                    <a:pt x="5323" y="1"/>
                  </a:moveTo>
                  <a:lnTo>
                    <a:pt x="1" y="3061"/>
                  </a:lnTo>
                  <a:lnTo>
                    <a:pt x="9580" y="8516"/>
                  </a:lnTo>
                  <a:lnTo>
                    <a:pt x="14769" y="5456"/>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9"/>
            <p:cNvSpPr/>
            <p:nvPr/>
          </p:nvSpPr>
          <p:spPr>
            <a:xfrm>
              <a:off x="10545295" y="2156692"/>
              <a:ext cx="115567" cy="66638"/>
            </a:xfrm>
            <a:custGeom>
              <a:rect b="b" l="l" r="r" t="t"/>
              <a:pathLst>
                <a:path extrusionOk="0" h="8516" w="14769">
                  <a:moveTo>
                    <a:pt x="5189" y="0"/>
                  </a:moveTo>
                  <a:lnTo>
                    <a:pt x="0" y="3060"/>
                  </a:lnTo>
                  <a:lnTo>
                    <a:pt x="9447" y="8515"/>
                  </a:lnTo>
                  <a:lnTo>
                    <a:pt x="14769" y="5455"/>
                  </a:lnTo>
                  <a:lnTo>
                    <a:pt x="51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9"/>
            <p:cNvSpPr/>
            <p:nvPr/>
          </p:nvSpPr>
          <p:spPr>
            <a:xfrm>
              <a:off x="10447428" y="2100470"/>
              <a:ext cx="116616" cy="66638"/>
            </a:xfrm>
            <a:custGeom>
              <a:rect b="b" l="l" r="r" t="t"/>
              <a:pathLst>
                <a:path extrusionOk="0" h="8516" w="14903">
                  <a:moveTo>
                    <a:pt x="5323" y="1"/>
                  </a:moveTo>
                  <a:lnTo>
                    <a:pt x="1" y="3061"/>
                  </a:lnTo>
                  <a:lnTo>
                    <a:pt x="9580" y="8516"/>
                  </a:lnTo>
                  <a:lnTo>
                    <a:pt x="14902" y="5455"/>
                  </a:lnTo>
                  <a:lnTo>
                    <a:pt x="53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9"/>
            <p:cNvSpPr/>
            <p:nvPr/>
          </p:nvSpPr>
          <p:spPr>
            <a:xfrm>
              <a:off x="10507813" y="2065070"/>
              <a:ext cx="115567" cy="67678"/>
            </a:xfrm>
            <a:custGeom>
              <a:rect b="b" l="l" r="r" t="t"/>
              <a:pathLst>
                <a:path extrusionOk="0" h="8649" w="14769">
                  <a:moveTo>
                    <a:pt x="5322" y="1"/>
                  </a:moveTo>
                  <a:lnTo>
                    <a:pt x="1" y="3061"/>
                  </a:lnTo>
                  <a:lnTo>
                    <a:pt x="9580" y="8649"/>
                  </a:lnTo>
                  <a:lnTo>
                    <a:pt x="14769" y="5589"/>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9"/>
            <p:cNvSpPr/>
            <p:nvPr/>
          </p:nvSpPr>
          <p:spPr>
            <a:xfrm>
              <a:off x="10410994" y="2009895"/>
              <a:ext cx="115567" cy="66638"/>
            </a:xfrm>
            <a:custGeom>
              <a:rect b="b" l="l" r="r" t="t"/>
              <a:pathLst>
                <a:path extrusionOk="0" h="8516" w="14769">
                  <a:moveTo>
                    <a:pt x="5322" y="0"/>
                  </a:moveTo>
                  <a:lnTo>
                    <a:pt x="0" y="3060"/>
                  </a:lnTo>
                  <a:lnTo>
                    <a:pt x="9580" y="8515"/>
                  </a:lnTo>
                  <a:lnTo>
                    <a:pt x="14768" y="5455"/>
                  </a:lnTo>
                  <a:lnTo>
                    <a:pt x="5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9"/>
            <p:cNvSpPr/>
            <p:nvPr/>
          </p:nvSpPr>
          <p:spPr>
            <a:xfrm>
              <a:off x="10604632" y="2121292"/>
              <a:ext cx="116616" cy="66638"/>
            </a:xfrm>
            <a:custGeom>
              <a:rect b="b" l="l" r="r" t="t"/>
              <a:pathLst>
                <a:path extrusionOk="0" h="8516" w="14903">
                  <a:moveTo>
                    <a:pt x="5323" y="0"/>
                  </a:moveTo>
                  <a:lnTo>
                    <a:pt x="1" y="3061"/>
                  </a:lnTo>
                  <a:lnTo>
                    <a:pt x="9580" y="8516"/>
                  </a:lnTo>
                  <a:lnTo>
                    <a:pt x="14902" y="5455"/>
                  </a:lnTo>
                  <a:lnTo>
                    <a:pt x="5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9"/>
            <p:cNvSpPr/>
            <p:nvPr/>
          </p:nvSpPr>
          <p:spPr>
            <a:xfrm>
              <a:off x="10156964" y="1932851"/>
              <a:ext cx="115567" cy="66638"/>
            </a:xfrm>
            <a:custGeom>
              <a:rect b="b" l="l" r="r" t="t"/>
              <a:pathLst>
                <a:path extrusionOk="0" h="8516" w="14769">
                  <a:moveTo>
                    <a:pt x="5322" y="1"/>
                  </a:moveTo>
                  <a:lnTo>
                    <a:pt x="1" y="3061"/>
                  </a:lnTo>
                  <a:lnTo>
                    <a:pt x="9580" y="8516"/>
                  </a:lnTo>
                  <a:lnTo>
                    <a:pt x="14769" y="5456"/>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9"/>
            <p:cNvSpPr/>
            <p:nvPr/>
          </p:nvSpPr>
          <p:spPr>
            <a:xfrm>
              <a:off x="9806114" y="1799591"/>
              <a:ext cx="115567" cy="66638"/>
            </a:xfrm>
            <a:custGeom>
              <a:rect b="b" l="l" r="r" t="t"/>
              <a:pathLst>
                <a:path extrusionOk="0" h="8516" w="14769">
                  <a:moveTo>
                    <a:pt x="5322" y="1"/>
                  </a:moveTo>
                  <a:lnTo>
                    <a:pt x="1" y="3061"/>
                  </a:lnTo>
                  <a:lnTo>
                    <a:pt x="9580" y="8516"/>
                  </a:lnTo>
                  <a:lnTo>
                    <a:pt x="14769" y="5456"/>
                  </a:lnTo>
                  <a:lnTo>
                    <a:pt x="532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0"/>
          <p:cNvSpPr/>
          <p:nvPr/>
        </p:nvSpPr>
        <p:spPr>
          <a:xfrm>
            <a:off x="6461075" y="2381750"/>
            <a:ext cx="4175700" cy="41199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950500" y="0"/>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txBox="1"/>
          <p:nvPr/>
        </p:nvSpPr>
        <p:spPr>
          <a:xfrm>
            <a:off x="-337100" y="1619925"/>
            <a:ext cx="52134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REFERENCIAS</a:t>
            </a:r>
            <a:endParaRPr b="1" sz="4700">
              <a:solidFill>
                <a:schemeClr val="dk1"/>
              </a:solidFill>
              <a:latin typeface="Merriweather"/>
              <a:ea typeface="Merriweather"/>
              <a:cs typeface="Merriweather"/>
              <a:sym typeface="Merriweather"/>
            </a:endParaRPr>
          </a:p>
        </p:txBody>
      </p:sp>
      <p:pic>
        <p:nvPicPr>
          <p:cNvPr id="974" name="Google Shape;974;p30"/>
          <p:cNvPicPr preferRelativeResize="0"/>
          <p:nvPr/>
        </p:nvPicPr>
        <p:blipFill>
          <a:blip r:embed="rId3">
            <a:alphaModFix/>
          </a:blip>
          <a:stretch>
            <a:fillRect/>
          </a:stretch>
        </p:blipFill>
        <p:spPr>
          <a:xfrm>
            <a:off x="5452075" y="1930225"/>
            <a:ext cx="3012175" cy="3012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1"/>
          <p:cNvSpPr txBox="1"/>
          <p:nvPr/>
        </p:nvSpPr>
        <p:spPr>
          <a:xfrm>
            <a:off x="933000" y="1001700"/>
            <a:ext cx="7278000" cy="314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[1]	</a:t>
            </a:r>
            <a:r>
              <a:rPr lang="es" sz="1200">
                <a:solidFill>
                  <a:schemeClr val="dk1"/>
                </a:solidFill>
                <a:uFill>
                  <a:noFill/>
                </a:uFill>
                <a:latin typeface="Merriweather"/>
                <a:ea typeface="Merriweather"/>
                <a:cs typeface="Merriweather"/>
                <a:sym typeface="Merriweather"/>
                <a:hlinkClick r:id="rId3">
                  <a:extLst>
                    <a:ext uri="{A12FA001-AC4F-418D-AE19-62706E023703}">
                      <ahyp:hlinkClr val="tx"/>
                    </a:ext>
                  </a:extLst>
                </a:hlinkClick>
              </a:rPr>
              <a:t>FTP: qué es y cómo funciona (xataka.com)</a:t>
            </a:r>
            <a:r>
              <a:rPr lang="es" sz="1200">
                <a:solidFill>
                  <a:schemeClr val="dk1"/>
                </a:solidFill>
                <a:latin typeface="Merriweather"/>
                <a:ea typeface="Merriweather"/>
                <a:cs typeface="Merriweather"/>
                <a:sym typeface="Merriweather"/>
              </a:rPr>
              <a:t> . Tomado de </a:t>
            </a:r>
            <a:r>
              <a:rPr lang="es" sz="1200">
                <a:solidFill>
                  <a:schemeClr val="dk1"/>
                </a:solidFill>
                <a:uFill>
                  <a:noFill/>
                </a:uFill>
                <a:latin typeface="Merriweather"/>
                <a:ea typeface="Merriweather"/>
                <a:cs typeface="Merriweather"/>
                <a:sym typeface="Merriweather"/>
                <a:hlinkClick r:id="rId4">
                  <a:extLst>
                    <a:ext uri="{A12FA001-AC4F-418D-AE19-62706E023703}">
                      <ahyp:hlinkClr val="tx"/>
                    </a:ext>
                  </a:extLst>
                </a:hlinkClick>
              </a:rPr>
              <a:t>https://www.xataka.com/basics/ftp-que-como-funciona</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[2]	</a:t>
            </a:r>
            <a:r>
              <a:rPr lang="es" sz="1200">
                <a:solidFill>
                  <a:schemeClr val="dk1"/>
                </a:solidFill>
                <a:uFill>
                  <a:noFill/>
                </a:uFill>
                <a:latin typeface="Merriweather"/>
                <a:ea typeface="Merriweather"/>
                <a:cs typeface="Merriweather"/>
                <a:sym typeface="Merriweather"/>
                <a:hlinkClick r:id="rId5">
                  <a:extLst>
                    <a:ext uri="{A12FA001-AC4F-418D-AE19-62706E023703}">
                      <ahyp:hlinkClr val="tx"/>
                    </a:ext>
                  </a:extLst>
                </a:hlinkClick>
              </a:rPr>
              <a:t>Generalidades del protocolo HTTP - HTTP | MDN (mozilla.org)</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6">
                  <a:extLst>
                    <a:ext uri="{A12FA001-AC4F-418D-AE19-62706E023703}">
                      <ahyp:hlinkClr val="tx"/>
                    </a:ext>
                  </a:extLst>
                </a:hlinkClick>
              </a:rPr>
              <a:t>https://developer.mozilla.org/es/docs/Web/HTTP/Overview</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[3]	</a:t>
            </a:r>
            <a:r>
              <a:rPr lang="es" sz="1200">
                <a:solidFill>
                  <a:schemeClr val="dk1"/>
                </a:solidFill>
                <a:uFill>
                  <a:noFill/>
                </a:uFill>
                <a:latin typeface="Merriweather"/>
                <a:ea typeface="Merriweather"/>
                <a:cs typeface="Merriweather"/>
                <a:sym typeface="Merriweather"/>
                <a:hlinkClick r:id="rId7">
                  <a:extLst>
                    <a:ext uri="{A12FA001-AC4F-418D-AE19-62706E023703}">
                      <ahyp:hlinkClr val="tx"/>
                    </a:ext>
                  </a:extLst>
                </a:hlinkClick>
              </a:rPr>
              <a:t>IBM Docs</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8">
                  <a:extLst>
                    <a:ext uri="{A12FA001-AC4F-418D-AE19-62706E023703}">
                      <ahyp:hlinkClr val="tx"/>
                    </a:ext>
                  </a:extLst>
                </a:hlinkClick>
              </a:rPr>
              <a:t>https://www.ibm.com/docs/es/i/7.3?topic=information-smtp</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[4]	</a:t>
            </a:r>
            <a:r>
              <a:rPr lang="es" sz="1200">
                <a:solidFill>
                  <a:schemeClr val="dk1"/>
                </a:solidFill>
                <a:uFill>
                  <a:noFill/>
                </a:uFill>
                <a:latin typeface="Merriweather"/>
                <a:ea typeface="Merriweather"/>
                <a:cs typeface="Merriweather"/>
                <a:sym typeface="Merriweather"/>
                <a:hlinkClick r:id="rId9">
                  <a:extLst>
                    <a:ext uri="{A12FA001-AC4F-418D-AE19-62706E023703}">
                      <ahyp:hlinkClr val="tx"/>
                    </a:ext>
                  </a:extLst>
                </a:hlinkClick>
              </a:rPr>
              <a:t>¿Qué es el monitoreo de red? - Cisco</a:t>
            </a:r>
            <a:r>
              <a:rPr lang="es" sz="1200">
                <a:solidFill>
                  <a:schemeClr val="dk1"/>
                </a:solidFill>
                <a:latin typeface="Merriweather"/>
                <a:ea typeface="Merriweather"/>
                <a:cs typeface="Merriweather"/>
                <a:sym typeface="Merriweather"/>
              </a:rPr>
              <a:t> . Tomado de </a:t>
            </a:r>
            <a:r>
              <a:rPr lang="es" sz="1200">
                <a:solidFill>
                  <a:schemeClr val="dk1"/>
                </a:solidFill>
                <a:uFill>
                  <a:noFill/>
                </a:uFill>
                <a:latin typeface="Merriweather"/>
                <a:ea typeface="Merriweather"/>
                <a:cs typeface="Merriweather"/>
                <a:sym typeface="Merriweather"/>
                <a:hlinkClick r:id="rId10">
                  <a:extLst>
                    <a:ext uri="{A12FA001-AC4F-418D-AE19-62706E023703}">
                      <ahyp:hlinkClr val="tx"/>
                    </a:ext>
                  </a:extLst>
                </a:hlinkClick>
              </a:rPr>
              <a:t>https://www.cisco.com/c/es_mx/solutions/automation/what-is-network-monitoring.html</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[5]	</a:t>
            </a:r>
            <a:r>
              <a:rPr lang="es" sz="1200">
                <a:solidFill>
                  <a:schemeClr val="dk1"/>
                </a:solidFill>
                <a:uFill>
                  <a:noFill/>
                </a:uFill>
                <a:latin typeface="Merriweather"/>
                <a:ea typeface="Merriweather"/>
                <a:cs typeface="Merriweather"/>
                <a:sym typeface="Merriweather"/>
                <a:hlinkClick r:id="rId11">
                  <a:extLst>
                    <a:ext uri="{A12FA001-AC4F-418D-AE19-62706E023703}">
                      <ahyp:hlinkClr val="tx"/>
                    </a:ext>
                  </a:extLst>
                </a:hlinkClick>
              </a:rPr>
              <a:t>Monitorización en tiempo real con Nagios - LIDER IT Consulting</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12">
                  <a:extLst>
                    <a:ext uri="{A12FA001-AC4F-418D-AE19-62706E023703}">
                      <ahyp:hlinkClr val="tx"/>
                    </a:ext>
                  </a:extLst>
                </a:hlinkClick>
              </a:rPr>
              <a:t>https://www.liderit.es/monitorizacion-en-tiempo-real-con-nagios/</a:t>
            </a:r>
            <a:r>
              <a:rPr lang="es" sz="1200">
                <a:solidFill>
                  <a:schemeClr val="dk1"/>
                </a:solidFill>
                <a:latin typeface="Merriweather"/>
                <a:ea typeface="Merriweather"/>
                <a:cs typeface="Merriweather"/>
                <a:sym typeface="Merriweather"/>
              </a:rPr>
              <a:t> [Articulo web]</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[6]	</a:t>
            </a:r>
            <a:r>
              <a:rPr lang="es" sz="1200">
                <a:solidFill>
                  <a:schemeClr val="dk1"/>
                </a:solidFill>
                <a:uFill>
                  <a:noFill/>
                </a:uFill>
                <a:latin typeface="Merriweather"/>
                <a:ea typeface="Merriweather"/>
                <a:cs typeface="Merriweather"/>
                <a:sym typeface="Merriweather"/>
                <a:hlinkClick r:id="rId13">
                  <a:extLst>
                    <a:ext uri="{A12FA001-AC4F-418D-AE19-62706E023703}">
                      <ahyp:hlinkClr val="tx"/>
                    </a:ext>
                  </a:extLst>
                </a:hlinkClick>
              </a:rPr>
              <a:t>¿QUE ES ZABBIX? herramienta de monitoreo de redes (quasarbi.com)</a:t>
            </a:r>
            <a:r>
              <a:rPr lang="es" sz="1200">
                <a:solidFill>
                  <a:schemeClr val="dk1"/>
                </a:solidFill>
                <a:latin typeface="Merriweather"/>
                <a:ea typeface="Merriweather"/>
                <a:cs typeface="Merriweather"/>
                <a:sym typeface="Merriweather"/>
              </a:rPr>
              <a:t>. Tomado de https://quasarbi.com/ZABBIX.html [Articulo web]</a:t>
            </a:r>
            <a:endParaRPr sz="12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4"/>
          <p:cNvGrpSpPr/>
          <p:nvPr/>
        </p:nvGrpSpPr>
        <p:grpSpPr>
          <a:xfrm>
            <a:off x="192892" y="396855"/>
            <a:ext cx="3914866" cy="3826869"/>
            <a:chOff x="469913" y="410386"/>
            <a:chExt cx="4266884" cy="4170974"/>
          </a:xfrm>
        </p:grpSpPr>
        <p:sp>
          <p:nvSpPr>
            <p:cNvPr id="178" name="Google Shape;178;p14"/>
            <p:cNvSpPr/>
            <p:nvPr/>
          </p:nvSpPr>
          <p:spPr>
            <a:xfrm>
              <a:off x="3787006" y="1299861"/>
              <a:ext cx="949791" cy="1150770"/>
            </a:xfrm>
            <a:custGeom>
              <a:rect b="b" l="l" r="r" t="t"/>
              <a:pathLst>
                <a:path extrusionOk="0" h="8291" w="6843">
                  <a:moveTo>
                    <a:pt x="5862" y="2901"/>
                  </a:moveTo>
                  <a:cubicBezTo>
                    <a:pt x="5772" y="3357"/>
                    <a:pt x="6043" y="3768"/>
                    <a:pt x="6020" y="4219"/>
                  </a:cubicBezTo>
                  <a:cubicBezTo>
                    <a:pt x="6003" y="4613"/>
                    <a:pt x="5716" y="4900"/>
                    <a:pt x="5384" y="5069"/>
                  </a:cubicBezTo>
                  <a:cubicBezTo>
                    <a:pt x="4967" y="5272"/>
                    <a:pt x="4488" y="5266"/>
                    <a:pt x="4044" y="5368"/>
                  </a:cubicBezTo>
                  <a:cubicBezTo>
                    <a:pt x="3638" y="5464"/>
                    <a:pt x="3266" y="5666"/>
                    <a:pt x="3109" y="6072"/>
                  </a:cubicBezTo>
                  <a:cubicBezTo>
                    <a:pt x="3030" y="6280"/>
                    <a:pt x="3002" y="6500"/>
                    <a:pt x="2951" y="6714"/>
                  </a:cubicBezTo>
                  <a:cubicBezTo>
                    <a:pt x="2906" y="6911"/>
                    <a:pt x="2838" y="7102"/>
                    <a:pt x="2743" y="7283"/>
                  </a:cubicBezTo>
                  <a:cubicBezTo>
                    <a:pt x="2562" y="7620"/>
                    <a:pt x="2286" y="7919"/>
                    <a:pt x="1937" y="8088"/>
                  </a:cubicBezTo>
                  <a:cubicBezTo>
                    <a:pt x="1594" y="8257"/>
                    <a:pt x="1183" y="8291"/>
                    <a:pt x="817" y="8167"/>
                  </a:cubicBezTo>
                  <a:cubicBezTo>
                    <a:pt x="473" y="8048"/>
                    <a:pt x="197" y="7784"/>
                    <a:pt x="85" y="7429"/>
                  </a:cubicBezTo>
                  <a:cubicBezTo>
                    <a:pt x="0" y="7187"/>
                    <a:pt x="6" y="6916"/>
                    <a:pt x="96" y="6674"/>
                  </a:cubicBezTo>
                  <a:cubicBezTo>
                    <a:pt x="237" y="5920"/>
                    <a:pt x="1138" y="5644"/>
                    <a:pt x="1690" y="5221"/>
                  </a:cubicBezTo>
                  <a:cubicBezTo>
                    <a:pt x="1853" y="5092"/>
                    <a:pt x="1999" y="4945"/>
                    <a:pt x="2095" y="4760"/>
                  </a:cubicBezTo>
                  <a:cubicBezTo>
                    <a:pt x="2208" y="4551"/>
                    <a:pt x="2236" y="4309"/>
                    <a:pt x="2236" y="4073"/>
                  </a:cubicBezTo>
                  <a:cubicBezTo>
                    <a:pt x="2236" y="3661"/>
                    <a:pt x="2151" y="3250"/>
                    <a:pt x="2225" y="2839"/>
                  </a:cubicBezTo>
                  <a:cubicBezTo>
                    <a:pt x="2292" y="2484"/>
                    <a:pt x="2484" y="2163"/>
                    <a:pt x="2833" y="2028"/>
                  </a:cubicBezTo>
                  <a:cubicBezTo>
                    <a:pt x="3035" y="1949"/>
                    <a:pt x="3255" y="1938"/>
                    <a:pt x="3463" y="1882"/>
                  </a:cubicBezTo>
                  <a:cubicBezTo>
                    <a:pt x="3666" y="1831"/>
                    <a:pt x="3852" y="1730"/>
                    <a:pt x="4010" y="1595"/>
                  </a:cubicBezTo>
                  <a:cubicBezTo>
                    <a:pt x="4618" y="1082"/>
                    <a:pt x="4950" y="85"/>
                    <a:pt x="5857" y="23"/>
                  </a:cubicBezTo>
                  <a:cubicBezTo>
                    <a:pt x="6229" y="1"/>
                    <a:pt x="6578" y="181"/>
                    <a:pt x="6707" y="547"/>
                  </a:cubicBezTo>
                  <a:cubicBezTo>
                    <a:pt x="6842" y="936"/>
                    <a:pt x="6718" y="1341"/>
                    <a:pt x="6521" y="1685"/>
                  </a:cubicBezTo>
                  <a:cubicBezTo>
                    <a:pt x="6290" y="2079"/>
                    <a:pt x="5958" y="2439"/>
                    <a:pt x="5862" y="2901"/>
                  </a:cubicBez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3858902" y="1374117"/>
              <a:ext cx="821542" cy="1026546"/>
            </a:xfrm>
            <a:custGeom>
              <a:rect b="b" l="l" r="r" t="t"/>
              <a:pathLst>
                <a:path extrusionOk="0" h="7396" w="5919">
                  <a:moveTo>
                    <a:pt x="5801" y="23"/>
                  </a:moveTo>
                  <a:cubicBezTo>
                    <a:pt x="5204" y="136"/>
                    <a:pt x="4680" y="558"/>
                    <a:pt x="4449" y="1122"/>
                  </a:cubicBezTo>
                  <a:cubicBezTo>
                    <a:pt x="4432" y="1172"/>
                    <a:pt x="4415" y="1217"/>
                    <a:pt x="4404" y="1268"/>
                  </a:cubicBezTo>
                  <a:cubicBezTo>
                    <a:pt x="4370" y="1161"/>
                    <a:pt x="4342" y="1054"/>
                    <a:pt x="4308" y="947"/>
                  </a:cubicBezTo>
                  <a:cubicBezTo>
                    <a:pt x="4297" y="902"/>
                    <a:pt x="4241" y="879"/>
                    <a:pt x="4196" y="896"/>
                  </a:cubicBezTo>
                  <a:cubicBezTo>
                    <a:pt x="4151" y="913"/>
                    <a:pt x="4134" y="964"/>
                    <a:pt x="4145" y="1003"/>
                  </a:cubicBezTo>
                  <a:lnTo>
                    <a:pt x="4331" y="1623"/>
                  </a:lnTo>
                  <a:cubicBezTo>
                    <a:pt x="4314" y="1769"/>
                    <a:pt x="4303" y="1921"/>
                    <a:pt x="4291" y="2068"/>
                  </a:cubicBezTo>
                  <a:cubicBezTo>
                    <a:pt x="4269" y="2389"/>
                    <a:pt x="4235" y="2738"/>
                    <a:pt x="4021" y="2997"/>
                  </a:cubicBezTo>
                  <a:cubicBezTo>
                    <a:pt x="3886" y="3160"/>
                    <a:pt x="3700" y="3262"/>
                    <a:pt x="3503" y="3340"/>
                  </a:cubicBezTo>
                  <a:cubicBezTo>
                    <a:pt x="3492" y="3318"/>
                    <a:pt x="3492" y="3284"/>
                    <a:pt x="3492" y="3262"/>
                  </a:cubicBezTo>
                  <a:cubicBezTo>
                    <a:pt x="3486" y="3217"/>
                    <a:pt x="3486" y="3177"/>
                    <a:pt x="3480" y="3132"/>
                  </a:cubicBezTo>
                  <a:lnTo>
                    <a:pt x="3469" y="2850"/>
                  </a:lnTo>
                  <a:cubicBezTo>
                    <a:pt x="3458" y="2665"/>
                    <a:pt x="3447" y="2484"/>
                    <a:pt x="3435" y="2304"/>
                  </a:cubicBezTo>
                  <a:cubicBezTo>
                    <a:pt x="3430" y="2192"/>
                    <a:pt x="3261" y="2208"/>
                    <a:pt x="3266" y="2315"/>
                  </a:cubicBezTo>
                  <a:cubicBezTo>
                    <a:pt x="3278" y="2524"/>
                    <a:pt x="3289" y="2732"/>
                    <a:pt x="3300" y="2935"/>
                  </a:cubicBezTo>
                  <a:cubicBezTo>
                    <a:pt x="3306" y="3036"/>
                    <a:pt x="3312" y="3143"/>
                    <a:pt x="3317" y="3245"/>
                  </a:cubicBezTo>
                  <a:cubicBezTo>
                    <a:pt x="3323" y="3295"/>
                    <a:pt x="3323" y="3352"/>
                    <a:pt x="3345" y="3402"/>
                  </a:cubicBezTo>
                  <a:cubicBezTo>
                    <a:pt x="3317" y="3408"/>
                    <a:pt x="3289" y="3419"/>
                    <a:pt x="3261" y="3431"/>
                  </a:cubicBezTo>
                  <a:cubicBezTo>
                    <a:pt x="2974" y="3526"/>
                    <a:pt x="2681" y="3622"/>
                    <a:pt x="2439" y="3813"/>
                  </a:cubicBezTo>
                  <a:cubicBezTo>
                    <a:pt x="2258" y="3954"/>
                    <a:pt x="2123" y="4129"/>
                    <a:pt x="2016" y="4320"/>
                  </a:cubicBezTo>
                  <a:cubicBezTo>
                    <a:pt x="2011" y="4275"/>
                    <a:pt x="1999" y="4230"/>
                    <a:pt x="1994" y="4185"/>
                  </a:cubicBezTo>
                  <a:cubicBezTo>
                    <a:pt x="1977" y="4095"/>
                    <a:pt x="1954" y="4005"/>
                    <a:pt x="1937" y="3915"/>
                  </a:cubicBezTo>
                  <a:lnTo>
                    <a:pt x="1830" y="3374"/>
                  </a:lnTo>
                  <a:cubicBezTo>
                    <a:pt x="1819" y="3329"/>
                    <a:pt x="1785" y="3290"/>
                    <a:pt x="1740" y="3295"/>
                  </a:cubicBezTo>
                  <a:cubicBezTo>
                    <a:pt x="1695" y="3301"/>
                    <a:pt x="1650" y="3346"/>
                    <a:pt x="1661" y="3391"/>
                  </a:cubicBezTo>
                  <a:lnTo>
                    <a:pt x="1780" y="3994"/>
                  </a:lnTo>
                  <a:cubicBezTo>
                    <a:pt x="1802" y="4095"/>
                    <a:pt x="1825" y="4202"/>
                    <a:pt x="1842" y="4309"/>
                  </a:cubicBezTo>
                  <a:cubicBezTo>
                    <a:pt x="1859" y="4388"/>
                    <a:pt x="1870" y="4472"/>
                    <a:pt x="1909" y="4546"/>
                  </a:cubicBezTo>
                  <a:cubicBezTo>
                    <a:pt x="1774" y="4878"/>
                    <a:pt x="1695" y="5244"/>
                    <a:pt x="1611" y="5587"/>
                  </a:cubicBezTo>
                  <a:cubicBezTo>
                    <a:pt x="1526" y="5948"/>
                    <a:pt x="1425" y="6325"/>
                    <a:pt x="1200" y="6635"/>
                  </a:cubicBezTo>
                  <a:lnTo>
                    <a:pt x="946" y="5655"/>
                  </a:lnTo>
                  <a:cubicBezTo>
                    <a:pt x="918" y="5554"/>
                    <a:pt x="755" y="5610"/>
                    <a:pt x="783" y="5717"/>
                  </a:cubicBezTo>
                  <a:cubicBezTo>
                    <a:pt x="879" y="6077"/>
                    <a:pt x="974" y="6438"/>
                    <a:pt x="1065" y="6793"/>
                  </a:cubicBezTo>
                  <a:cubicBezTo>
                    <a:pt x="828" y="7046"/>
                    <a:pt x="490" y="7215"/>
                    <a:pt x="135" y="7142"/>
                  </a:cubicBezTo>
                  <a:cubicBezTo>
                    <a:pt x="28" y="7119"/>
                    <a:pt x="0" y="7288"/>
                    <a:pt x="107" y="7311"/>
                  </a:cubicBezTo>
                  <a:cubicBezTo>
                    <a:pt x="535" y="7395"/>
                    <a:pt x="907" y="7204"/>
                    <a:pt x="1188" y="6905"/>
                  </a:cubicBezTo>
                  <a:cubicBezTo>
                    <a:pt x="1188" y="6905"/>
                    <a:pt x="1194" y="6905"/>
                    <a:pt x="1194" y="6905"/>
                  </a:cubicBezTo>
                  <a:cubicBezTo>
                    <a:pt x="1515" y="6826"/>
                    <a:pt x="1842" y="6748"/>
                    <a:pt x="2163" y="6669"/>
                  </a:cubicBezTo>
                  <a:cubicBezTo>
                    <a:pt x="2208" y="6657"/>
                    <a:pt x="2225" y="6595"/>
                    <a:pt x="2213" y="6556"/>
                  </a:cubicBezTo>
                  <a:cubicBezTo>
                    <a:pt x="2196" y="6511"/>
                    <a:pt x="2146" y="6494"/>
                    <a:pt x="2101" y="6505"/>
                  </a:cubicBezTo>
                  <a:lnTo>
                    <a:pt x="1363" y="6691"/>
                  </a:lnTo>
                  <a:cubicBezTo>
                    <a:pt x="1453" y="6562"/>
                    <a:pt x="1526" y="6427"/>
                    <a:pt x="1583" y="6286"/>
                  </a:cubicBezTo>
                  <a:cubicBezTo>
                    <a:pt x="1791" y="5762"/>
                    <a:pt x="1836" y="5171"/>
                    <a:pt x="2050" y="4653"/>
                  </a:cubicBezTo>
                  <a:cubicBezTo>
                    <a:pt x="2151" y="4686"/>
                    <a:pt x="2281" y="4664"/>
                    <a:pt x="2388" y="4653"/>
                  </a:cubicBezTo>
                  <a:cubicBezTo>
                    <a:pt x="2596" y="4641"/>
                    <a:pt x="2799" y="4624"/>
                    <a:pt x="3007" y="4608"/>
                  </a:cubicBezTo>
                  <a:cubicBezTo>
                    <a:pt x="3120" y="4602"/>
                    <a:pt x="3103" y="4433"/>
                    <a:pt x="2991" y="4439"/>
                  </a:cubicBezTo>
                  <a:lnTo>
                    <a:pt x="2456" y="4478"/>
                  </a:lnTo>
                  <a:cubicBezTo>
                    <a:pt x="2371" y="4484"/>
                    <a:pt x="2281" y="4495"/>
                    <a:pt x="2196" y="4495"/>
                  </a:cubicBezTo>
                  <a:cubicBezTo>
                    <a:pt x="2168" y="4501"/>
                    <a:pt x="2140" y="4501"/>
                    <a:pt x="2118" y="4495"/>
                  </a:cubicBezTo>
                  <a:cubicBezTo>
                    <a:pt x="2163" y="4410"/>
                    <a:pt x="2208" y="4332"/>
                    <a:pt x="2258" y="4253"/>
                  </a:cubicBezTo>
                  <a:cubicBezTo>
                    <a:pt x="2444" y="3982"/>
                    <a:pt x="2703" y="3819"/>
                    <a:pt x="3007" y="3701"/>
                  </a:cubicBezTo>
                  <a:cubicBezTo>
                    <a:pt x="3171" y="3639"/>
                    <a:pt x="3340" y="3588"/>
                    <a:pt x="3503" y="3526"/>
                  </a:cubicBezTo>
                  <a:cubicBezTo>
                    <a:pt x="3548" y="3532"/>
                    <a:pt x="3587" y="3532"/>
                    <a:pt x="3633" y="3532"/>
                  </a:cubicBezTo>
                  <a:cubicBezTo>
                    <a:pt x="3740" y="3532"/>
                    <a:pt x="3841" y="3526"/>
                    <a:pt x="3948" y="3526"/>
                  </a:cubicBezTo>
                  <a:lnTo>
                    <a:pt x="4579" y="3515"/>
                  </a:lnTo>
                  <a:cubicBezTo>
                    <a:pt x="4686" y="3515"/>
                    <a:pt x="4674" y="3346"/>
                    <a:pt x="4562" y="3346"/>
                  </a:cubicBezTo>
                  <a:cubicBezTo>
                    <a:pt x="4376" y="3352"/>
                    <a:pt x="4190" y="3352"/>
                    <a:pt x="4004" y="3357"/>
                  </a:cubicBezTo>
                  <a:cubicBezTo>
                    <a:pt x="3954" y="3357"/>
                    <a:pt x="3908" y="3357"/>
                    <a:pt x="3858" y="3357"/>
                  </a:cubicBezTo>
                  <a:cubicBezTo>
                    <a:pt x="4106" y="3205"/>
                    <a:pt x="4286" y="2974"/>
                    <a:pt x="4370" y="2693"/>
                  </a:cubicBezTo>
                  <a:cubicBezTo>
                    <a:pt x="4466" y="2372"/>
                    <a:pt x="4455" y="2034"/>
                    <a:pt x="4494" y="1702"/>
                  </a:cubicBezTo>
                  <a:cubicBezTo>
                    <a:pt x="4494" y="1696"/>
                    <a:pt x="4494" y="1690"/>
                    <a:pt x="4494" y="1685"/>
                  </a:cubicBezTo>
                  <a:lnTo>
                    <a:pt x="5142" y="1386"/>
                  </a:lnTo>
                  <a:cubicBezTo>
                    <a:pt x="5187" y="1369"/>
                    <a:pt x="5209" y="1324"/>
                    <a:pt x="5192" y="1279"/>
                  </a:cubicBezTo>
                  <a:cubicBezTo>
                    <a:pt x="5181" y="1234"/>
                    <a:pt x="5125" y="1206"/>
                    <a:pt x="5085" y="1229"/>
                  </a:cubicBezTo>
                  <a:lnTo>
                    <a:pt x="4528" y="1482"/>
                  </a:lnTo>
                  <a:cubicBezTo>
                    <a:pt x="4590" y="1206"/>
                    <a:pt x="4702" y="947"/>
                    <a:pt x="4900" y="727"/>
                  </a:cubicBezTo>
                  <a:cubicBezTo>
                    <a:pt x="5136" y="457"/>
                    <a:pt x="5457" y="260"/>
                    <a:pt x="5812" y="192"/>
                  </a:cubicBezTo>
                  <a:cubicBezTo>
                    <a:pt x="5919" y="176"/>
                    <a:pt x="5908" y="1"/>
                    <a:pt x="5801"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3604767" y="1199095"/>
              <a:ext cx="611403" cy="1185886"/>
            </a:xfrm>
            <a:custGeom>
              <a:rect b="b" l="l" r="r" t="t"/>
              <a:pathLst>
                <a:path extrusionOk="0" h="8544" w="4405">
                  <a:moveTo>
                    <a:pt x="3768" y="3813"/>
                  </a:moveTo>
                  <a:cubicBezTo>
                    <a:pt x="3701" y="4016"/>
                    <a:pt x="3701" y="4218"/>
                    <a:pt x="3746" y="4427"/>
                  </a:cubicBezTo>
                  <a:cubicBezTo>
                    <a:pt x="3825" y="4793"/>
                    <a:pt x="4005" y="5148"/>
                    <a:pt x="3977" y="5536"/>
                  </a:cubicBezTo>
                  <a:cubicBezTo>
                    <a:pt x="3954" y="5857"/>
                    <a:pt x="3752" y="6099"/>
                    <a:pt x="3492" y="6274"/>
                  </a:cubicBezTo>
                  <a:cubicBezTo>
                    <a:pt x="3245" y="6443"/>
                    <a:pt x="2952" y="6567"/>
                    <a:pt x="2727" y="6770"/>
                  </a:cubicBezTo>
                  <a:cubicBezTo>
                    <a:pt x="2597" y="6882"/>
                    <a:pt x="2507" y="7029"/>
                    <a:pt x="2462" y="7198"/>
                  </a:cubicBezTo>
                  <a:cubicBezTo>
                    <a:pt x="2411" y="7400"/>
                    <a:pt x="2411" y="7614"/>
                    <a:pt x="2349" y="7817"/>
                  </a:cubicBezTo>
                  <a:cubicBezTo>
                    <a:pt x="2248" y="8161"/>
                    <a:pt x="1961" y="8425"/>
                    <a:pt x="1606" y="8493"/>
                  </a:cubicBezTo>
                  <a:cubicBezTo>
                    <a:pt x="1319" y="8543"/>
                    <a:pt x="1015" y="8448"/>
                    <a:pt x="801" y="8251"/>
                  </a:cubicBezTo>
                  <a:cubicBezTo>
                    <a:pt x="558" y="8110"/>
                    <a:pt x="350" y="7902"/>
                    <a:pt x="221" y="7648"/>
                  </a:cubicBezTo>
                  <a:cubicBezTo>
                    <a:pt x="40" y="7299"/>
                    <a:pt x="1" y="6882"/>
                    <a:pt x="125" y="6511"/>
                  </a:cubicBezTo>
                  <a:cubicBezTo>
                    <a:pt x="243" y="6128"/>
                    <a:pt x="564" y="5801"/>
                    <a:pt x="587" y="5384"/>
                  </a:cubicBezTo>
                  <a:cubicBezTo>
                    <a:pt x="603" y="5013"/>
                    <a:pt x="395" y="4669"/>
                    <a:pt x="271" y="4325"/>
                  </a:cubicBezTo>
                  <a:cubicBezTo>
                    <a:pt x="159" y="4004"/>
                    <a:pt x="130" y="3667"/>
                    <a:pt x="328" y="3368"/>
                  </a:cubicBezTo>
                  <a:cubicBezTo>
                    <a:pt x="508" y="3092"/>
                    <a:pt x="806" y="2923"/>
                    <a:pt x="1015" y="2670"/>
                  </a:cubicBezTo>
                  <a:cubicBezTo>
                    <a:pt x="1127" y="2535"/>
                    <a:pt x="1200" y="2377"/>
                    <a:pt x="1212" y="2197"/>
                  </a:cubicBezTo>
                  <a:cubicBezTo>
                    <a:pt x="1229" y="1994"/>
                    <a:pt x="1178" y="1780"/>
                    <a:pt x="1133" y="1583"/>
                  </a:cubicBezTo>
                  <a:cubicBezTo>
                    <a:pt x="1048" y="1206"/>
                    <a:pt x="998" y="828"/>
                    <a:pt x="1217" y="490"/>
                  </a:cubicBezTo>
                  <a:cubicBezTo>
                    <a:pt x="1409" y="198"/>
                    <a:pt x="1741" y="0"/>
                    <a:pt x="2090" y="12"/>
                  </a:cubicBezTo>
                  <a:cubicBezTo>
                    <a:pt x="2434" y="23"/>
                    <a:pt x="2772" y="214"/>
                    <a:pt x="2952" y="507"/>
                  </a:cubicBezTo>
                  <a:cubicBezTo>
                    <a:pt x="3059" y="682"/>
                    <a:pt x="3087" y="879"/>
                    <a:pt x="3132" y="1076"/>
                  </a:cubicBezTo>
                  <a:cubicBezTo>
                    <a:pt x="3177" y="1256"/>
                    <a:pt x="3256" y="1403"/>
                    <a:pt x="3402" y="1527"/>
                  </a:cubicBezTo>
                  <a:cubicBezTo>
                    <a:pt x="3650" y="1735"/>
                    <a:pt x="3982" y="1848"/>
                    <a:pt x="4168" y="2124"/>
                  </a:cubicBezTo>
                  <a:cubicBezTo>
                    <a:pt x="4405" y="2484"/>
                    <a:pt x="4247" y="2918"/>
                    <a:pt x="4056" y="3255"/>
                  </a:cubicBezTo>
                  <a:cubicBezTo>
                    <a:pt x="3954" y="3441"/>
                    <a:pt x="3842" y="3616"/>
                    <a:pt x="3768" y="3813"/>
                  </a:cubicBez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3709557" y="1263913"/>
              <a:ext cx="345606" cy="1079706"/>
            </a:xfrm>
            <a:custGeom>
              <a:rect b="b" l="l" r="r" t="t"/>
              <a:pathLst>
                <a:path extrusionOk="0" h="7779" w="2490">
                  <a:moveTo>
                    <a:pt x="2326" y="1274"/>
                  </a:moveTo>
                  <a:lnTo>
                    <a:pt x="1673" y="1566"/>
                  </a:lnTo>
                  <a:cubicBezTo>
                    <a:pt x="1718" y="1493"/>
                    <a:pt x="1758" y="1426"/>
                    <a:pt x="1791" y="1352"/>
                  </a:cubicBezTo>
                  <a:cubicBezTo>
                    <a:pt x="1910" y="1105"/>
                    <a:pt x="1938" y="823"/>
                    <a:pt x="1831" y="564"/>
                  </a:cubicBezTo>
                  <a:cubicBezTo>
                    <a:pt x="1729" y="305"/>
                    <a:pt x="1521" y="97"/>
                    <a:pt x="1256" y="7"/>
                  </a:cubicBezTo>
                  <a:cubicBezTo>
                    <a:pt x="1245" y="7"/>
                    <a:pt x="1239" y="7"/>
                    <a:pt x="1228" y="7"/>
                  </a:cubicBezTo>
                  <a:cubicBezTo>
                    <a:pt x="1223" y="1"/>
                    <a:pt x="1211" y="1"/>
                    <a:pt x="1206" y="1"/>
                  </a:cubicBezTo>
                  <a:cubicBezTo>
                    <a:pt x="1138" y="1"/>
                    <a:pt x="1121" y="57"/>
                    <a:pt x="1132" y="108"/>
                  </a:cubicBezTo>
                  <a:cubicBezTo>
                    <a:pt x="1138" y="130"/>
                    <a:pt x="1149" y="153"/>
                    <a:pt x="1183" y="164"/>
                  </a:cubicBezTo>
                  <a:cubicBezTo>
                    <a:pt x="1183" y="164"/>
                    <a:pt x="1183" y="164"/>
                    <a:pt x="1183" y="164"/>
                  </a:cubicBezTo>
                  <a:cubicBezTo>
                    <a:pt x="1183" y="164"/>
                    <a:pt x="1183" y="164"/>
                    <a:pt x="1183" y="164"/>
                  </a:cubicBezTo>
                  <a:cubicBezTo>
                    <a:pt x="1431" y="249"/>
                    <a:pt x="1617" y="446"/>
                    <a:pt x="1696" y="694"/>
                  </a:cubicBezTo>
                  <a:cubicBezTo>
                    <a:pt x="1774" y="941"/>
                    <a:pt x="1696" y="1189"/>
                    <a:pt x="1572" y="1409"/>
                  </a:cubicBezTo>
                  <a:cubicBezTo>
                    <a:pt x="1527" y="1482"/>
                    <a:pt x="1482" y="1550"/>
                    <a:pt x="1437" y="1617"/>
                  </a:cubicBezTo>
                  <a:cubicBezTo>
                    <a:pt x="1352" y="1448"/>
                    <a:pt x="1268" y="1279"/>
                    <a:pt x="1189" y="1105"/>
                  </a:cubicBezTo>
                  <a:cubicBezTo>
                    <a:pt x="1138" y="1009"/>
                    <a:pt x="975" y="1065"/>
                    <a:pt x="1025" y="1167"/>
                  </a:cubicBezTo>
                  <a:lnTo>
                    <a:pt x="1324" y="1775"/>
                  </a:lnTo>
                  <a:cubicBezTo>
                    <a:pt x="1132" y="2051"/>
                    <a:pt x="947" y="2327"/>
                    <a:pt x="941" y="2681"/>
                  </a:cubicBezTo>
                  <a:cubicBezTo>
                    <a:pt x="935" y="2907"/>
                    <a:pt x="997" y="3121"/>
                    <a:pt x="1076" y="3323"/>
                  </a:cubicBezTo>
                  <a:cubicBezTo>
                    <a:pt x="1037" y="3284"/>
                    <a:pt x="992" y="3250"/>
                    <a:pt x="947" y="3211"/>
                  </a:cubicBezTo>
                  <a:cubicBezTo>
                    <a:pt x="800" y="3087"/>
                    <a:pt x="654" y="2957"/>
                    <a:pt x="507" y="2834"/>
                  </a:cubicBezTo>
                  <a:cubicBezTo>
                    <a:pt x="423" y="2766"/>
                    <a:pt x="316" y="2895"/>
                    <a:pt x="400" y="2969"/>
                  </a:cubicBezTo>
                  <a:cubicBezTo>
                    <a:pt x="564" y="3109"/>
                    <a:pt x="727" y="3250"/>
                    <a:pt x="896" y="3391"/>
                  </a:cubicBezTo>
                  <a:cubicBezTo>
                    <a:pt x="975" y="3459"/>
                    <a:pt x="1054" y="3537"/>
                    <a:pt x="1138" y="3599"/>
                  </a:cubicBezTo>
                  <a:cubicBezTo>
                    <a:pt x="1155" y="3611"/>
                    <a:pt x="1178" y="3622"/>
                    <a:pt x="1200" y="3628"/>
                  </a:cubicBezTo>
                  <a:cubicBezTo>
                    <a:pt x="1285" y="3830"/>
                    <a:pt x="1363" y="4039"/>
                    <a:pt x="1386" y="4253"/>
                  </a:cubicBezTo>
                  <a:cubicBezTo>
                    <a:pt x="1425" y="4619"/>
                    <a:pt x="1296" y="4957"/>
                    <a:pt x="1121" y="5272"/>
                  </a:cubicBezTo>
                  <a:cubicBezTo>
                    <a:pt x="918" y="4951"/>
                    <a:pt x="710" y="4630"/>
                    <a:pt x="502" y="4309"/>
                  </a:cubicBezTo>
                  <a:cubicBezTo>
                    <a:pt x="440" y="4219"/>
                    <a:pt x="305" y="4315"/>
                    <a:pt x="361" y="4410"/>
                  </a:cubicBezTo>
                  <a:cubicBezTo>
                    <a:pt x="586" y="4748"/>
                    <a:pt x="806" y="5092"/>
                    <a:pt x="1025" y="5435"/>
                  </a:cubicBezTo>
                  <a:cubicBezTo>
                    <a:pt x="918" y="5616"/>
                    <a:pt x="806" y="5784"/>
                    <a:pt x="710" y="5953"/>
                  </a:cubicBezTo>
                  <a:cubicBezTo>
                    <a:pt x="620" y="6100"/>
                    <a:pt x="541" y="6263"/>
                    <a:pt x="479" y="6432"/>
                  </a:cubicBezTo>
                  <a:lnTo>
                    <a:pt x="215" y="5897"/>
                  </a:lnTo>
                  <a:cubicBezTo>
                    <a:pt x="164" y="5801"/>
                    <a:pt x="1" y="5858"/>
                    <a:pt x="51" y="5959"/>
                  </a:cubicBezTo>
                  <a:cubicBezTo>
                    <a:pt x="169" y="6196"/>
                    <a:pt x="293" y="6432"/>
                    <a:pt x="412" y="6674"/>
                  </a:cubicBezTo>
                  <a:cubicBezTo>
                    <a:pt x="333" y="7023"/>
                    <a:pt x="350" y="7384"/>
                    <a:pt x="581" y="7694"/>
                  </a:cubicBezTo>
                  <a:cubicBezTo>
                    <a:pt x="648" y="7778"/>
                    <a:pt x="783" y="7682"/>
                    <a:pt x="721" y="7592"/>
                  </a:cubicBezTo>
                  <a:cubicBezTo>
                    <a:pt x="530" y="7333"/>
                    <a:pt x="507" y="7040"/>
                    <a:pt x="569" y="6747"/>
                  </a:cubicBezTo>
                  <a:lnTo>
                    <a:pt x="1425" y="6241"/>
                  </a:lnTo>
                  <a:cubicBezTo>
                    <a:pt x="1521" y="6184"/>
                    <a:pt x="1420" y="6049"/>
                    <a:pt x="1330" y="6100"/>
                  </a:cubicBezTo>
                  <a:cubicBezTo>
                    <a:pt x="1099" y="6241"/>
                    <a:pt x="868" y="6376"/>
                    <a:pt x="637" y="6511"/>
                  </a:cubicBezTo>
                  <a:cubicBezTo>
                    <a:pt x="704" y="6308"/>
                    <a:pt x="811" y="6117"/>
                    <a:pt x="913" y="5942"/>
                  </a:cubicBezTo>
                  <a:cubicBezTo>
                    <a:pt x="1003" y="5796"/>
                    <a:pt x="1099" y="5649"/>
                    <a:pt x="1189" y="5497"/>
                  </a:cubicBezTo>
                  <a:cubicBezTo>
                    <a:pt x="1549" y="5221"/>
                    <a:pt x="1915" y="4945"/>
                    <a:pt x="2276" y="4669"/>
                  </a:cubicBezTo>
                  <a:cubicBezTo>
                    <a:pt x="2366" y="4602"/>
                    <a:pt x="2270" y="4467"/>
                    <a:pt x="2180" y="4529"/>
                  </a:cubicBezTo>
                  <a:cubicBezTo>
                    <a:pt x="1915" y="4731"/>
                    <a:pt x="1645" y="4934"/>
                    <a:pt x="1380" y="5137"/>
                  </a:cubicBezTo>
                  <a:cubicBezTo>
                    <a:pt x="1510" y="4861"/>
                    <a:pt x="1589" y="4568"/>
                    <a:pt x="1560" y="4253"/>
                  </a:cubicBezTo>
                  <a:cubicBezTo>
                    <a:pt x="1538" y="4027"/>
                    <a:pt x="1453" y="3808"/>
                    <a:pt x="1363" y="3594"/>
                  </a:cubicBezTo>
                  <a:cubicBezTo>
                    <a:pt x="1425" y="3543"/>
                    <a:pt x="1470" y="3464"/>
                    <a:pt x="1521" y="3402"/>
                  </a:cubicBezTo>
                  <a:cubicBezTo>
                    <a:pt x="1583" y="3312"/>
                    <a:pt x="1645" y="3222"/>
                    <a:pt x="1713" y="3132"/>
                  </a:cubicBezTo>
                  <a:cubicBezTo>
                    <a:pt x="1842" y="2952"/>
                    <a:pt x="1972" y="2772"/>
                    <a:pt x="2107" y="2586"/>
                  </a:cubicBezTo>
                  <a:cubicBezTo>
                    <a:pt x="2169" y="2501"/>
                    <a:pt x="2039" y="2389"/>
                    <a:pt x="1972" y="2479"/>
                  </a:cubicBezTo>
                  <a:cubicBezTo>
                    <a:pt x="1752" y="2783"/>
                    <a:pt x="1538" y="3087"/>
                    <a:pt x="1313" y="3391"/>
                  </a:cubicBezTo>
                  <a:cubicBezTo>
                    <a:pt x="1313" y="3397"/>
                    <a:pt x="1301" y="3414"/>
                    <a:pt x="1296" y="3425"/>
                  </a:cubicBezTo>
                  <a:cubicBezTo>
                    <a:pt x="1194" y="3183"/>
                    <a:pt x="1104" y="2935"/>
                    <a:pt x="1110" y="2665"/>
                  </a:cubicBezTo>
                  <a:cubicBezTo>
                    <a:pt x="1121" y="2349"/>
                    <a:pt x="1301" y="2090"/>
                    <a:pt x="1482" y="1837"/>
                  </a:cubicBezTo>
                  <a:cubicBezTo>
                    <a:pt x="1786" y="1702"/>
                    <a:pt x="2084" y="1566"/>
                    <a:pt x="2388" y="1437"/>
                  </a:cubicBezTo>
                  <a:cubicBezTo>
                    <a:pt x="2490" y="1392"/>
                    <a:pt x="2428" y="1229"/>
                    <a:pt x="2326" y="127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612179" y="1214711"/>
              <a:ext cx="1096778" cy="1329680"/>
            </a:xfrm>
            <a:custGeom>
              <a:rect b="b" l="l" r="r" t="t"/>
              <a:pathLst>
                <a:path extrusionOk="0" h="9580" w="7902">
                  <a:moveTo>
                    <a:pt x="1132" y="3357"/>
                  </a:moveTo>
                  <a:cubicBezTo>
                    <a:pt x="1239" y="3880"/>
                    <a:pt x="924" y="4359"/>
                    <a:pt x="946" y="4877"/>
                  </a:cubicBezTo>
                  <a:cubicBezTo>
                    <a:pt x="974" y="5333"/>
                    <a:pt x="1301" y="5671"/>
                    <a:pt x="1690" y="5857"/>
                  </a:cubicBezTo>
                  <a:cubicBezTo>
                    <a:pt x="2168" y="6093"/>
                    <a:pt x="2720" y="6088"/>
                    <a:pt x="3233" y="6206"/>
                  </a:cubicBezTo>
                  <a:cubicBezTo>
                    <a:pt x="3700" y="6319"/>
                    <a:pt x="4128" y="6550"/>
                    <a:pt x="4314" y="7017"/>
                  </a:cubicBezTo>
                  <a:cubicBezTo>
                    <a:pt x="4404" y="7259"/>
                    <a:pt x="4438" y="7513"/>
                    <a:pt x="4500" y="7760"/>
                  </a:cubicBezTo>
                  <a:cubicBezTo>
                    <a:pt x="4550" y="7986"/>
                    <a:pt x="4629" y="8205"/>
                    <a:pt x="4736" y="8414"/>
                  </a:cubicBezTo>
                  <a:cubicBezTo>
                    <a:pt x="4950" y="8808"/>
                    <a:pt x="5266" y="9151"/>
                    <a:pt x="5666" y="9349"/>
                  </a:cubicBezTo>
                  <a:cubicBezTo>
                    <a:pt x="6065" y="9546"/>
                    <a:pt x="6544" y="9579"/>
                    <a:pt x="6961" y="9439"/>
                  </a:cubicBezTo>
                  <a:cubicBezTo>
                    <a:pt x="7361" y="9303"/>
                    <a:pt x="7682" y="8994"/>
                    <a:pt x="7811" y="8588"/>
                  </a:cubicBezTo>
                  <a:cubicBezTo>
                    <a:pt x="7901" y="8307"/>
                    <a:pt x="7901" y="7991"/>
                    <a:pt x="7794" y="7715"/>
                  </a:cubicBezTo>
                  <a:cubicBezTo>
                    <a:pt x="7637" y="6842"/>
                    <a:pt x="6595" y="6527"/>
                    <a:pt x="5958" y="6032"/>
                  </a:cubicBezTo>
                  <a:cubicBezTo>
                    <a:pt x="5767" y="5891"/>
                    <a:pt x="5592" y="5716"/>
                    <a:pt x="5485" y="5502"/>
                  </a:cubicBezTo>
                  <a:cubicBezTo>
                    <a:pt x="5356" y="5260"/>
                    <a:pt x="5322" y="4984"/>
                    <a:pt x="5322" y="4708"/>
                  </a:cubicBezTo>
                  <a:cubicBezTo>
                    <a:pt x="5328" y="4235"/>
                    <a:pt x="5423" y="3762"/>
                    <a:pt x="5339" y="3283"/>
                  </a:cubicBezTo>
                  <a:cubicBezTo>
                    <a:pt x="5260" y="2872"/>
                    <a:pt x="5040" y="2501"/>
                    <a:pt x="4629" y="2349"/>
                  </a:cubicBezTo>
                  <a:cubicBezTo>
                    <a:pt x="4398" y="2258"/>
                    <a:pt x="4145" y="2242"/>
                    <a:pt x="3903" y="2180"/>
                  </a:cubicBezTo>
                  <a:cubicBezTo>
                    <a:pt x="3666" y="2118"/>
                    <a:pt x="3458" y="2005"/>
                    <a:pt x="3272" y="1847"/>
                  </a:cubicBezTo>
                  <a:cubicBezTo>
                    <a:pt x="2568" y="1250"/>
                    <a:pt x="2191" y="102"/>
                    <a:pt x="1138" y="28"/>
                  </a:cubicBezTo>
                  <a:cubicBezTo>
                    <a:pt x="704" y="0"/>
                    <a:pt x="304" y="214"/>
                    <a:pt x="158" y="631"/>
                  </a:cubicBezTo>
                  <a:cubicBezTo>
                    <a:pt x="0" y="1081"/>
                    <a:pt x="147" y="1554"/>
                    <a:pt x="372" y="1949"/>
                  </a:cubicBezTo>
                  <a:cubicBezTo>
                    <a:pt x="637" y="2405"/>
                    <a:pt x="1020" y="2822"/>
                    <a:pt x="1132" y="3357"/>
                  </a:cubicBezTo>
                  <a:close/>
                </a:path>
              </a:pathLst>
            </a:custGeom>
            <a:solidFill>
              <a:srgbClr val="01B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676997" y="1301459"/>
              <a:ext cx="949791" cy="1185886"/>
            </a:xfrm>
            <a:custGeom>
              <a:rect b="b" l="l" r="r" t="t"/>
              <a:pathLst>
                <a:path extrusionOk="0" h="8544" w="6843">
                  <a:moveTo>
                    <a:pt x="141" y="23"/>
                  </a:moveTo>
                  <a:cubicBezTo>
                    <a:pt x="828" y="152"/>
                    <a:pt x="1437" y="642"/>
                    <a:pt x="1696" y="1296"/>
                  </a:cubicBezTo>
                  <a:cubicBezTo>
                    <a:pt x="1718" y="1346"/>
                    <a:pt x="1735" y="1403"/>
                    <a:pt x="1752" y="1459"/>
                  </a:cubicBezTo>
                  <a:cubicBezTo>
                    <a:pt x="1791" y="1335"/>
                    <a:pt x="1825" y="1211"/>
                    <a:pt x="1865" y="1087"/>
                  </a:cubicBezTo>
                  <a:cubicBezTo>
                    <a:pt x="1882" y="1036"/>
                    <a:pt x="1944" y="1014"/>
                    <a:pt x="1989" y="1031"/>
                  </a:cubicBezTo>
                  <a:cubicBezTo>
                    <a:pt x="2045" y="1048"/>
                    <a:pt x="2067" y="1104"/>
                    <a:pt x="2051" y="1160"/>
                  </a:cubicBezTo>
                  <a:lnTo>
                    <a:pt x="1837" y="1870"/>
                  </a:lnTo>
                  <a:cubicBezTo>
                    <a:pt x="1859" y="2045"/>
                    <a:pt x="1870" y="2213"/>
                    <a:pt x="1882" y="2388"/>
                  </a:cubicBezTo>
                  <a:cubicBezTo>
                    <a:pt x="1910" y="2760"/>
                    <a:pt x="1944" y="3160"/>
                    <a:pt x="2191" y="3458"/>
                  </a:cubicBezTo>
                  <a:cubicBezTo>
                    <a:pt x="2349" y="3650"/>
                    <a:pt x="2569" y="3762"/>
                    <a:pt x="2794" y="3852"/>
                  </a:cubicBezTo>
                  <a:cubicBezTo>
                    <a:pt x="2805" y="3830"/>
                    <a:pt x="2805" y="3790"/>
                    <a:pt x="2811" y="3762"/>
                  </a:cubicBezTo>
                  <a:cubicBezTo>
                    <a:pt x="2811" y="3717"/>
                    <a:pt x="2816" y="3666"/>
                    <a:pt x="2816" y="3616"/>
                  </a:cubicBezTo>
                  <a:lnTo>
                    <a:pt x="2833" y="3289"/>
                  </a:lnTo>
                  <a:cubicBezTo>
                    <a:pt x="2845" y="3075"/>
                    <a:pt x="2861" y="2867"/>
                    <a:pt x="2873" y="2658"/>
                  </a:cubicBezTo>
                  <a:cubicBezTo>
                    <a:pt x="2878" y="2529"/>
                    <a:pt x="3075" y="2546"/>
                    <a:pt x="3070" y="2675"/>
                  </a:cubicBezTo>
                  <a:cubicBezTo>
                    <a:pt x="3053" y="2912"/>
                    <a:pt x="3042" y="3148"/>
                    <a:pt x="3030" y="3390"/>
                  </a:cubicBezTo>
                  <a:cubicBezTo>
                    <a:pt x="3019" y="3509"/>
                    <a:pt x="3013" y="3627"/>
                    <a:pt x="3008" y="3745"/>
                  </a:cubicBezTo>
                  <a:cubicBezTo>
                    <a:pt x="3002" y="3807"/>
                    <a:pt x="2997" y="3869"/>
                    <a:pt x="2974" y="3925"/>
                  </a:cubicBezTo>
                  <a:cubicBezTo>
                    <a:pt x="3008" y="3937"/>
                    <a:pt x="3042" y="3948"/>
                    <a:pt x="3075" y="3959"/>
                  </a:cubicBezTo>
                  <a:cubicBezTo>
                    <a:pt x="3402" y="4072"/>
                    <a:pt x="3746" y="4179"/>
                    <a:pt x="4022" y="4399"/>
                  </a:cubicBezTo>
                  <a:cubicBezTo>
                    <a:pt x="4230" y="4567"/>
                    <a:pt x="4388" y="4770"/>
                    <a:pt x="4511" y="4990"/>
                  </a:cubicBezTo>
                  <a:cubicBezTo>
                    <a:pt x="4523" y="4939"/>
                    <a:pt x="4528" y="4883"/>
                    <a:pt x="4540" y="4832"/>
                  </a:cubicBezTo>
                  <a:cubicBezTo>
                    <a:pt x="4562" y="4725"/>
                    <a:pt x="4579" y="4624"/>
                    <a:pt x="4602" y="4522"/>
                  </a:cubicBezTo>
                  <a:lnTo>
                    <a:pt x="4725" y="3892"/>
                  </a:lnTo>
                  <a:cubicBezTo>
                    <a:pt x="4737" y="3841"/>
                    <a:pt x="4776" y="3802"/>
                    <a:pt x="4832" y="3807"/>
                  </a:cubicBezTo>
                  <a:cubicBezTo>
                    <a:pt x="4883" y="3807"/>
                    <a:pt x="4934" y="3858"/>
                    <a:pt x="4923" y="3914"/>
                  </a:cubicBezTo>
                  <a:lnTo>
                    <a:pt x="4782" y="4607"/>
                  </a:lnTo>
                  <a:cubicBezTo>
                    <a:pt x="4759" y="4731"/>
                    <a:pt x="4737" y="4849"/>
                    <a:pt x="4714" y="4973"/>
                  </a:cubicBezTo>
                  <a:cubicBezTo>
                    <a:pt x="4692" y="5063"/>
                    <a:pt x="4680" y="5164"/>
                    <a:pt x="4635" y="5243"/>
                  </a:cubicBezTo>
                  <a:cubicBezTo>
                    <a:pt x="4793" y="5632"/>
                    <a:pt x="4883" y="6054"/>
                    <a:pt x="4979" y="6448"/>
                  </a:cubicBezTo>
                  <a:cubicBezTo>
                    <a:pt x="5080" y="6871"/>
                    <a:pt x="5199" y="7310"/>
                    <a:pt x="5452" y="7659"/>
                  </a:cubicBezTo>
                  <a:cubicBezTo>
                    <a:pt x="5553" y="7287"/>
                    <a:pt x="5649" y="6910"/>
                    <a:pt x="5750" y="6533"/>
                  </a:cubicBezTo>
                  <a:cubicBezTo>
                    <a:pt x="5779" y="6409"/>
                    <a:pt x="5964" y="6482"/>
                    <a:pt x="5936" y="6600"/>
                  </a:cubicBezTo>
                  <a:cubicBezTo>
                    <a:pt x="5824" y="7017"/>
                    <a:pt x="5717" y="7434"/>
                    <a:pt x="5610" y="7845"/>
                  </a:cubicBezTo>
                  <a:cubicBezTo>
                    <a:pt x="5886" y="8138"/>
                    <a:pt x="6274" y="8329"/>
                    <a:pt x="6685" y="8250"/>
                  </a:cubicBezTo>
                  <a:cubicBezTo>
                    <a:pt x="6809" y="8222"/>
                    <a:pt x="6843" y="8419"/>
                    <a:pt x="6719" y="8442"/>
                  </a:cubicBezTo>
                  <a:cubicBezTo>
                    <a:pt x="6223" y="8543"/>
                    <a:pt x="5790" y="8318"/>
                    <a:pt x="5469" y="7975"/>
                  </a:cubicBezTo>
                  <a:cubicBezTo>
                    <a:pt x="5469" y="7975"/>
                    <a:pt x="5463" y="7975"/>
                    <a:pt x="5463" y="7975"/>
                  </a:cubicBezTo>
                  <a:lnTo>
                    <a:pt x="4343" y="7699"/>
                  </a:lnTo>
                  <a:cubicBezTo>
                    <a:pt x="4292" y="7687"/>
                    <a:pt x="4269" y="7620"/>
                    <a:pt x="4286" y="7575"/>
                  </a:cubicBezTo>
                  <a:cubicBezTo>
                    <a:pt x="4303" y="7518"/>
                    <a:pt x="4359" y="7501"/>
                    <a:pt x="4410" y="7518"/>
                  </a:cubicBezTo>
                  <a:lnTo>
                    <a:pt x="5266" y="7727"/>
                  </a:lnTo>
                  <a:cubicBezTo>
                    <a:pt x="5165" y="7580"/>
                    <a:pt x="5080" y="7417"/>
                    <a:pt x="5013" y="7259"/>
                  </a:cubicBezTo>
                  <a:cubicBezTo>
                    <a:pt x="4776" y="6657"/>
                    <a:pt x="4720" y="5975"/>
                    <a:pt x="4478" y="5373"/>
                  </a:cubicBezTo>
                  <a:cubicBezTo>
                    <a:pt x="4354" y="5412"/>
                    <a:pt x="4207" y="5384"/>
                    <a:pt x="4083" y="5373"/>
                  </a:cubicBezTo>
                  <a:cubicBezTo>
                    <a:pt x="3841" y="5356"/>
                    <a:pt x="3605" y="5339"/>
                    <a:pt x="3368" y="5322"/>
                  </a:cubicBezTo>
                  <a:cubicBezTo>
                    <a:pt x="3239" y="5311"/>
                    <a:pt x="3256" y="5114"/>
                    <a:pt x="3385" y="5125"/>
                  </a:cubicBezTo>
                  <a:lnTo>
                    <a:pt x="4005" y="5170"/>
                  </a:lnTo>
                  <a:cubicBezTo>
                    <a:pt x="4100" y="5176"/>
                    <a:pt x="4202" y="5187"/>
                    <a:pt x="4303" y="5193"/>
                  </a:cubicBezTo>
                  <a:cubicBezTo>
                    <a:pt x="4337" y="5193"/>
                    <a:pt x="4365" y="5193"/>
                    <a:pt x="4393" y="5187"/>
                  </a:cubicBezTo>
                  <a:cubicBezTo>
                    <a:pt x="4348" y="5097"/>
                    <a:pt x="4292" y="5001"/>
                    <a:pt x="4230" y="4911"/>
                  </a:cubicBezTo>
                  <a:cubicBezTo>
                    <a:pt x="4016" y="4601"/>
                    <a:pt x="3717" y="4410"/>
                    <a:pt x="3368" y="4275"/>
                  </a:cubicBezTo>
                  <a:cubicBezTo>
                    <a:pt x="3177" y="4201"/>
                    <a:pt x="2985" y="4139"/>
                    <a:pt x="2794" y="4066"/>
                  </a:cubicBezTo>
                  <a:cubicBezTo>
                    <a:pt x="2743" y="4078"/>
                    <a:pt x="2692" y="4078"/>
                    <a:pt x="2642" y="4078"/>
                  </a:cubicBezTo>
                  <a:cubicBezTo>
                    <a:pt x="2524" y="4072"/>
                    <a:pt x="2400" y="4072"/>
                    <a:pt x="2281" y="4072"/>
                  </a:cubicBezTo>
                  <a:lnTo>
                    <a:pt x="1549" y="4061"/>
                  </a:lnTo>
                  <a:cubicBezTo>
                    <a:pt x="1425" y="4061"/>
                    <a:pt x="1442" y="3864"/>
                    <a:pt x="1572" y="3864"/>
                  </a:cubicBezTo>
                  <a:cubicBezTo>
                    <a:pt x="1786" y="3864"/>
                    <a:pt x="2000" y="3869"/>
                    <a:pt x="2214" y="3875"/>
                  </a:cubicBezTo>
                  <a:cubicBezTo>
                    <a:pt x="2270" y="3875"/>
                    <a:pt x="2326" y="3875"/>
                    <a:pt x="2383" y="3875"/>
                  </a:cubicBezTo>
                  <a:cubicBezTo>
                    <a:pt x="2096" y="3700"/>
                    <a:pt x="1893" y="3436"/>
                    <a:pt x="1791" y="3109"/>
                  </a:cubicBezTo>
                  <a:cubicBezTo>
                    <a:pt x="1679" y="2737"/>
                    <a:pt x="1690" y="2343"/>
                    <a:pt x="1651" y="1960"/>
                  </a:cubicBezTo>
                  <a:cubicBezTo>
                    <a:pt x="1651" y="1954"/>
                    <a:pt x="1651" y="1949"/>
                    <a:pt x="1651" y="1943"/>
                  </a:cubicBezTo>
                  <a:cubicBezTo>
                    <a:pt x="1397" y="1831"/>
                    <a:pt x="1149" y="1712"/>
                    <a:pt x="896" y="1600"/>
                  </a:cubicBezTo>
                  <a:cubicBezTo>
                    <a:pt x="851" y="1577"/>
                    <a:pt x="817" y="1526"/>
                    <a:pt x="840" y="1470"/>
                  </a:cubicBezTo>
                  <a:cubicBezTo>
                    <a:pt x="857" y="1425"/>
                    <a:pt x="919" y="1391"/>
                    <a:pt x="964" y="1414"/>
                  </a:cubicBezTo>
                  <a:cubicBezTo>
                    <a:pt x="1178" y="1510"/>
                    <a:pt x="1397" y="1611"/>
                    <a:pt x="1611" y="1712"/>
                  </a:cubicBezTo>
                  <a:cubicBezTo>
                    <a:pt x="1544" y="1386"/>
                    <a:pt x="1409" y="1093"/>
                    <a:pt x="1183" y="834"/>
                  </a:cubicBezTo>
                  <a:cubicBezTo>
                    <a:pt x="907" y="518"/>
                    <a:pt x="530" y="299"/>
                    <a:pt x="125" y="220"/>
                  </a:cubicBezTo>
                  <a:cubicBezTo>
                    <a:pt x="1" y="197"/>
                    <a:pt x="18" y="0"/>
                    <a:pt x="141"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1213165" y="1098955"/>
              <a:ext cx="706757" cy="1370348"/>
            </a:xfrm>
            <a:custGeom>
              <a:rect b="b" l="l" r="r" t="t"/>
              <a:pathLst>
                <a:path extrusionOk="0" h="9873" w="5092">
                  <a:moveTo>
                    <a:pt x="739" y="4405"/>
                  </a:moveTo>
                  <a:cubicBezTo>
                    <a:pt x="817" y="4641"/>
                    <a:pt x="817" y="4878"/>
                    <a:pt x="767" y="5114"/>
                  </a:cubicBezTo>
                  <a:cubicBezTo>
                    <a:pt x="677" y="5537"/>
                    <a:pt x="468" y="5948"/>
                    <a:pt x="496" y="6392"/>
                  </a:cubicBezTo>
                  <a:cubicBezTo>
                    <a:pt x="525" y="6764"/>
                    <a:pt x="761" y="7046"/>
                    <a:pt x="1060" y="7248"/>
                  </a:cubicBezTo>
                  <a:cubicBezTo>
                    <a:pt x="1347" y="7446"/>
                    <a:pt x="1679" y="7581"/>
                    <a:pt x="1944" y="7817"/>
                  </a:cubicBezTo>
                  <a:cubicBezTo>
                    <a:pt x="2096" y="7952"/>
                    <a:pt x="2203" y="8116"/>
                    <a:pt x="2248" y="8313"/>
                  </a:cubicBezTo>
                  <a:cubicBezTo>
                    <a:pt x="2310" y="8549"/>
                    <a:pt x="2310" y="8797"/>
                    <a:pt x="2377" y="9028"/>
                  </a:cubicBezTo>
                  <a:cubicBezTo>
                    <a:pt x="2496" y="9428"/>
                    <a:pt x="2828" y="9732"/>
                    <a:pt x="3239" y="9811"/>
                  </a:cubicBezTo>
                  <a:cubicBezTo>
                    <a:pt x="3571" y="9873"/>
                    <a:pt x="3920" y="9755"/>
                    <a:pt x="4168" y="9529"/>
                  </a:cubicBezTo>
                  <a:cubicBezTo>
                    <a:pt x="4450" y="9366"/>
                    <a:pt x="4692" y="9129"/>
                    <a:pt x="4838" y="8837"/>
                  </a:cubicBezTo>
                  <a:cubicBezTo>
                    <a:pt x="5047" y="8437"/>
                    <a:pt x="5092" y="7952"/>
                    <a:pt x="4951" y="7524"/>
                  </a:cubicBezTo>
                  <a:cubicBezTo>
                    <a:pt x="4810" y="7080"/>
                    <a:pt x="4439" y="6702"/>
                    <a:pt x="4416" y="6218"/>
                  </a:cubicBezTo>
                  <a:cubicBezTo>
                    <a:pt x="4399" y="5790"/>
                    <a:pt x="4641" y="5390"/>
                    <a:pt x="4776" y="4996"/>
                  </a:cubicBezTo>
                  <a:cubicBezTo>
                    <a:pt x="4912" y="4624"/>
                    <a:pt x="4945" y="4236"/>
                    <a:pt x="4714" y="3892"/>
                  </a:cubicBezTo>
                  <a:cubicBezTo>
                    <a:pt x="4506" y="3571"/>
                    <a:pt x="4163" y="3374"/>
                    <a:pt x="3926" y="3081"/>
                  </a:cubicBezTo>
                  <a:cubicBezTo>
                    <a:pt x="3791" y="2923"/>
                    <a:pt x="3706" y="2743"/>
                    <a:pt x="3690" y="2541"/>
                  </a:cubicBezTo>
                  <a:cubicBezTo>
                    <a:pt x="3673" y="2298"/>
                    <a:pt x="3735" y="2056"/>
                    <a:pt x="3785" y="1825"/>
                  </a:cubicBezTo>
                  <a:cubicBezTo>
                    <a:pt x="3881" y="1392"/>
                    <a:pt x="3943" y="952"/>
                    <a:pt x="3684" y="564"/>
                  </a:cubicBezTo>
                  <a:cubicBezTo>
                    <a:pt x="3470" y="226"/>
                    <a:pt x="3081" y="1"/>
                    <a:pt x="2676" y="12"/>
                  </a:cubicBezTo>
                  <a:cubicBezTo>
                    <a:pt x="2282" y="23"/>
                    <a:pt x="1893" y="249"/>
                    <a:pt x="1685" y="586"/>
                  </a:cubicBezTo>
                  <a:cubicBezTo>
                    <a:pt x="1561" y="789"/>
                    <a:pt x="1527" y="1014"/>
                    <a:pt x="1471" y="1240"/>
                  </a:cubicBezTo>
                  <a:cubicBezTo>
                    <a:pt x="1420" y="1448"/>
                    <a:pt x="1330" y="1623"/>
                    <a:pt x="1161" y="1763"/>
                  </a:cubicBezTo>
                  <a:cubicBezTo>
                    <a:pt x="879" y="2006"/>
                    <a:pt x="491" y="2135"/>
                    <a:pt x="277" y="2456"/>
                  </a:cubicBezTo>
                  <a:cubicBezTo>
                    <a:pt x="1" y="2867"/>
                    <a:pt x="187" y="3368"/>
                    <a:pt x="406" y="3763"/>
                  </a:cubicBezTo>
                  <a:cubicBezTo>
                    <a:pt x="525" y="3971"/>
                    <a:pt x="660" y="4179"/>
                    <a:pt x="739" y="4405"/>
                  </a:cubicBez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399984" y="1173211"/>
              <a:ext cx="398765" cy="1248484"/>
            </a:xfrm>
            <a:custGeom>
              <a:rect b="b" l="l" r="r" t="t"/>
              <a:pathLst>
                <a:path extrusionOk="0" h="8995" w="2873">
                  <a:moveTo>
                    <a:pt x="187" y="1476"/>
                  </a:moveTo>
                  <a:lnTo>
                    <a:pt x="941" y="1808"/>
                  </a:lnTo>
                  <a:cubicBezTo>
                    <a:pt x="891" y="1730"/>
                    <a:pt x="846" y="1651"/>
                    <a:pt x="806" y="1566"/>
                  </a:cubicBezTo>
                  <a:cubicBezTo>
                    <a:pt x="671" y="1273"/>
                    <a:pt x="637" y="952"/>
                    <a:pt x="761" y="654"/>
                  </a:cubicBezTo>
                  <a:cubicBezTo>
                    <a:pt x="879" y="355"/>
                    <a:pt x="1121" y="113"/>
                    <a:pt x="1426" y="12"/>
                  </a:cubicBezTo>
                  <a:cubicBezTo>
                    <a:pt x="1437" y="6"/>
                    <a:pt x="1448" y="6"/>
                    <a:pt x="1454" y="6"/>
                  </a:cubicBezTo>
                  <a:cubicBezTo>
                    <a:pt x="1465" y="6"/>
                    <a:pt x="1476" y="1"/>
                    <a:pt x="1488" y="1"/>
                  </a:cubicBezTo>
                  <a:cubicBezTo>
                    <a:pt x="1561" y="1"/>
                    <a:pt x="1583" y="68"/>
                    <a:pt x="1566" y="125"/>
                  </a:cubicBezTo>
                  <a:cubicBezTo>
                    <a:pt x="1561" y="153"/>
                    <a:pt x="1544" y="175"/>
                    <a:pt x="1510" y="192"/>
                  </a:cubicBezTo>
                  <a:cubicBezTo>
                    <a:pt x="1510" y="192"/>
                    <a:pt x="1510" y="192"/>
                    <a:pt x="1510" y="192"/>
                  </a:cubicBezTo>
                  <a:cubicBezTo>
                    <a:pt x="1510" y="192"/>
                    <a:pt x="1510" y="192"/>
                    <a:pt x="1510" y="192"/>
                  </a:cubicBezTo>
                  <a:cubicBezTo>
                    <a:pt x="1223" y="288"/>
                    <a:pt x="1003" y="513"/>
                    <a:pt x="919" y="806"/>
                  </a:cubicBezTo>
                  <a:cubicBezTo>
                    <a:pt x="829" y="1093"/>
                    <a:pt x="913" y="1375"/>
                    <a:pt x="1060" y="1628"/>
                  </a:cubicBezTo>
                  <a:cubicBezTo>
                    <a:pt x="1110" y="1713"/>
                    <a:pt x="1161" y="1792"/>
                    <a:pt x="1217" y="1870"/>
                  </a:cubicBezTo>
                  <a:cubicBezTo>
                    <a:pt x="1313" y="1673"/>
                    <a:pt x="1409" y="1476"/>
                    <a:pt x="1504" y="1279"/>
                  </a:cubicBezTo>
                  <a:cubicBezTo>
                    <a:pt x="1561" y="1166"/>
                    <a:pt x="1747" y="1234"/>
                    <a:pt x="1690" y="1352"/>
                  </a:cubicBezTo>
                  <a:lnTo>
                    <a:pt x="1347" y="2056"/>
                  </a:lnTo>
                  <a:cubicBezTo>
                    <a:pt x="1566" y="2372"/>
                    <a:pt x="1780" y="2693"/>
                    <a:pt x="1792" y="3104"/>
                  </a:cubicBezTo>
                  <a:cubicBezTo>
                    <a:pt x="1792" y="3363"/>
                    <a:pt x="1718" y="3605"/>
                    <a:pt x="1628" y="3847"/>
                  </a:cubicBezTo>
                  <a:cubicBezTo>
                    <a:pt x="1679" y="3802"/>
                    <a:pt x="1730" y="3757"/>
                    <a:pt x="1786" y="3712"/>
                  </a:cubicBezTo>
                  <a:cubicBezTo>
                    <a:pt x="1949" y="3565"/>
                    <a:pt x="2118" y="3425"/>
                    <a:pt x="2287" y="3278"/>
                  </a:cubicBezTo>
                  <a:cubicBezTo>
                    <a:pt x="2383" y="3194"/>
                    <a:pt x="2512" y="3346"/>
                    <a:pt x="2417" y="3430"/>
                  </a:cubicBezTo>
                  <a:cubicBezTo>
                    <a:pt x="2225" y="3594"/>
                    <a:pt x="2034" y="3757"/>
                    <a:pt x="1842" y="3920"/>
                  </a:cubicBezTo>
                  <a:cubicBezTo>
                    <a:pt x="1752" y="3999"/>
                    <a:pt x="1662" y="4089"/>
                    <a:pt x="1561" y="4157"/>
                  </a:cubicBezTo>
                  <a:cubicBezTo>
                    <a:pt x="1538" y="4179"/>
                    <a:pt x="1510" y="4191"/>
                    <a:pt x="1488" y="4196"/>
                  </a:cubicBezTo>
                  <a:cubicBezTo>
                    <a:pt x="1392" y="4433"/>
                    <a:pt x="1302" y="4669"/>
                    <a:pt x="1274" y="4917"/>
                  </a:cubicBezTo>
                  <a:cubicBezTo>
                    <a:pt x="1228" y="5339"/>
                    <a:pt x="1375" y="5728"/>
                    <a:pt x="1578" y="6094"/>
                  </a:cubicBezTo>
                  <a:cubicBezTo>
                    <a:pt x="1820" y="5722"/>
                    <a:pt x="2056" y="5351"/>
                    <a:pt x="2298" y="4979"/>
                  </a:cubicBezTo>
                  <a:cubicBezTo>
                    <a:pt x="2366" y="4872"/>
                    <a:pt x="2529" y="4990"/>
                    <a:pt x="2456" y="5097"/>
                  </a:cubicBezTo>
                  <a:cubicBezTo>
                    <a:pt x="2203" y="5491"/>
                    <a:pt x="1944" y="5891"/>
                    <a:pt x="1690" y="6285"/>
                  </a:cubicBezTo>
                  <a:cubicBezTo>
                    <a:pt x="1814" y="6488"/>
                    <a:pt x="1944" y="6685"/>
                    <a:pt x="2056" y="6877"/>
                  </a:cubicBezTo>
                  <a:cubicBezTo>
                    <a:pt x="2158" y="7051"/>
                    <a:pt x="2248" y="7243"/>
                    <a:pt x="2321" y="7440"/>
                  </a:cubicBezTo>
                  <a:cubicBezTo>
                    <a:pt x="2422" y="7232"/>
                    <a:pt x="2529" y="7023"/>
                    <a:pt x="2631" y="6820"/>
                  </a:cubicBezTo>
                  <a:cubicBezTo>
                    <a:pt x="2687" y="6708"/>
                    <a:pt x="2873" y="6775"/>
                    <a:pt x="2817" y="6888"/>
                  </a:cubicBezTo>
                  <a:lnTo>
                    <a:pt x="2400" y="7716"/>
                  </a:lnTo>
                  <a:cubicBezTo>
                    <a:pt x="2496" y="8116"/>
                    <a:pt x="2467" y="8532"/>
                    <a:pt x="2208" y="8893"/>
                  </a:cubicBezTo>
                  <a:cubicBezTo>
                    <a:pt x="2130" y="8994"/>
                    <a:pt x="1966" y="8882"/>
                    <a:pt x="2045" y="8775"/>
                  </a:cubicBezTo>
                  <a:cubicBezTo>
                    <a:pt x="2265" y="8476"/>
                    <a:pt x="2293" y="8138"/>
                    <a:pt x="2220" y="7800"/>
                  </a:cubicBezTo>
                  <a:cubicBezTo>
                    <a:pt x="1887" y="7603"/>
                    <a:pt x="1561" y="7412"/>
                    <a:pt x="1228" y="7215"/>
                  </a:cubicBezTo>
                  <a:cubicBezTo>
                    <a:pt x="1116" y="7153"/>
                    <a:pt x="1234" y="6989"/>
                    <a:pt x="1341" y="7051"/>
                  </a:cubicBezTo>
                  <a:cubicBezTo>
                    <a:pt x="1611" y="7209"/>
                    <a:pt x="1876" y="7367"/>
                    <a:pt x="2141" y="7524"/>
                  </a:cubicBezTo>
                  <a:cubicBezTo>
                    <a:pt x="2056" y="7294"/>
                    <a:pt x="1944" y="7068"/>
                    <a:pt x="1820" y="6871"/>
                  </a:cubicBezTo>
                  <a:cubicBezTo>
                    <a:pt x="1718" y="6702"/>
                    <a:pt x="1606" y="6528"/>
                    <a:pt x="1504" y="6353"/>
                  </a:cubicBezTo>
                  <a:cubicBezTo>
                    <a:pt x="1082" y="6038"/>
                    <a:pt x="665" y="5717"/>
                    <a:pt x="243" y="5401"/>
                  </a:cubicBezTo>
                  <a:cubicBezTo>
                    <a:pt x="142" y="5323"/>
                    <a:pt x="254" y="5159"/>
                    <a:pt x="356" y="5238"/>
                  </a:cubicBezTo>
                  <a:cubicBezTo>
                    <a:pt x="665" y="5469"/>
                    <a:pt x="975" y="5705"/>
                    <a:pt x="1279" y="5936"/>
                  </a:cubicBezTo>
                  <a:cubicBezTo>
                    <a:pt x="1133" y="5615"/>
                    <a:pt x="1037" y="5283"/>
                    <a:pt x="1076" y="4917"/>
                  </a:cubicBezTo>
                  <a:cubicBezTo>
                    <a:pt x="1099" y="4652"/>
                    <a:pt x="1195" y="4405"/>
                    <a:pt x="1302" y="4157"/>
                  </a:cubicBezTo>
                  <a:cubicBezTo>
                    <a:pt x="1228" y="4100"/>
                    <a:pt x="1172" y="4005"/>
                    <a:pt x="1121" y="3932"/>
                  </a:cubicBezTo>
                  <a:cubicBezTo>
                    <a:pt x="1048" y="3830"/>
                    <a:pt x="969" y="3729"/>
                    <a:pt x="896" y="3622"/>
                  </a:cubicBezTo>
                  <a:lnTo>
                    <a:pt x="446" y="2991"/>
                  </a:lnTo>
                  <a:cubicBezTo>
                    <a:pt x="367" y="2890"/>
                    <a:pt x="519" y="2760"/>
                    <a:pt x="592" y="2867"/>
                  </a:cubicBezTo>
                  <a:cubicBezTo>
                    <a:pt x="851" y="3216"/>
                    <a:pt x="1099" y="3571"/>
                    <a:pt x="1358" y="3920"/>
                  </a:cubicBezTo>
                  <a:cubicBezTo>
                    <a:pt x="1364" y="3932"/>
                    <a:pt x="1369" y="3943"/>
                    <a:pt x="1381" y="3960"/>
                  </a:cubicBezTo>
                  <a:cubicBezTo>
                    <a:pt x="1499" y="3678"/>
                    <a:pt x="1600" y="3391"/>
                    <a:pt x="1595" y="3087"/>
                  </a:cubicBezTo>
                  <a:cubicBezTo>
                    <a:pt x="1583" y="2715"/>
                    <a:pt x="1375" y="2417"/>
                    <a:pt x="1161" y="2124"/>
                  </a:cubicBezTo>
                  <a:lnTo>
                    <a:pt x="119" y="1662"/>
                  </a:lnTo>
                  <a:cubicBezTo>
                    <a:pt x="1" y="1606"/>
                    <a:pt x="68" y="1420"/>
                    <a:pt x="187" y="147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469913" y="1954080"/>
              <a:ext cx="1267915" cy="830287"/>
            </a:xfrm>
            <a:custGeom>
              <a:rect b="b" l="l" r="r" t="t"/>
              <a:pathLst>
                <a:path extrusionOk="0" h="5982" w="9135">
                  <a:moveTo>
                    <a:pt x="2912" y="4551"/>
                  </a:moveTo>
                  <a:cubicBezTo>
                    <a:pt x="3154" y="4602"/>
                    <a:pt x="3351" y="4731"/>
                    <a:pt x="3526" y="4900"/>
                  </a:cubicBezTo>
                  <a:cubicBezTo>
                    <a:pt x="3841" y="5199"/>
                    <a:pt x="4077" y="5598"/>
                    <a:pt x="4472" y="5807"/>
                  </a:cubicBezTo>
                  <a:cubicBezTo>
                    <a:pt x="4798" y="5981"/>
                    <a:pt x="5164" y="5931"/>
                    <a:pt x="5491" y="5784"/>
                  </a:cubicBezTo>
                  <a:cubicBezTo>
                    <a:pt x="5812" y="5643"/>
                    <a:pt x="6105" y="5435"/>
                    <a:pt x="6448" y="5334"/>
                  </a:cubicBezTo>
                  <a:cubicBezTo>
                    <a:pt x="6640" y="5283"/>
                    <a:pt x="6837" y="5277"/>
                    <a:pt x="7028" y="5339"/>
                  </a:cubicBezTo>
                  <a:cubicBezTo>
                    <a:pt x="7259" y="5412"/>
                    <a:pt x="7468" y="5548"/>
                    <a:pt x="7704" y="5610"/>
                  </a:cubicBezTo>
                  <a:cubicBezTo>
                    <a:pt x="8098" y="5722"/>
                    <a:pt x="8538" y="5604"/>
                    <a:pt x="8819" y="5300"/>
                  </a:cubicBezTo>
                  <a:cubicBezTo>
                    <a:pt x="9050" y="5046"/>
                    <a:pt x="9135" y="4692"/>
                    <a:pt x="9073" y="4359"/>
                  </a:cubicBezTo>
                  <a:cubicBezTo>
                    <a:pt x="9090" y="4033"/>
                    <a:pt x="9011" y="3706"/>
                    <a:pt x="8847" y="3419"/>
                  </a:cubicBezTo>
                  <a:cubicBezTo>
                    <a:pt x="8617" y="3030"/>
                    <a:pt x="8228" y="2743"/>
                    <a:pt x="7789" y="2631"/>
                  </a:cubicBezTo>
                  <a:cubicBezTo>
                    <a:pt x="7338" y="2512"/>
                    <a:pt x="6826" y="2631"/>
                    <a:pt x="6403" y="2394"/>
                  </a:cubicBezTo>
                  <a:cubicBezTo>
                    <a:pt x="6026" y="2180"/>
                    <a:pt x="5818" y="1763"/>
                    <a:pt x="5559" y="1437"/>
                  </a:cubicBezTo>
                  <a:cubicBezTo>
                    <a:pt x="5311" y="1127"/>
                    <a:pt x="5001" y="890"/>
                    <a:pt x="4584" y="902"/>
                  </a:cubicBezTo>
                  <a:cubicBezTo>
                    <a:pt x="4207" y="913"/>
                    <a:pt x="3858" y="1093"/>
                    <a:pt x="3481" y="1144"/>
                  </a:cubicBezTo>
                  <a:cubicBezTo>
                    <a:pt x="3278" y="1172"/>
                    <a:pt x="3081" y="1149"/>
                    <a:pt x="2901" y="1054"/>
                  </a:cubicBezTo>
                  <a:cubicBezTo>
                    <a:pt x="2687" y="947"/>
                    <a:pt x="2512" y="761"/>
                    <a:pt x="2343" y="598"/>
                  </a:cubicBezTo>
                  <a:cubicBezTo>
                    <a:pt x="2028" y="288"/>
                    <a:pt x="1690" y="1"/>
                    <a:pt x="1217" y="12"/>
                  </a:cubicBezTo>
                  <a:cubicBezTo>
                    <a:pt x="817" y="17"/>
                    <a:pt x="423" y="220"/>
                    <a:pt x="214" y="575"/>
                  </a:cubicBezTo>
                  <a:cubicBezTo>
                    <a:pt x="17" y="919"/>
                    <a:pt x="0" y="1363"/>
                    <a:pt x="175" y="1718"/>
                  </a:cubicBezTo>
                  <a:cubicBezTo>
                    <a:pt x="282" y="1932"/>
                    <a:pt x="456" y="2079"/>
                    <a:pt x="620" y="2248"/>
                  </a:cubicBezTo>
                  <a:cubicBezTo>
                    <a:pt x="766" y="2400"/>
                    <a:pt x="868" y="2569"/>
                    <a:pt x="896" y="2783"/>
                  </a:cubicBezTo>
                  <a:cubicBezTo>
                    <a:pt x="952" y="3154"/>
                    <a:pt x="856" y="3554"/>
                    <a:pt x="1014" y="3903"/>
                  </a:cubicBezTo>
                  <a:cubicBezTo>
                    <a:pt x="1217" y="4354"/>
                    <a:pt x="1746" y="4466"/>
                    <a:pt x="2191" y="4489"/>
                  </a:cubicBezTo>
                  <a:cubicBezTo>
                    <a:pt x="2433" y="4495"/>
                    <a:pt x="2675" y="4495"/>
                    <a:pt x="2912" y="4551"/>
                  </a:cubicBezTo>
                  <a:close/>
                </a:path>
              </a:pathLst>
            </a:custGeom>
            <a:solidFill>
              <a:srgbClr val="115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559714" y="2045546"/>
              <a:ext cx="1118708" cy="605851"/>
            </a:xfrm>
            <a:custGeom>
              <a:rect b="b" l="l" r="r" t="t"/>
              <a:pathLst>
                <a:path extrusionOk="0" h="4365" w="8060">
                  <a:moveTo>
                    <a:pt x="654" y="1943"/>
                  </a:moveTo>
                  <a:lnTo>
                    <a:pt x="1341" y="1482"/>
                  </a:lnTo>
                  <a:cubicBezTo>
                    <a:pt x="1245" y="1482"/>
                    <a:pt x="1155" y="1482"/>
                    <a:pt x="1060" y="1470"/>
                  </a:cubicBezTo>
                  <a:cubicBezTo>
                    <a:pt x="744" y="1431"/>
                    <a:pt x="457" y="1284"/>
                    <a:pt x="266" y="1020"/>
                  </a:cubicBezTo>
                  <a:cubicBezTo>
                    <a:pt x="80" y="766"/>
                    <a:pt x="1" y="428"/>
                    <a:pt x="74" y="119"/>
                  </a:cubicBezTo>
                  <a:cubicBezTo>
                    <a:pt x="74" y="107"/>
                    <a:pt x="80" y="102"/>
                    <a:pt x="85" y="91"/>
                  </a:cubicBezTo>
                  <a:cubicBezTo>
                    <a:pt x="91" y="79"/>
                    <a:pt x="91" y="74"/>
                    <a:pt x="97" y="62"/>
                  </a:cubicBezTo>
                  <a:cubicBezTo>
                    <a:pt x="136" y="0"/>
                    <a:pt x="209" y="17"/>
                    <a:pt x="243" y="62"/>
                  </a:cubicBezTo>
                  <a:cubicBezTo>
                    <a:pt x="266" y="79"/>
                    <a:pt x="277" y="102"/>
                    <a:pt x="271" y="141"/>
                  </a:cubicBezTo>
                  <a:cubicBezTo>
                    <a:pt x="271" y="141"/>
                    <a:pt x="271" y="141"/>
                    <a:pt x="271" y="141"/>
                  </a:cubicBezTo>
                  <a:lnTo>
                    <a:pt x="271" y="141"/>
                  </a:lnTo>
                  <a:cubicBezTo>
                    <a:pt x="204" y="434"/>
                    <a:pt x="277" y="744"/>
                    <a:pt x="474" y="969"/>
                  </a:cubicBezTo>
                  <a:cubicBezTo>
                    <a:pt x="671" y="1200"/>
                    <a:pt x="958" y="1273"/>
                    <a:pt x="1251" y="1284"/>
                  </a:cubicBezTo>
                  <a:cubicBezTo>
                    <a:pt x="1347" y="1290"/>
                    <a:pt x="1443" y="1284"/>
                    <a:pt x="1538" y="1284"/>
                  </a:cubicBezTo>
                  <a:cubicBezTo>
                    <a:pt x="1426" y="1099"/>
                    <a:pt x="1307" y="907"/>
                    <a:pt x="1195" y="721"/>
                  </a:cubicBezTo>
                  <a:cubicBezTo>
                    <a:pt x="1127" y="614"/>
                    <a:pt x="1279" y="496"/>
                    <a:pt x="1347" y="603"/>
                  </a:cubicBezTo>
                  <a:lnTo>
                    <a:pt x="1764" y="1273"/>
                  </a:lnTo>
                  <a:cubicBezTo>
                    <a:pt x="2152" y="1251"/>
                    <a:pt x="2535" y="1239"/>
                    <a:pt x="2884" y="1448"/>
                  </a:cubicBezTo>
                  <a:cubicBezTo>
                    <a:pt x="3109" y="1583"/>
                    <a:pt x="3278" y="1774"/>
                    <a:pt x="3430" y="1977"/>
                  </a:cubicBezTo>
                  <a:cubicBezTo>
                    <a:pt x="3419" y="1910"/>
                    <a:pt x="3408" y="1842"/>
                    <a:pt x="3402" y="1780"/>
                  </a:cubicBezTo>
                  <a:cubicBezTo>
                    <a:pt x="3369" y="1560"/>
                    <a:pt x="3335" y="1341"/>
                    <a:pt x="3301" y="1121"/>
                  </a:cubicBezTo>
                  <a:cubicBezTo>
                    <a:pt x="3284" y="992"/>
                    <a:pt x="3476" y="969"/>
                    <a:pt x="3498" y="1093"/>
                  </a:cubicBezTo>
                  <a:cubicBezTo>
                    <a:pt x="3532" y="1341"/>
                    <a:pt x="3571" y="1589"/>
                    <a:pt x="3611" y="1836"/>
                  </a:cubicBezTo>
                  <a:cubicBezTo>
                    <a:pt x="3628" y="1960"/>
                    <a:pt x="3656" y="2079"/>
                    <a:pt x="3661" y="2202"/>
                  </a:cubicBezTo>
                  <a:cubicBezTo>
                    <a:pt x="3667" y="2231"/>
                    <a:pt x="3661" y="2259"/>
                    <a:pt x="3656" y="2287"/>
                  </a:cubicBezTo>
                  <a:cubicBezTo>
                    <a:pt x="3802" y="2495"/>
                    <a:pt x="3954" y="2692"/>
                    <a:pt x="4151" y="2850"/>
                  </a:cubicBezTo>
                  <a:cubicBezTo>
                    <a:pt x="4484" y="3115"/>
                    <a:pt x="4895" y="3194"/>
                    <a:pt x="5311" y="3216"/>
                  </a:cubicBezTo>
                  <a:cubicBezTo>
                    <a:pt x="5126" y="2816"/>
                    <a:pt x="4934" y="2416"/>
                    <a:pt x="4748" y="2017"/>
                  </a:cubicBezTo>
                  <a:cubicBezTo>
                    <a:pt x="4692" y="1904"/>
                    <a:pt x="4878" y="1825"/>
                    <a:pt x="4928" y="1943"/>
                  </a:cubicBezTo>
                  <a:cubicBezTo>
                    <a:pt x="5131" y="2366"/>
                    <a:pt x="5334" y="2794"/>
                    <a:pt x="5531" y="3222"/>
                  </a:cubicBezTo>
                  <a:cubicBezTo>
                    <a:pt x="5768" y="3227"/>
                    <a:pt x="6004" y="3222"/>
                    <a:pt x="6229" y="3227"/>
                  </a:cubicBezTo>
                  <a:cubicBezTo>
                    <a:pt x="6432" y="3233"/>
                    <a:pt x="6640" y="3256"/>
                    <a:pt x="6843" y="3301"/>
                  </a:cubicBezTo>
                  <a:lnTo>
                    <a:pt x="6483" y="2709"/>
                  </a:lnTo>
                  <a:cubicBezTo>
                    <a:pt x="6415" y="2602"/>
                    <a:pt x="6573" y="2478"/>
                    <a:pt x="6640" y="2585"/>
                  </a:cubicBezTo>
                  <a:cubicBezTo>
                    <a:pt x="6798" y="2850"/>
                    <a:pt x="6961" y="3115"/>
                    <a:pt x="7119" y="3379"/>
                  </a:cubicBezTo>
                  <a:cubicBezTo>
                    <a:pt x="7513" y="3515"/>
                    <a:pt x="7851" y="3757"/>
                    <a:pt x="8015" y="4168"/>
                  </a:cubicBezTo>
                  <a:cubicBezTo>
                    <a:pt x="8060" y="4286"/>
                    <a:pt x="7879" y="4365"/>
                    <a:pt x="7834" y="4247"/>
                  </a:cubicBezTo>
                  <a:cubicBezTo>
                    <a:pt x="7694" y="3898"/>
                    <a:pt x="7423" y="3695"/>
                    <a:pt x="7097" y="3577"/>
                  </a:cubicBezTo>
                  <a:cubicBezTo>
                    <a:pt x="6759" y="3751"/>
                    <a:pt x="6415" y="3931"/>
                    <a:pt x="6077" y="4106"/>
                  </a:cubicBezTo>
                  <a:cubicBezTo>
                    <a:pt x="5965" y="4168"/>
                    <a:pt x="5886" y="3982"/>
                    <a:pt x="5998" y="3926"/>
                  </a:cubicBezTo>
                  <a:cubicBezTo>
                    <a:pt x="6274" y="3785"/>
                    <a:pt x="6550" y="3638"/>
                    <a:pt x="6821" y="3498"/>
                  </a:cubicBezTo>
                  <a:cubicBezTo>
                    <a:pt x="6579" y="3441"/>
                    <a:pt x="6331" y="3424"/>
                    <a:pt x="6100" y="3419"/>
                  </a:cubicBezTo>
                  <a:cubicBezTo>
                    <a:pt x="5897" y="3419"/>
                    <a:pt x="5694" y="3419"/>
                    <a:pt x="5492" y="3413"/>
                  </a:cubicBezTo>
                  <a:cubicBezTo>
                    <a:pt x="4996" y="3605"/>
                    <a:pt x="4506" y="3791"/>
                    <a:pt x="4016" y="3976"/>
                  </a:cubicBezTo>
                  <a:cubicBezTo>
                    <a:pt x="3898" y="4021"/>
                    <a:pt x="3819" y="3841"/>
                    <a:pt x="3937" y="3796"/>
                  </a:cubicBezTo>
                  <a:cubicBezTo>
                    <a:pt x="4298" y="3661"/>
                    <a:pt x="4658" y="3520"/>
                    <a:pt x="5019" y="3385"/>
                  </a:cubicBezTo>
                  <a:cubicBezTo>
                    <a:pt x="4669" y="3340"/>
                    <a:pt x="4337" y="3244"/>
                    <a:pt x="4050" y="3019"/>
                  </a:cubicBezTo>
                  <a:cubicBezTo>
                    <a:pt x="3836" y="2856"/>
                    <a:pt x="3678" y="2642"/>
                    <a:pt x="3521" y="2422"/>
                  </a:cubicBezTo>
                  <a:cubicBezTo>
                    <a:pt x="3430" y="2456"/>
                    <a:pt x="3329" y="2450"/>
                    <a:pt x="3233" y="2456"/>
                  </a:cubicBezTo>
                  <a:lnTo>
                    <a:pt x="2856" y="2484"/>
                  </a:lnTo>
                  <a:cubicBezTo>
                    <a:pt x="2597" y="2501"/>
                    <a:pt x="2338" y="2518"/>
                    <a:pt x="2079" y="2535"/>
                  </a:cubicBezTo>
                  <a:cubicBezTo>
                    <a:pt x="1955" y="2540"/>
                    <a:pt x="1927" y="2343"/>
                    <a:pt x="2051" y="2338"/>
                  </a:cubicBezTo>
                  <a:cubicBezTo>
                    <a:pt x="2484" y="2309"/>
                    <a:pt x="2918" y="2281"/>
                    <a:pt x="3352" y="2253"/>
                  </a:cubicBezTo>
                  <a:cubicBezTo>
                    <a:pt x="3363" y="2253"/>
                    <a:pt x="3380" y="2253"/>
                    <a:pt x="3397" y="2253"/>
                  </a:cubicBezTo>
                  <a:cubicBezTo>
                    <a:pt x="3222" y="2000"/>
                    <a:pt x="3031" y="1763"/>
                    <a:pt x="2766" y="1605"/>
                  </a:cubicBezTo>
                  <a:cubicBezTo>
                    <a:pt x="2451" y="1420"/>
                    <a:pt x="2085" y="1437"/>
                    <a:pt x="1724" y="1459"/>
                  </a:cubicBezTo>
                  <a:cubicBezTo>
                    <a:pt x="1409" y="1673"/>
                    <a:pt x="1093" y="1887"/>
                    <a:pt x="778" y="2101"/>
                  </a:cubicBezTo>
                  <a:cubicBezTo>
                    <a:pt x="671" y="2174"/>
                    <a:pt x="553" y="2017"/>
                    <a:pt x="654" y="194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1246892" y="1958799"/>
              <a:ext cx="2947643" cy="2107362"/>
            </a:xfrm>
            <a:custGeom>
              <a:rect b="b" l="l" r="r" t="t"/>
              <a:pathLst>
                <a:path extrusionOk="0" h="15183" w="21237">
                  <a:moveTo>
                    <a:pt x="21237" y="15183"/>
                  </a:moveTo>
                  <a:lnTo>
                    <a:pt x="0" y="15183"/>
                  </a:lnTo>
                  <a:lnTo>
                    <a:pt x="0" y="0"/>
                  </a:lnTo>
                  <a:lnTo>
                    <a:pt x="21237" y="0"/>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1320315" y="1959631"/>
              <a:ext cx="2874219" cy="2106530"/>
            </a:xfrm>
            <a:custGeom>
              <a:rect b="b" l="l" r="r" t="t"/>
              <a:pathLst>
                <a:path extrusionOk="0" h="15177" w="20708">
                  <a:moveTo>
                    <a:pt x="20708" y="15177"/>
                  </a:moveTo>
                  <a:lnTo>
                    <a:pt x="0" y="15177"/>
                  </a:lnTo>
                  <a:lnTo>
                    <a:pt x="0" y="0"/>
                  </a:lnTo>
                  <a:lnTo>
                    <a:pt x="20708"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1370282" y="2072889"/>
              <a:ext cx="2774284" cy="1931645"/>
            </a:xfrm>
            <a:custGeom>
              <a:rect b="b" l="l" r="r" t="t"/>
              <a:pathLst>
                <a:path extrusionOk="0" h="13917" w="19988">
                  <a:moveTo>
                    <a:pt x="19987" y="13916"/>
                  </a:moveTo>
                  <a:lnTo>
                    <a:pt x="1" y="13916"/>
                  </a:lnTo>
                  <a:lnTo>
                    <a:pt x="1" y="1"/>
                  </a:lnTo>
                  <a:lnTo>
                    <a:pt x="19987" y="1"/>
                  </a:lnTo>
                  <a:close/>
                </a:path>
              </a:pathLst>
            </a:custGeom>
            <a:solidFill>
              <a:srgbClr val="5CCF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2112840" y="4066005"/>
              <a:ext cx="1727612" cy="515355"/>
            </a:xfrm>
            <a:custGeom>
              <a:rect b="b" l="l" r="r" t="t"/>
              <a:pathLst>
                <a:path extrusionOk="0" h="3713" w="12447">
                  <a:moveTo>
                    <a:pt x="1043" y="1"/>
                  </a:moveTo>
                  <a:cubicBezTo>
                    <a:pt x="1043" y="1"/>
                    <a:pt x="1" y="575"/>
                    <a:pt x="1" y="3712"/>
                  </a:cubicBezTo>
                  <a:lnTo>
                    <a:pt x="12446" y="3712"/>
                  </a:lnTo>
                  <a:lnTo>
                    <a:pt x="12446" y="2800"/>
                  </a:lnTo>
                  <a:lnTo>
                    <a:pt x="5666" y="2800"/>
                  </a:lnTo>
                  <a:cubicBezTo>
                    <a:pt x="5666" y="2800"/>
                    <a:pt x="5469" y="1448"/>
                    <a:pt x="6494"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2128524" y="4066005"/>
              <a:ext cx="885667" cy="287866"/>
            </a:xfrm>
            <a:custGeom>
              <a:rect b="b" l="l" r="r" t="t"/>
              <a:pathLst>
                <a:path extrusionOk="0" h="2074" w="6381">
                  <a:moveTo>
                    <a:pt x="6381" y="1"/>
                  </a:moveTo>
                  <a:lnTo>
                    <a:pt x="0" y="2073"/>
                  </a:lnTo>
                  <a:cubicBezTo>
                    <a:pt x="0" y="2073"/>
                    <a:pt x="192" y="536"/>
                    <a:pt x="93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2115199" y="4454496"/>
              <a:ext cx="1725253" cy="36087"/>
            </a:xfrm>
            <a:custGeom>
              <a:rect b="b" l="l" r="r" t="t"/>
              <a:pathLst>
                <a:path extrusionOk="0" h="260" w="12430">
                  <a:moveTo>
                    <a:pt x="1" y="260"/>
                  </a:moveTo>
                  <a:lnTo>
                    <a:pt x="12429" y="260"/>
                  </a:lnTo>
                  <a:lnTo>
                    <a:pt x="12429" y="1"/>
                  </a:lnTo>
                  <a:lnTo>
                    <a:pt x="1" y="1"/>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2664692" y="1979063"/>
              <a:ext cx="78282" cy="77588"/>
            </a:xfrm>
            <a:custGeom>
              <a:rect b="b" l="l" r="r" t="t"/>
              <a:pathLst>
                <a:path extrusionOk="0" h="559" w="564">
                  <a:moveTo>
                    <a:pt x="564" y="282"/>
                  </a:moveTo>
                  <a:cubicBezTo>
                    <a:pt x="564" y="434"/>
                    <a:pt x="440" y="558"/>
                    <a:pt x="282" y="558"/>
                  </a:cubicBezTo>
                  <a:cubicBezTo>
                    <a:pt x="130" y="558"/>
                    <a:pt x="1" y="434"/>
                    <a:pt x="1" y="282"/>
                  </a:cubicBezTo>
                  <a:cubicBezTo>
                    <a:pt x="1" y="125"/>
                    <a:pt x="130" y="1"/>
                    <a:pt x="282" y="1"/>
                  </a:cubicBezTo>
                  <a:cubicBezTo>
                    <a:pt x="440" y="1"/>
                    <a:pt x="564" y="125"/>
                    <a:pt x="564" y="282"/>
                  </a:cubicBezTo>
                  <a:close/>
                </a:path>
              </a:pathLst>
            </a:custGeom>
            <a:solidFill>
              <a:srgbClr val="8E8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1481319" y="2258182"/>
              <a:ext cx="583227" cy="518270"/>
            </a:xfrm>
            <a:custGeom>
              <a:rect b="b" l="l" r="r" t="t"/>
              <a:pathLst>
                <a:path extrusionOk="0" h="3734" w="4202">
                  <a:moveTo>
                    <a:pt x="4202" y="0"/>
                  </a:moveTo>
                  <a:lnTo>
                    <a:pt x="4202" y="3734"/>
                  </a:lnTo>
                  <a:lnTo>
                    <a:pt x="0" y="3734"/>
                  </a:lnTo>
                  <a:lnTo>
                    <a:pt x="0" y="648"/>
                  </a:lnTo>
                  <a:lnTo>
                    <a:pt x="1639" y="648"/>
                  </a:lnTo>
                  <a:lnTo>
                    <a:pt x="1791" y="0"/>
                  </a:lnTo>
                  <a:close/>
                </a:path>
              </a:pathLst>
            </a:custGeom>
            <a:solidFill>
              <a:srgbClr val="DFA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1481319" y="2347984"/>
              <a:ext cx="645825" cy="428468"/>
            </a:xfrm>
            <a:custGeom>
              <a:rect b="b" l="l" r="r" t="t"/>
              <a:pathLst>
                <a:path extrusionOk="0" h="3087" w="4653">
                  <a:moveTo>
                    <a:pt x="4202" y="3087"/>
                  </a:moveTo>
                  <a:lnTo>
                    <a:pt x="0" y="3087"/>
                  </a:lnTo>
                  <a:lnTo>
                    <a:pt x="451" y="1"/>
                  </a:lnTo>
                  <a:lnTo>
                    <a:pt x="4652"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1481319" y="2831134"/>
              <a:ext cx="583227" cy="518270"/>
            </a:xfrm>
            <a:custGeom>
              <a:rect b="b" l="l" r="r" t="t"/>
              <a:pathLst>
                <a:path extrusionOk="0" h="3734" w="4202">
                  <a:moveTo>
                    <a:pt x="4202" y="0"/>
                  </a:moveTo>
                  <a:lnTo>
                    <a:pt x="4202" y="3734"/>
                  </a:lnTo>
                  <a:lnTo>
                    <a:pt x="0" y="3734"/>
                  </a:lnTo>
                  <a:lnTo>
                    <a:pt x="0" y="648"/>
                  </a:lnTo>
                  <a:lnTo>
                    <a:pt x="1639" y="648"/>
                  </a:lnTo>
                  <a:lnTo>
                    <a:pt x="1791" y="0"/>
                  </a:lnTo>
                  <a:close/>
                </a:path>
              </a:pathLst>
            </a:custGeom>
            <a:solidFill>
              <a:srgbClr val="DFA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1481319" y="2920935"/>
              <a:ext cx="645825" cy="428468"/>
            </a:xfrm>
            <a:custGeom>
              <a:rect b="b" l="l" r="r" t="t"/>
              <a:pathLst>
                <a:path extrusionOk="0" h="3087" w="4653">
                  <a:moveTo>
                    <a:pt x="4202" y="3087"/>
                  </a:moveTo>
                  <a:lnTo>
                    <a:pt x="0" y="3087"/>
                  </a:lnTo>
                  <a:lnTo>
                    <a:pt x="451" y="1"/>
                  </a:lnTo>
                  <a:lnTo>
                    <a:pt x="4652"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1500056" y="3424350"/>
              <a:ext cx="583227" cy="518409"/>
            </a:xfrm>
            <a:custGeom>
              <a:rect b="b" l="l" r="r" t="t"/>
              <a:pathLst>
                <a:path extrusionOk="0" h="3735" w="4202">
                  <a:moveTo>
                    <a:pt x="4202" y="1"/>
                  </a:moveTo>
                  <a:lnTo>
                    <a:pt x="4202" y="3734"/>
                  </a:lnTo>
                  <a:lnTo>
                    <a:pt x="1" y="3734"/>
                  </a:lnTo>
                  <a:lnTo>
                    <a:pt x="1" y="648"/>
                  </a:lnTo>
                  <a:lnTo>
                    <a:pt x="1634" y="648"/>
                  </a:lnTo>
                  <a:lnTo>
                    <a:pt x="1791" y="1"/>
                  </a:lnTo>
                  <a:close/>
                </a:path>
              </a:pathLst>
            </a:custGeom>
            <a:solidFill>
              <a:srgbClr val="DFA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1500056" y="3514290"/>
              <a:ext cx="645825" cy="428468"/>
            </a:xfrm>
            <a:custGeom>
              <a:rect b="b" l="l" r="r" t="t"/>
              <a:pathLst>
                <a:path extrusionOk="0" h="3087" w="4653">
                  <a:moveTo>
                    <a:pt x="4202" y="3086"/>
                  </a:moveTo>
                  <a:lnTo>
                    <a:pt x="1" y="3086"/>
                  </a:lnTo>
                  <a:lnTo>
                    <a:pt x="451" y="0"/>
                  </a:lnTo>
                  <a:lnTo>
                    <a:pt x="4652" y="0"/>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2382520" y="3358699"/>
              <a:ext cx="356571" cy="530068"/>
            </a:xfrm>
            <a:custGeom>
              <a:rect b="b" l="l" r="r" t="t"/>
              <a:pathLst>
                <a:path extrusionOk="0" h="3819" w="2569">
                  <a:moveTo>
                    <a:pt x="2569" y="3819"/>
                  </a:moveTo>
                  <a:lnTo>
                    <a:pt x="1" y="3819"/>
                  </a:lnTo>
                  <a:lnTo>
                    <a:pt x="1" y="0"/>
                  </a:lnTo>
                  <a:lnTo>
                    <a:pt x="2569" y="0"/>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2414582" y="3330523"/>
              <a:ext cx="357404" cy="530068"/>
            </a:xfrm>
            <a:custGeom>
              <a:rect b="b" l="l" r="r" t="t"/>
              <a:pathLst>
                <a:path extrusionOk="0" h="3819" w="2575">
                  <a:moveTo>
                    <a:pt x="2574" y="3819"/>
                  </a:moveTo>
                  <a:lnTo>
                    <a:pt x="1" y="3819"/>
                  </a:lnTo>
                  <a:lnTo>
                    <a:pt x="1" y="1"/>
                  </a:lnTo>
                  <a:lnTo>
                    <a:pt x="2574"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2456082" y="3295408"/>
              <a:ext cx="357265" cy="530900"/>
            </a:xfrm>
            <a:custGeom>
              <a:rect b="b" l="l" r="r" t="t"/>
              <a:pathLst>
                <a:path extrusionOk="0" h="3825" w="2574">
                  <a:moveTo>
                    <a:pt x="2574" y="3824"/>
                  </a:moveTo>
                  <a:lnTo>
                    <a:pt x="0" y="3824"/>
                  </a:lnTo>
                  <a:lnTo>
                    <a:pt x="0" y="0"/>
                  </a:lnTo>
                  <a:lnTo>
                    <a:pt x="25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494251" y="3385209"/>
              <a:ext cx="285506" cy="25955"/>
            </a:xfrm>
            <a:custGeom>
              <a:rect b="b" l="l" r="r" t="t"/>
              <a:pathLst>
                <a:path extrusionOk="0" h="187" w="2057">
                  <a:moveTo>
                    <a:pt x="1921" y="1"/>
                  </a:moveTo>
                  <a:lnTo>
                    <a:pt x="119" y="1"/>
                  </a:lnTo>
                  <a:cubicBezTo>
                    <a:pt x="1" y="1"/>
                    <a:pt x="18" y="187"/>
                    <a:pt x="136" y="187"/>
                  </a:cubicBezTo>
                  <a:lnTo>
                    <a:pt x="1938" y="187"/>
                  </a:lnTo>
                  <a:cubicBezTo>
                    <a:pt x="2056" y="187"/>
                    <a:pt x="2040" y="1"/>
                    <a:pt x="1921"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494251" y="3454885"/>
              <a:ext cx="285506" cy="25816"/>
            </a:xfrm>
            <a:custGeom>
              <a:rect b="b" l="l" r="r" t="t"/>
              <a:pathLst>
                <a:path extrusionOk="0" h="186" w="2057">
                  <a:moveTo>
                    <a:pt x="1921" y="0"/>
                  </a:moveTo>
                  <a:lnTo>
                    <a:pt x="119" y="0"/>
                  </a:lnTo>
                  <a:cubicBezTo>
                    <a:pt x="1" y="0"/>
                    <a:pt x="18" y="186"/>
                    <a:pt x="136" y="186"/>
                  </a:cubicBezTo>
                  <a:lnTo>
                    <a:pt x="1938" y="186"/>
                  </a:lnTo>
                  <a:cubicBezTo>
                    <a:pt x="2056" y="186"/>
                    <a:pt x="2040"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494251" y="3523589"/>
              <a:ext cx="285506" cy="25955"/>
            </a:xfrm>
            <a:custGeom>
              <a:rect b="b" l="l" r="r" t="t"/>
              <a:pathLst>
                <a:path extrusionOk="0" h="187" w="2057">
                  <a:moveTo>
                    <a:pt x="1921" y="1"/>
                  </a:moveTo>
                  <a:lnTo>
                    <a:pt x="119" y="1"/>
                  </a:lnTo>
                  <a:cubicBezTo>
                    <a:pt x="1" y="1"/>
                    <a:pt x="18" y="187"/>
                    <a:pt x="136" y="187"/>
                  </a:cubicBezTo>
                  <a:lnTo>
                    <a:pt x="1938" y="187"/>
                  </a:lnTo>
                  <a:cubicBezTo>
                    <a:pt x="2056" y="187"/>
                    <a:pt x="2040" y="1"/>
                    <a:pt x="1921"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2494251" y="3593126"/>
              <a:ext cx="285506" cy="25955"/>
            </a:xfrm>
            <a:custGeom>
              <a:rect b="b" l="l" r="r" t="t"/>
              <a:pathLst>
                <a:path extrusionOk="0" h="187" w="2057">
                  <a:moveTo>
                    <a:pt x="1921" y="1"/>
                  </a:moveTo>
                  <a:lnTo>
                    <a:pt x="119" y="1"/>
                  </a:lnTo>
                  <a:cubicBezTo>
                    <a:pt x="1" y="1"/>
                    <a:pt x="18" y="187"/>
                    <a:pt x="136" y="187"/>
                  </a:cubicBezTo>
                  <a:lnTo>
                    <a:pt x="1938" y="187"/>
                  </a:lnTo>
                  <a:cubicBezTo>
                    <a:pt x="2056" y="187"/>
                    <a:pt x="2040" y="1"/>
                    <a:pt x="1921"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2495916" y="3652531"/>
              <a:ext cx="286200" cy="25955"/>
            </a:xfrm>
            <a:custGeom>
              <a:rect b="b" l="l" r="r" t="t"/>
              <a:pathLst>
                <a:path extrusionOk="0" h="187" w="2062">
                  <a:moveTo>
                    <a:pt x="1921" y="1"/>
                  </a:moveTo>
                  <a:lnTo>
                    <a:pt x="124" y="1"/>
                  </a:lnTo>
                  <a:cubicBezTo>
                    <a:pt x="0" y="1"/>
                    <a:pt x="17" y="187"/>
                    <a:pt x="135" y="187"/>
                  </a:cubicBezTo>
                  <a:lnTo>
                    <a:pt x="1937" y="187"/>
                  </a:lnTo>
                  <a:cubicBezTo>
                    <a:pt x="2061" y="187"/>
                    <a:pt x="2044" y="1"/>
                    <a:pt x="1921"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2505215" y="3722207"/>
              <a:ext cx="286200" cy="25816"/>
            </a:xfrm>
            <a:custGeom>
              <a:rect b="b" l="l" r="r" t="t"/>
              <a:pathLst>
                <a:path extrusionOk="0" h="186" w="2062">
                  <a:moveTo>
                    <a:pt x="1921" y="0"/>
                  </a:moveTo>
                  <a:lnTo>
                    <a:pt x="125" y="0"/>
                  </a:lnTo>
                  <a:cubicBezTo>
                    <a:pt x="1" y="0"/>
                    <a:pt x="18" y="186"/>
                    <a:pt x="142" y="186"/>
                  </a:cubicBezTo>
                  <a:lnTo>
                    <a:pt x="1938" y="186"/>
                  </a:lnTo>
                  <a:cubicBezTo>
                    <a:pt x="2062" y="186"/>
                    <a:pt x="2045"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14"/>
            <p:cNvGrpSpPr/>
            <p:nvPr/>
          </p:nvGrpSpPr>
          <p:grpSpPr>
            <a:xfrm>
              <a:off x="2935899" y="3295408"/>
              <a:ext cx="430827" cy="593359"/>
              <a:chOff x="2935899" y="3295408"/>
              <a:chExt cx="430827" cy="593359"/>
            </a:xfrm>
          </p:grpSpPr>
          <p:sp>
            <p:nvSpPr>
              <p:cNvPr id="211" name="Google Shape;211;p14"/>
              <p:cNvSpPr/>
              <p:nvPr/>
            </p:nvSpPr>
            <p:spPr>
              <a:xfrm>
                <a:off x="2935899" y="3358699"/>
                <a:ext cx="357404" cy="530068"/>
              </a:xfrm>
              <a:custGeom>
                <a:rect b="b" l="l" r="r" t="t"/>
                <a:pathLst>
                  <a:path extrusionOk="0" h="3819" w="2575">
                    <a:moveTo>
                      <a:pt x="2574" y="3819"/>
                    </a:moveTo>
                    <a:lnTo>
                      <a:pt x="1" y="3819"/>
                    </a:lnTo>
                    <a:lnTo>
                      <a:pt x="1" y="0"/>
                    </a:lnTo>
                    <a:lnTo>
                      <a:pt x="2574" y="0"/>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2967961" y="3330523"/>
                <a:ext cx="357404" cy="530068"/>
              </a:xfrm>
              <a:custGeom>
                <a:rect b="b" l="l" r="r" t="t"/>
                <a:pathLst>
                  <a:path extrusionOk="0" h="3819" w="2575">
                    <a:moveTo>
                      <a:pt x="2574" y="3819"/>
                    </a:moveTo>
                    <a:lnTo>
                      <a:pt x="1" y="3819"/>
                    </a:lnTo>
                    <a:lnTo>
                      <a:pt x="1" y="1"/>
                    </a:lnTo>
                    <a:lnTo>
                      <a:pt x="2574"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3010155" y="3295408"/>
                <a:ext cx="356571" cy="530900"/>
              </a:xfrm>
              <a:custGeom>
                <a:rect b="b" l="l" r="r" t="t"/>
                <a:pathLst>
                  <a:path extrusionOk="0" h="3825" w="2569">
                    <a:moveTo>
                      <a:pt x="2569" y="3824"/>
                    </a:moveTo>
                    <a:lnTo>
                      <a:pt x="1" y="3824"/>
                    </a:lnTo>
                    <a:lnTo>
                      <a:pt x="1" y="0"/>
                    </a:ln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3047768" y="338520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3047768" y="3454885"/>
                <a:ext cx="285368" cy="25816"/>
              </a:xfrm>
              <a:custGeom>
                <a:rect b="b" l="l" r="r" t="t"/>
                <a:pathLst>
                  <a:path extrusionOk="0" h="186" w="2056">
                    <a:moveTo>
                      <a:pt x="1920" y="0"/>
                    </a:moveTo>
                    <a:lnTo>
                      <a:pt x="118" y="0"/>
                    </a:lnTo>
                    <a:cubicBezTo>
                      <a:pt x="0" y="0"/>
                      <a:pt x="17" y="186"/>
                      <a:pt x="135" y="186"/>
                    </a:cubicBezTo>
                    <a:lnTo>
                      <a:pt x="1937" y="186"/>
                    </a:lnTo>
                    <a:cubicBezTo>
                      <a:pt x="2056" y="186"/>
                      <a:pt x="2039" y="0"/>
                      <a:pt x="1920"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3047768" y="352358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3047768" y="3593126"/>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3049295" y="3652531"/>
                <a:ext cx="286200" cy="25955"/>
              </a:xfrm>
              <a:custGeom>
                <a:rect b="b" l="l" r="r" t="t"/>
                <a:pathLst>
                  <a:path extrusionOk="0" h="187" w="2062">
                    <a:moveTo>
                      <a:pt x="1926" y="1"/>
                    </a:moveTo>
                    <a:lnTo>
                      <a:pt x="124" y="1"/>
                    </a:lnTo>
                    <a:cubicBezTo>
                      <a:pt x="0" y="1"/>
                      <a:pt x="17" y="187"/>
                      <a:pt x="141" y="187"/>
                    </a:cubicBezTo>
                    <a:lnTo>
                      <a:pt x="1938" y="187"/>
                    </a:lnTo>
                    <a:cubicBezTo>
                      <a:pt x="2061" y="187"/>
                      <a:pt x="2045" y="1"/>
                      <a:pt x="1926"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3059427" y="3722207"/>
                <a:ext cx="285506" cy="25816"/>
              </a:xfrm>
              <a:custGeom>
                <a:rect b="b" l="l" r="r" t="t"/>
                <a:pathLst>
                  <a:path extrusionOk="0" h="186" w="2057">
                    <a:moveTo>
                      <a:pt x="1921" y="0"/>
                    </a:moveTo>
                    <a:lnTo>
                      <a:pt x="119" y="0"/>
                    </a:lnTo>
                    <a:cubicBezTo>
                      <a:pt x="1" y="0"/>
                      <a:pt x="17" y="186"/>
                      <a:pt x="136" y="186"/>
                    </a:cubicBezTo>
                    <a:lnTo>
                      <a:pt x="1938"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14"/>
            <p:cNvSpPr/>
            <p:nvPr/>
          </p:nvSpPr>
          <p:spPr>
            <a:xfrm>
              <a:off x="2377801" y="2741194"/>
              <a:ext cx="357404" cy="530900"/>
            </a:xfrm>
            <a:custGeom>
              <a:rect b="b" l="l" r="r" t="t"/>
              <a:pathLst>
                <a:path extrusionOk="0" h="3825" w="2575">
                  <a:moveTo>
                    <a:pt x="2574" y="3824"/>
                  </a:moveTo>
                  <a:lnTo>
                    <a:pt x="1" y="3824"/>
                  </a:lnTo>
                  <a:lnTo>
                    <a:pt x="1" y="1"/>
                  </a:lnTo>
                  <a:lnTo>
                    <a:pt x="2574" y="1"/>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2409863" y="2713018"/>
              <a:ext cx="357404" cy="530900"/>
            </a:xfrm>
            <a:custGeom>
              <a:rect b="b" l="l" r="r" t="t"/>
              <a:pathLst>
                <a:path extrusionOk="0" h="3825" w="2575">
                  <a:moveTo>
                    <a:pt x="2574" y="3825"/>
                  </a:moveTo>
                  <a:lnTo>
                    <a:pt x="1" y="3825"/>
                  </a:lnTo>
                  <a:lnTo>
                    <a:pt x="1" y="1"/>
                  </a:lnTo>
                  <a:lnTo>
                    <a:pt x="2574"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2451363" y="2678736"/>
              <a:ext cx="357265" cy="530068"/>
            </a:xfrm>
            <a:custGeom>
              <a:rect b="b" l="l" r="r" t="t"/>
              <a:pathLst>
                <a:path extrusionOk="0" h="3819" w="2574">
                  <a:moveTo>
                    <a:pt x="2574" y="3818"/>
                  </a:moveTo>
                  <a:lnTo>
                    <a:pt x="0" y="3818"/>
                  </a:lnTo>
                  <a:lnTo>
                    <a:pt x="0" y="0"/>
                  </a:lnTo>
                  <a:lnTo>
                    <a:pt x="25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2489670" y="2767843"/>
              <a:ext cx="285368" cy="25816"/>
            </a:xfrm>
            <a:custGeom>
              <a:rect b="b" l="l" r="r" t="t"/>
              <a:pathLst>
                <a:path extrusionOk="0" h="186" w="2056">
                  <a:moveTo>
                    <a:pt x="1921" y="0"/>
                  </a:moveTo>
                  <a:lnTo>
                    <a:pt x="118" y="0"/>
                  </a:lnTo>
                  <a:cubicBezTo>
                    <a:pt x="0" y="0"/>
                    <a:pt x="17" y="186"/>
                    <a:pt x="135" y="186"/>
                  </a:cubicBezTo>
                  <a:lnTo>
                    <a:pt x="1937"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2489670" y="2837380"/>
              <a:ext cx="285368" cy="25955"/>
            </a:xfrm>
            <a:custGeom>
              <a:rect b="b" l="l" r="r" t="t"/>
              <a:pathLst>
                <a:path extrusionOk="0" h="187" w="2056">
                  <a:moveTo>
                    <a:pt x="1921" y="0"/>
                  </a:moveTo>
                  <a:lnTo>
                    <a:pt x="118" y="0"/>
                  </a:lnTo>
                  <a:cubicBezTo>
                    <a:pt x="0" y="0"/>
                    <a:pt x="17" y="186"/>
                    <a:pt x="135" y="186"/>
                  </a:cubicBezTo>
                  <a:lnTo>
                    <a:pt x="1937"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2489670" y="2906084"/>
              <a:ext cx="285368" cy="26788"/>
            </a:xfrm>
            <a:custGeom>
              <a:rect b="b" l="l" r="r" t="t"/>
              <a:pathLst>
                <a:path extrusionOk="0" h="193" w="2056">
                  <a:moveTo>
                    <a:pt x="1921" y="1"/>
                  </a:moveTo>
                  <a:lnTo>
                    <a:pt x="118" y="1"/>
                  </a:lnTo>
                  <a:cubicBezTo>
                    <a:pt x="0" y="1"/>
                    <a:pt x="17" y="192"/>
                    <a:pt x="135" y="192"/>
                  </a:cubicBezTo>
                  <a:lnTo>
                    <a:pt x="1937" y="192"/>
                  </a:lnTo>
                  <a:cubicBezTo>
                    <a:pt x="2056" y="192"/>
                    <a:pt x="2039" y="1"/>
                    <a:pt x="1921"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2489670" y="2975760"/>
              <a:ext cx="285368" cy="25816"/>
            </a:xfrm>
            <a:custGeom>
              <a:rect b="b" l="l" r="r" t="t"/>
              <a:pathLst>
                <a:path extrusionOk="0" h="186" w="2056">
                  <a:moveTo>
                    <a:pt x="1921" y="0"/>
                  </a:moveTo>
                  <a:lnTo>
                    <a:pt x="118" y="0"/>
                  </a:lnTo>
                  <a:cubicBezTo>
                    <a:pt x="0" y="0"/>
                    <a:pt x="17" y="186"/>
                    <a:pt x="135" y="186"/>
                  </a:cubicBezTo>
                  <a:lnTo>
                    <a:pt x="1937"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2491197" y="3035165"/>
              <a:ext cx="286200" cy="25816"/>
            </a:xfrm>
            <a:custGeom>
              <a:rect b="b" l="l" r="r" t="t"/>
              <a:pathLst>
                <a:path extrusionOk="0" h="186" w="2062">
                  <a:moveTo>
                    <a:pt x="1921" y="0"/>
                  </a:moveTo>
                  <a:lnTo>
                    <a:pt x="124" y="0"/>
                  </a:lnTo>
                  <a:cubicBezTo>
                    <a:pt x="0" y="0"/>
                    <a:pt x="17" y="186"/>
                    <a:pt x="141" y="186"/>
                  </a:cubicBezTo>
                  <a:lnTo>
                    <a:pt x="1938" y="186"/>
                  </a:lnTo>
                  <a:cubicBezTo>
                    <a:pt x="2062" y="186"/>
                    <a:pt x="2045"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2500635" y="3104702"/>
              <a:ext cx="286200" cy="25955"/>
            </a:xfrm>
            <a:custGeom>
              <a:rect b="b" l="l" r="r" t="t"/>
              <a:pathLst>
                <a:path extrusionOk="0" h="187" w="2062">
                  <a:moveTo>
                    <a:pt x="1926" y="0"/>
                  </a:moveTo>
                  <a:lnTo>
                    <a:pt x="124" y="0"/>
                  </a:lnTo>
                  <a:cubicBezTo>
                    <a:pt x="0" y="0"/>
                    <a:pt x="17" y="186"/>
                    <a:pt x="141" y="186"/>
                  </a:cubicBezTo>
                  <a:lnTo>
                    <a:pt x="1943" y="186"/>
                  </a:lnTo>
                  <a:cubicBezTo>
                    <a:pt x="2061" y="186"/>
                    <a:pt x="2044" y="0"/>
                    <a:pt x="1926"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2244140" y="410386"/>
              <a:ext cx="1093724" cy="1230440"/>
            </a:xfrm>
            <a:custGeom>
              <a:rect b="b" l="l" r="r" t="t"/>
              <a:pathLst>
                <a:path extrusionOk="0" h="8865" w="7880">
                  <a:moveTo>
                    <a:pt x="7879" y="3942"/>
                  </a:moveTo>
                  <a:lnTo>
                    <a:pt x="7879" y="8864"/>
                  </a:lnTo>
                  <a:lnTo>
                    <a:pt x="7068" y="8436"/>
                  </a:lnTo>
                  <a:lnTo>
                    <a:pt x="6500" y="8138"/>
                  </a:lnTo>
                  <a:lnTo>
                    <a:pt x="6500" y="3942"/>
                  </a:lnTo>
                  <a:cubicBezTo>
                    <a:pt x="6500" y="2529"/>
                    <a:pt x="5351" y="1380"/>
                    <a:pt x="3937" y="1380"/>
                  </a:cubicBezTo>
                  <a:cubicBezTo>
                    <a:pt x="3802" y="1380"/>
                    <a:pt x="3667" y="1391"/>
                    <a:pt x="3532" y="1414"/>
                  </a:cubicBezTo>
                  <a:cubicBezTo>
                    <a:pt x="2315" y="1605"/>
                    <a:pt x="1381" y="2664"/>
                    <a:pt x="1381" y="3942"/>
                  </a:cubicBezTo>
                  <a:lnTo>
                    <a:pt x="1381" y="7941"/>
                  </a:lnTo>
                  <a:lnTo>
                    <a:pt x="570" y="8363"/>
                  </a:lnTo>
                  <a:lnTo>
                    <a:pt x="1" y="8662"/>
                  </a:lnTo>
                  <a:lnTo>
                    <a:pt x="1" y="3942"/>
                  </a:lnTo>
                  <a:cubicBezTo>
                    <a:pt x="1" y="1904"/>
                    <a:pt x="1550" y="226"/>
                    <a:pt x="3532" y="23"/>
                  </a:cubicBezTo>
                  <a:cubicBezTo>
                    <a:pt x="3667" y="6"/>
                    <a:pt x="3802" y="0"/>
                    <a:pt x="3937" y="0"/>
                  </a:cubicBezTo>
                  <a:cubicBezTo>
                    <a:pt x="6111" y="0"/>
                    <a:pt x="7879" y="1769"/>
                    <a:pt x="7879" y="3942"/>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2205139" y="1145868"/>
              <a:ext cx="1202264" cy="1395331"/>
            </a:xfrm>
            <a:custGeom>
              <a:rect b="b" l="l" r="r" t="t"/>
              <a:pathLst>
                <a:path extrusionOk="0" h="10053" w="8662">
                  <a:moveTo>
                    <a:pt x="8662" y="2270"/>
                  </a:moveTo>
                  <a:lnTo>
                    <a:pt x="8662" y="5880"/>
                  </a:lnTo>
                  <a:cubicBezTo>
                    <a:pt x="8662" y="7705"/>
                    <a:pt x="6978" y="9371"/>
                    <a:pt x="4466" y="10019"/>
                  </a:cubicBezTo>
                  <a:cubicBezTo>
                    <a:pt x="4421" y="10030"/>
                    <a:pt x="4376" y="10042"/>
                    <a:pt x="4331" y="10053"/>
                  </a:cubicBezTo>
                  <a:cubicBezTo>
                    <a:pt x="4286" y="10042"/>
                    <a:pt x="4246" y="10030"/>
                    <a:pt x="4201" y="10019"/>
                  </a:cubicBezTo>
                  <a:cubicBezTo>
                    <a:pt x="4151" y="10008"/>
                    <a:pt x="4100" y="9997"/>
                    <a:pt x="4049" y="9980"/>
                  </a:cubicBezTo>
                  <a:cubicBezTo>
                    <a:pt x="1622" y="9304"/>
                    <a:pt x="0" y="7671"/>
                    <a:pt x="0" y="5880"/>
                  </a:cubicBezTo>
                  <a:lnTo>
                    <a:pt x="0" y="2270"/>
                  </a:lnTo>
                  <a:lnTo>
                    <a:pt x="4049" y="147"/>
                  </a:lnTo>
                  <a:lnTo>
                    <a:pt x="4331" y="1"/>
                  </a:lnTo>
                  <a:close/>
                </a:path>
              </a:pathLst>
            </a:custGeom>
            <a:solidFill>
              <a:srgbClr val="FDCD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2635843" y="1391324"/>
              <a:ext cx="340887" cy="867068"/>
            </a:xfrm>
            <a:custGeom>
              <a:rect b="b" l="l" r="r" t="t"/>
              <a:pathLst>
                <a:path extrusionOk="0" h="6247" w="2456">
                  <a:moveTo>
                    <a:pt x="1025" y="1"/>
                  </a:moveTo>
                  <a:cubicBezTo>
                    <a:pt x="1679" y="74"/>
                    <a:pt x="2185" y="632"/>
                    <a:pt x="2185" y="1307"/>
                  </a:cubicBezTo>
                  <a:cubicBezTo>
                    <a:pt x="2185" y="1696"/>
                    <a:pt x="2016" y="2045"/>
                    <a:pt x="1746" y="2287"/>
                  </a:cubicBezTo>
                  <a:cubicBezTo>
                    <a:pt x="1684" y="2344"/>
                    <a:pt x="1617" y="2394"/>
                    <a:pt x="1543" y="2434"/>
                  </a:cubicBezTo>
                  <a:lnTo>
                    <a:pt x="2456" y="6246"/>
                  </a:lnTo>
                  <a:lnTo>
                    <a:pt x="0" y="6246"/>
                  </a:lnTo>
                  <a:lnTo>
                    <a:pt x="839" y="2507"/>
                  </a:lnTo>
                  <a:cubicBezTo>
                    <a:pt x="349" y="2321"/>
                    <a:pt x="0" y="1842"/>
                    <a:pt x="0" y="1285"/>
                  </a:cubicBezTo>
                  <a:cubicBezTo>
                    <a:pt x="0" y="654"/>
                    <a:pt x="440" y="136"/>
                    <a:pt x="10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2087856" y="1013734"/>
              <a:ext cx="1436832" cy="1648637"/>
            </a:xfrm>
            <a:custGeom>
              <a:rect b="b" l="l" r="r" t="t"/>
              <a:pathLst>
                <a:path extrusionOk="0" h="11878" w="10352">
                  <a:moveTo>
                    <a:pt x="9507" y="6832"/>
                  </a:moveTo>
                  <a:cubicBezTo>
                    <a:pt x="9507" y="8657"/>
                    <a:pt x="7823" y="10323"/>
                    <a:pt x="5311" y="10971"/>
                  </a:cubicBezTo>
                  <a:cubicBezTo>
                    <a:pt x="5266" y="10982"/>
                    <a:pt x="5221" y="10994"/>
                    <a:pt x="5176" y="11005"/>
                  </a:cubicBezTo>
                  <a:cubicBezTo>
                    <a:pt x="5131" y="10994"/>
                    <a:pt x="5091" y="10982"/>
                    <a:pt x="5046" y="10971"/>
                  </a:cubicBezTo>
                  <a:cubicBezTo>
                    <a:pt x="4996" y="10960"/>
                    <a:pt x="4945" y="10949"/>
                    <a:pt x="4894" y="10932"/>
                  </a:cubicBezTo>
                  <a:cubicBezTo>
                    <a:pt x="2467" y="10256"/>
                    <a:pt x="845" y="8623"/>
                    <a:pt x="845" y="6832"/>
                  </a:cubicBezTo>
                  <a:lnTo>
                    <a:pt x="845" y="3228"/>
                  </a:lnTo>
                  <a:lnTo>
                    <a:pt x="2157" y="2541"/>
                  </a:lnTo>
                  <a:lnTo>
                    <a:pt x="4894" y="1105"/>
                  </a:lnTo>
                  <a:lnTo>
                    <a:pt x="5176" y="953"/>
                  </a:lnTo>
                  <a:lnTo>
                    <a:pt x="8076" y="2473"/>
                  </a:lnTo>
                  <a:lnTo>
                    <a:pt x="9507" y="3228"/>
                  </a:lnTo>
                  <a:close/>
                  <a:moveTo>
                    <a:pt x="9670" y="2355"/>
                  </a:moveTo>
                  <a:lnTo>
                    <a:pt x="8076" y="1521"/>
                  </a:lnTo>
                  <a:lnTo>
                    <a:pt x="5176" y="1"/>
                  </a:lnTo>
                  <a:lnTo>
                    <a:pt x="4894" y="147"/>
                  </a:lnTo>
                  <a:lnTo>
                    <a:pt x="2157" y="1583"/>
                  </a:lnTo>
                  <a:lnTo>
                    <a:pt x="558" y="2422"/>
                  </a:lnTo>
                  <a:lnTo>
                    <a:pt x="1" y="2715"/>
                  </a:lnTo>
                  <a:lnTo>
                    <a:pt x="1" y="6832"/>
                  </a:lnTo>
                  <a:cubicBezTo>
                    <a:pt x="1" y="9051"/>
                    <a:pt x="1943" y="11044"/>
                    <a:pt x="4832" y="11793"/>
                  </a:cubicBezTo>
                  <a:cubicBezTo>
                    <a:pt x="4855" y="11799"/>
                    <a:pt x="4877" y="11799"/>
                    <a:pt x="4894" y="11805"/>
                  </a:cubicBezTo>
                  <a:cubicBezTo>
                    <a:pt x="4956" y="11821"/>
                    <a:pt x="5018" y="11838"/>
                    <a:pt x="5075" y="11850"/>
                  </a:cubicBezTo>
                  <a:lnTo>
                    <a:pt x="5176" y="11878"/>
                  </a:lnTo>
                  <a:lnTo>
                    <a:pt x="5277" y="11850"/>
                  </a:lnTo>
                  <a:cubicBezTo>
                    <a:pt x="5362" y="11833"/>
                    <a:pt x="5441" y="11810"/>
                    <a:pt x="5525" y="11793"/>
                  </a:cubicBezTo>
                  <a:cubicBezTo>
                    <a:pt x="8414" y="11044"/>
                    <a:pt x="10351" y="9051"/>
                    <a:pt x="10351" y="6832"/>
                  </a:cubicBezTo>
                  <a:lnTo>
                    <a:pt x="10351" y="2715"/>
                  </a:lnTo>
                  <a:close/>
                </a:path>
              </a:pathLst>
            </a:custGeom>
            <a:solidFill>
              <a:srgbClr val="DFA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p14"/>
            <p:cNvGrpSpPr/>
            <p:nvPr/>
          </p:nvGrpSpPr>
          <p:grpSpPr>
            <a:xfrm>
              <a:off x="2935899" y="2682208"/>
              <a:ext cx="430827" cy="593359"/>
              <a:chOff x="2935899" y="3295408"/>
              <a:chExt cx="430827" cy="593359"/>
            </a:xfrm>
          </p:grpSpPr>
          <p:sp>
            <p:nvSpPr>
              <p:cNvPr id="234" name="Google Shape;234;p14"/>
              <p:cNvSpPr/>
              <p:nvPr/>
            </p:nvSpPr>
            <p:spPr>
              <a:xfrm>
                <a:off x="2935899" y="3358699"/>
                <a:ext cx="357404" cy="530068"/>
              </a:xfrm>
              <a:custGeom>
                <a:rect b="b" l="l" r="r" t="t"/>
                <a:pathLst>
                  <a:path extrusionOk="0" h="3819" w="2575">
                    <a:moveTo>
                      <a:pt x="2574" y="3819"/>
                    </a:moveTo>
                    <a:lnTo>
                      <a:pt x="1" y="3819"/>
                    </a:lnTo>
                    <a:lnTo>
                      <a:pt x="1" y="0"/>
                    </a:lnTo>
                    <a:lnTo>
                      <a:pt x="2574" y="0"/>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2967961" y="3330523"/>
                <a:ext cx="357404" cy="530068"/>
              </a:xfrm>
              <a:custGeom>
                <a:rect b="b" l="l" r="r" t="t"/>
                <a:pathLst>
                  <a:path extrusionOk="0" h="3819" w="2575">
                    <a:moveTo>
                      <a:pt x="2574" y="3819"/>
                    </a:moveTo>
                    <a:lnTo>
                      <a:pt x="1" y="3819"/>
                    </a:lnTo>
                    <a:lnTo>
                      <a:pt x="1" y="1"/>
                    </a:lnTo>
                    <a:lnTo>
                      <a:pt x="2574"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3010155" y="3295408"/>
                <a:ext cx="356571" cy="530900"/>
              </a:xfrm>
              <a:custGeom>
                <a:rect b="b" l="l" r="r" t="t"/>
                <a:pathLst>
                  <a:path extrusionOk="0" h="3825" w="2569">
                    <a:moveTo>
                      <a:pt x="2569" y="3824"/>
                    </a:moveTo>
                    <a:lnTo>
                      <a:pt x="1" y="3824"/>
                    </a:lnTo>
                    <a:lnTo>
                      <a:pt x="1" y="0"/>
                    </a:ln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3047768" y="338520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3047768" y="3454885"/>
                <a:ext cx="285368" cy="25816"/>
              </a:xfrm>
              <a:custGeom>
                <a:rect b="b" l="l" r="r" t="t"/>
                <a:pathLst>
                  <a:path extrusionOk="0" h="186" w="2056">
                    <a:moveTo>
                      <a:pt x="1920" y="0"/>
                    </a:moveTo>
                    <a:lnTo>
                      <a:pt x="118" y="0"/>
                    </a:lnTo>
                    <a:cubicBezTo>
                      <a:pt x="0" y="0"/>
                      <a:pt x="17" y="186"/>
                      <a:pt x="135" y="186"/>
                    </a:cubicBezTo>
                    <a:lnTo>
                      <a:pt x="1937" y="186"/>
                    </a:lnTo>
                    <a:cubicBezTo>
                      <a:pt x="2056" y="186"/>
                      <a:pt x="2039" y="0"/>
                      <a:pt x="1920"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3047768" y="352358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3047768" y="3593126"/>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3049295" y="3652531"/>
                <a:ext cx="286200" cy="25955"/>
              </a:xfrm>
              <a:custGeom>
                <a:rect b="b" l="l" r="r" t="t"/>
                <a:pathLst>
                  <a:path extrusionOk="0" h="187" w="2062">
                    <a:moveTo>
                      <a:pt x="1926" y="1"/>
                    </a:moveTo>
                    <a:lnTo>
                      <a:pt x="124" y="1"/>
                    </a:lnTo>
                    <a:cubicBezTo>
                      <a:pt x="0" y="1"/>
                      <a:pt x="17" y="187"/>
                      <a:pt x="141" y="187"/>
                    </a:cubicBezTo>
                    <a:lnTo>
                      <a:pt x="1938" y="187"/>
                    </a:lnTo>
                    <a:cubicBezTo>
                      <a:pt x="2061" y="187"/>
                      <a:pt x="2045" y="1"/>
                      <a:pt x="1926"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3059427" y="3722207"/>
                <a:ext cx="285506" cy="25816"/>
              </a:xfrm>
              <a:custGeom>
                <a:rect b="b" l="l" r="r" t="t"/>
                <a:pathLst>
                  <a:path extrusionOk="0" h="186" w="2057">
                    <a:moveTo>
                      <a:pt x="1921" y="0"/>
                    </a:moveTo>
                    <a:lnTo>
                      <a:pt x="119" y="0"/>
                    </a:lnTo>
                    <a:cubicBezTo>
                      <a:pt x="1" y="0"/>
                      <a:pt x="17" y="186"/>
                      <a:pt x="136" y="186"/>
                    </a:cubicBezTo>
                    <a:lnTo>
                      <a:pt x="1938"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4"/>
            <p:cNvGrpSpPr/>
            <p:nvPr/>
          </p:nvGrpSpPr>
          <p:grpSpPr>
            <a:xfrm>
              <a:off x="3493999" y="2682208"/>
              <a:ext cx="430827" cy="593359"/>
              <a:chOff x="2935899" y="3295408"/>
              <a:chExt cx="430827" cy="593359"/>
            </a:xfrm>
          </p:grpSpPr>
          <p:sp>
            <p:nvSpPr>
              <p:cNvPr id="244" name="Google Shape;244;p14"/>
              <p:cNvSpPr/>
              <p:nvPr/>
            </p:nvSpPr>
            <p:spPr>
              <a:xfrm>
                <a:off x="2935899" y="3358699"/>
                <a:ext cx="357404" cy="530068"/>
              </a:xfrm>
              <a:custGeom>
                <a:rect b="b" l="l" r="r" t="t"/>
                <a:pathLst>
                  <a:path extrusionOk="0" h="3819" w="2575">
                    <a:moveTo>
                      <a:pt x="2574" y="3819"/>
                    </a:moveTo>
                    <a:lnTo>
                      <a:pt x="1" y="3819"/>
                    </a:lnTo>
                    <a:lnTo>
                      <a:pt x="1" y="0"/>
                    </a:lnTo>
                    <a:lnTo>
                      <a:pt x="2574" y="0"/>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2967961" y="3330523"/>
                <a:ext cx="357404" cy="530068"/>
              </a:xfrm>
              <a:custGeom>
                <a:rect b="b" l="l" r="r" t="t"/>
                <a:pathLst>
                  <a:path extrusionOk="0" h="3819" w="2575">
                    <a:moveTo>
                      <a:pt x="2574" y="3819"/>
                    </a:moveTo>
                    <a:lnTo>
                      <a:pt x="1" y="3819"/>
                    </a:lnTo>
                    <a:lnTo>
                      <a:pt x="1" y="1"/>
                    </a:lnTo>
                    <a:lnTo>
                      <a:pt x="2574"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3010155" y="3295408"/>
                <a:ext cx="356571" cy="530900"/>
              </a:xfrm>
              <a:custGeom>
                <a:rect b="b" l="l" r="r" t="t"/>
                <a:pathLst>
                  <a:path extrusionOk="0" h="3825" w="2569">
                    <a:moveTo>
                      <a:pt x="2569" y="3824"/>
                    </a:moveTo>
                    <a:lnTo>
                      <a:pt x="1" y="3824"/>
                    </a:lnTo>
                    <a:lnTo>
                      <a:pt x="1" y="0"/>
                    </a:ln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3047768" y="338520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3047768" y="3454885"/>
                <a:ext cx="285368" cy="25816"/>
              </a:xfrm>
              <a:custGeom>
                <a:rect b="b" l="l" r="r" t="t"/>
                <a:pathLst>
                  <a:path extrusionOk="0" h="186" w="2056">
                    <a:moveTo>
                      <a:pt x="1920" y="0"/>
                    </a:moveTo>
                    <a:lnTo>
                      <a:pt x="118" y="0"/>
                    </a:lnTo>
                    <a:cubicBezTo>
                      <a:pt x="0" y="0"/>
                      <a:pt x="17" y="186"/>
                      <a:pt x="135" y="186"/>
                    </a:cubicBezTo>
                    <a:lnTo>
                      <a:pt x="1937" y="186"/>
                    </a:lnTo>
                    <a:cubicBezTo>
                      <a:pt x="2056" y="186"/>
                      <a:pt x="2039" y="0"/>
                      <a:pt x="1920"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3047768" y="352358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3047768" y="3593126"/>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3049295" y="3652531"/>
                <a:ext cx="286200" cy="25955"/>
              </a:xfrm>
              <a:custGeom>
                <a:rect b="b" l="l" r="r" t="t"/>
                <a:pathLst>
                  <a:path extrusionOk="0" h="187" w="2062">
                    <a:moveTo>
                      <a:pt x="1926" y="1"/>
                    </a:moveTo>
                    <a:lnTo>
                      <a:pt x="124" y="1"/>
                    </a:lnTo>
                    <a:cubicBezTo>
                      <a:pt x="0" y="1"/>
                      <a:pt x="17" y="187"/>
                      <a:pt x="141" y="187"/>
                    </a:cubicBezTo>
                    <a:lnTo>
                      <a:pt x="1938" y="187"/>
                    </a:lnTo>
                    <a:cubicBezTo>
                      <a:pt x="2061" y="187"/>
                      <a:pt x="2045" y="1"/>
                      <a:pt x="1926"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3059427" y="3722207"/>
                <a:ext cx="285506" cy="25816"/>
              </a:xfrm>
              <a:custGeom>
                <a:rect b="b" l="l" r="r" t="t"/>
                <a:pathLst>
                  <a:path extrusionOk="0" h="186" w="2057">
                    <a:moveTo>
                      <a:pt x="1921" y="0"/>
                    </a:moveTo>
                    <a:lnTo>
                      <a:pt x="119" y="0"/>
                    </a:lnTo>
                    <a:cubicBezTo>
                      <a:pt x="1" y="0"/>
                      <a:pt x="17" y="186"/>
                      <a:pt x="136" y="186"/>
                    </a:cubicBezTo>
                    <a:lnTo>
                      <a:pt x="1938"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14"/>
            <p:cNvGrpSpPr/>
            <p:nvPr/>
          </p:nvGrpSpPr>
          <p:grpSpPr>
            <a:xfrm>
              <a:off x="3493999" y="3295408"/>
              <a:ext cx="430827" cy="593359"/>
              <a:chOff x="2935899" y="3295408"/>
              <a:chExt cx="430827" cy="593359"/>
            </a:xfrm>
          </p:grpSpPr>
          <p:sp>
            <p:nvSpPr>
              <p:cNvPr id="254" name="Google Shape;254;p14"/>
              <p:cNvSpPr/>
              <p:nvPr/>
            </p:nvSpPr>
            <p:spPr>
              <a:xfrm>
                <a:off x="2935899" y="3358699"/>
                <a:ext cx="357404" cy="530068"/>
              </a:xfrm>
              <a:custGeom>
                <a:rect b="b" l="l" r="r" t="t"/>
                <a:pathLst>
                  <a:path extrusionOk="0" h="3819" w="2575">
                    <a:moveTo>
                      <a:pt x="2574" y="3819"/>
                    </a:moveTo>
                    <a:lnTo>
                      <a:pt x="1" y="3819"/>
                    </a:lnTo>
                    <a:lnTo>
                      <a:pt x="1" y="0"/>
                    </a:lnTo>
                    <a:lnTo>
                      <a:pt x="2574" y="0"/>
                    </a:ln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2967961" y="3330523"/>
                <a:ext cx="357404" cy="530068"/>
              </a:xfrm>
              <a:custGeom>
                <a:rect b="b" l="l" r="r" t="t"/>
                <a:pathLst>
                  <a:path extrusionOk="0" h="3819" w="2575">
                    <a:moveTo>
                      <a:pt x="2574" y="3819"/>
                    </a:moveTo>
                    <a:lnTo>
                      <a:pt x="1" y="3819"/>
                    </a:lnTo>
                    <a:lnTo>
                      <a:pt x="1" y="1"/>
                    </a:lnTo>
                    <a:lnTo>
                      <a:pt x="2574"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3010155" y="3295408"/>
                <a:ext cx="356571" cy="530900"/>
              </a:xfrm>
              <a:custGeom>
                <a:rect b="b" l="l" r="r" t="t"/>
                <a:pathLst>
                  <a:path extrusionOk="0" h="3825" w="2569">
                    <a:moveTo>
                      <a:pt x="2569" y="3824"/>
                    </a:moveTo>
                    <a:lnTo>
                      <a:pt x="1" y="3824"/>
                    </a:lnTo>
                    <a:lnTo>
                      <a:pt x="1" y="0"/>
                    </a:ln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3047768" y="338520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3047768" y="3454885"/>
                <a:ext cx="285368" cy="25816"/>
              </a:xfrm>
              <a:custGeom>
                <a:rect b="b" l="l" r="r" t="t"/>
                <a:pathLst>
                  <a:path extrusionOk="0" h="186" w="2056">
                    <a:moveTo>
                      <a:pt x="1920" y="0"/>
                    </a:moveTo>
                    <a:lnTo>
                      <a:pt x="118" y="0"/>
                    </a:lnTo>
                    <a:cubicBezTo>
                      <a:pt x="0" y="0"/>
                      <a:pt x="17" y="186"/>
                      <a:pt x="135" y="186"/>
                    </a:cubicBezTo>
                    <a:lnTo>
                      <a:pt x="1937" y="186"/>
                    </a:lnTo>
                    <a:cubicBezTo>
                      <a:pt x="2056" y="186"/>
                      <a:pt x="2039" y="0"/>
                      <a:pt x="1920"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3047768" y="3523589"/>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3047768" y="3593126"/>
                <a:ext cx="285368" cy="25955"/>
              </a:xfrm>
              <a:custGeom>
                <a:rect b="b" l="l" r="r" t="t"/>
                <a:pathLst>
                  <a:path extrusionOk="0" h="187" w="2056">
                    <a:moveTo>
                      <a:pt x="1920" y="1"/>
                    </a:moveTo>
                    <a:lnTo>
                      <a:pt x="118" y="1"/>
                    </a:lnTo>
                    <a:cubicBezTo>
                      <a:pt x="0" y="1"/>
                      <a:pt x="17" y="187"/>
                      <a:pt x="135" y="187"/>
                    </a:cubicBezTo>
                    <a:lnTo>
                      <a:pt x="1937" y="187"/>
                    </a:lnTo>
                    <a:cubicBezTo>
                      <a:pt x="2056" y="187"/>
                      <a:pt x="2039" y="1"/>
                      <a:pt x="1920"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3049295" y="3652531"/>
                <a:ext cx="286200" cy="25955"/>
              </a:xfrm>
              <a:custGeom>
                <a:rect b="b" l="l" r="r" t="t"/>
                <a:pathLst>
                  <a:path extrusionOk="0" h="187" w="2062">
                    <a:moveTo>
                      <a:pt x="1926" y="1"/>
                    </a:moveTo>
                    <a:lnTo>
                      <a:pt x="124" y="1"/>
                    </a:lnTo>
                    <a:cubicBezTo>
                      <a:pt x="0" y="1"/>
                      <a:pt x="17" y="187"/>
                      <a:pt x="141" y="187"/>
                    </a:cubicBezTo>
                    <a:lnTo>
                      <a:pt x="1938" y="187"/>
                    </a:lnTo>
                    <a:cubicBezTo>
                      <a:pt x="2061" y="187"/>
                      <a:pt x="2045" y="1"/>
                      <a:pt x="1926" y="1"/>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3059427" y="3722207"/>
                <a:ext cx="285506" cy="25816"/>
              </a:xfrm>
              <a:custGeom>
                <a:rect b="b" l="l" r="r" t="t"/>
                <a:pathLst>
                  <a:path extrusionOk="0" h="186" w="2057">
                    <a:moveTo>
                      <a:pt x="1921" y="0"/>
                    </a:moveTo>
                    <a:lnTo>
                      <a:pt x="119" y="0"/>
                    </a:lnTo>
                    <a:cubicBezTo>
                      <a:pt x="1" y="0"/>
                      <a:pt x="17" y="186"/>
                      <a:pt x="136" y="186"/>
                    </a:cubicBezTo>
                    <a:lnTo>
                      <a:pt x="1938" y="186"/>
                    </a:lnTo>
                    <a:cubicBezTo>
                      <a:pt x="2056" y="186"/>
                      <a:pt x="2039" y="0"/>
                      <a:pt x="1921"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3" name="Google Shape;263;p14"/>
          <p:cNvSpPr txBox="1"/>
          <p:nvPr/>
        </p:nvSpPr>
        <p:spPr>
          <a:xfrm>
            <a:off x="4572000" y="481750"/>
            <a:ext cx="4257300" cy="427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800">
                <a:solidFill>
                  <a:schemeClr val="dk1"/>
                </a:solidFill>
                <a:latin typeface="Merriweather"/>
                <a:ea typeface="Merriweather"/>
                <a:cs typeface="Merriweather"/>
                <a:sym typeface="Merriweather"/>
              </a:rPr>
              <a:t>INFORMACIÓN</a:t>
            </a:r>
            <a:r>
              <a:rPr b="1" lang="es" sz="2800">
                <a:solidFill>
                  <a:schemeClr val="dk1"/>
                </a:solidFill>
                <a:latin typeface="Merriweather"/>
                <a:ea typeface="Merriweather"/>
                <a:cs typeface="Merriweather"/>
                <a:sym typeface="Merriweather"/>
              </a:rPr>
              <a:t> LEGAL</a:t>
            </a:r>
            <a:endParaRPr b="1" sz="2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just">
              <a:spcBef>
                <a:spcPts val="0"/>
              </a:spcBef>
              <a:spcAft>
                <a:spcPts val="0"/>
              </a:spcAft>
              <a:buNone/>
            </a:pPr>
            <a:r>
              <a:rPr lang="es">
                <a:latin typeface="Merriweather"/>
                <a:ea typeface="Merriweather"/>
                <a:cs typeface="Merriweather"/>
                <a:sym typeface="Merriweather"/>
              </a:rPr>
              <a:t>Dando cumplimiento a la Ley estatutaria 1581 de 2012, la Universidad Autónoma de Occidente se permite informar que esta sesión académica será transmitida en vivo, se podrán tomar imágenes de los asistentes y ser grabada en video para usos y fines estrictamente académicos.</a:t>
            </a:r>
            <a:endParaRPr>
              <a:latin typeface="Merriweather"/>
              <a:ea typeface="Merriweather"/>
              <a:cs typeface="Merriweather"/>
              <a:sym typeface="Merriweather"/>
            </a:endParaRPr>
          </a:p>
          <a:p>
            <a:pPr indent="0" lvl="0" marL="0" rtl="0" algn="just">
              <a:spcBef>
                <a:spcPts val="0"/>
              </a:spcBef>
              <a:spcAft>
                <a:spcPts val="0"/>
              </a:spcAft>
              <a:buNone/>
            </a:pPr>
            <a:r>
              <a:t/>
            </a:r>
            <a:endParaRPr>
              <a:latin typeface="Merriweather"/>
              <a:ea typeface="Merriweather"/>
              <a:cs typeface="Merriweather"/>
              <a:sym typeface="Merriweather"/>
            </a:endParaRPr>
          </a:p>
          <a:p>
            <a:pPr indent="0" lvl="0" marL="0" rtl="0" algn="just">
              <a:spcBef>
                <a:spcPts val="0"/>
              </a:spcBef>
              <a:spcAft>
                <a:spcPts val="0"/>
              </a:spcAft>
              <a:buNone/>
            </a:pPr>
            <a:r>
              <a:rPr lang="es">
                <a:latin typeface="Merriweather"/>
                <a:ea typeface="Merriweather"/>
                <a:cs typeface="Merriweather"/>
                <a:sym typeface="Merriweather"/>
              </a:rPr>
              <a:t>Los derechos de autor sobre el contenido de la sesión académica se encuentran protegidos conforme a lo dispuesto por el artículo 20 de la Ley 23 de 1982, modificado por el artículo 28 de la Ley 1450 de 2011. Queda prohibida su difusión, distribución o divulgación en redes sociales o cualquier otro medio no institucional.</a:t>
            </a:r>
            <a:endParaRPr>
              <a:latin typeface="Merriweather"/>
              <a:ea typeface="Merriweather"/>
              <a:cs typeface="Merriweather"/>
              <a:sym typeface="Merriweather"/>
            </a:endParaRPr>
          </a:p>
        </p:txBody>
      </p:sp>
      <p:pic>
        <p:nvPicPr>
          <p:cNvPr id="264" name="Google Shape;264;p14"/>
          <p:cNvPicPr preferRelativeResize="0"/>
          <p:nvPr/>
        </p:nvPicPr>
        <p:blipFill>
          <a:blip r:embed="rId3">
            <a:alphaModFix/>
          </a:blip>
          <a:stretch>
            <a:fillRect/>
          </a:stretch>
        </p:blipFill>
        <p:spPr>
          <a:xfrm>
            <a:off x="2401100" y="2463875"/>
            <a:ext cx="556349" cy="556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2"/>
          <p:cNvSpPr txBox="1"/>
          <p:nvPr/>
        </p:nvSpPr>
        <p:spPr>
          <a:xfrm>
            <a:off x="933000" y="909450"/>
            <a:ext cx="7278000" cy="33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[7]	</a:t>
            </a:r>
            <a:r>
              <a:rPr lang="es" sz="1200">
                <a:solidFill>
                  <a:schemeClr val="dk1"/>
                </a:solidFill>
                <a:uFill>
                  <a:noFill/>
                </a:uFill>
                <a:latin typeface="Merriweather"/>
                <a:ea typeface="Merriweather"/>
                <a:cs typeface="Merriweather"/>
                <a:sym typeface="Merriweather"/>
                <a:hlinkClick r:id="rId3">
                  <a:extLst>
                    <a:ext uri="{A12FA001-AC4F-418D-AE19-62706E023703}">
                      <ahyp:hlinkClr val="tx"/>
                    </a:ext>
                  </a:extLst>
                </a:hlinkClick>
              </a:rPr>
              <a:t>Grafana y Prometheus para monitoreo de contenedores | Aplyca</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4">
                  <a:extLst>
                    <a:ext uri="{A12FA001-AC4F-418D-AE19-62706E023703}">
                      <ahyp:hlinkClr val="tx"/>
                    </a:ext>
                  </a:extLst>
                </a:hlinkClick>
              </a:rPr>
              <a:t>https://www.aplyca.com/es/blog/grafana-y-prometheus-para-monitoreo-de-contenedores</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[8]	</a:t>
            </a:r>
            <a:r>
              <a:rPr lang="es" sz="1200">
                <a:solidFill>
                  <a:schemeClr val="dk1"/>
                </a:solidFill>
                <a:uFill>
                  <a:noFill/>
                </a:uFill>
                <a:latin typeface="Merriweather"/>
                <a:ea typeface="Merriweather"/>
                <a:cs typeface="Merriweather"/>
                <a:sym typeface="Merriweather"/>
                <a:hlinkClick r:id="rId5">
                  <a:extLst>
                    <a:ext uri="{A12FA001-AC4F-418D-AE19-62706E023703}">
                      <ahyp:hlinkClr val="tx"/>
                    </a:ext>
                  </a:extLst>
                </a:hlinkClick>
              </a:rPr>
              <a:t>Prometeo vs. Nagios | MetricFire Blog</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6">
                  <a:extLst>
                    <a:ext uri="{A12FA001-AC4F-418D-AE19-62706E023703}">
                      <ahyp:hlinkClr val="tx"/>
                    </a:ext>
                  </a:extLst>
                </a:hlinkClick>
              </a:rPr>
              <a:t>https://www.metricfire.com/blog/prometheus-vs-nagios/#strongWhen-to-use-Hosted-Prometheus-by-MetricFirestrong</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[9]	</a:t>
            </a:r>
            <a:r>
              <a:rPr lang="es" sz="1200">
                <a:solidFill>
                  <a:schemeClr val="dk1"/>
                </a:solidFill>
                <a:uFill>
                  <a:noFill/>
                </a:uFill>
                <a:latin typeface="Merriweather"/>
                <a:ea typeface="Merriweather"/>
                <a:cs typeface="Merriweather"/>
                <a:sym typeface="Merriweather"/>
                <a:hlinkClick r:id="rId7">
                  <a:extLst>
                    <a:ext uri="{A12FA001-AC4F-418D-AE19-62706E023703}">
                      <ahyp:hlinkClr val="tx"/>
                    </a:ext>
                  </a:extLst>
                </a:hlinkClick>
              </a:rPr>
              <a:t>Comparación de Nagios y Zabbix: ¿cuál es mejor para la supervisión de la red? (dementium2.com)</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8">
                  <a:extLst>
                    <a:ext uri="{A12FA001-AC4F-418D-AE19-62706E023703}">
                      <ahyp:hlinkClr val="tx"/>
                    </a:ext>
                  </a:extLst>
                </a:hlinkClick>
              </a:rPr>
              <a:t>https://dementium2.com/administrador-neto/comparacion-de-nagios-y-zabbix-cual-es-mejor-para/</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[10]	</a:t>
            </a:r>
            <a:r>
              <a:rPr lang="es" sz="1200">
                <a:solidFill>
                  <a:schemeClr val="dk1"/>
                </a:solidFill>
                <a:uFill>
                  <a:noFill/>
                </a:uFill>
                <a:latin typeface="Merriweather"/>
                <a:ea typeface="Merriweather"/>
                <a:cs typeface="Merriweather"/>
                <a:sym typeface="Merriweather"/>
                <a:hlinkClick r:id="rId9">
                  <a:extLst>
                    <a:ext uri="{A12FA001-AC4F-418D-AE19-62706E023703}">
                      <ahyp:hlinkClr val="tx"/>
                    </a:ext>
                  </a:extLst>
                </a:hlinkClick>
              </a:rPr>
              <a:t>Nagios XI Resources</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10">
                  <a:extLst>
                    <a:ext uri="{A12FA001-AC4F-418D-AE19-62706E023703}">
                      <ahyp:hlinkClr val="tx"/>
                    </a:ext>
                  </a:extLst>
                </a:hlinkClick>
              </a:rPr>
              <a:t>https://www.nagios.com/resources/nagios-xi/</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s" sz="1200">
                <a:solidFill>
                  <a:schemeClr val="dk1"/>
                </a:solidFill>
                <a:latin typeface="Merriweather"/>
                <a:ea typeface="Merriweather"/>
                <a:cs typeface="Merriweather"/>
                <a:sym typeface="Merriweather"/>
              </a:rPr>
              <a:t>[11]	</a:t>
            </a:r>
            <a:r>
              <a:rPr lang="es" sz="1200">
                <a:solidFill>
                  <a:schemeClr val="dk1"/>
                </a:solidFill>
                <a:uFill>
                  <a:noFill/>
                </a:uFill>
                <a:latin typeface="Merriweather"/>
                <a:ea typeface="Merriweather"/>
                <a:cs typeface="Merriweather"/>
                <a:sym typeface="Merriweather"/>
                <a:hlinkClick r:id="rId11">
                  <a:extLst>
                    <a:ext uri="{A12FA001-AC4F-418D-AE19-62706E023703}">
                      <ahyp:hlinkClr val="tx"/>
                    </a:ext>
                  </a:extLst>
                </a:hlinkClick>
              </a:rPr>
              <a:t>Telecomunicaciones 3 Proyecto Final</a:t>
            </a:r>
            <a:r>
              <a:rPr lang="es" sz="1200">
                <a:solidFill>
                  <a:schemeClr val="dk1"/>
                </a:solidFill>
                <a:latin typeface="Merriweather"/>
                <a:ea typeface="Merriweather"/>
                <a:cs typeface="Merriweather"/>
                <a:sym typeface="Merriweather"/>
              </a:rPr>
              <a:t> Tomado de </a:t>
            </a:r>
            <a:r>
              <a:rPr lang="es" sz="1200">
                <a:solidFill>
                  <a:schemeClr val="dk1"/>
                </a:solidFill>
                <a:uFill>
                  <a:noFill/>
                </a:uFill>
                <a:latin typeface="Merriweather"/>
                <a:ea typeface="Merriweather"/>
                <a:cs typeface="Merriweather"/>
                <a:sym typeface="Merriweather"/>
                <a:hlinkClick r:id="rId12">
                  <a:extLst>
                    <a:ext uri="{A12FA001-AC4F-418D-AE19-62706E023703}">
                      <ahyp:hlinkClr val="tx"/>
                    </a:ext>
                  </a:extLst>
                </a:hlinkClick>
              </a:rPr>
              <a:t>https://github.com/miguel-rondon/Telecomunicaciones-3-Proyecto-Final/blob/master/Guia.md</a:t>
            </a:r>
            <a:endParaRPr sz="120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5"/>
          <p:cNvSpPr/>
          <p:nvPr/>
        </p:nvSpPr>
        <p:spPr>
          <a:xfrm>
            <a:off x="6022600" y="-1150025"/>
            <a:ext cx="4175700" cy="41199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698900" y="299650"/>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5"/>
          <p:cNvGrpSpPr/>
          <p:nvPr/>
        </p:nvGrpSpPr>
        <p:grpSpPr>
          <a:xfrm>
            <a:off x="5205638" y="1001262"/>
            <a:ext cx="3437304" cy="3493199"/>
            <a:chOff x="1232525" y="238125"/>
            <a:chExt cx="5154925" cy="5238750"/>
          </a:xfrm>
        </p:grpSpPr>
        <p:sp>
          <p:nvSpPr>
            <p:cNvPr id="272" name="Google Shape;272;p15"/>
            <p:cNvSpPr/>
            <p:nvPr/>
          </p:nvSpPr>
          <p:spPr>
            <a:xfrm>
              <a:off x="1232525" y="3423275"/>
              <a:ext cx="1121900" cy="648025"/>
            </a:xfrm>
            <a:custGeom>
              <a:rect b="b" l="l" r="r" t="t"/>
              <a:pathLst>
                <a:path extrusionOk="0" h="25921" w="44876">
                  <a:moveTo>
                    <a:pt x="20246" y="0"/>
                  </a:moveTo>
                  <a:lnTo>
                    <a:pt x="18182" y="258"/>
                  </a:lnTo>
                  <a:lnTo>
                    <a:pt x="15990" y="516"/>
                  </a:lnTo>
                  <a:lnTo>
                    <a:pt x="14056" y="903"/>
                  </a:lnTo>
                  <a:lnTo>
                    <a:pt x="11993" y="1419"/>
                  </a:lnTo>
                  <a:lnTo>
                    <a:pt x="10058" y="2064"/>
                  </a:lnTo>
                  <a:lnTo>
                    <a:pt x="8253" y="2837"/>
                  </a:lnTo>
                  <a:lnTo>
                    <a:pt x="6577" y="3740"/>
                  </a:lnTo>
                  <a:lnTo>
                    <a:pt x="5029" y="4772"/>
                  </a:lnTo>
                  <a:lnTo>
                    <a:pt x="3740" y="5803"/>
                  </a:lnTo>
                  <a:lnTo>
                    <a:pt x="2579" y="6964"/>
                  </a:lnTo>
                  <a:lnTo>
                    <a:pt x="1676" y="8125"/>
                  </a:lnTo>
                  <a:lnTo>
                    <a:pt x="903" y="9285"/>
                  </a:lnTo>
                  <a:lnTo>
                    <a:pt x="387" y="10446"/>
                  </a:lnTo>
                  <a:lnTo>
                    <a:pt x="129" y="11735"/>
                  </a:lnTo>
                  <a:lnTo>
                    <a:pt x="0" y="12896"/>
                  </a:lnTo>
                  <a:lnTo>
                    <a:pt x="129" y="14185"/>
                  </a:lnTo>
                  <a:lnTo>
                    <a:pt x="387" y="15475"/>
                  </a:lnTo>
                  <a:lnTo>
                    <a:pt x="903" y="16635"/>
                  </a:lnTo>
                  <a:lnTo>
                    <a:pt x="1676" y="17796"/>
                  </a:lnTo>
                  <a:lnTo>
                    <a:pt x="2579" y="18957"/>
                  </a:lnTo>
                  <a:lnTo>
                    <a:pt x="3740" y="20117"/>
                  </a:lnTo>
                  <a:lnTo>
                    <a:pt x="5029" y="21149"/>
                  </a:lnTo>
                  <a:lnTo>
                    <a:pt x="6577" y="22052"/>
                  </a:lnTo>
                  <a:lnTo>
                    <a:pt x="8253" y="22954"/>
                  </a:lnTo>
                  <a:lnTo>
                    <a:pt x="10058" y="23728"/>
                  </a:lnTo>
                  <a:lnTo>
                    <a:pt x="11993" y="24373"/>
                  </a:lnTo>
                  <a:lnTo>
                    <a:pt x="14056" y="25017"/>
                  </a:lnTo>
                  <a:lnTo>
                    <a:pt x="15990" y="25404"/>
                  </a:lnTo>
                  <a:lnTo>
                    <a:pt x="18182" y="25662"/>
                  </a:lnTo>
                  <a:lnTo>
                    <a:pt x="20246" y="25791"/>
                  </a:lnTo>
                  <a:lnTo>
                    <a:pt x="22438" y="25920"/>
                  </a:lnTo>
                  <a:lnTo>
                    <a:pt x="24630" y="25791"/>
                  </a:lnTo>
                  <a:lnTo>
                    <a:pt x="26693" y="25662"/>
                  </a:lnTo>
                  <a:lnTo>
                    <a:pt x="28886" y="25404"/>
                  </a:lnTo>
                  <a:lnTo>
                    <a:pt x="30949" y="25017"/>
                  </a:lnTo>
                  <a:lnTo>
                    <a:pt x="32883" y="24373"/>
                  </a:lnTo>
                  <a:lnTo>
                    <a:pt x="34818" y="23728"/>
                  </a:lnTo>
                  <a:lnTo>
                    <a:pt x="36623" y="22954"/>
                  </a:lnTo>
                  <a:lnTo>
                    <a:pt x="38299" y="22052"/>
                  </a:lnTo>
                  <a:lnTo>
                    <a:pt x="39847" y="21149"/>
                  </a:lnTo>
                  <a:lnTo>
                    <a:pt x="41265" y="20117"/>
                  </a:lnTo>
                  <a:lnTo>
                    <a:pt x="42297" y="18957"/>
                  </a:lnTo>
                  <a:lnTo>
                    <a:pt x="43328" y="17796"/>
                  </a:lnTo>
                  <a:lnTo>
                    <a:pt x="43973" y="16635"/>
                  </a:lnTo>
                  <a:lnTo>
                    <a:pt x="44489" y="15475"/>
                  </a:lnTo>
                  <a:lnTo>
                    <a:pt x="44747" y="14185"/>
                  </a:lnTo>
                  <a:lnTo>
                    <a:pt x="44876" y="12896"/>
                  </a:lnTo>
                  <a:lnTo>
                    <a:pt x="44747" y="11735"/>
                  </a:lnTo>
                  <a:lnTo>
                    <a:pt x="44489" y="10446"/>
                  </a:lnTo>
                  <a:lnTo>
                    <a:pt x="43973" y="9285"/>
                  </a:lnTo>
                  <a:lnTo>
                    <a:pt x="43328" y="8125"/>
                  </a:lnTo>
                  <a:lnTo>
                    <a:pt x="42297" y="6964"/>
                  </a:lnTo>
                  <a:lnTo>
                    <a:pt x="41265" y="5803"/>
                  </a:lnTo>
                  <a:lnTo>
                    <a:pt x="39847" y="4772"/>
                  </a:lnTo>
                  <a:lnTo>
                    <a:pt x="38299" y="3740"/>
                  </a:lnTo>
                  <a:lnTo>
                    <a:pt x="36623" y="2837"/>
                  </a:lnTo>
                  <a:lnTo>
                    <a:pt x="34818" y="2064"/>
                  </a:lnTo>
                  <a:lnTo>
                    <a:pt x="32883" y="1419"/>
                  </a:lnTo>
                  <a:lnTo>
                    <a:pt x="30949" y="903"/>
                  </a:lnTo>
                  <a:lnTo>
                    <a:pt x="28886" y="516"/>
                  </a:lnTo>
                  <a:lnTo>
                    <a:pt x="26693" y="258"/>
                  </a:lnTo>
                  <a:lnTo>
                    <a:pt x="24630" y="0"/>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a:off x="1416275" y="2259475"/>
              <a:ext cx="4671375" cy="2691925"/>
            </a:xfrm>
            <a:custGeom>
              <a:rect b="b" l="l" r="r" t="t"/>
              <a:pathLst>
                <a:path extrusionOk="0" h="107677" w="186855">
                  <a:moveTo>
                    <a:pt x="60995" y="0"/>
                  </a:moveTo>
                  <a:lnTo>
                    <a:pt x="59577" y="258"/>
                  </a:lnTo>
                  <a:lnTo>
                    <a:pt x="58158" y="516"/>
                  </a:lnTo>
                  <a:lnTo>
                    <a:pt x="56998" y="1161"/>
                  </a:lnTo>
                  <a:lnTo>
                    <a:pt x="2064" y="33012"/>
                  </a:lnTo>
                  <a:lnTo>
                    <a:pt x="1032" y="33657"/>
                  </a:lnTo>
                  <a:lnTo>
                    <a:pt x="387" y="34431"/>
                  </a:lnTo>
                  <a:lnTo>
                    <a:pt x="0" y="35333"/>
                  </a:lnTo>
                  <a:lnTo>
                    <a:pt x="0" y="36236"/>
                  </a:lnTo>
                  <a:lnTo>
                    <a:pt x="258" y="37139"/>
                  </a:lnTo>
                  <a:lnTo>
                    <a:pt x="903" y="38041"/>
                  </a:lnTo>
                  <a:lnTo>
                    <a:pt x="1677" y="38944"/>
                  </a:lnTo>
                  <a:lnTo>
                    <a:pt x="2837" y="39718"/>
                  </a:lnTo>
                  <a:lnTo>
                    <a:pt x="118251" y="106129"/>
                  </a:lnTo>
                  <a:lnTo>
                    <a:pt x="119540" y="106774"/>
                  </a:lnTo>
                  <a:lnTo>
                    <a:pt x="121088" y="107161"/>
                  </a:lnTo>
                  <a:lnTo>
                    <a:pt x="122635" y="107548"/>
                  </a:lnTo>
                  <a:lnTo>
                    <a:pt x="124183" y="107677"/>
                  </a:lnTo>
                  <a:lnTo>
                    <a:pt x="125730" y="107677"/>
                  </a:lnTo>
                  <a:lnTo>
                    <a:pt x="127278" y="107419"/>
                  </a:lnTo>
                  <a:lnTo>
                    <a:pt x="128696" y="107032"/>
                  </a:lnTo>
                  <a:lnTo>
                    <a:pt x="129857" y="106516"/>
                  </a:lnTo>
                  <a:lnTo>
                    <a:pt x="184791" y="74664"/>
                  </a:lnTo>
                  <a:lnTo>
                    <a:pt x="185823" y="74020"/>
                  </a:lnTo>
                  <a:lnTo>
                    <a:pt x="186467" y="73246"/>
                  </a:lnTo>
                  <a:lnTo>
                    <a:pt x="186725" y="72343"/>
                  </a:lnTo>
                  <a:lnTo>
                    <a:pt x="186854" y="71441"/>
                  </a:lnTo>
                  <a:lnTo>
                    <a:pt x="186596" y="70538"/>
                  </a:lnTo>
                  <a:lnTo>
                    <a:pt x="185952" y="69635"/>
                  </a:lnTo>
                  <a:lnTo>
                    <a:pt x="185178" y="68732"/>
                  </a:lnTo>
                  <a:lnTo>
                    <a:pt x="184017" y="67959"/>
                  </a:lnTo>
                  <a:lnTo>
                    <a:pt x="68604" y="1548"/>
                  </a:lnTo>
                  <a:lnTo>
                    <a:pt x="67314" y="903"/>
                  </a:lnTo>
                  <a:lnTo>
                    <a:pt x="65767" y="387"/>
                  </a:lnTo>
                  <a:lnTo>
                    <a:pt x="64219" y="129"/>
                  </a:lnTo>
                  <a:lnTo>
                    <a:pt x="62672" y="0"/>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a:off x="1287325" y="1321325"/>
              <a:ext cx="4913150" cy="2766075"/>
            </a:xfrm>
            <a:custGeom>
              <a:rect b="b" l="l" r="r" t="t"/>
              <a:pathLst>
                <a:path extrusionOk="0" h="110643" w="196526">
                  <a:moveTo>
                    <a:pt x="67572" y="0"/>
                  </a:moveTo>
                  <a:lnTo>
                    <a:pt x="65509" y="129"/>
                  </a:lnTo>
                  <a:lnTo>
                    <a:pt x="63445" y="387"/>
                  </a:lnTo>
                  <a:lnTo>
                    <a:pt x="61640" y="903"/>
                  </a:lnTo>
                  <a:lnTo>
                    <a:pt x="60737" y="1161"/>
                  </a:lnTo>
                  <a:lnTo>
                    <a:pt x="59964" y="1548"/>
                  </a:lnTo>
                  <a:lnTo>
                    <a:pt x="3611" y="34302"/>
                  </a:lnTo>
                  <a:lnTo>
                    <a:pt x="0" y="30434"/>
                  </a:lnTo>
                  <a:lnTo>
                    <a:pt x="129" y="35850"/>
                  </a:lnTo>
                  <a:lnTo>
                    <a:pt x="129" y="36494"/>
                  </a:lnTo>
                  <a:lnTo>
                    <a:pt x="258" y="37268"/>
                  </a:lnTo>
                  <a:lnTo>
                    <a:pt x="516" y="37913"/>
                  </a:lnTo>
                  <a:lnTo>
                    <a:pt x="1032" y="38558"/>
                  </a:lnTo>
                  <a:lnTo>
                    <a:pt x="1548" y="39202"/>
                  </a:lnTo>
                  <a:lnTo>
                    <a:pt x="2192" y="39847"/>
                  </a:lnTo>
                  <a:lnTo>
                    <a:pt x="2966" y="40492"/>
                  </a:lnTo>
                  <a:lnTo>
                    <a:pt x="3869" y="41137"/>
                  </a:lnTo>
                  <a:lnTo>
                    <a:pt x="120959" y="108451"/>
                  </a:lnTo>
                  <a:lnTo>
                    <a:pt x="122764" y="109353"/>
                  </a:lnTo>
                  <a:lnTo>
                    <a:pt x="124827" y="109998"/>
                  </a:lnTo>
                  <a:lnTo>
                    <a:pt x="126891" y="110385"/>
                  </a:lnTo>
                  <a:lnTo>
                    <a:pt x="128954" y="110643"/>
                  </a:lnTo>
                  <a:lnTo>
                    <a:pt x="131146" y="110643"/>
                  </a:lnTo>
                  <a:lnTo>
                    <a:pt x="133080" y="110385"/>
                  </a:lnTo>
                  <a:lnTo>
                    <a:pt x="135015" y="109869"/>
                  </a:lnTo>
                  <a:lnTo>
                    <a:pt x="135788" y="109482"/>
                  </a:lnTo>
                  <a:lnTo>
                    <a:pt x="136562" y="109095"/>
                  </a:lnTo>
                  <a:lnTo>
                    <a:pt x="193818" y="75954"/>
                  </a:lnTo>
                  <a:lnTo>
                    <a:pt x="194462" y="75567"/>
                  </a:lnTo>
                  <a:lnTo>
                    <a:pt x="194978" y="75052"/>
                  </a:lnTo>
                  <a:lnTo>
                    <a:pt x="195494" y="74536"/>
                  </a:lnTo>
                  <a:lnTo>
                    <a:pt x="195881" y="74020"/>
                  </a:lnTo>
                  <a:lnTo>
                    <a:pt x="196139" y="73504"/>
                  </a:lnTo>
                  <a:lnTo>
                    <a:pt x="196397" y="72988"/>
                  </a:lnTo>
                  <a:lnTo>
                    <a:pt x="196526" y="72473"/>
                  </a:lnTo>
                  <a:lnTo>
                    <a:pt x="196526" y="71828"/>
                  </a:lnTo>
                  <a:lnTo>
                    <a:pt x="196526" y="66283"/>
                  </a:lnTo>
                  <a:lnTo>
                    <a:pt x="75696" y="2193"/>
                  </a:lnTo>
                  <a:lnTo>
                    <a:pt x="73762" y="1290"/>
                  </a:lnTo>
                  <a:lnTo>
                    <a:pt x="71827" y="645"/>
                  </a:lnTo>
                  <a:lnTo>
                    <a:pt x="69764" y="258"/>
                  </a:lnTo>
                  <a:lnTo>
                    <a:pt x="67572"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a:off x="1793450" y="3561900"/>
              <a:ext cx="351425" cy="403000"/>
            </a:xfrm>
            <a:custGeom>
              <a:rect b="b" l="l" r="r" t="t"/>
              <a:pathLst>
                <a:path extrusionOk="0" h="16120" w="14057">
                  <a:moveTo>
                    <a:pt x="6707" y="0"/>
                  </a:moveTo>
                  <a:lnTo>
                    <a:pt x="3870" y="5416"/>
                  </a:lnTo>
                  <a:lnTo>
                    <a:pt x="1677" y="9672"/>
                  </a:lnTo>
                  <a:lnTo>
                    <a:pt x="130" y="12896"/>
                  </a:lnTo>
                  <a:lnTo>
                    <a:pt x="1" y="13541"/>
                  </a:lnTo>
                  <a:lnTo>
                    <a:pt x="130" y="14314"/>
                  </a:lnTo>
                  <a:lnTo>
                    <a:pt x="517" y="15088"/>
                  </a:lnTo>
                  <a:lnTo>
                    <a:pt x="1033" y="15733"/>
                  </a:lnTo>
                  <a:lnTo>
                    <a:pt x="1419" y="15862"/>
                  </a:lnTo>
                  <a:lnTo>
                    <a:pt x="1806" y="16120"/>
                  </a:lnTo>
                  <a:lnTo>
                    <a:pt x="2709" y="16120"/>
                  </a:lnTo>
                  <a:lnTo>
                    <a:pt x="3354" y="15991"/>
                  </a:lnTo>
                  <a:lnTo>
                    <a:pt x="3870" y="15604"/>
                  </a:lnTo>
                  <a:lnTo>
                    <a:pt x="4385" y="15088"/>
                  </a:lnTo>
                  <a:lnTo>
                    <a:pt x="5030" y="14443"/>
                  </a:lnTo>
                  <a:lnTo>
                    <a:pt x="6578" y="12638"/>
                  </a:lnTo>
                  <a:lnTo>
                    <a:pt x="7996" y="10833"/>
                  </a:lnTo>
                  <a:lnTo>
                    <a:pt x="9157" y="9156"/>
                  </a:lnTo>
                  <a:lnTo>
                    <a:pt x="9930" y="7867"/>
                  </a:lnTo>
                  <a:lnTo>
                    <a:pt x="10446" y="6706"/>
                  </a:lnTo>
                  <a:lnTo>
                    <a:pt x="10962" y="8253"/>
                  </a:lnTo>
                  <a:lnTo>
                    <a:pt x="14057" y="3869"/>
                  </a:lnTo>
                  <a:lnTo>
                    <a:pt x="13928" y="903"/>
                  </a:lnTo>
                  <a:lnTo>
                    <a:pt x="670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1474300" y="3420050"/>
              <a:ext cx="351425" cy="406225"/>
            </a:xfrm>
            <a:custGeom>
              <a:rect b="b" l="l" r="r" t="t"/>
              <a:pathLst>
                <a:path extrusionOk="0" h="16249" w="14057">
                  <a:moveTo>
                    <a:pt x="6577" y="0"/>
                  </a:moveTo>
                  <a:lnTo>
                    <a:pt x="3740" y="5417"/>
                  </a:lnTo>
                  <a:lnTo>
                    <a:pt x="1548" y="9801"/>
                  </a:lnTo>
                  <a:lnTo>
                    <a:pt x="1" y="13025"/>
                  </a:lnTo>
                  <a:lnTo>
                    <a:pt x="1" y="13670"/>
                  </a:lnTo>
                  <a:lnTo>
                    <a:pt x="129" y="14314"/>
                  </a:lnTo>
                  <a:lnTo>
                    <a:pt x="516" y="15088"/>
                  </a:lnTo>
                  <a:lnTo>
                    <a:pt x="1032" y="15733"/>
                  </a:lnTo>
                  <a:lnTo>
                    <a:pt x="1419" y="15991"/>
                  </a:lnTo>
                  <a:lnTo>
                    <a:pt x="1806" y="16249"/>
                  </a:lnTo>
                  <a:lnTo>
                    <a:pt x="2709" y="16249"/>
                  </a:lnTo>
                  <a:lnTo>
                    <a:pt x="3224" y="15991"/>
                  </a:lnTo>
                  <a:lnTo>
                    <a:pt x="3740" y="15733"/>
                  </a:lnTo>
                  <a:lnTo>
                    <a:pt x="4385" y="15217"/>
                  </a:lnTo>
                  <a:lnTo>
                    <a:pt x="5030" y="14572"/>
                  </a:lnTo>
                  <a:lnTo>
                    <a:pt x="6577" y="12767"/>
                  </a:lnTo>
                  <a:lnTo>
                    <a:pt x="7996" y="10833"/>
                  </a:lnTo>
                  <a:lnTo>
                    <a:pt x="9156" y="9285"/>
                  </a:lnTo>
                  <a:lnTo>
                    <a:pt x="9801" y="7996"/>
                  </a:lnTo>
                  <a:lnTo>
                    <a:pt x="10317" y="6835"/>
                  </a:lnTo>
                  <a:lnTo>
                    <a:pt x="10833" y="8382"/>
                  </a:lnTo>
                  <a:lnTo>
                    <a:pt x="14056" y="3998"/>
                  </a:lnTo>
                  <a:lnTo>
                    <a:pt x="13928" y="903"/>
                  </a:lnTo>
                  <a:lnTo>
                    <a:pt x="6577"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1287325" y="2082150"/>
              <a:ext cx="3233525" cy="2005250"/>
            </a:xfrm>
            <a:custGeom>
              <a:rect b="b" l="l" r="r" t="t"/>
              <a:pathLst>
                <a:path extrusionOk="0" h="80210" w="129341">
                  <a:moveTo>
                    <a:pt x="0" y="1"/>
                  </a:moveTo>
                  <a:lnTo>
                    <a:pt x="129" y="5417"/>
                  </a:lnTo>
                  <a:lnTo>
                    <a:pt x="129" y="6061"/>
                  </a:lnTo>
                  <a:lnTo>
                    <a:pt x="258" y="6835"/>
                  </a:lnTo>
                  <a:lnTo>
                    <a:pt x="516" y="7480"/>
                  </a:lnTo>
                  <a:lnTo>
                    <a:pt x="1032" y="8125"/>
                  </a:lnTo>
                  <a:lnTo>
                    <a:pt x="1548" y="8769"/>
                  </a:lnTo>
                  <a:lnTo>
                    <a:pt x="2192" y="9414"/>
                  </a:lnTo>
                  <a:lnTo>
                    <a:pt x="2966" y="10059"/>
                  </a:lnTo>
                  <a:lnTo>
                    <a:pt x="3869" y="10704"/>
                  </a:lnTo>
                  <a:lnTo>
                    <a:pt x="120959" y="78018"/>
                  </a:lnTo>
                  <a:lnTo>
                    <a:pt x="121861" y="78534"/>
                  </a:lnTo>
                  <a:lnTo>
                    <a:pt x="122893" y="78920"/>
                  </a:lnTo>
                  <a:lnTo>
                    <a:pt x="124956" y="79565"/>
                  </a:lnTo>
                  <a:lnTo>
                    <a:pt x="127149" y="80081"/>
                  </a:lnTo>
                  <a:lnTo>
                    <a:pt x="129341" y="80210"/>
                  </a:lnTo>
                  <a:lnTo>
                    <a:pt x="128825" y="70409"/>
                  </a:lnTo>
                  <a:lnTo>
                    <a:pt x="0"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1287325" y="1115000"/>
              <a:ext cx="4913150" cy="2830550"/>
            </a:xfrm>
            <a:custGeom>
              <a:rect b="b" l="l" r="r" t="t"/>
              <a:pathLst>
                <a:path extrusionOk="0" h="113222" w="196526">
                  <a:moveTo>
                    <a:pt x="65509" y="0"/>
                  </a:moveTo>
                  <a:lnTo>
                    <a:pt x="63445" y="258"/>
                  </a:lnTo>
                  <a:lnTo>
                    <a:pt x="61640" y="774"/>
                  </a:lnTo>
                  <a:lnTo>
                    <a:pt x="60737" y="1161"/>
                  </a:lnTo>
                  <a:lnTo>
                    <a:pt x="59964" y="1548"/>
                  </a:lnTo>
                  <a:lnTo>
                    <a:pt x="2708" y="34689"/>
                  </a:lnTo>
                  <a:lnTo>
                    <a:pt x="2063" y="35076"/>
                  </a:lnTo>
                  <a:lnTo>
                    <a:pt x="1419" y="35592"/>
                  </a:lnTo>
                  <a:lnTo>
                    <a:pt x="1032" y="36108"/>
                  </a:lnTo>
                  <a:lnTo>
                    <a:pt x="645" y="36623"/>
                  </a:lnTo>
                  <a:lnTo>
                    <a:pt x="258" y="37268"/>
                  </a:lnTo>
                  <a:lnTo>
                    <a:pt x="129" y="37784"/>
                  </a:lnTo>
                  <a:lnTo>
                    <a:pt x="0" y="38429"/>
                  </a:lnTo>
                  <a:lnTo>
                    <a:pt x="129" y="39073"/>
                  </a:lnTo>
                  <a:lnTo>
                    <a:pt x="258" y="39589"/>
                  </a:lnTo>
                  <a:lnTo>
                    <a:pt x="387" y="40234"/>
                  </a:lnTo>
                  <a:lnTo>
                    <a:pt x="774" y="40879"/>
                  </a:lnTo>
                  <a:lnTo>
                    <a:pt x="1161" y="41524"/>
                  </a:lnTo>
                  <a:lnTo>
                    <a:pt x="1677" y="42039"/>
                  </a:lnTo>
                  <a:lnTo>
                    <a:pt x="2321" y="42684"/>
                  </a:lnTo>
                  <a:lnTo>
                    <a:pt x="3095" y="43200"/>
                  </a:lnTo>
                  <a:lnTo>
                    <a:pt x="3869" y="43716"/>
                  </a:lnTo>
                  <a:lnTo>
                    <a:pt x="120959" y="111030"/>
                  </a:lnTo>
                  <a:lnTo>
                    <a:pt x="122764" y="111932"/>
                  </a:lnTo>
                  <a:lnTo>
                    <a:pt x="124698" y="112577"/>
                  </a:lnTo>
                  <a:lnTo>
                    <a:pt x="126891" y="112964"/>
                  </a:lnTo>
                  <a:lnTo>
                    <a:pt x="128954" y="113222"/>
                  </a:lnTo>
                  <a:lnTo>
                    <a:pt x="131146" y="113222"/>
                  </a:lnTo>
                  <a:lnTo>
                    <a:pt x="133080" y="112964"/>
                  </a:lnTo>
                  <a:lnTo>
                    <a:pt x="134886" y="112448"/>
                  </a:lnTo>
                  <a:lnTo>
                    <a:pt x="135788" y="112061"/>
                  </a:lnTo>
                  <a:lnTo>
                    <a:pt x="136562" y="111674"/>
                  </a:lnTo>
                  <a:lnTo>
                    <a:pt x="193818" y="78533"/>
                  </a:lnTo>
                  <a:lnTo>
                    <a:pt x="194462" y="78018"/>
                  </a:lnTo>
                  <a:lnTo>
                    <a:pt x="195107" y="77631"/>
                  </a:lnTo>
                  <a:lnTo>
                    <a:pt x="195623" y="77115"/>
                  </a:lnTo>
                  <a:lnTo>
                    <a:pt x="196010" y="76470"/>
                  </a:lnTo>
                  <a:lnTo>
                    <a:pt x="196268" y="75954"/>
                  </a:lnTo>
                  <a:lnTo>
                    <a:pt x="196397" y="75309"/>
                  </a:lnTo>
                  <a:lnTo>
                    <a:pt x="196526" y="74794"/>
                  </a:lnTo>
                  <a:lnTo>
                    <a:pt x="196397" y="74149"/>
                  </a:lnTo>
                  <a:lnTo>
                    <a:pt x="196268" y="73504"/>
                  </a:lnTo>
                  <a:lnTo>
                    <a:pt x="196139" y="72859"/>
                  </a:lnTo>
                  <a:lnTo>
                    <a:pt x="195752" y="72344"/>
                  </a:lnTo>
                  <a:lnTo>
                    <a:pt x="195365" y="71699"/>
                  </a:lnTo>
                  <a:lnTo>
                    <a:pt x="194849" y="71054"/>
                  </a:lnTo>
                  <a:lnTo>
                    <a:pt x="194205" y="70538"/>
                  </a:lnTo>
                  <a:lnTo>
                    <a:pt x="193431" y="70022"/>
                  </a:lnTo>
                  <a:lnTo>
                    <a:pt x="192657" y="69507"/>
                  </a:lnTo>
                  <a:lnTo>
                    <a:pt x="75696" y="2193"/>
                  </a:lnTo>
                  <a:lnTo>
                    <a:pt x="73762" y="1290"/>
                  </a:lnTo>
                  <a:lnTo>
                    <a:pt x="71827" y="645"/>
                  </a:lnTo>
                  <a:lnTo>
                    <a:pt x="69635" y="129"/>
                  </a:lnTo>
                  <a:lnTo>
                    <a:pt x="67572" y="0"/>
                  </a:lnTo>
                  <a:close/>
                </a:path>
              </a:pathLst>
            </a:custGeom>
            <a:solidFill>
              <a:srgbClr val="F8F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1416275" y="1189150"/>
              <a:ext cx="4671375" cy="2691925"/>
            </a:xfrm>
            <a:custGeom>
              <a:rect b="b" l="l" r="r" t="t"/>
              <a:pathLst>
                <a:path extrusionOk="0" h="107677" w="186855">
                  <a:moveTo>
                    <a:pt x="60995" y="0"/>
                  </a:moveTo>
                  <a:lnTo>
                    <a:pt x="59577" y="258"/>
                  </a:lnTo>
                  <a:lnTo>
                    <a:pt x="58158" y="645"/>
                  </a:lnTo>
                  <a:lnTo>
                    <a:pt x="56998" y="1161"/>
                  </a:lnTo>
                  <a:lnTo>
                    <a:pt x="2064" y="33013"/>
                  </a:lnTo>
                  <a:lnTo>
                    <a:pt x="1032" y="33657"/>
                  </a:lnTo>
                  <a:lnTo>
                    <a:pt x="387" y="34431"/>
                  </a:lnTo>
                  <a:lnTo>
                    <a:pt x="0" y="35334"/>
                  </a:lnTo>
                  <a:lnTo>
                    <a:pt x="0" y="36236"/>
                  </a:lnTo>
                  <a:lnTo>
                    <a:pt x="258" y="37139"/>
                  </a:lnTo>
                  <a:lnTo>
                    <a:pt x="903" y="38042"/>
                  </a:lnTo>
                  <a:lnTo>
                    <a:pt x="1677" y="38944"/>
                  </a:lnTo>
                  <a:lnTo>
                    <a:pt x="2837" y="39718"/>
                  </a:lnTo>
                  <a:lnTo>
                    <a:pt x="118251" y="106129"/>
                  </a:lnTo>
                  <a:lnTo>
                    <a:pt x="119540" y="106774"/>
                  </a:lnTo>
                  <a:lnTo>
                    <a:pt x="121088" y="107290"/>
                  </a:lnTo>
                  <a:lnTo>
                    <a:pt x="122635" y="107548"/>
                  </a:lnTo>
                  <a:lnTo>
                    <a:pt x="124183" y="107677"/>
                  </a:lnTo>
                  <a:lnTo>
                    <a:pt x="125730" y="107677"/>
                  </a:lnTo>
                  <a:lnTo>
                    <a:pt x="127278" y="107548"/>
                  </a:lnTo>
                  <a:lnTo>
                    <a:pt x="128696" y="107161"/>
                  </a:lnTo>
                  <a:lnTo>
                    <a:pt x="129857" y="106516"/>
                  </a:lnTo>
                  <a:lnTo>
                    <a:pt x="184791" y="74665"/>
                  </a:lnTo>
                  <a:lnTo>
                    <a:pt x="185823" y="74020"/>
                  </a:lnTo>
                  <a:lnTo>
                    <a:pt x="186467" y="73246"/>
                  </a:lnTo>
                  <a:lnTo>
                    <a:pt x="186725" y="72343"/>
                  </a:lnTo>
                  <a:lnTo>
                    <a:pt x="186854" y="71441"/>
                  </a:lnTo>
                  <a:lnTo>
                    <a:pt x="186596" y="70538"/>
                  </a:lnTo>
                  <a:lnTo>
                    <a:pt x="185952" y="69635"/>
                  </a:lnTo>
                  <a:lnTo>
                    <a:pt x="185178" y="68733"/>
                  </a:lnTo>
                  <a:lnTo>
                    <a:pt x="184017" y="67959"/>
                  </a:lnTo>
                  <a:lnTo>
                    <a:pt x="68604" y="1677"/>
                  </a:lnTo>
                  <a:lnTo>
                    <a:pt x="67314" y="903"/>
                  </a:lnTo>
                  <a:lnTo>
                    <a:pt x="65767" y="516"/>
                  </a:lnTo>
                  <a:lnTo>
                    <a:pt x="64219" y="129"/>
                  </a:lnTo>
                  <a:lnTo>
                    <a:pt x="62672"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1964325" y="915125"/>
              <a:ext cx="1038100" cy="1373375"/>
            </a:xfrm>
            <a:custGeom>
              <a:rect b="b" l="l" r="r" t="t"/>
              <a:pathLst>
                <a:path extrusionOk="0" h="54935" w="41524">
                  <a:moveTo>
                    <a:pt x="9414" y="0"/>
                  </a:moveTo>
                  <a:lnTo>
                    <a:pt x="8769" y="129"/>
                  </a:lnTo>
                  <a:lnTo>
                    <a:pt x="7996" y="258"/>
                  </a:lnTo>
                  <a:lnTo>
                    <a:pt x="7351" y="516"/>
                  </a:lnTo>
                  <a:lnTo>
                    <a:pt x="6835" y="903"/>
                  </a:lnTo>
                  <a:lnTo>
                    <a:pt x="5674" y="1806"/>
                  </a:lnTo>
                  <a:lnTo>
                    <a:pt x="4772" y="2837"/>
                  </a:lnTo>
                  <a:lnTo>
                    <a:pt x="3869" y="4127"/>
                  </a:lnTo>
                  <a:lnTo>
                    <a:pt x="3095" y="5545"/>
                  </a:lnTo>
                  <a:lnTo>
                    <a:pt x="2451" y="7093"/>
                  </a:lnTo>
                  <a:lnTo>
                    <a:pt x="1806" y="8640"/>
                  </a:lnTo>
                  <a:lnTo>
                    <a:pt x="1032" y="11735"/>
                  </a:lnTo>
                  <a:lnTo>
                    <a:pt x="387" y="14443"/>
                  </a:lnTo>
                  <a:lnTo>
                    <a:pt x="0" y="17022"/>
                  </a:lnTo>
                  <a:lnTo>
                    <a:pt x="6448" y="19988"/>
                  </a:lnTo>
                  <a:lnTo>
                    <a:pt x="3869" y="50550"/>
                  </a:lnTo>
                  <a:lnTo>
                    <a:pt x="4643" y="50937"/>
                  </a:lnTo>
                  <a:lnTo>
                    <a:pt x="6835" y="51840"/>
                  </a:lnTo>
                  <a:lnTo>
                    <a:pt x="10188" y="53000"/>
                  </a:lnTo>
                  <a:lnTo>
                    <a:pt x="12122" y="53645"/>
                  </a:lnTo>
                  <a:lnTo>
                    <a:pt x="14314" y="54161"/>
                  </a:lnTo>
                  <a:lnTo>
                    <a:pt x="16636" y="54548"/>
                  </a:lnTo>
                  <a:lnTo>
                    <a:pt x="18957" y="54806"/>
                  </a:lnTo>
                  <a:lnTo>
                    <a:pt x="21536" y="54935"/>
                  </a:lnTo>
                  <a:lnTo>
                    <a:pt x="23986" y="54806"/>
                  </a:lnTo>
                  <a:lnTo>
                    <a:pt x="26565" y="54419"/>
                  </a:lnTo>
                  <a:lnTo>
                    <a:pt x="27855" y="54161"/>
                  </a:lnTo>
                  <a:lnTo>
                    <a:pt x="29015" y="53774"/>
                  </a:lnTo>
                  <a:lnTo>
                    <a:pt x="30305" y="53258"/>
                  </a:lnTo>
                  <a:lnTo>
                    <a:pt x="31465" y="52742"/>
                  </a:lnTo>
                  <a:lnTo>
                    <a:pt x="32755" y="52098"/>
                  </a:lnTo>
                  <a:lnTo>
                    <a:pt x="33915" y="51453"/>
                  </a:lnTo>
                  <a:lnTo>
                    <a:pt x="34044" y="50292"/>
                  </a:lnTo>
                  <a:lnTo>
                    <a:pt x="34173" y="47842"/>
                  </a:lnTo>
                  <a:lnTo>
                    <a:pt x="34560" y="40750"/>
                  </a:lnTo>
                  <a:lnTo>
                    <a:pt x="34947" y="30562"/>
                  </a:lnTo>
                  <a:lnTo>
                    <a:pt x="41524" y="29402"/>
                  </a:lnTo>
                  <a:lnTo>
                    <a:pt x="41137" y="26694"/>
                  </a:lnTo>
                  <a:lnTo>
                    <a:pt x="40234" y="20375"/>
                  </a:lnTo>
                  <a:lnTo>
                    <a:pt x="39718" y="16635"/>
                  </a:lnTo>
                  <a:lnTo>
                    <a:pt x="38945" y="13154"/>
                  </a:lnTo>
                  <a:lnTo>
                    <a:pt x="38171" y="10188"/>
                  </a:lnTo>
                  <a:lnTo>
                    <a:pt x="37655" y="8898"/>
                  </a:lnTo>
                  <a:lnTo>
                    <a:pt x="37268" y="7995"/>
                  </a:lnTo>
                  <a:lnTo>
                    <a:pt x="36752" y="7480"/>
                  </a:lnTo>
                  <a:lnTo>
                    <a:pt x="36108" y="6835"/>
                  </a:lnTo>
                  <a:lnTo>
                    <a:pt x="35076" y="6190"/>
                  </a:lnTo>
                  <a:lnTo>
                    <a:pt x="33915" y="5545"/>
                  </a:lnTo>
                  <a:lnTo>
                    <a:pt x="32497" y="4772"/>
                  </a:lnTo>
                  <a:lnTo>
                    <a:pt x="30949" y="4127"/>
                  </a:lnTo>
                  <a:lnTo>
                    <a:pt x="27210" y="2708"/>
                  </a:lnTo>
                  <a:lnTo>
                    <a:pt x="25275" y="2064"/>
                  </a:lnTo>
                  <a:lnTo>
                    <a:pt x="23083" y="1548"/>
                  </a:lnTo>
                  <a:lnTo>
                    <a:pt x="20891" y="1032"/>
                  </a:lnTo>
                  <a:lnTo>
                    <a:pt x="18570" y="645"/>
                  </a:lnTo>
                  <a:lnTo>
                    <a:pt x="16249" y="258"/>
                  </a:lnTo>
                  <a:lnTo>
                    <a:pt x="140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2386650" y="808725"/>
              <a:ext cx="196675" cy="367550"/>
            </a:xfrm>
            <a:custGeom>
              <a:rect b="b" l="l" r="r" t="t"/>
              <a:pathLst>
                <a:path extrusionOk="0" h="14702" w="7867">
                  <a:moveTo>
                    <a:pt x="7609" y="1"/>
                  </a:moveTo>
                  <a:lnTo>
                    <a:pt x="0" y="5159"/>
                  </a:lnTo>
                  <a:lnTo>
                    <a:pt x="0" y="9801"/>
                  </a:lnTo>
                  <a:lnTo>
                    <a:pt x="1548" y="14702"/>
                  </a:lnTo>
                  <a:lnTo>
                    <a:pt x="2580" y="13928"/>
                  </a:lnTo>
                  <a:lnTo>
                    <a:pt x="3611" y="13025"/>
                  </a:lnTo>
                  <a:lnTo>
                    <a:pt x="4901" y="11865"/>
                  </a:lnTo>
                  <a:lnTo>
                    <a:pt x="6061" y="10575"/>
                  </a:lnTo>
                  <a:lnTo>
                    <a:pt x="7093" y="9028"/>
                  </a:lnTo>
                  <a:lnTo>
                    <a:pt x="7480" y="8254"/>
                  </a:lnTo>
                  <a:lnTo>
                    <a:pt x="7738" y="7480"/>
                  </a:lnTo>
                  <a:lnTo>
                    <a:pt x="7867" y="6706"/>
                  </a:lnTo>
                  <a:lnTo>
                    <a:pt x="7867" y="5933"/>
                  </a:lnTo>
                  <a:lnTo>
                    <a:pt x="7609" y="1"/>
                  </a:lnTo>
                  <a:close/>
                </a:path>
              </a:pathLst>
            </a:custGeom>
            <a:solidFill>
              <a:srgbClr val="EF8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1806350" y="1340675"/>
              <a:ext cx="319200" cy="789850"/>
            </a:xfrm>
            <a:custGeom>
              <a:rect b="b" l="l" r="r" t="t"/>
              <a:pathLst>
                <a:path extrusionOk="0" h="31594" w="12768">
                  <a:moveTo>
                    <a:pt x="6319" y="0"/>
                  </a:moveTo>
                  <a:lnTo>
                    <a:pt x="6191" y="1548"/>
                  </a:lnTo>
                  <a:lnTo>
                    <a:pt x="5675" y="5029"/>
                  </a:lnTo>
                  <a:lnTo>
                    <a:pt x="4901" y="9930"/>
                  </a:lnTo>
                  <a:lnTo>
                    <a:pt x="1" y="30175"/>
                  </a:lnTo>
                  <a:lnTo>
                    <a:pt x="4901" y="31594"/>
                  </a:lnTo>
                  <a:lnTo>
                    <a:pt x="12122" y="11348"/>
                  </a:lnTo>
                  <a:lnTo>
                    <a:pt x="12767" y="2966"/>
                  </a:lnTo>
                  <a:lnTo>
                    <a:pt x="6319" y="0"/>
                  </a:lnTo>
                  <a:close/>
                </a:path>
              </a:pathLst>
            </a:custGeom>
            <a:solidFill>
              <a:srgbClr val="FF9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2067500" y="373525"/>
              <a:ext cx="596425" cy="480375"/>
            </a:xfrm>
            <a:custGeom>
              <a:rect b="b" l="l" r="r" t="t"/>
              <a:pathLst>
                <a:path extrusionOk="0" h="19215" w="23857">
                  <a:moveTo>
                    <a:pt x="16119" y="0"/>
                  </a:moveTo>
                  <a:lnTo>
                    <a:pt x="14314" y="129"/>
                  </a:lnTo>
                  <a:lnTo>
                    <a:pt x="12380" y="387"/>
                  </a:lnTo>
                  <a:lnTo>
                    <a:pt x="10445" y="903"/>
                  </a:lnTo>
                  <a:lnTo>
                    <a:pt x="8640" y="1419"/>
                  </a:lnTo>
                  <a:lnTo>
                    <a:pt x="7092" y="2063"/>
                  </a:lnTo>
                  <a:lnTo>
                    <a:pt x="5674" y="2579"/>
                  </a:lnTo>
                  <a:lnTo>
                    <a:pt x="4255" y="2966"/>
                  </a:lnTo>
                  <a:lnTo>
                    <a:pt x="3224" y="3224"/>
                  </a:lnTo>
                  <a:lnTo>
                    <a:pt x="2192" y="3353"/>
                  </a:lnTo>
                  <a:lnTo>
                    <a:pt x="774" y="3353"/>
                  </a:lnTo>
                  <a:lnTo>
                    <a:pt x="387" y="3224"/>
                  </a:lnTo>
                  <a:lnTo>
                    <a:pt x="258" y="2966"/>
                  </a:lnTo>
                  <a:lnTo>
                    <a:pt x="0" y="3611"/>
                  </a:lnTo>
                  <a:lnTo>
                    <a:pt x="0" y="4256"/>
                  </a:lnTo>
                  <a:lnTo>
                    <a:pt x="0" y="5029"/>
                  </a:lnTo>
                  <a:lnTo>
                    <a:pt x="258" y="5803"/>
                  </a:lnTo>
                  <a:lnTo>
                    <a:pt x="903" y="7608"/>
                  </a:lnTo>
                  <a:lnTo>
                    <a:pt x="1676" y="9285"/>
                  </a:lnTo>
                  <a:lnTo>
                    <a:pt x="2579" y="10961"/>
                  </a:lnTo>
                  <a:lnTo>
                    <a:pt x="3353" y="12380"/>
                  </a:lnTo>
                  <a:lnTo>
                    <a:pt x="4255" y="13540"/>
                  </a:lnTo>
                  <a:lnTo>
                    <a:pt x="19085" y="19214"/>
                  </a:lnTo>
                  <a:lnTo>
                    <a:pt x="19859" y="18440"/>
                  </a:lnTo>
                  <a:lnTo>
                    <a:pt x="21406" y="16635"/>
                  </a:lnTo>
                  <a:lnTo>
                    <a:pt x="22309" y="15346"/>
                  </a:lnTo>
                  <a:lnTo>
                    <a:pt x="23083" y="14185"/>
                  </a:lnTo>
                  <a:lnTo>
                    <a:pt x="23599" y="13024"/>
                  </a:lnTo>
                  <a:lnTo>
                    <a:pt x="23728" y="12509"/>
                  </a:lnTo>
                  <a:lnTo>
                    <a:pt x="23856" y="11993"/>
                  </a:lnTo>
                  <a:lnTo>
                    <a:pt x="23728" y="10832"/>
                  </a:lnTo>
                  <a:lnTo>
                    <a:pt x="23599" y="9414"/>
                  </a:lnTo>
                  <a:lnTo>
                    <a:pt x="23212" y="7737"/>
                  </a:lnTo>
                  <a:lnTo>
                    <a:pt x="22696" y="6061"/>
                  </a:lnTo>
                  <a:lnTo>
                    <a:pt x="22180" y="4513"/>
                  </a:lnTo>
                  <a:lnTo>
                    <a:pt x="21535" y="2966"/>
                  </a:lnTo>
                  <a:lnTo>
                    <a:pt x="20762" y="1805"/>
                  </a:lnTo>
                  <a:lnTo>
                    <a:pt x="19988" y="774"/>
                  </a:lnTo>
                  <a:lnTo>
                    <a:pt x="19601" y="516"/>
                  </a:lnTo>
                  <a:lnTo>
                    <a:pt x="19085" y="258"/>
                  </a:lnTo>
                  <a:lnTo>
                    <a:pt x="18440" y="129"/>
                  </a:lnTo>
                  <a:lnTo>
                    <a:pt x="176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4195225" y="1485750"/>
              <a:ext cx="112850" cy="145100"/>
            </a:xfrm>
            <a:custGeom>
              <a:rect b="b" l="l" r="r" t="t"/>
              <a:pathLst>
                <a:path extrusionOk="0" h="5804" w="4514">
                  <a:moveTo>
                    <a:pt x="1032" y="0"/>
                  </a:moveTo>
                  <a:lnTo>
                    <a:pt x="645" y="129"/>
                  </a:lnTo>
                  <a:lnTo>
                    <a:pt x="387" y="387"/>
                  </a:lnTo>
                  <a:lnTo>
                    <a:pt x="129" y="645"/>
                  </a:lnTo>
                  <a:lnTo>
                    <a:pt x="0" y="1032"/>
                  </a:lnTo>
                  <a:lnTo>
                    <a:pt x="0" y="1548"/>
                  </a:lnTo>
                  <a:lnTo>
                    <a:pt x="0" y="2063"/>
                  </a:lnTo>
                  <a:lnTo>
                    <a:pt x="129" y="2708"/>
                  </a:lnTo>
                  <a:lnTo>
                    <a:pt x="645" y="3740"/>
                  </a:lnTo>
                  <a:lnTo>
                    <a:pt x="1419" y="4771"/>
                  </a:lnTo>
                  <a:lnTo>
                    <a:pt x="1806" y="5158"/>
                  </a:lnTo>
                  <a:lnTo>
                    <a:pt x="2322" y="5416"/>
                  </a:lnTo>
                  <a:lnTo>
                    <a:pt x="2709" y="5674"/>
                  </a:lnTo>
                  <a:lnTo>
                    <a:pt x="3095" y="5803"/>
                  </a:lnTo>
                  <a:lnTo>
                    <a:pt x="3482" y="5803"/>
                  </a:lnTo>
                  <a:lnTo>
                    <a:pt x="3869" y="5674"/>
                  </a:lnTo>
                  <a:lnTo>
                    <a:pt x="4127" y="5416"/>
                  </a:lnTo>
                  <a:lnTo>
                    <a:pt x="4385" y="5029"/>
                  </a:lnTo>
                  <a:lnTo>
                    <a:pt x="4514" y="4642"/>
                  </a:lnTo>
                  <a:lnTo>
                    <a:pt x="4514" y="4127"/>
                  </a:lnTo>
                  <a:lnTo>
                    <a:pt x="4514" y="3611"/>
                  </a:lnTo>
                  <a:lnTo>
                    <a:pt x="4385" y="3095"/>
                  </a:lnTo>
                  <a:lnTo>
                    <a:pt x="3869" y="1934"/>
                  </a:lnTo>
                  <a:lnTo>
                    <a:pt x="3095" y="903"/>
                  </a:lnTo>
                  <a:lnTo>
                    <a:pt x="2709" y="516"/>
                  </a:lnTo>
                  <a:lnTo>
                    <a:pt x="2322" y="258"/>
                  </a:lnTo>
                  <a:lnTo>
                    <a:pt x="1806"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4011475" y="1379350"/>
              <a:ext cx="112850" cy="145100"/>
            </a:xfrm>
            <a:custGeom>
              <a:rect b="b" l="l" r="r" t="t"/>
              <a:pathLst>
                <a:path extrusionOk="0" h="5804" w="4514">
                  <a:moveTo>
                    <a:pt x="1032" y="1"/>
                  </a:moveTo>
                  <a:lnTo>
                    <a:pt x="645" y="130"/>
                  </a:lnTo>
                  <a:lnTo>
                    <a:pt x="387" y="388"/>
                  </a:lnTo>
                  <a:lnTo>
                    <a:pt x="258" y="645"/>
                  </a:lnTo>
                  <a:lnTo>
                    <a:pt x="129" y="1032"/>
                  </a:lnTo>
                  <a:lnTo>
                    <a:pt x="0" y="1548"/>
                  </a:lnTo>
                  <a:lnTo>
                    <a:pt x="129" y="2193"/>
                  </a:lnTo>
                  <a:lnTo>
                    <a:pt x="258" y="2709"/>
                  </a:lnTo>
                  <a:lnTo>
                    <a:pt x="645" y="3869"/>
                  </a:lnTo>
                  <a:lnTo>
                    <a:pt x="1419" y="4772"/>
                  </a:lnTo>
                  <a:lnTo>
                    <a:pt x="1805" y="5159"/>
                  </a:lnTo>
                  <a:lnTo>
                    <a:pt x="2321" y="5546"/>
                  </a:lnTo>
                  <a:lnTo>
                    <a:pt x="2708" y="5675"/>
                  </a:lnTo>
                  <a:lnTo>
                    <a:pt x="3224" y="5804"/>
                  </a:lnTo>
                  <a:lnTo>
                    <a:pt x="3611" y="5804"/>
                  </a:lnTo>
                  <a:lnTo>
                    <a:pt x="3869" y="5675"/>
                  </a:lnTo>
                  <a:lnTo>
                    <a:pt x="4127" y="5417"/>
                  </a:lnTo>
                  <a:lnTo>
                    <a:pt x="4385" y="5159"/>
                  </a:lnTo>
                  <a:lnTo>
                    <a:pt x="4513" y="4643"/>
                  </a:lnTo>
                  <a:lnTo>
                    <a:pt x="4513" y="4256"/>
                  </a:lnTo>
                  <a:lnTo>
                    <a:pt x="4513" y="3611"/>
                  </a:lnTo>
                  <a:lnTo>
                    <a:pt x="4385" y="3096"/>
                  </a:lnTo>
                  <a:lnTo>
                    <a:pt x="3869" y="1935"/>
                  </a:lnTo>
                  <a:lnTo>
                    <a:pt x="3224" y="1032"/>
                  </a:lnTo>
                  <a:lnTo>
                    <a:pt x="2708" y="645"/>
                  </a:lnTo>
                  <a:lnTo>
                    <a:pt x="2321" y="259"/>
                  </a:lnTo>
                  <a:lnTo>
                    <a:pt x="1805" y="130"/>
                  </a:lnTo>
                  <a:lnTo>
                    <a:pt x="1419"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3830925" y="1272975"/>
              <a:ext cx="112875" cy="145100"/>
            </a:xfrm>
            <a:custGeom>
              <a:rect b="b" l="l" r="r" t="t"/>
              <a:pathLst>
                <a:path extrusionOk="0" h="5804" w="4515">
                  <a:moveTo>
                    <a:pt x="903" y="0"/>
                  </a:moveTo>
                  <a:lnTo>
                    <a:pt x="645" y="129"/>
                  </a:lnTo>
                  <a:lnTo>
                    <a:pt x="388" y="387"/>
                  </a:lnTo>
                  <a:lnTo>
                    <a:pt x="130" y="645"/>
                  </a:lnTo>
                  <a:lnTo>
                    <a:pt x="1" y="1161"/>
                  </a:lnTo>
                  <a:lnTo>
                    <a:pt x="1" y="1677"/>
                  </a:lnTo>
                  <a:lnTo>
                    <a:pt x="1" y="2192"/>
                  </a:lnTo>
                  <a:lnTo>
                    <a:pt x="130" y="2708"/>
                  </a:lnTo>
                  <a:lnTo>
                    <a:pt x="645" y="3869"/>
                  </a:lnTo>
                  <a:lnTo>
                    <a:pt x="1290" y="4771"/>
                  </a:lnTo>
                  <a:lnTo>
                    <a:pt x="1806" y="5158"/>
                  </a:lnTo>
                  <a:lnTo>
                    <a:pt x="2193" y="5545"/>
                  </a:lnTo>
                  <a:lnTo>
                    <a:pt x="2709" y="5803"/>
                  </a:lnTo>
                  <a:lnTo>
                    <a:pt x="3482" y="5803"/>
                  </a:lnTo>
                  <a:lnTo>
                    <a:pt x="3740" y="5674"/>
                  </a:lnTo>
                  <a:lnTo>
                    <a:pt x="4127" y="5416"/>
                  </a:lnTo>
                  <a:lnTo>
                    <a:pt x="4256" y="5158"/>
                  </a:lnTo>
                  <a:lnTo>
                    <a:pt x="4385" y="4771"/>
                  </a:lnTo>
                  <a:lnTo>
                    <a:pt x="4514" y="4256"/>
                  </a:lnTo>
                  <a:lnTo>
                    <a:pt x="4385" y="3611"/>
                  </a:lnTo>
                  <a:lnTo>
                    <a:pt x="4256" y="3095"/>
                  </a:lnTo>
                  <a:lnTo>
                    <a:pt x="3740" y="2063"/>
                  </a:lnTo>
                  <a:lnTo>
                    <a:pt x="3096" y="1032"/>
                  </a:lnTo>
                  <a:lnTo>
                    <a:pt x="2709" y="645"/>
                  </a:lnTo>
                  <a:lnTo>
                    <a:pt x="2193" y="258"/>
                  </a:lnTo>
                  <a:lnTo>
                    <a:pt x="1806" y="129"/>
                  </a:lnTo>
                  <a:lnTo>
                    <a:pt x="1290"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4343525" y="4158300"/>
              <a:ext cx="80625" cy="99975"/>
            </a:xfrm>
            <a:custGeom>
              <a:rect b="b" l="l" r="r" t="t"/>
              <a:pathLst>
                <a:path extrusionOk="0" h="3999" w="3225">
                  <a:moveTo>
                    <a:pt x="516" y="1"/>
                  </a:moveTo>
                  <a:lnTo>
                    <a:pt x="258" y="259"/>
                  </a:lnTo>
                  <a:lnTo>
                    <a:pt x="129" y="388"/>
                  </a:lnTo>
                  <a:lnTo>
                    <a:pt x="0" y="1033"/>
                  </a:lnTo>
                  <a:lnTo>
                    <a:pt x="129" y="1806"/>
                  </a:lnTo>
                  <a:lnTo>
                    <a:pt x="516" y="2580"/>
                  </a:lnTo>
                  <a:lnTo>
                    <a:pt x="1032" y="3225"/>
                  </a:lnTo>
                  <a:lnTo>
                    <a:pt x="1548" y="3741"/>
                  </a:lnTo>
                  <a:lnTo>
                    <a:pt x="2193" y="3998"/>
                  </a:lnTo>
                  <a:lnTo>
                    <a:pt x="2450" y="3998"/>
                  </a:lnTo>
                  <a:lnTo>
                    <a:pt x="2708" y="3870"/>
                  </a:lnTo>
                  <a:lnTo>
                    <a:pt x="2837" y="3741"/>
                  </a:lnTo>
                  <a:lnTo>
                    <a:pt x="3095" y="3483"/>
                  </a:lnTo>
                  <a:lnTo>
                    <a:pt x="3224" y="2838"/>
                  </a:lnTo>
                  <a:lnTo>
                    <a:pt x="3095" y="2064"/>
                  </a:lnTo>
                  <a:lnTo>
                    <a:pt x="2708" y="1290"/>
                  </a:lnTo>
                  <a:lnTo>
                    <a:pt x="2193" y="646"/>
                  </a:lnTo>
                  <a:lnTo>
                    <a:pt x="1548" y="130"/>
                  </a:lnTo>
                  <a:lnTo>
                    <a:pt x="10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4217800" y="4084150"/>
              <a:ext cx="77400" cy="99975"/>
            </a:xfrm>
            <a:custGeom>
              <a:rect b="b" l="l" r="r" t="t"/>
              <a:pathLst>
                <a:path extrusionOk="0" h="3999" w="3096">
                  <a:moveTo>
                    <a:pt x="645" y="1"/>
                  </a:moveTo>
                  <a:lnTo>
                    <a:pt x="387" y="130"/>
                  </a:lnTo>
                  <a:lnTo>
                    <a:pt x="258" y="259"/>
                  </a:lnTo>
                  <a:lnTo>
                    <a:pt x="129" y="517"/>
                  </a:lnTo>
                  <a:lnTo>
                    <a:pt x="0" y="1033"/>
                  </a:lnTo>
                  <a:lnTo>
                    <a:pt x="129" y="1806"/>
                  </a:lnTo>
                  <a:lnTo>
                    <a:pt x="387" y="2580"/>
                  </a:lnTo>
                  <a:lnTo>
                    <a:pt x="903" y="3354"/>
                  </a:lnTo>
                  <a:lnTo>
                    <a:pt x="1548" y="3870"/>
                  </a:lnTo>
                  <a:lnTo>
                    <a:pt x="2192" y="3999"/>
                  </a:lnTo>
                  <a:lnTo>
                    <a:pt x="2450" y="3999"/>
                  </a:lnTo>
                  <a:lnTo>
                    <a:pt x="2708" y="3870"/>
                  </a:lnTo>
                  <a:lnTo>
                    <a:pt x="2837" y="3741"/>
                  </a:lnTo>
                  <a:lnTo>
                    <a:pt x="2966" y="3483"/>
                  </a:lnTo>
                  <a:lnTo>
                    <a:pt x="3095" y="2967"/>
                  </a:lnTo>
                  <a:lnTo>
                    <a:pt x="2966" y="2064"/>
                  </a:lnTo>
                  <a:lnTo>
                    <a:pt x="2708" y="1419"/>
                  </a:lnTo>
                  <a:lnTo>
                    <a:pt x="2192" y="646"/>
                  </a:lnTo>
                  <a:lnTo>
                    <a:pt x="1548" y="130"/>
                  </a:lnTo>
                  <a:lnTo>
                    <a:pt x="9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4088850" y="4010025"/>
              <a:ext cx="80600" cy="99950"/>
            </a:xfrm>
            <a:custGeom>
              <a:rect b="b" l="l" r="r" t="t"/>
              <a:pathLst>
                <a:path extrusionOk="0" h="3998" w="3224">
                  <a:moveTo>
                    <a:pt x="774" y="0"/>
                  </a:moveTo>
                  <a:lnTo>
                    <a:pt x="516" y="129"/>
                  </a:lnTo>
                  <a:lnTo>
                    <a:pt x="387" y="258"/>
                  </a:lnTo>
                  <a:lnTo>
                    <a:pt x="129" y="516"/>
                  </a:lnTo>
                  <a:lnTo>
                    <a:pt x="0" y="1161"/>
                  </a:lnTo>
                  <a:lnTo>
                    <a:pt x="129" y="1934"/>
                  </a:lnTo>
                  <a:lnTo>
                    <a:pt x="516" y="2708"/>
                  </a:lnTo>
                  <a:lnTo>
                    <a:pt x="1032" y="3353"/>
                  </a:lnTo>
                  <a:lnTo>
                    <a:pt x="1676" y="3869"/>
                  </a:lnTo>
                  <a:lnTo>
                    <a:pt x="2192" y="3998"/>
                  </a:lnTo>
                  <a:lnTo>
                    <a:pt x="2708" y="3998"/>
                  </a:lnTo>
                  <a:lnTo>
                    <a:pt x="2966" y="3740"/>
                  </a:lnTo>
                  <a:lnTo>
                    <a:pt x="3095" y="3611"/>
                  </a:lnTo>
                  <a:lnTo>
                    <a:pt x="3224" y="2966"/>
                  </a:lnTo>
                  <a:lnTo>
                    <a:pt x="3095" y="2192"/>
                  </a:lnTo>
                  <a:lnTo>
                    <a:pt x="2708" y="1419"/>
                  </a:lnTo>
                  <a:lnTo>
                    <a:pt x="2192" y="774"/>
                  </a:lnTo>
                  <a:lnTo>
                    <a:pt x="1676" y="258"/>
                  </a:lnTo>
                  <a:lnTo>
                    <a:pt x="10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2854100" y="238125"/>
              <a:ext cx="1179950" cy="951050"/>
            </a:xfrm>
            <a:custGeom>
              <a:rect b="b" l="l" r="r" t="t"/>
              <a:pathLst>
                <a:path extrusionOk="0" h="38042" w="47198">
                  <a:moveTo>
                    <a:pt x="21794" y="0"/>
                  </a:moveTo>
                  <a:lnTo>
                    <a:pt x="20375" y="129"/>
                  </a:lnTo>
                  <a:lnTo>
                    <a:pt x="19086" y="516"/>
                  </a:lnTo>
                  <a:lnTo>
                    <a:pt x="17925" y="1032"/>
                  </a:lnTo>
                  <a:lnTo>
                    <a:pt x="17023" y="1934"/>
                  </a:lnTo>
                  <a:lnTo>
                    <a:pt x="16120" y="3095"/>
                  </a:lnTo>
                  <a:lnTo>
                    <a:pt x="14444" y="2450"/>
                  </a:lnTo>
                  <a:lnTo>
                    <a:pt x="12767" y="1805"/>
                  </a:lnTo>
                  <a:lnTo>
                    <a:pt x="11220" y="1418"/>
                  </a:lnTo>
                  <a:lnTo>
                    <a:pt x="9801" y="1032"/>
                  </a:lnTo>
                  <a:lnTo>
                    <a:pt x="8512" y="903"/>
                  </a:lnTo>
                  <a:lnTo>
                    <a:pt x="6191" y="903"/>
                  </a:lnTo>
                  <a:lnTo>
                    <a:pt x="5288" y="1032"/>
                  </a:lnTo>
                  <a:lnTo>
                    <a:pt x="4385" y="1290"/>
                  </a:lnTo>
                  <a:lnTo>
                    <a:pt x="3611" y="1676"/>
                  </a:lnTo>
                  <a:lnTo>
                    <a:pt x="2838" y="2063"/>
                  </a:lnTo>
                  <a:lnTo>
                    <a:pt x="2322" y="2450"/>
                  </a:lnTo>
                  <a:lnTo>
                    <a:pt x="1806" y="3095"/>
                  </a:lnTo>
                  <a:lnTo>
                    <a:pt x="1290" y="3611"/>
                  </a:lnTo>
                  <a:lnTo>
                    <a:pt x="903" y="4255"/>
                  </a:lnTo>
                  <a:lnTo>
                    <a:pt x="645" y="4900"/>
                  </a:lnTo>
                  <a:lnTo>
                    <a:pt x="130" y="6319"/>
                  </a:lnTo>
                  <a:lnTo>
                    <a:pt x="1" y="7866"/>
                  </a:lnTo>
                  <a:lnTo>
                    <a:pt x="1" y="9285"/>
                  </a:lnTo>
                  <a:lnTo>
                    <a:pt x="130" y="10703"/>
                  </a:lnTo>
                  <a:lnTo>
                    <a:pt x="517" y="11993"/>
                  </a:lnTo>
                  <a:lnTo>
                    <a:pt x="903" y="13153"/>
                  </a:lnTo>
                  <a:lnTo>
                    <a:pt x="1419" y="13927"/>
                  </a:lnTo>
                  <a:lnTo>
                    <a:pt x="1935" y="14443"/>
                  </a:lnTo>
                  <a:lnTo>
                    <a:pt x="41524" y="37268"/>
                  </a:lnTo>
                  <a:lnTo>
                    <a:pt x="42684" y="37783"/>
                  </a:lnTo>
                  <a:lnTo>
                    <a:pt x="43716" y="38041"/>
                  </a:lnTo>
                  <a:lnTo>
                    <a:pt x="44748" y="38041"/>
                  </a:lnTo>
                  <a:lnTo>
                    <a:pt x="45521" y="37655"/>
                  </a:lnTo>
                  <a:lnTo>
                    <a:pt x="46166" y="37139"/>
                  </a:lnTo>
                  <a:lnTo>
                    <a:pt x="46682" y="36365"/>
                  </a:lnTo>
                  <a:lnTo>
                    <a:pt x="47069" y="35333"/>
                  </a:lnTo>
                  <a:lnTo>
                    <a:pt x="47198" y="34044"/>
                  </a:lnTo>
                  <a:lnTo>
                    <a:pt x="47069" y="32625"/>
                  </a:lnTo>
                  <a:lnTo>
                    <a:pt x="46682" y="31336"/>
                  </a:lnTo>
                  <a:lnTo>
                    <a:pt x="46166" y="29917"/>
                  </a:lnTo>
                  <a:lnTo>
                    <a:pt x="45521" y="28499"/>
                  </a:lnTo>
                  <a:lnTo>
                    <a:pt x="44748" y="27209"/>
                  </a:lnTo>
                  <a:lnTo>
                    <a:pt x="43716" y="26178"/>
                  </a:lnTo>
                  <a:lnTo>
                    <a:pt x="42684" y="25146"/>
                  </a:lnTo>
                  <a:lnTo>
                    <a:pt x="41524" y="24372"/>
                  </a:lnTo>
                  <a:lnTo>
                    <a:pt x="40621" y="23856"/>
                  </a:lnTo>
                  <a:lnTo>
                    <a:pt x="39847" y="23599"/>
                  </a:lnTo>
                  <a:lnTo>
                    <a:pt x="38945" y="23599"/>
                  </a:lnTo>
                  <a:lnTo>
                    <a:pt x="38300" y="23728"/>
                  </a:lnTo>
                  <a:lnTo>
                    <a:pt x="38429" y="21922"/>
                  </a:lnTo>
                  <a:lnTo>
                    <a:pt x="38300" y="20504"/>
                  </a:lnTo>
                  <a:lnTo>
                    <a:pt x="38171" y="19085"/>
                  </a:lnTo>
                  <a:lnTo>
                    <a:pt x="37913" y="17667"/>
                  </a:lnTo>
                  <a:lnTo>
                    <a:pt x="37526" y="16119"/>
                  </a:lnTo>
                  <a:lnTo>
                    <a:pt x="37010" y="14701"/>
                  </a:lnTo>
                  <a:lnTo>
                    <a:pt x="36366" y="13153"/>
                  </a:lnTo>
                  <a:lnTo>
                    <a:pt x="35721" y="11735"/>
                  </a:lnTo>
                  <a:lnTo>
                    <a:pt x="34947" y="10445"/>
                  </a:lnTo>
                  <a:lnTo>
                    <a:pt x="34173" y="9027"/>
                  </a:lnTo>
                  <a:lnTo>
                    <a:pt x="33271" y="7737"/>
                  </a:lnTo>
                  <a:lnTo>
                    <a:pt x="32239" y="6448"/>
                  </a:lnTo>
                  <a:lnTo>
                    <a:pt x="31208" y="5287"/>
                  </a:lnTo>
                  <a:lnTo>
                    <a:pt x="30176" y="4255"/>
                  </a:lnTo>
                  <a:lnTo>
                    <a:pt x="29015" y="3224"/>
                  </a:lnTo>
                  <a:lnTo>
                    <a:pt x="27855" y="2450"/>
                  </a:lnTo>
                  <a:lnTo>
                    <a:pt x="26694" y="1676"/>
                  </a:lnTo>
                  <a:lnTo>
                    <a:pt x="25018" y="774"/>
                  </a:lnTo>
                  <a:lnTo>
                    <a:pt x="23341" y="258"/>
                  </a:lnTo>
                  <a:lnTo>
                    <a:pt x="21794" y="0"/>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3112025" y="2127275"/>
              <a:ext cx="905925" cy="702825"/>
            </a:xfrm>
            <a:custGeom>
              <a:rect b="b" l="l" r="r" t="t"/>
              <a:pathLst>
                <a:path extrusionOk="0" h="28113" w="36237">
                  <a:moveTo>
                    <a:pt x="9156" y="1"/>
                  </a:moveTo>
                  <a:lnTo>
                    <a:pt x="8253" y="130"/>
                  </a:lnTo>
                  <a:lnTo>
                    <a:pt x="7350" y="388"/>
                  </a:lnTo>
                  <a:lnTo>
                    <a:pt x="6706" y="904"/>
                  </a:lnTo>
                  <a:lnTo>
                    <a:pt x="6190" y="1677"/>
                  </a:lnTo>
                  <a:lnTo>
                    <a:pt x="5803" y="2709"/>
                  </a:lnTo>
                  <a:lnTo>
                    <a:pt x="5674" y="3870"/>
                  </a:lnTo>
                  <a:lnTo>
                    <a:pt x="4771" y="3096"/>
                  </a:lnTo>
                  <a:lnTo>
                    <a:pt x="3869" y="2322"/>
                  </a:lnTo>
                  <a:lnTo>
                    <a:pt x="3095" y="2064"/>
                  </a:lnTo>
                  <a:lnTo>
                    <a:pt x="2450" y="1806"/>
                  </a:lnTo>
                  <a:lnTo>
                    <a:pt x="1805" y="1935"/>
                  </a:lnTo>
                  <a:lnTo>
                    <a:pt x="1161" y="2064"/>
                  </a:lnTo>
                  <a:lnTo>
                    <a:pt x="645" y="2451"/>
                  </a:lnTo>
                  <a:lnTo>
                    <a:pt x="387" y="3096"/>
                  </a:lnTo>
                  <a:lnTo>
                    <a:pt x="129" y="3741"/>
                  </a:lnTo>
                  <a:lnTo>
                    <a:pt x="0" y="4643"/>
                  </a:lnTo>
                  <a:lnTo>
                    <a:pt x="129" y="5546"/>
                  </a:lnTo>
                  <a:lnTo>
                    <a:pt x="387" y="6449"/>
                  </a:lnTo>
                  <a:lnTo>
                    <a:pt x="645" y="7480"/>
                  </a:lnTo>
                  <a:lnTo>
                    <a:pt x="1161" y="8383"/>
                  </a:lnTo>
                  <a:lnTo>
                    <a:pt x="1805" y="9286"/>
                  </a:lnTo>
                  <a:lnTo>
                    <a:pt x="2450" y="10059"/>
                  </a:lnTo>
                  <a:lnTo>
                    <a:pt x="3095" y="10704"/>
                  </a:lnTo>
                  <a:lnTo>
                    <a:pt x="3869" y="11220"/>
                  </a:lnTo>
                  <a:lnTo>
                    <a:pt x="32238" y="27597"/>
                  </a:lnTo>
                  <a:lnTo>
                    <a:pt x="33012" y="27984"/>
                  </a:lnTo>
                  <a:lnTo>
                    <a:pt x="33786" y="28113"/>
                  </a:lnTo>
                  <a:lnTo>
                    <a:pt x="34431" y="28113"/>
                  </a:lnTo>
                  <a:lnTo>
                    <a:pt x="34946" y="27855"/>
                  </a:lnTo>
                  <a:lnTo>
                    <a:pt x="35462" y="27468"/>
                  </a:lnTo>
                  <a:lnTo>
                    <a:pt x="35849" y="26952"/>
                  </a:lnTo>
                  <a:lnTo>
                    <a:pt x="36107" y="26179"/>
                  </a:lnTo>
                  <a:lnTo>
                    <a:pt x="36236" y="25276"/>
                  </a:lnTo>
                  <a:lnTo>
                    <a:pt x="36107" y="24244"/>
                  </a:lnTo>
                  <a:lnTo>
                    <a:pt x="35849" y="23342"/>
                  </a:lnTo>
                  <a:lnTo>
                    <a:pt x="35462" y="22310"/>
                  </a:lnTo>
                  <a:lnTo>
                    <a:pt x="34946" y="21278"/>
                  </a:lnTo>
                  <a:lnTo>
                    <a:pt x="34431" y="20376"/>
                  </a:lnTo>
                  <a:lnTo>
                    <a:pt x="33786" y="19602"/>
                  </a:lnTo>
                  <a:lnTo>
                    <a:pt x="33012" y="18957"/>
                  </a:lnTo>
                  <a:lnTo>
                    <a:pt x="32238" y="18312"/>
                  </a:lnTo>
                  <a:lnTo>
                    <a:pt x="31594" y="18054"/>
                  </a:lnTo>
                  <a:lnTo>
                    <a:pt x="30949" y="17797"/>
                  </a:lnTo>
                  <a:lnTo>
                    <a:pt x="30304" y="17797"/>
                  </a:lnTo>
                  <a:lnTo>
                    <a:pt x="29788" y="17926"/>
                  </a:lnTo>
                  <a:lnTo>
                    <a:pt x="29917" y="16636"/>
                  </a:lnTo>
                  <a:lnTo>
                    <a:pt x="29917" y="15604"/>
                  </a:lnTo>
                  <a:lnTo>
                    <a:pt x="29788" y="14573"/>
                  </a:lnTo>
                  <a:lnTo>
                    <a:pt x="29273" y="12509"/>
                  </a:lnTo>
                  <a:lnTo>
                    <a:pt x="28499" y="10446"/>
                  </a:lnTo>
                  <a:lnTo>
                    <a:pt x="27467" y="8383"/>
                  </a:lnTo>
                  <a:lnTo>
                    <a:pt x="26178" y="6449"/>
                  </a:lnTo>
                  <a:lnTo>
                    <a:pt x="24759" y="4772"/>
                  </a:lnTo>
                  <a:lnTo>
                    <a:pt x="23212" y="3225"/>
                  </a:lnTo>
                  <a:lnTo>
                    <a:pt x="22438" y="2709"/>
                  </a:lnTo>
                  <a:lnTo>
                    <a:pt x="21535" y="2064"/>
                  </a:lnTo>
                  <a:lnTo>
                    <a:pt x="20375" y="1548"/>
                  </a:lnTo>
                  <a:lnTo>
                    <a:pt x="19214" y="1162"/>
                  </a:lnTo>
                  <a:lnTo>
                    <a:pt x="18054" y="1033"/>
                  </a:lnTo>
                  <a:lnTo>
                    <a:pt x="17022" y="1033"/>
                  </a:lnTo>
                  <a:lnTo>
                    <a:pt x="16119" y="1290"/>
                  </a:lnTo>
                  <a:lnTo>
                    <a:pt x="15346" y="1677"/>
                  </a:lnTo>
                  <a:lnTo>
                    <a:pt x="14572" y="2322"/>
                  </a:lnTo>
                  <a:lnTo>
                    <a:pt x="14056" y="3225"/>
                  </a:lnTo>
                  <a:lnTo>
                    <a:pt x="12766" y="1806"/>
                  </a:lnTo>
                  <a:lnTo>
                    <a:pt x="11993" y="1290"/>
                  </a:lnTo>
                  <a:lnTo>
                    <a:pt x="11348" y="775"/>
                  </a:lnTo>
                  <a:lnTo>
                    <a:pt x="10187" y="259"/>
                  </a:lnTo>
                  <a:lnTo>
                    <a:pt x="9156" y="1"/>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2154525" y="608850"/>
              <a:ext cx="480375" cy="406225"/>
            </a:xfrm>
            <a:custGeom>
              <a:rect b="b" l="l" r="r" t="t"/>
              <a:pathLst>
                <a:path extrusionOk="0" h="16249" w="19215">
                  <a:moveTo>
                    <a:pt x="1" y="1"/>
                  </a:moveTo>
                  <a:lnTo>
                    <a:pt x="130" y="1935"/>
                  </a:lnTo>
                  <a:lnTo>
                    <a:pt x="388" y="3998"/>
                  </a:lnTo>
                  <a:lnTo>
                    <a:pt x="774" y="6448"/>
                  </a:lnTo>
                  <a:lnTo>
                    <a:pt x="1548" y="9156"/>
                  </a:lnTo>
                  <a:lnTo>
                    <a:pt x="2064" y="10575"/>
                  </a:lnTo>
                  <a:lnTo>
                    <a:pt x="2580" y="11864"/>
                  </a:lnTo>
                  <a:lnTo>
                    <a:pt x="3354" y="13154"/>
                  </a:lnTo>
                  <a:lnTo>
                    <a:pt x="4127" y="14315"/>
                  </a:lnTo>
                  <a:lnTo>
                    <a:pt x="5030" y="15346"/>
                  </a:lnTo>
                  <a:lnTo>
                    <a:pt x="6191" y="16249"/>
                  </a:lnTo>
                  <a:lnTo>
                    <a:pt x="7609" y="16120"/>
                  </a:lnTo>
                  <a:lnTo>
                    <a:pt x="8899" y="15862"/>
                  </a:lnTo>
                  <a:lnTo>
                    <a:pt x="10188" y="15475"/>
                  </a:lnTo>
                  <a:lnTo>
                    <a:pt x="11220" y="14959"/>
                  </a:lnTo>
                  <a:lnTo>
                    <a:pt x="12122" y="14444"/>
                  </a:lnTo>
                  <a:lnTo>
                    <a:pt x="12896" y="13928"/>
                  </a:lnTo>
                  <a:lnTo>
                    <a:pt x="13541" y="13412"/>
                  </a:lnTo>
                  <a:lnTo>
                    <a:pt x="14057" y="12896"/>
                  </a:lnTo>
                  <a:lnTo>
                    <a:pt x="14959" y="11735"/>
                  </a:lnTo>
                  <a:lnTo>
                    <a:pt x="15475" y="10833"/>
                  </a:lnTo>
                  <a:lnTo>
                    <a:pt x="15862" y="9930"/>
                  </a:lnTo>
                  <a:lnTo>
                    <a:pt x="16507" y="9285"/>
                  </a:lnTo>
                  <a:lnTo>
                    <a:pt x="17152" y="8641"/>
                  </a:lnTo>
                  <a:lnTo>
                    <a:pt x="17925" y="7867"/>
                  </a:lnTo>
                  <a:lnTo>
                    <a:pt x="18570" y="6964"/>
                  </a:lnTo>
                  <a:lnTo>
                    <a:pt x="19086" y="5933"/>
                  </a:lnTo>
                  <a:lnTo>
                    <a:pt x="19215" y="5417"/>
                  </a:lnTo>
                  <a:lnTo>
                    <a:pt x="19215" y="4901"/>
                  </a:lnTo>
                  <a:lnTo>
                    <a:pt x="19086" y="4514"/>
                  </a:lnTo>
                  <a:lnTo>
                    <a:pt x="18957" y="3998"/>
                  </a:lnTo>
                  <a:lnTo>
                    <a:pt x="18699" y="3611"/>
                  </a:lnTo>
                  <a:lnTo>
                    <a:pt x="18312" y="3353"/>
                  </a:lnTo>
                  <a:lnTo>
                    <a:pt x="17925" y="3225"/>
                  </a:lnTo>
                  <a:lnTo>
                    <a:pt x="17667" y="3225"/>
                  </a:lnTo>
                  <a:lnTo>
                    <a:pt x="16894" y="3353"/>
                  </a:lnTo>
                  <a:lnTo>
                    <a:pt x="16120" y="3740"/>
                  </a:lnTo>
                  <a:lnTo>
                    <a:pt x="15475" y="4127"/>
                  </a:lnTo>
                  <a:lnTo>
                    <a:pt x="14959" y="4643"/>
                  </a:lnTo>
                  <a:lnTo>
                    <a:pt x="14444" y="5159"/>
                  </a:lnTo>
                  <a:lnTo>
                    <a:pt x="14444" y="4643"/>
                  </a:lnTo>
                  <a:lnTo>
                    <a:pt x="14315" y="4127"/>
                  </a:lnTo>
                  <a:lnTo>
                    <a:pt x="14057" y="3482"/>
                  </a:lnTo>
                  <a:lnTo>
                    <a:pt x="13670" y="2709"/>
                  </a:lnTo>
                  <a:lnTo>
                    <a:pt x="12896" y="2064"/>
                  </a:lnTo>
                  <a:lnTo>
                    <a:pt x="11993" y="1548"/>
                  </a:lnTo>
                  <a:lnTo>
                    <a:pt x="11349" y="1290"/>
                  </a:lnTo>
                  <a:lnTo>
                    <a:pt x="10704" y="1161"/>
                  </a:lnTo>
                  <a:lnTo>
                    <a:pt x="7351" y="774"/>
                  </a:lnTo>
                  <a:lnTo>
                    <a:pt x="3869" y="388"/>
                  </a:lnTo>
                  <a:lnTo>
                    <a:pt x="1161" y="130"/>
                  </a:lnTo>
                  <a:lnTo>
                    <a:pt x="1" y="1"/>
                  </a:lnTo>
                  <a:close/>
                </a:path>
              </a:pathLst>
            </a:custGeom>
            <a:solidFill>
              <a:srgbClr val="FF9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a:off x="1838600" y="2201425"/>
              <a:ext cx="973625" cy="1415300"/>
            </a:xfrm>
            <a:custGeom>
              <a:rect b="b" l="l" r="r" t="t"/>
              <a:pathLst>
                <a:path extrusionOk="0" h="56612" w="38945">
                  <a:moveTo>
                    <a:pt x="38944" y="1"/>
                  </a:moveTo>
                  <a:lnTo>
                    <a:pt x="25662" y="2064"/>
                  </a:lnTo>
                  <a:lnTo>
                    <a:pt x="6448" y="14444"/>
                  </a:lnTo>
                  <a:lnTo>
                    <a:pt x="5545" y="15217"/>
                  </a:lnTo>
                  <a:lnTo>
                    <a:pt x="3353" y="17023"/>
                  </a:lnTo>
                  <a:lnTo>
                    <a:pt x="2193" y="18054"/>
                  </a:lnTo>
                  <a:lnTo>
                    <a:pt x="1161" y="19344"/>
                  </a:lnTo>
                  <a:lnTo>
                    <a:pt x="516" y="20505"/>
                  </a:lnTo>
                  <a:lnTo>
                    <a:pt x="258" y="21020"/>
                  </a:lnTo>
                  <a:lnTo>
                    <a:pt x="129" y="21536"/>
                  </a:lnTo>
                  <a:lnTo>
                    <a:pt x="0" y="23857"/>
                  </a:lnTo>
                  <a:lnTo>
                    <a:pt x="258" y="27984"/>
                  </a:lnTo>
                  <a:lnTo>
                    <a:pt x="1032" y="39203"/>
                  </a:lnTo>
                  <a:lnTo>
                    <a:pt x="1548" y="45006"/>
                  </a:lnTo>
                  <a:lnTo>
                    <a:pt x="2064" y="50035"/>
                  </a:lnTo>
                  <a:lnTo>
                    <a:pt x="2579" y="53775"/>
                  </a:lnTo>
                  <a:lnTo>
                    <a:pt x="2837" y="54806"/>
                  </a:lnTo>
                  <a:lnTo>
                    <a:pt x="3095" y="55322"/>
                  </a:lnTo>
                  <a:lnTo>
                    <a:pt x="3998" y="55709"/>
                  </a:lnTo>
                  <a:lnTo>
                    <a:pt x="4901" y="56096"/>
                  </a:lnTo>
                  <a:lnTo>
                    <a:pt x="5803" y="56354"/>
                  </a:lnTo>
                  <a:lnTo>
                    <a:pt x="6706" y="56483"/>
                  </a:lnTo>
                  <a:lnTo>
                    <a:pt x="7480" y="56612"/>
                  </a:lnTo>
                  <a:lnTo>
                    <a:pt x="8253" y="56612"/>
                  </a:lnTo>
                  <a:lnTo>
                    <a:pt x="9543" y="56354"/>
                  </a:lnTo>
                  <a:lnTo>
                    <a:pt x="10575" y="56096"/>
                  </a:lnTo>
                  <a:lnTo>
                    <a:pt x="11477" y="55709"/>
                  </a:lnTo>
                  <a:lnTo>
                    <a:pt x="12122" y="55322"/>
                  </a:lnTo>
                  <a:lnTo>
                    <a:pt x="10703" y="26952"/>
                  </a:lnTo>
                  <a:lnTo>
                    <a:pt x="14830" y="24502"/>
                  </a:lnTo>
                  <a:lnTo>
                    <a:pt x="23986" y="19086"/>
                  </a:lnTo>
                  <a:lnTo>
                    <a:pt x="28886" y="15991"/>
                  </a:lnTo>
                  <a:lnTo>
                    <a:pt x="33399" y="13025"/>
                  </a:lnTo>
                  <a:lnTo>
                    <a:pt x="36623" y="10704"/>
                  </a:lnTo>
                  <a:lnTo>
                    <a:pt x="37655" y="9801"/>
                  </a:lnTo>
                  <a:lnTo>
                    <a:pt x="38171" y="9157"/>
                  </a:lnTo>
                  <a:lnTo>
                    <a:pt x="38557" y="7996"/>
                  </a:lnTo>
                  <a:lnTo>
                    <a:pt x="38815" y="6578"/>
                  </a:lnTo>
                  <a:lnTo>
                    <a:pt x="38944" y="5159"/>
                  </a:lnTo>
                  <a:lnTo>
                    <a:pt x="38944" y="3612"/>
                  </a:lnTo>
                  <a:lnTo>
                    <a:pt x="38944" y="1033"/>
                  </a:lnTo>
                  <a:lnTo>
                    <a:pt x="38944" y="1"/>
                  </a:lnTo>
                  <a:close/>
                </a:path>
              </a:pathLst>
            </a:custGeom>
            <a:solidFill>
              <a:srgbClr val="0A2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p:nvPr/>
          </p:nvSpPr>
          <p:spPr>
            <a:xfrm>
              <a:off x="1545225" y="2178875"/>
              <a:ext cx="912375" cy="1312125"/>
            </a:xfrm>
            <a:custGeom>
              <a:rect b="b" l="l" r="r" t="t"/>
              <a:pathLst>
                <a:path extrusionOk="0" h="52485" w="36495">
                  <a:moveTo>
                    <a:pt x="20633" y="0"/>
                  </a:moveTo>
                  <a:lnTo>
                    <a:pt x="17925" y="1806"/>
                  </a:lnTo>
                  <a:lnTo>
                    <a:pt x="14959" y="3740"/>
                  </a:lnTo>
                  <a:lnTo>
                    <a:pt x="11606" y="6061"/>
                  </a:lnTo>
                  <a:lnTo>
                    <a:pt x="8125" y="8640"/>
                  </a:lnTo>
                  <a:lnTo>
                    <a:pt x="4901" y="11219"/>
                  </a:lnTo>
                  <a:lnTo>
                    <a:pt x="3482" y="12380"/>
                  </a:lnTo>
                  <a:lnTo>
                    <a:pt x="2322" y="13540"/>
                  </a:lnTo>
                  <a:lnTo>
                    <a:pt x="1419" y="14701"/>
                  </a:lnTo>
                  <a:lnTo>
                    <a:pt x="774" y="15604"/>
                  </a:lnTo>
                  <a:lnTo>
                    <a:pt x="516" y="16764"/>
                  </a:lnTo>
                  <a:lnTo>
                    <a:pt x="258" y="18441"/>
                  </a:lnTo>
                  <a:lnTo>
                    <a:pt x="129" y="20633"/>
                  </a:lnTo>
                  <a:lnTo>
                    <a:pt x="1" y="23083"/>
                  </a:lnTo>
                  <a:lnTo>
                    <a:pt x="129" y="28886"/>
                  </a:lnTo>
                  <a:lnTo>
                    <a:pt x="516" y="35205"/>
                  </a:lnTo>
                  <a:lnTo>
                    <a:pt x="903" y="41265"/>
                  </a:lnTo>
                  <a:lnTo>
                    <a:pt x="1419" y="46424"/>
                  </a:lnTo>
                  <a:lnTo>
                    <a:pt x="1935" y="51324"/>
                  </a:lnTo>
                  <a:lnTo>
                    <a:pt x="2837" y="51711"/>
                  </a:lnTo>
                  <a:lnTo>
                    <a:pt x="3998" y="52098"/>
                  </a:lnTo>
                  <a:lnTo>
                    <a:pt x="5288" y="52355"/>
                  </a:lnTo>
                  <a:lnTo>
                    <a:pt x="6706" y="52484"/>
                  </a:lnTo>
                  <a:lnTo>
                    <a:pt x="7480" y="52484"/>
                  </a:lnTo>
                  <a:lnTo>
                    <a:pt x="8254" y="52355"/>
                  </a:lnTo>
                  <a:lnTo>
                    <a:pt x="9027" y="52098"/>
                  </a:lnTo>
                  <a:lnTo>
                    <a:pt x="9672" y="51840"/>
                  </a:lnTo>
                  <a:lnTo>
                    <a:pt x="10446" y="51453"/>
                  </a:lnTo>
                  <a:lnTo>
                    <a:pt x="10962" y="50808"/>
                  </a:lnTo>
                  <a:lnTo>
                    <a:pt x="10833" y="46166"/>
                  </a:lnTo>
                  <a:lnTo>
                    <a:pt x="10317" y="36236"/>
                  </a:lnTo>
                  <a:lnTo>
                    <a:pt x="9543" y="21793"/>
                  </a:lnTo>
                  <a:lnTo>
                    <a:pt x="36494" y="5287"/>
                  </a:lnTo>
                  <a:lnTo>
                    <a:pt x="20633" y="0"/>
                  </a:lnTo>
                  <a:close/>
                </a:path>
              </a:pathLst>
            </a:custGeom>
            <a:solidFill>
              <a:srgbClr val="0A2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a:off x="1461400" y="1985425"/>
              <a:ext cx="1131600" cy="654475"/>
            </a:xfrm>
            <a:custGeom>
              <a:rect b="b" l="l" r="r" t="t"/>
              <a:pathLst>
                <a:path extrusionOk="0" h="26179" w="45264">
                  <a:moveTo>
                    <a:pt x="18183" y="1"/>
                  </a:moveTo>
                  <a:lnTo>
                    <a:pt x="1" y="10575"/>
                  </a:lnTo>
                  <a:lnTo>
                    <a:pt x="27210" y="26179"/>
                  </a:lnTo>
                  <a:lnTo>
                    <a:pt x="45263" y="15604"/>
                  </a:lnTo>
                  <a:lnTo>
                    <a:pt x="18183" y="1"/>
                  </a:lnTo>
                  <a:close/>
                </a:path>
              </a:pathLst>
            </a:custGeom>
            <a:solidFill>
              <a:srgbClr val="5C6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2141625" y="2375525"/>
              <a:ext cx="451375" cy="306300"/>
            </a:xfrm>
            <a:custGeom>
              <a:rect b="b" l="l" r="r" t="t"/>
              <a:pathLst>
                <a:path extrusionOk="0" h="12252" w="18055">
                  <a:moveTo>
                    <a:pt x="18054" y="0"/>
                  </a:moveTo>
                  <a:lnTo>
                    <a:pt x="1" y="10575"/>
                  </a:lnTo>
                  <a:lnTo>
                    <a:pt x="1" y="12251"/>
                  </a:lnTo>
                  <a:lnTo>
                    <a:pt x="18054" y="1677"/>
                  </a:lnTo>
                  <a:lnTo>
                    <a:pt x="18054" y="0"/>
                  </a:lnTo>
                  <a:close/>
                </a:path>
              </a:pathLst>
            </a:custGeom>
            <a:solidFill>
              <a:srgbClr val="4049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a:off x="1461400" y="2249800"/>
              <a:ext cx="680250" cy="432025"/>
            </a:xfrm>
            <a:custGeom>
              <a:rect b="b" l="l" r="r" t="t"/>
              <a:pathLst>
                <a:path extrusionOk="0" h="17281" w="27210">
                  <a:moveTo>
                    <a:pt x="1" y="0"/>
                  </a:moveTo>
                  <a:lnTo>
                    <a:pt x="1" y="1548"/>
                  </a:lnTo>
                  <a:lnTo>
                    <a:pt x="27210" y="17280"/>
                  </a:lnTo>
                  <a:lnTo>
                    <a:pt x="27210" y="15604"/>
                  </a:lnTo>
                  <a:lnTo>
                    <a:pt x="1" y="0"/>
                  </a:lnTo>
                  <a:close/>
                </a:path>
              </a:pathLst>
            </a:custGeom>
            <a:solidFill>
              <a:srgbClr val="2D33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5"/>
            <p:cNvSpPr/>
            <p:nvPr/>
          </p:nvSpPr>
          <p:spPr>
            <a:xfrm>
              <a:off x="2660675" y="1343900"/>
              <a:ext cx="48375" cy="312725"/>
            </a:xfrm>
            <a:custGeom>
              <a:rect b="b" l="l" r="r" t="t"/>
              <a:pathLst>
                <a:path extrusionOk="0" h="12509" w="1935">
                  <a:moveTo>
                    <a:pt x="1935" y="0"/>
                  </a:moveTo>
                  <a:lnTo>
                    <a:pt x="1" y="12251"/>
                  </a:lnTo>
                  <a:lnTo>
                    <a:pt x="1935" y="12509"/>
                  </a:lnTo>
                  <a:lnTo>
                    <a:pt x="1935" y="0"/>
                  </a:lnTo>
                  <a:close/>
                </a:path>
              </a:pathLst>
            </a:custGeom>
            <a:solidFill>
              <a:srgbClr val="DAE3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2090050" y="1153675"/>
              <a:ext cx="64500" cy="261175"/>
            </a:xfrm>
            <a:custGeom>
              <a:rect b="b" l="l" r="r" t="t"/>
              <a:pathLst>
                <a:path extrusionOk="0" h="10447" w="2580">
                  <a:moveTo>
                    <a:pt x="2580" y="1"/>
                  </a:moveTo>
                  <a:lnTo>
                    <a:pt x="1" y="9801"/>
                  </a:lnTo>
                  <a:lnTo>
                    <a:pt x="1419" y="10446"/>
                  </a:lnTo>
                  <a:lnTo>
                    <a:pt x="2580" y="1"/>
                  </a:lnTo>
                  <a:close/>
                </a:path>
              </a:pathLst>
            </a:custGeom>
            <a:solidFill>
              <a:srgbClr val="DAE3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2164200" y="1659825"/>
              <a:ext cx="806000" cy="767300"/>
            </a:xfrm>
            <a:custGeom>
              <a:rect b="b" l="l" r="r" t="t"/>
              <a:pathLst>
                <a:path extrusionOk="0" h="30692" w="32240">
                  <a:moveTo>
                    <a:pt x="32239" y="1"/>
                  </a:moveTo>
                  <a:lnTo>
                    <a:pt x="23599" y="388"/>
                  </a:lnTo>
                  <a:lnTo>
                    <a:pt x="23083" y="6577"/>
                  </a:lnTo>
                  <a:lnTo>
                    <a:pt x="7093" y="21923"/>
                  </a:lnTo>
                  <a:lnTo>
                    <a:pt x="1806" y="22825"/>
                  </a:lnTo>
                  <a:lnTo>
                    <a:pt x="3740" y="24115"/>
                  </a:lnTo>
                  <a:lnTo>
                    <a:pt x="3096" y="24631"/>
                  </a:lnTo>
                  <a:lnTo>
                    <a:pt x="2451" y="25276"/>
                  </a:lnTo>
                  <a:lnTo>
                    <a:pt x="1806" y="26049"/>
                  </a:lnTo>
                  <a:lnTo>
                    <a:pt x="1032" y="27081"/>
                  </a:lnTo>
                  <a:lnTo>
                    <a:pt x="516" y="28113"/>
                  </a:lnTo>
                  <a:lnTo>
                    <a:pt x="130" y="29402"/>
                  </a:lnTo>
                  <a:lnTo>
                    <a:pt x="1" y="30047"/>
                  </a:lnTo>
                  <a:lnTo>
                    <a:pt x="1" y="30692"/>
                  </a:lnTo>
                  <a:lnTo>
                    <a:pt x="2193" y="30176"/>
                  </a:lnTo>
                  <a:lnTo>
                    <a:pt x="4127" y="29531"/>
                  </a:lnTo>
                  <a:lnTo>
                    <a:pt x="5804" y="28886"/>
                  </a:lnTo>
                  <a:lnTo>
                    <a:pt x="7351" y="28113"/>
                  </a:lnTo>
                  <a:lnTo>
                    <a:pt x="9414" y="26952"/>
                  </a:lnTo>
                  <a:lnTo>
                    <a:pt x="10059" y="26436"/>
                  </a:lnTo>
                  <a:lnTo>
                    <a:pt x="31336" y="10059"/>
                  </a:lnTo>
                  <a:lnTo>
                    <a:pt x="32239" y="1"/>
                  </a:lnTo>
                  <a:close/>
                </a:path>
              </a:pathLst>
            </a:custGeom>
            <a:solidFill>
              <a:srgbClr val="FF9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1467850" y="1753325"/>
              <a:ext cx="677025" cy="915600"/>
            </a:xfrm>
            <a:custGeom>
              <a:rect b="b" l="l" r="r" t="t"/>
              <a:pathLst>
                <a:path extrusionOk="0" h="36624" w="27081">
                  <a:moveTo>
                    <a:pt x="1" y="0"/>
                  </a:moveTo>
                  <a:lnTo>
                    <a:pt x="1" y="20891"/>
                  </a:lnTo>
                  <a:lnTo>
                    <a:pt x="27081" y="36623"/>
                  </a:lnTo>
                  <a:lnTo>
                    <a:pt x="27081" y="15604"/>
                  </a:lnTo>
                  <a:lnTo>
                    <a:pt x="1"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a:off x="2144850" y="2124075"/>
              <a:ext cx="35500" cy="544850"/>
            </a:xfrm>
            <a:custGeom>
              <a:rect b="b" l="l" r="r" t="t"/>
              <a:pathLst>
                <a:path extrusionOk="0" h="21794" w="1420">
                  <a:moveTo>
                    <a:pt x="1419" y="0"/>
                  </a:moveTo>
                  <a:lnTo>
                    <a:pt x="1" y="774"/>
                  </a:lnTo>
                  <a:lnTo>
                    <a:pt x="1" y="21793"/>
                  </a:lnTo>
                  <a:lnTo>
                    <a:pt x="1419" y="20891"/>
                  </a:lnTo>
                  <a:lnTo>
                    <a:pt x="1419" y="0"/>
                  </a:lnTo>
                  <a:close/>
                </a:path>
              </a:pathLst>
            </a:custGeom>
            <a:solidFill>
              <a:srgbClr val="4049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1467850" y="1733975"/>
              <a:ext cx="712500" cy="409450"/>
            </a:xfrm>
            <a:custGeom>
              <a:rect b="b" l="l" r="r" t="t"/>
              <a:pathLst>
                <a:path extrusionOk="0" h="16378" w="28500">
                  <a:moveTo>
                    <a:pt x="1419" y="1"/>
                  </a:moveTo>
                  <a:lnTo>
                    <a:pt x="1" y="774"/>
                  </a:lnTo>
                  <a:lnTo>
                    <a:pt x="27081" y="16378"/>
                  </a:lnTo>
                  <a:lnTo>
                    <a:pt x="28499" y="15604"/>
                  </a:lnTo>
                  <a:lnTo>
                    <a:pt x="1419" y="1"/>
                  </a:lnTo>
                  <a:close/>
                </a:path>
              </a:pathLst>
            </a:custGeom>
            <a:solidFill>
              <a:srgbClr val="5C6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3460200" y="915125"/>
              <a:ext cx="12900" cy="25800"/>
            </a:xfrm>
            <a:custGeom>
              <a:rect b="b" l="l" r="r" t="t"/>
              <a:pathLst>
                <a:path extrusionOk="0" h="1032" w="516">
                  <a:moveTo>
                    <a:pt x="258" y="0"/>
                  </a:moveTo>
                  <a:lnTo>
                    <a:pt x="0" y="129"/>
                  </a:lnTo>
                  <a:lnTo>
                    <a:pt x="0" y="258"/>
                  </a:lnTo>
                  <a:lnTo>
                    <a:pt x="0" y="774"/>
                  </a:lnTo>
                  <a:lnTo>
                    <a:pt x="0" y="1032"/>
                  </a:lnTo>
                  <a:lnTo>
                    <a:pt x="387" y="1032"/>
                  </a:lnTo>
                  <a:lnTo>
                    <a:pt x="516" y="774"/>
                  </a:lnTo>
                  <a:lnTo>
                    <a:pt x="516" y="258"/>
                  </a:lnTo>
                  <a:lnTo>
                    <a:pt x="387" y="129"/>
                  </a:lnTo>
                  <a:lnTo>
                    <a:pt x="258" y="0"/>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3460200" y="953800"/>
              <a:ext cx="12900" cy="709275"/>
            </a:xfrm>
            <a:custGeom>
              <a:rect b="b" l="l" r="r" t="t"/>
              <a:pathLst>
                <a:path extrusionOk="0" h="28371" w="516">
                  <a:moveTo>
                    <a:pt x="258" y="1"/>
                  </a:moveTo>
                  <a:lnTo>
                    <a:pt x="0" y="130"/>
                  </a:lnTo>
                  <a:lnTo>
                    <a:pt x="0" y="259"/>
                  </a:lnTo>
                  <a:lnTo>
                    <a:pt x="0" y="1290"/>
                  </a:lnTo>
                  <a:lnTo>
                    <a:pt x="0" y="1548"/>
                  </a:lnTo>
                  <a:lnTo>
                    <a:pt x="387" y="1548"/>
                  </a:lnTo>
                  <a:lnTo>
                    <a:pt x="516" y="1290"/>
                  </a:lnTo>
                  <a:lnTo>
                    <a:pt x="516" y="259"/>
                  </a:lnTo>
                  <a:lnTo>
                    <a:pt x="387" y="130"/>
                  </a:lnTo>
                  <a:lnTo>
                    <a:pt x="258" y="1"/>
                  </a:lnTo>
                  <a:close/>
                  <a:moveTo>
                    <a:pt x="258" y="2064"/>
                  </a:moveTo>
                  <a:lnTo>
                    <a:pt x="0" y="2193"/>
                  </a:lnTo>
                  <a:lnTo>
                    <a:pt x="0" y="2322"/>
                  </a:lnTo>
                  <a:lnTo>
                    <a:pt x="0" y="3354"/>
                  </a:lnTo>
                  <a:lnTo>
                    <a:pt x="0" y="3611"/>
                  </a:lnTo>
                  <a:lnTo>
                    <a:pt x="387" y="3611"/>
                  </a:lnTo>
                  <a:lnTo>
                    <a:pt x="516" y="3354"/>
                  </a:lnTo>
                  <a:lnTo>
                    <a:pt x="516" y="2322"/>
                  </a:lnTo>
                  <a:lnTo>
                    <a:pt x="387" y="2193"/>
                  </a:lnTo>
                  <a:lnTo>
                    <a:pt x="258" y="2064"/>
                  </a:lnTo>
                  <a:close/>
                  <a:moveTo>
                    <a:pt x="258" y="4127"/>
                  </a:moveTo>
                  <a:lnTo>
                    <a:pt x="0" y="4256"/>
                  </a:lnTo>
                  <a:lnTo>
                    <a:pt x="0" y="4385"/>
                  </a:lnTo>
                  <a:lnTo>
                    <a:pt x="0" y="5417"/>
                  </a:lnTo>
                  <a:lnTo>
                    <a:pt x="0" y="5675"/>
                  </a:lnTo>
                  <a:lnTo>
                    <a:pt x="387" y="5675"/>
                  </a:lnTo>
                  <a:lnTo>
                    <a:pt x="516" y="5417"/>
                  </a:lnTo>
                  <a:lnTo>
                    <a:pt x="516" y="4385"/>
                  </a:lnTo>
                  <a:lnTo>
                    <a:pt x="387" y="4256"/>
                  </a:lnTo>
                  <a:lnTo>
                    <a:pt x="258" y="4127"/>
                  </a:lnTo>
                  <a:close/>
                  <a:moveTo>
                    <a:pt x="258" y="6191"/>
                  </a:moveTo>
                  <a:lnTo>
                    <a:pt x="0" y="6319"/>
                  </a:lnTo>
                  <a:lnTo>
                    <a:pt x="0" y="6448"/>
                  </a:lnTo>
                  <a:lnTo>
                    <a:pt x="0" y="7480"/>
                  </a:lnTo>
                  <a:lnTo>
                    <a:pt x="0" y="7738"/>
                  </a:lnTo>
                  <a:lnTo>
                    <a:pt x="387" y="7738"/>
                  </a:lnTo>
                  <a:lnTo>
                    <a:pt x="516" y="7480"/>
                  </a:lnTo>
                  <a:lnTo>
                    <a:pt x="516" y="6448"/>
                  </a:lnTo>
                  <a:lnTo>
                    <a:pt x="387" y="6319"/>
                  </a:lnTo>
                  <a:lnTo>
                    <a:pt x="258" y="6191"/>
                  </a:lnTo>
                  <a:close/>
                  <a:moveTo>
                    <a:pt x="258" y="8254"/>
                  </a:moveTo>
                  <a:lnTo>
                    <a:pt x="0" y="8383"/>
                  </a:lnTo>
                  <a:lnTo>
                    <a:pt x="0" y="8512"/>
                  </a:lnTo>
                  <a:lnTo>
                    <a:pt x="0" y="9543"/>
                  </a:lnTo>
                  <a:lnTo>
                    <a:pt x="0" y="9801"/>
                  </a:lnTo>
                  <a:lnTo>
                    <a:pt x="387" y="9801"/>
                  </a:lnTo>
                  <a:lnTo>
                    <a:pt x="516" y="9543"/>
                  </a:lnTo>
                  <a:lnTo>
                    <a:pt x="516" y="8512"/>
                  </a:lnTo>
                  <a:lnTo>
                    <a:pt x="387" y="8383"/>
                  </a:lnTo>
                  <a:lnTo>
                    <a:pt x="258" y="8254"/>
                  </a:lnTo>
                  <a:close/>
                  <a:moveTo>
                    <a:pt x="258" y="10317"/>
                  </a:moveTo>
                  <a:lnTo>
                    <a:pt x="0" y="10446"/>
                  </a:lnTo>
                  <a:lnTo>
                    <a:pt x="0" y="10575"/>
                  </a:lnTo>
                  <a:lnTo>
                    <a:pt x="0" y="11607"/>
                  </a:lnTo>
                  <a:lnTo>
                    <a:pt x="0" y="11736"/>
                  </a:lnTo>
                  <a:lnTo>
                    <a:pt x="258" y="11865"/>
                  </a:lnTo>
                  <a:lnTo>
                    <a:pt x="387" y="11736"/>
                  </a:lnTo>
                  <a:lnTo>
                    <a:pt x="516" y="11607"/>
                  </a:lnTo>
                  <a:lnTo>
                    <a:pt x="516" y="10575"/>
                  </a:lnTo>
                  <a:lnTo>
                    <a:pt x="387" y="10446"/>
                  </a:lnTo>
                  <a:lnTo>
                    <a:pt x="258" y="10317"/>
                  </a:lnTo>
                  <a:close/>
                  <a:moveTo>
                    <a:pt x="258" y="12380"/>
                  </a:moveTo>
                  <a:lnTo>
                    <a:pt x="0" y="12509"/>
                  </a:lnTo>
                  <a:lnTo>
                    <a:pt x="0" y="12638"/>
                  </a:lnTo>
                  <a:lnTo>
                    <a:pt x="0" y="13670"/>
                  </a:lnTo>
                  <a:lnTo>
                    <a:pt x="0" y="13799"/>
                  </a:lnTo>
                  <a:lnTo>
                    <a:pt x="258" y="13928"/>
                  </a:lnTo>
                  <a:lnTo>
                    <a:pt x="387" y="13799"/>
                  </a:lnTo>
                  <a:lnTo>
                    <a:pt x="516" y="13670"/>
                  </a:lnTo>
                  <a:lnTo>
                    <a:pt x="516" y="12638"/>
                  </a:lnTo>
                  <a:lnTo>
                    <a:pt x="387" y="12509"/>
                  </a:lnTo>
                  <a:lnTo>
                    <a:pt x="258" y="12380"/>
                  </a:lnTo>
                  <a:close/>
                  <a:moveTo>
                    <a:pt x="258" y="14444"/>
                  </a:moveTo>
                  <a:lnTo>
                    <a:pt x="0" y="14573"/>
                  </a:lnTo>
                  <a:lnTo>
                    <a:pt x="0" y="14701"/>
                  </a:lnTo>
                  <a:lnTo>
                    <a:pt x="0" y="15733"/>
                  </a:lnTo>
                  <a:lnTo>
                    <a:pt x="0" y="15862"/>
                  </a:lnTo>
                  <a:lnTo>
                    <a:pt x="258" y="15991"/>
                  </a:lnTo>
                  <a:lnTo>
                    <a:pt x="387" y="15862"/>
                  </a:lnTo>
                  <a:lnTo>
                    <a:pt x="516" y="15733"/>
                  </a:lnTo>
                  <a:lnTo>
                    <a:pt x="516" y="14701"/>
                  </a:lnTo>
                  <a:lnTo>
                    <a:pt x="387" y="14573"/>
                  </a:lnTo>
                  <a:lnTo>
                    <a:pt x="258" y="14444"/>
                  </a:lnTo>
                  <a:close/>
                  <a:moveTo>
                    <a:pt x="258" y="16507"/>
                  </a:moveTo>
                  <a:lnTo>
                    <a:pt x="0" y="16636"/>
                  </a:lnTo>
                  <a:lnTo>
                    <a:pt x="0" y="16765"/>
                  </a:lnTo>
                  <a:lnTo>
                    <a:pt x="0" y="17796"/>
                  </a:lnTo>
                  <a:lnTo>
                    <a:pt x="0" y="17925"/>
                  </a:lnTo>
                  <a:lnTo>
                    <a:pt x="258" y="18054"/>
                  </a:lnTo>
                  <a:lnTo>
                    <a:pt x="387" y="17925"/>
                  </a:lnTo>
                  <a:lnTo>
                    <a:pt x="516" y="17796"/>
                  </a:lnTo>
                  <a:lnTo>
                    <a:pt x="516" y="16765"/>
                  </a:lnTo>
                  <a:lnTo>
                    <a:pt x="387" y="16636"/>
                  </a:lnTo>
                  <a:lnTo>
                    <a:pt x="258" y="16507"/>
                  </a:lnTo>
                  <a:close/>
                  <a:moveTo>
                    <a:pt x="258" y="18570"/>
                  </a:moveTo>
                  <a:lnTo>
                    <a:pt x="0" y="18699"/>
                  </a:lnTo>
                  <a:lnTo>
                    <a:pt x="0" y="18828"/>
                  </a:lnTo>
                  <a:lnTo>
                    <a:pt x="0" y="19860"/>
                  </a:lnTo>
                  <a:lnTo>
                    <a:pt x="0" y="19989"/>
                  </a:lnTo>
                  <a:lnTo>
                    <a:pt x="258" y="20118"/>
                  </a:lnTo>
                  <a:lnTo>
                    <a:pt x="387" y="19989"/>
                  </a:lnTo>
                  <a:lnTo>
                    <a:pt x="516" y="19860"/>
                  </a:lnTo>
                  <a:lnTo>
                    <a:pt x="516" y="18828"/>
                  </a:lnTo>
                  <a:lnTo>
                    <a:pt x="387" y="18699"/>
                  </a:lnTo>
                  <a:lnTo>
                    <a:pt x="258" y="18570"/>
                  </a:lnTo>
                  <a:close/>
                  <a:moveTo>
                    <a:pt x="0" y="20633"/>
                  </a:moveTo>
                  <a:lnTo>
                    <a:pt x="0" y="20891"/>
                  </a:lnTo>
                  <a:lnTo>
                    <a:pt x="0" y="21923"/>
                  </a:lnTo>
                  <a:lnTo>
                    <a:pt x="0" y="22052"/>
                  </a:lnTo>
                  <a:lnTo>
                    <a:pt x="258" y="22181"/>
                  </a:lnTo>
                  <a:lnTo>
                    <a:pt x="387" y="22052"/>
                  </a:lnTo>
                  <a:lnTo>
                    <a:pt x="516" y="21923"/>
                  </a:lnTo>
                  <a:lnTo>
                    <a:pt x="516" y="20891"/>
                  </a:lnTo>
                  <a:lnTo>
                    <a:pt x="387" y="20633"/>
                  </a:lnTo>
                  <a:close/>
                  <a:moveTo>
                    <a:pt x="0" y="22697"/>
                  </a:moveTo>
                  <a:lnTo>
                    <a:pt x="0" y="22955"/>
                  </a:lnTo>
                  <a:lnTo>
                    <a:pt x="0" y="23986"/>
                  </a:lnTo>
                  <a:lnTo>
                    <a:pt x="0" y="24115"/>
                  </a:lnTo>
                  <a:lnTo>
                    <a:pt x="258" y="24244"/>
                  </a:lnTo>
                  <a:lnTo>
                    <a:pt x="387" y="24115"/>
                  </a:lnTo>
                  <a:lnTo>
                    <a:pt x="516" y="23986"/>
                  </a:lnTo>
                  <a:lnTo>
                    <a:pt x="516" y="22955"/>
                  </a:lnTo>
                  <a:lnTo>
                    <a:pt x="387" y="22697"/>
                  </a:lnTo>
                  <a:close/>
                  <a:moveTo>
                    <a:pt x="0" y="24760"/>
                  </a:moveTo>
                  <a:lnTo>
                    <a:pt x="0" y="25018"/>
                  </a:lnTo>
                  <a:lnTo>
                    <a:pt x="0" y="26049"/>
                  </a:lnTo>
                  <a:lnTo>
                    <a:pt x="0" y="26178"/>
                  </a:lnTo>
                  <a:lnTo>
                    <a:pt x="258" y="26307"/>
                  </a:lnTo>
                  <a:lnTo>
                    <a:pt x="387" y="26178"/>
                  </a:lnTo>
                  <a:lnTo>
                    <a:pt x="516" y="26049"/>
                  </a:lnTo>
                  <a:lnTo>
                    <a:pt x="516" y="25018"/>
                  </a:lnTo>
                  <a:lnTo>
                    <a:pt x="387" y="24760"/>
                  </a:lnTo>
                  <a:close/>
                  <a:moveTo>
                    <a:pt x="0" y="26823"/>
                  </a:moveTo>
                  <a:lnTo>
                    <a:pt x="0" y="27081"/>
                  </a:lnTo>
                  <a:lnTo>
                    <a:pt x="0" y="28113"/>
                  </a:lnTo>
                  <a:lnTo>
                    <a:pt x="0" y="28242"/>
                  </a:lnTo>
                  <a:lnTo>
                    <a:pt x="258" y="28371"/>
                  </a:lnTo>
                  <a:lnTo>
                    <a:pt x="387" y="28242"/>
                  </a:lnTo>
                  <a:lnTo>
                    <a:pt x="516" y="28113"/>
                  </a:lnTo>
                  <a:lnTo>
                    <a:pt x="516" y="27081"/>
                  </a:lnTo>
                  <a:lnTo>
                    <a:pt x="387" y="26823"/>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3447300" y="1675950"/>
              <a:ext cx="25800" cy="32250"/>
            </a:xfrm>
            <a:custGeom>
              <a:rect b="b" l="l" r="r" t="t"/>
              <a:pathLst>
                <a:path extrusionOk="0" h="1290" w="1032">
                  <a:moveTo>
                    <a:pt x="516" y="0"/>
                  </a:moveTo>
                  <a:lnTo>
                    <a:pt x="516" y="258"/>
                  </a:lnTo>
                  <a:lnTo>
                    <a:pt x="516" y="645"/>
                  </a:lnTo>
                  <a:lnTo>
                    <a:pt x="129" y="774"/>
                  </a:lnTo>
                  <a:lnTo>
                    <a:pt x="0" y="1032"/>
                  </a:lnTo>
                  <a:lnTo>
                    <a:pt x="129" y="1161"/>
                  </a:lnTo>
                  <a:lnTo>
                    <a:pt x="258" y="1290"/>
                  </a:lnTo>
                  <a:lnTo>
                    <a:pt x="387" y="1290"/>
                  </a:lnTo>
                  <a:lnTo>
                    <a:pt x="903" y="903"/>
                  </a:lnTo>
                  <a:lnTo>
                    <a:pt x="1032" y="774"/>
                  </a:lnTo>
                  <a:lnTo>
                    <a:pt x="1032" y="258"/>
                  </a:lnTo>
                  <a:lnTo>
                    <a:pt x="903" y="0"/>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3121675" y="1708175"/>
              <a:ext cx="319200" cy="212800"/>
            </a:xfrm>
            <a:custGeom>
              <a:rect b="b" l="l" r="r" t="t"/>
              <a:pathLst>
                <a:path extrusionOk="0" h="8512" w="12768">
                  <a:moveTo>
                    <a:pt x="12380" y="1"/>
                  </a:moveTo>
                  <a:lnTo>
                    <a:pt x="11607" y="646"/>
                  </a:lnTo>
                  <a:lnTo>
                    <a:pt x="11478" y="775"/>
                  </a:lnTo>
                  <a:lnTo>
                    <a:pt x="11478" y="904"/>
                  </a:lnTo>
                  <a:lnTo>
                    <a:pt x="11736" y="1033"/>
                  </a:lnTo>
                  <a:lnTo>
                    <a:pt x="11865" y="1033"/>
                  </a:lnTo>
                  <a:lnTo>
                    <a:pt x="12638" y="517"/>
                  </a:lnTo>
                  <a:lnTo>
                    <a:pt x="12767" y="259"/>
                  </a:lnTo>
                  <a:lnTo>
                    <a:pt x="12767" y="130"/>
                  </a:lnTo>
                  <a:lnTo>
                    <a:pt x="12509" y="1"/>
                  </a:lnTo>
                  <a:close/>
                  <a:moveTo>
                    <a:pt x="10962" y="1033"/>
                  </a:moveTo>
                  <a:lnTo>
                    <a:pt x="10704" y="1162"/>
                  </a:lnTo>
                  <a:lnTo>
                    <a:pt x="9930" y="1677"/>
                  </a:lnTo>
                  <a:lnTo>
                    <a:pt x="9801" y="1806"/>
                  </a:lnTo>
                  <a:lnTo>
                    <a:pt x="9801" y="2064"/>
                  </a:lnTo>
                  <a:lnTo>
                    <a:pt x="10188" y="2064"/>
                  </a:lnTo>
                  <a:lnTo>
                    <a:pt x="10962" y="1548"/>
                  </a:lnTo>
                  <a:lnTo>
                    <a:pt x="11091" y="1419"/>
                  </a:lnTo>
                  <a:lnTo>
                    <a:pt x="11091" y="1162"/>
                  </a:lnTo>
                  <a:lnTo>
                    <a:pt x="10962" y="1033"/>
                  </a:lnTo>
                  <a:close/>
                  <a:moveTo>
                    <a:pt x="9157" y="2193"/>
                  </a:moveTo>
                  <a:lnTo>
                    <a:pt x="8254" y="2709"/>
                  </a:lnTo>
                  <a:lnTo>
                    <a:pt x="8125" y="2838"/>
                  </a:lnTo>
                  <a:lnTo>
                    <a:pt x="8254" y="3096"/>
                  </a:lnTo>
                  <a:lnTo>
                    <a:pt x="8383" y="3225"/>
                  </a:lnTo>
                  <a:lnTo>
                    <a:pt x="8512" y="3096"/>
                  </a:lnTo>
                  <a:lnTo>
                    <a:pt x="9415" y="2580"/>
                  </a:lnTo>
                  <a:lnTo>
                    <a:pt x="9543" y="2451"/>
                  </a:lnTo>
                  <a:lnTo>
                    <a:pt x="9415" y="2193"/>
                  </a:lnTo>
                  <a:close/>
                  <a:moveTo>
                    <a:pt x="7480" y="3225"/>
                  </a:moveTo>
                  <a:lnTo>
                    <a:pt x="6706" y="3741"/>
                  </a:lnTo>
                  <a:lnTo>
                    <a:pt x="6578" y="3999"/>
                  </a:lnTo>
                  <a:lnTo>
                    <a:pt x="6578" y="4127"/>
                  </a:lnTo>
                  <a:lnTo>
                    <a:pt x="6835" y="4256"/>
                  </a:lnTo>
                  <a:lnTo>
                    <a:pt x="6964" y="4256"/>
                  </a:lnTo>
                  <a:lnTo>
                    <a:pt x="7738" y="3612"/>
                  </a:lnTo>
                  <a:lnTo>
                    <a:pt x="7867" y="3483"/>
                  </a:lnTo>
                  <a:lnTo>
                    <a:pt x="7867" y="3354"/>
                  </a:lnTo>
                  <a:lnTo>
                    <a:pt x="7609" y="3225"/>
                  </a:lnTo>
                  <a:close/>
                  <a:moveTo>
                    <a:pt x="5804" y="4256"/>
                  </a:moveTo>
                  <a:lnTo>
                    <a:pt x="5030" y="4901"/>
                  </a:lnTo>
                  <a:lnTo>
                    <a:pt x="4901" y="5030"/>
                  </a:lnTo>
                  <a:lnTo>
                    <a:pt x="4901" y="5159"/>
                  </a:lnTo>
                  <a:lnTo>
                    <a:pt x="5159" y="5288"/>
                  </a:lnTo>
                  <a:lnTo>
                    <a:pt x="5288" y="5288"/>
                  </a:lnTo>
                  <a:lnTo>
                    <a:pt x="6062" y="4772"/>
                  </a:lnTo>
                  <a:lnTo>
                    <a:pt x="6191" y="4514"/>
                  </a:lnTo>
                  <a:lnTo>
                    <a:pt x="6191" y="4385"/>
                  </a:lnTo>
                  <a:lnTo>
                    <a:pt x="6062" y="4256"/>
                  </a:lnTo>
                  <a:close/>
                  <a:moveTo>
                    <a:pt x="4385" y="5288"/>
                  </a:moveTo>
                  <a:lnTo>
                    <a:pt x="4256" y="5417"/>
                  </a:lnTo>
                  <a:lnTo>
                    <a:pt x="3354" y="5933"/>
                  </a:lnTo>
                  <a:lnTo>
                    <a:pt x="3225" y="6062"/>
                  </a:lnTo>
                  <a:lnTo>
                    <a:pt x="3354" y="6320"/>
                  </a:lnTo>
                  <a:lnTo>
                    <a:pt x="3612" y="6320"/>
                  </a:lnTo>
                  <a:lnTo>
                    <a:pt x="4514" y="5804"/>
                  </a:lnTo>
                  <a:lnTo>
                    <a:pt x="4643" y="5675"/>
                  </a:lnTo>
                  <a:lnTo>
                    <a:pt x="4514" y="5417"/>
                  </a:lnTo>
                  <a:lnTo>
                    <a:pt x="4385" y="5288"/>
                  </a:lnTo>
                  <a:close/>
                  <a:moveTo>
                    <a:pt x="2580" y="6449"/>
                  </a:moveTo>
                  <a:lnTo>
                    <a:pt x="1806" y="6964"/>
                  </a:lnTo>
                  <a:lnTo>
                    <a:pt x="1677" y="7093"/>
                  </a:lnTo>
                  <a:lnTo>
                    <a:pt x="1677" y="7351"/>
                  </a:lnTo>
                  <a:lnTo>
                    <a:pt x="1935" y="7480"/>
                  </a:lnTo>
                  <a:lnTo>
                    <a:pt x="2064" y="7351"/>
                  </a:lnTo>
                  <a:lnTo>
                    <a:pt x="2838" y="6836"/>
                  </a:lnTo>
                  <a:lnTo>
                    <a:pt x="2967" y="6707"/>
                  </a:lnTo>
                  <a:lnTo>
                    <a:pt x="2967" y="6449"/>
                  </a:lnTo>
                  <a:close/>
                  <a:moveTo>
                    <a:pt x="904" y="7480"/>
                  </a:moveTo>
                  <a:lnTo>
                    <a:pt x="130" y="7996"/>
                  </a:lnTo>
                  <a:lnTo>
                    <a:pt x="1" y="8254"/>
                  </a:lnTo>
                  <a:lnTo>
                    <a:pt x="1" y="8383"/>
                  </a:lnTo>
                  <a:lnTo>
                    <a:pt x="259" y="8512"/>
                  </a:lnTo>
                  <a:lnTo>
                    <a:pt x="388" y="8512"/>
                  </a:lnTo>
                  <a:lnTo>
                    <a:pt x="1161" y="7867"/>
                  </a:lnTo>
                  <a:lnTo>
                    <a:pt x="1290" y="7738"/>
                  </a:lnTo>
                  <a:lnTo>
                    <a:pt x="1290" y="7609"/>
                  </a:lnTo>
                  <a:lnTo>
                    <a:pt x="1161" y="7480"/>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3089450" y="1920950"/>
              <a:ext cx="25800" cy="19375"/>
            </a:xfrm>
            <a:custGeom>
              <a:rect b="b" l="l" r="r" t="t"/>
              <a:pathLst>
                <a:path extrusionOk="0" h="775" w="1032">
                  <a:moveTo>
                    <a:pt x="645" y="1"/>
                  </a:moveTo>
                  <a:lnTo>
                    <a:pt x="129" y="388"/>
                  </a:lnTo>
                  <a:lnTo>
                    <a:pt x="0" y="517"/>
                  </a:lnTo>
                  <a:lnTo>
                    <a:pt x="129" y="646"/>
                  </a:lnTo>
                  <a:lnTo>
                    <a:pt x="258" y="775"/>
                  </a:lnTo>
                  <a:lnTo>
                    <a:pt x="387" y="775"/>
                  </a:lnTo>
                  <a:lnTo>
                    <a:pt x="903" y="517"/>
                  </a:lnTo>
                  <a:lnTo>
                    <a:pt x="1032" y="259"/>
                  </a:lnTo>
                  <a:lnTo>
                    <a:pt x="903" y="130"/>
                  </a:lnTo>
                  <a:lnTo>
                    <a:pt x="774"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3405375" y="2656000"/>
              <a:ext cx="22600" cy="19375"/>
            </a:xfrm>
            <a:custGeom>
              <a:rect b="b" l="l" r="r" t="t"/>
              <a:pathLst>
                <a:path extrusionOk="0" h="775" w="904">
                  <a:moveTo>
                    <a:pt x="775" y="0"/>
                  </a:moveTo>
                  <a:lnTo>
                    <a:pt x="517" y="129"/>
                  </a:lnTo>
                  <a:lnTo>
                    <a:pt x="130" y="387"/>
                  </a:lnTo>
                  <a:lnTo>
                    <a:pt x="1" y="516"/>
                  </a:lnTo>
                  <a:lnTo>
                    <a:pt x="1" y="645"/>
                  </a:lnTo>
                  <a:lnTo>
                    <a:pt x="259" y="774"/>
                  </a:lnTo>
                  <a:lnTo>
                    <a:pt x="388" y="774"/>
                  </a:lnTo>
                  <a:lnTo>
                    <a:pt x="775" y="516"/>
                  </a:lnTo>
                  <a:lnTo>
                    <a:pt x="903" y="387"/>
                  </a:lnTo>
                  <a:lnTo>
                    <a:pt x="903" y="129"/>
                  </a:lnTo>
                  <a:lnTo>
                    <a:pt x="775" y="0"/>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a:off x="3141025" y="2678575"/>
              <a:ext cx="254700" cy="161200"/>
            </a:xfrm>
            <a:custGeom>
              <a:rect b="b" l="l" r="r" t="t"/>
              <a:pathLst>
                <a:path extrusionOk="0" h="6448" w="10188">
                  <a:moveTo>
                    <a:pt x="9801" y="0"/>
                  </a:moveTo>
                  <a:lnTo>
                    <a:pt x="8898" y="516"/>
                  </a:lnTo>
                  <a:lnTo>
                    <a:pt x="8769" y="645"/>
                  </a:lnTo>
                  <a:lnTo>
                    <a:pt x="8898" y="903"/>
                  </a:lnTo>
                  <a:lnTo>
                    <a:pt x="9027" y="1032"/>
                  </a:lnTo>
                  <a:lnTo>
                    <a:pt x="9156" y="1032"/>
                  </a:lnTo>
                  <a:lnTo>
                    <a:pt x="10059" y="387"/>
                  </a:lnTo>
                  <a:lnTo>
                    <a:pt x="10188" y="258"/>
                  </a:lnTo>
                  <a:lnTo>
                    <a:pt x="10188" y="129"/>
                  </a:lnTo>
                  <a:lnTo>
                    <a:pt x="10059" y="0"/>
                  </a:lnTo>
                  <a:close/>
                  <a:moveTo>
                    <a:pt x="7996" y="1032"/>
                  </a:moveTo>
                  <a:lnTo>
                    <a:pt x="7222" y="1548"/>
                  </a:lnTo>
                  <a:lnTo>
                    <a:pt x="7093" y="1805"/>
                  </a:lnTo>
                  <a:lnTo>
                    <a:pt x="7093" y="1934"/>
                  </a:lnTo>
                  <a:lnTo>
                    <a:pt x="7351" y="2063"/>
                  </a:lnTo>
                  <a:lnTo>
                    <a:pt x="7480" y="2063"/>
                  </a:lnTo>
                  <a:lnTo>
                    <a:pt x="8383" y="1548"/>
                  </a:lnTo>
                  <a:lnTo>
                    <a:pt x="8383" y="1290"/>
                  </a:lnTo>
                  <a:lnTo>
                    <a:pt x="8383" y="1161"/>
                  </a:lnTo>
                  <a:lnTo>
                    <a:pt x="8254" y="1032"/>
                  </a:lnTo>
                  <a:close/>
                  <a:moveTo>
                    <a:pt x="6448" y="2063"/>
                  </a:moveTo>
                  <a:lnTo>
                    <a:pt x="6319" y="2192"/>
                  </a:lnTo>
                  <a:lnTo>
                    <a:pt x="5417" y="2708"/>
                  </a:lnTo>
                  <a:lnTo>
                    <a:pt x="5288" y="2837"/>
                  </a:lnTo>
                  <a:lnTo>
                    <a:pt x="5288" y="3095"/>
                  </a:lnTo>
                  <a:lnTo>
                    <a:pt x="5546" y="3224"/>
                  </a:lnTo>
                  <a:lnTo>
                    <a:pt x="5675" y="3095"/>
                  </a:lnTo>
                  <a:lnTo>
                    <a:pt x="6577" y="2579"/>
                  </a:lnTo>
                  <a:lnTo>
                    <a:pt x="6706" y="2450"/>
                  </a:lnTo>
                  <a:lnTo>
                    <a:pt x="6706" y="2192"/>
                  </a:lnTo>
                  <a:lnTo>
                    <a:pt x="6448" y="2063"/>
                  </a:lnTo>
                  <a:close/>
                  <a:moveTo>
                    <a:pt x="4514" y="3224"/>
                  </a:moveTo>
                  <a:lnTo>
                    <a:pt x="3611" y="3740"/>
                  </a:lnTo>
                  <a:lnTo>
                    <a:pt x="3482" y="3869"/>
                  </a:lnTo>
                  <a:lnTo>
                    <a:pt x="3611" y="4127"/>
                  </a:lnTo>
                  <a:lnTo>
                    <a:pt x="3740" y="4256"/>
                  </a:lnTo>
                  <a:lnTo>
                    <a:pt x="3869" y="4256"/>
                  </a:lnTo>
                  <a:lnTo>
                    <a:pt x="4772" y="3611"/>
                  </a:lnTo>
                  <a:lnTo>
                    <a:pt x="4901" y="3482"/>
                  </a:lnTo>
                  <a:lnTo>
                    <a:pt x="4901" y="3353"/>
                  </a:lnTo>
                  <a:lnTo>
                    <a:pt x="4772" y="3224"/>
                  </a:lnTo>
                  <a:close/>
                  <a:moveTo>
                    <a:pt x="2709" y="4256"/>
                  </a:moveTo>
                  <a:lnTo>
                    <a:pt x="1935" y="4900"/>
                  </a:lnTo>
                  <a:lnTo>
                    <a:pt x="1806" y="5029"/>
                  </a:lnTo>
                  <a:lnTo>
                    <a:pt x="1806" y="5158"/>
                  </a:lnTo>
                  <a:lnTo>
                    <a:pt x="2064" y="5287"/>
                  </a:lnTo>
                  <a:lnTo>
                    <a:pt x="2193" y="5287"/>
                  </a:lnTo>
                  <a:lnTo>
                    <a:pt x="2967" y="4771"/>
                  </a:lnTo>
                  <a:lnTo>
                    <a:pt x="3095" y="4642"/>
                  </a:lnTo>
                  <a:lnTo>
                    <a:pt x="3095" y="4384"/>
                  </a:lnTo>
                  <a:lnTo>
                    <a:pt x="2967" y="4256"/>
                  </a:lnTo>
                  <a:close/>
                  <a:moveTo>
                    <a:pt x="1032" y="5416"/>
                  </a:moveTo>
                  <a:lnTo>
                    <a:pt x="130" y="5932"/>
                  </a:lnTo>
                  <a:lnTo>
                    <a:pt x="1" y="6061"/>
                  </a:lnTo>
                  <a:lnTo>
                    <a:pt x="1" y="6319"/>
                  </a:lnTo>
                  <a:lnTo>
                    <a:pt x="259" y="6448"/>
                  </a:lnTo>
                  <a:lnTo>
                    <a:pt x="387" y="6319"/>
                  </a:lnTo>
                  <a:lnTo>
                    <a:pt x="1290" y="5803"/>
                  </a:lnTo>
                  <a:lnTo>
                    <a:pt x="1419" y="5674"/>
                  </a:lnTo>
                  <a:lnTo>
                    <a:pt x="1290" y="5416"/>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3108800" y="2839750"/>
              <a:ext cx="22575" cy="25825"/>
            </a:xfrm>
            <a:custGeom>
              <a:rect b="b" l="l" r="r" t="t"/>
              <a:pathLst>
                <a:path extrusionOk="0" h="1033" w="903">
                  <a:moveTo>
                    <a:pt x="516" y="1"/>
                  </a:moveTo>
                  <a:lnTo>
                    <a:pt x="129" y="259"/>
                  </a:lnTo>
                  <a:lnTo>
                    <a:pt x="0" y="517"/>
                  </a:lnTo>
                  <a:lnTo>
                    <a:pt x="129" y="774"/>
                  </a:lnTo>
                  <a:lnTo>
                    <a:pt x="516" y="1032"/>
                  </a:lnTo>
                  <a:lnTo>
                    <a:pt x="645" y="1032"/>
                  </a:lnTo>
                  <a:lnTo>
                    <a:pt x="903" y="903"/>
                  </a:lnTo>
                  <a:lnTo>
                    <a:pt x="903" y="774"/>
                  </a:lnTo>
                  <a:lnTo>
                    <a:pt x="774" y="517"/>
                  </a:lnTo>
                  <a:lnTo>
                    <a:pt x="903" y="259"/>
                  </a:lnTo>
                  <a:lnTo>
                    <a:pt x="903" y="130"/>
                  </a:lnTo>
                  <a:lnTo>
                    <a:pt x="774"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3141025" y="2865550"/>
              <a:ext cx="880125" cy="548075"/>
            </a:xfrm>
            <a:custGeom>
              <a:rect b="b" l="l" r="r" t="t"/>
              <a:pathLst>
                <a:path extrusionOk="0" h="21923" w="35205">
                  <a:moveTo>
                    <a:pt x="130" y="0"/>
                  </a:moveTo>
                  <a:lnTo>
                    <a:pt x="1" y="129"/>
                  </a:lnTo>
                  <a:lnTo>
                    <a:pt x="1" y="387"/>
                  </a:lnTo>
                  <a:lnTo>
                    <a:pt x="130" y="516"/>
                  </a:lnTo>
                  <a:lnTo>
                    <a:pt x="1032" y="1032"/>
                  </a:lnTo>
                  <a:lnTo>
                    <a:pt x="1419" y="1032"/>
                  </a:lnTo>
                  <a:lnTo>
                    <a:pt x="1419" y="774"/>
                  </a:lnTo>
                  <a:lnTo>
                    <a:pt x="1290" y="645"/>
                  </a:lnTo>
                  <a:lnTo>
                    <a:pt x="387" y="129"/>
                  </a:lnTo>
                  <a:lnTo>
                    <a:pt x="130" y="0"/>
                  </a:lnTo>
                  <a:close/>
                  <a:moveTo>
                    <a:pt x="1935" y="1161"/>
                  </a:moveTo>
                  <a:lnTo>
                    <a:pt x="1806" y="1290"/>
                  </a:lnTo>
                  <a:lnTo>
                    <a:pt x="1806" y="1419"/>
                  </a:lnTo>
                  <a:lnTo>
                    <a:pt x="1935" y="1548"/>
                  </a:lnTo>
                  <a:lnTo>
                    <a:pt x="2838" y="2193"/>
                  </a:lnTo>
                  <a:lnTo>
                    <a:pt x="2967" y="2193"/>
                  </a:lnTo>
                  <a:lnTo>
                    <a:pt x="3095" y="2064"/>
                  </a:lnTo>
                  <a:lnTo>
                    <a:pt x="3224" y="1935"/>
                  </a:lnTo>
                  <a:lnTo>
                    <a:pt x="3095" y="1677"/>
                  </a:lnTo>
                  <a:lnTo>
                    <a:pt x="2193" y="1161"/>
                  </a:lnTo>
                  <a:close/>
                  <a:moveTo>
                    <a:pt x="3740" y="2193"/>
                  </a:moveTo>
                  <a:lnTo>
                    <a:pt x="3611" y="2322"/>
                  </a:lnTo>
                  <a:lnTo>
                    <a:pt x="3611" y="2579"/>
                  </a:lnTo>
                  <a:lnTo>
                    <a:pt x="3740" y="2708"/>
                  </a:lnTo>
                  <a:lnTo>
                    <a:pt x="4514" y="3224"/>
                  </a:lnTo>
                  <a:lnTo>
                    <a:pt x="4901" y="3224"/>
                  </a:lnTo>
                  <a:lnTo>
                    <a:pt x="4901" y="2966"/>
                  </a:lnTo>
                  <a:lnTo>
                    <a:pt x="4901" y="2837"/>
                  </a:lnTo>
                  <a:lnTo>
                    <a:pt x="3998" y="2322"/>
                  </a:lnTo>
                  <a:lnTo>
                    <a:pt x="3740" y="2193"/>
                  </a:lnTo>
                  <a:close/>
                  <a:moveTo>
                    <a:pt x="5546" y="3353"/>
                  </a:moveTo>
                  <a:lnTo>
                    <a:pt x="5417" y="3482"/>
                  </a:lnTo>
                  <a:lnTo>
                    <a:pt x="5288" y="3611"/>
                  </a:lnTo>
                  <a:lnTo>
                    <a:pt x="5417" y="3740"/>
                  </a:lnTo>
                  <a:lnTo>
                    <a:pt x="6319" y="4385"/>
                  </a:lnTo>
                  <a:lnTo>
                    <a:pt x="6448" y="4385"/>
                  </a:lnTo>
                  <a:lnTo>
                    <a:pt x="6706" y="4256"/>
                  </a:lnTo>
                  <a:lnTo>
                    <a:pt x="6706" y="3998"/>
                  </a:lnTo>
                  <a:lnTo>
                    <a:pt x="6577" y="3869"/>
                  </a:lnTo>
                  <a:lnTo>
                    <a:pt x="5675" y="3353"/>
                  </a:lnTo>
                  <a:close/>
                  <a:moveTo>
                    <a:pt x="7351" y="4385"/>
                  </a:moveTo>
                  <a:lnTo>
                    <a:pt x="7222" y="4514"/>
                  </a:lnTo>
                  <a:lnTo>
                    <a:pt x="7093" y="4772"/>
                  </a:lnTo>
                  <a:lnTo>
                    <a:pt x="7222" y="4901"/>
                  </a:lnTo>
                  <a:lnTo>
                    <a:pt x="8125" y="5416"/>
                  </a:lnTo>
                  <a:lnTo>
                    <a:pt x="8254" y="5416"/>
                  </a:lnTo>
                  <a:lnTo>
                    <a:pt x="8512" y="5287"/>
                  </a:lnTo>
                  <a:lnTo>
                    <a:pt x="8512" y="5159"/>
                  </a:lnTo>
                  <a:lnTo>
                    <a:pt x="8383" y="5030"/>
                  </a:lnTo>
                  <a:lnTo>
                    <a:pt x="7480" y="4385"/>
                  </a:lnTo>
                  <a:close/>
                  <a:moveTo>
                    <a:pt x="9156" y="5545"/>
                  </a:moveTo>
                  <a:lnTo>
                    <a:pt x="8898" y="5674"/>
                  </a:lnTo>
                  <a:lnTo>
                    <a:pt x="8898" y="5803"/>
                  </a:lnTo>
                  <a:lnTo>
                    <a:pt x="9027" y="5932"/>
                  </a:lnTo>
                  <a:lnTo>
                    <a:pt x="9930" y="6577"/>
                  </a:lnTo>
                  <a:lnTo>
                    <a:pt x="10059" y="6577"/>
                  </a:lnTo>
                  <a:lnTo>
                    <a:pt x="10317" y="6448"/>
                  </a:lnTo>
                  <a:lnTo>
                    <a:pt x="10317" y="6190"/>
                  </a:lnTo>
                  <a:lnTo>
                    <a:pt x="10188" y="6061"/>
                  </a:lnTo>
                  <a:lnTo>
                    <a:pt x="9285" y="5545"/>
                  </a:lnTo>
                  <a:close/>
                  <a:moveTo>
                    <a:pt x="10833" y="6577"/>
                  </a:moveTo>
                  <a:lnTo>
                    <a:pt x="10704" y="6706"/>
                  </a:lnTo>
                  <a:lnTo>
                    <a:pt x="10704" y="6964"/>
                  </a:lnTo>
                  <a:lnTo>
                    <a:pt x="10833" y="7093"/>
                  </a:lnTo>
                  <a:lnTo>
                    <a:pt x="11735" y="7609"/>
                  </a:lnTo>
                  <a:lnTo>
                    <a:pt x="11864" y="7609"/>
                  </a:lnTo>
                  <a:lnTo>
                    <a:pt x="11993" y="7480"/>
                  </a:lnTo>
                  <a:lnTo>
                    <a:pt x="12122" y="7351"/>
                  </a:lnTo>
                  <a:lnTo>
                    <a:pt x="11993" y="7222"/>
                  </a:lnTo>
                  <a:lnTo>
                    <a:pt x="11091" y="6577"/>
                  </a:lnTo>
                  <a:close/>
                  <a:moveTo>
                    <a:pt x="12638" y="7738"/>
                  </a:moveTo>
                  <a:lnTo>
                    <a:pt x="12509" y="7867"/>
                  </a:lnTo>
                  <a:lnTo>
                    <a:pt x="12509" y="7996"/>
                  </a:lnTo>
                  <a:lnTo>
                    <a:pt x="12638" y="8124"/>
                  </a:lnTo>
                  <a:lnTo>
                    <a:pt x="13541" y="8769"/>
                  </a:lnTo>
                  <a:lnTo>
                    <a:pt x="13670" y="8769"/>
                  </a:lnTo>
                  <a:lnTo>
                    <a:pt x="13799" y="8640"/>
                  </a:lnTo>
                  <a:lnTo>
                    <a:pt x="13928" y="8382"/>
                  </a:lnTo>
                  <a:lnTo>
                    <a:pt x="13799" y="8253"/>
                  </a:lnTo>
                  <a:lnTo>
                    <a:pt x="12896" y="7738"/>
                  </a:lnTo>
                  <a:close/>
                  <a:moveTo>
                    <a:pt x="14443" y="8769"/>
                  </a:moveTo>
                  <a:lnTo>
                    <a:pt x="14314" y="8898"/>
                  </a:lnTo>
                  <a:lnTo>
                    <a:pt x="14314" y="9156"/>
                  </a:lnTo>
                  <a:lnTo>
                    <a:pt x="14314" y="9285"/>
                  </a:lnTo>
                  <a:lnTo>
                    <a:pt x="15217" y="9801"/>
                  </a:lnTo>
                  <a:lnTo>
                    <a:pt x="15346" y="9801"/>
                  </a:lnTo>
                  <a:lnTo>
                    <a:pt x="15604" y="9672"/>
                  </a:lnTo>
                  <a:lnTo>
                    <a:pt x="15604" y="9543"/>
                  </a:lnTo>
                  <a:lnTo>
                    <a:pt x="15475" y="9414"/>
                  </a:lnTo>
                  <a:lnTo>
                    <a:pt x="14701" y="8769"/>
                  </a:lnTo>
                  <a:close/>
                  <a:moveTo>
                    <a:pt x="16249" y="9930"/>
                  </a:moveTo>
                  <a:lnTo>
                    <a:pt x="16120" y="10059"/>
                  </a:lnTo>
                  <a:lnTo>
                    <a:pt x="15991" y="10188"/>
                  </a:lnTo>
                  <a:lnTo>
                    <a:pt x="16120" y="10317"/>
                  </a:lnTo>
                  <a:lnTo>
                    <a:pt x="17023" y="10961"/>
                  </a:lnTo>
                  <a:lnTo>
                    <a:pt x="17151" y="10961"/>
                  </a:lnTo>
                  <a:lnTo>
                    <a:pt x="17409" y="10833"/>
                  </a:lnTo>
                  <a:lnTo>
                    <a:pt x="17409" y="10575"/>
                  </a:lnTo>
                  <a:lnTo>
                    <a:pt x="17280" y="10446"/>
                  </a:lnTo>
                  <a:lnTo>
                    <a:pt x="16378" y="9930"/>
                  </a:lnTo>
                  <a:close/>
                  <a:moveTo>
                    <a:pt x="18054" y="10961"/>
                  </a:moveTo>
                  <a:lnTo>
                    <a:pt x="17796" y="11090"/>
                  </a:lnTo>
                  <a:lnTo>
                    <a:pt x="17796" y="11348"/>
                  </a:lnTo>
                  <a:lnTo>
                    <a:pt x="17925" y="11477"/>
                  </a:lnTo>
                  <a:lnTo>
                    <a:pt x="18828" y="11993"/>
                  </a:lnTo>
                  <a:lnTo>
                    <a:pt x="18957" y="11993"/>
                  </a:lnTo>
                  <a:lnTo>
                    <a:pt x="19215" y="11864"/>
                  </a:lnTo>
                  <a:lnTo>
                    <a:pt x="19215" y="11735"/>
                  </a:lnTo>
                  <a:lnTo>
                    <a:pt x="19086" y="11606"/>
                  </a:lnTo>
                  <a:lnTo>
                    <a:pt x="18183" y="10961"/>
                  </a:lnTo>
                  <a:close/>
                  <a:moveTo>
                    <a:pt x="19731" y="12122"/>
                  </a:moveTo>
                  <a:lnTo>
                    <a:pt x="19602" y="12251"/>
                  </a:lnTo>
                  <a:lnTo>
                    <a:pt x="19602" y="12380"/>
                  </a:lnTo>
                  <a:lnTo>
                    <a:pt x="19731" y="12509"/>
                  </a:lnTo>
                  <a:lnTo>
                    <a:pt x="20633" y="13154"/>
                  </a:lnTo>
                  <a:lnTo>
                    <a:pt x="20762" y="13154"/>
                  </a:lnTo>
                  <a:lnTo>
                    <a:pt x="21020" y="13025"/>
                  </a:lnTo>
                  <a:lnTo>
                    <a:pt x="21020" y="12767"/>
                  </a:lnTo>
                  <a:lnTo>
                    <a:pt x="20891" y="12638"/>
                  </a:lnTo>
                  <a:lnTo>
                    <a:pt x="19988" y="12122"/>
                  </a:lnTo>
                  <a:close/>
                  <a:moveTo>
                    <a:pt x="21536" y="13154"/>
                  </a:moveTo>
                  <a:lnTo>
                    <a:pt x="21407" y="13283"/>
                  </a:lnTo>
                  <a:lnTo>
                    <a:pt x="21407" y="13541"/>
                  </a:lnTo>
                  <a:lnTo>
                    <a:pt x="21536" y="13669"/>
                  </a:lnTo>
                  <a:lnTo>
                    <a:pt x="22439" y="14185"/>
                  </a:lnTo>
                  <a:lnTo>
                    <a:pt x="22568" y="14185"/>
                  </a:lnTo>
                  <a:lnTo>
                    <a:pt x="22696" y="14056"/>
                  </a:lnTo>
                  <a:lnTo>
                    <a:pt x="22825" y="13927"/>
                  </a:lnTo>
                  <a:lnTo>
                    <a:pt x="22696" y="13798"/>
                  </a:lnTo>
                  <a:lnTo>
                    <a:pt x="21794" y="13154"/>
                  </a:lnTo>
                  <a:close/>
                  <a:moveTo>
                    <a:pt x="23341" y="14314"/>
                  </a:moveTo>
                  <a:lnTo>
                    <a:pt x="23212" y="14443"/>
                  </a:lnTo>
                  <a:lnTo>
                    <a:pt x="23212" y="14572"/>
                  </a:lnTo>
                  <a:lnTo>
                    <a:pt x="23212" y="14701"/>
                  </a:lnTo>
                  <a:lnTo>
                    <a:pt x="24115" y="15346"/>
                  </a:lnTo>
                  <a:lnTo>
                    <a:pt x="24244" y="15346"/>
                  </a:lnTo>
                  <a:lnTo>
                    <a:pt x="24502" y="15217"/>
                  </a:lnTo>
                  <a:lnTo>
                    <a:pt x="24502" y="14959"/>
                  </a:lnTo>
                  <a:lnTo>
                    <a:pt x="24373" y="14830"/>
                  </a:lnTo>
                  <a:lnTo>
                    <a:pt x="23599" y="14314"/>
                  </a:lnTo>
                  <a:close/>
                  <a:moveTo>
                    <a:pt x="25147" y="15346"/>
                  </a:moveTo>
                  <a:lnTo>
                    <a:pt x="25018" y="15475"/>
                  </a:lnTo>
                  <a:lnTo>
                    <a:pt x="24889" y="15733"/>
                  </a:lnTo>
                  <a:lnTo>
                    <a:pt x="25018" y="15862"/>
                  </a:lnTo>
                  <a:lnTo>
                    <a:pt x="25920" y="16378"/>
                  </a:lnTo>
                  <a:lnTo>
                    <a:pt x="26049" y="16378"/>
                  </a:lnTo>
                  <a:lnTo>
                    <a:pt x="26307" y="16249"/>
                  </a:lnTo>
                  <a:lnTo>
                    <a:pt x="26307" y="16120"/>
                  </a:lnTo>
                  <a:lnTo>
                    <a:pt x="26178" y="15991"/>
                  </a:lnTo>
                  <a:lnTo>
                    <a:pt x="25276" y="15346"/>
                  </a:lnTo>
                  <a:close/>
                  <a:moveTo>
                    <a:pt x="26952" y="16506"/>
                  </a:moveTo>
                  <a:lnTo>
                    <a:pt x="26694" y="16635"/>
                  </a:lnTo>
                  <a:lnTo>
                    <a:pt x="26694" y="16764"/>
                  </a:lnTo>
                  <a:lnTo>
                    <a:pt x="26823" y="16893"/>
                  </a:lnTo>
                  <a:lnTo>
                    <a:pt x="27726" y="17538"/>
                  </a:lnTo>
                  <a:lnTo>
                    <a:pt x="27855" y="17538"/>
                  </a:lnTo>
                  <a:lnTo>
                    <a:pt x="28113" y="17409"/>
                  </a:lnTo>
                  <a:lnTo>
                    <a:pt x="28113" y="17151"/>
                  </a:lnTo>
                  <a:lnTo>
                    <a:pt x="27984" y="17022"/>
                  </a:lnTo>
                  <a:lnTo>
                    <a:pt x="27081" y="16506"/>
                  </a:lnTo>
                  <a:close/>
                  <a:moveTo>
                    <a:pt x="28757" y="17538"/>
                  </a:moveTo>
                  <a:lnTo>
                    <a:pt x="28499" y="17667"/>
                  </a:lnTo>
                  <a:lnTo>
                    <a:pt x="28499" y="17925"/>
                  </a:lnTo>
                  <a:lnTo>
                    <a:pt x="28628" y="18054"/>
                  </a:lnTo>
                  <a:lnTo>
                    <a:pt x="29531" y="18570"/>
                  </a:lnTo>
                  <a:lnTo>
                    <a:pt x="29660" y="18570"/>
                  </a:lnTo>
                  <a:lnTo>
                    <a:pt x="29918" y="18441"/>
                  </a:lnTo>
                  <a:lnTo>
                    <a:pt x="29918" y="18312"/>
                  </a:lnTo>
                  <a:lnTo>
                    <a:pt x="29789" y="18183"/>
                  </a:lnTo>
                  <a:lnTo>
                    <a:pt x="28886" y="17538"/>
                  </a:lnTo>
                  <a:close/>
                  <a:moveTo>
                    <a:pt x="30434" y="18699"/>
                  </a:moveTo>
                  <a:lnTo>
                    <a:pt x="30305" y="18828"/>
                  </a:lnTo>
                  <a:lnTo>
                    <a:pt x="30305" y="18957"/>
                  </a:lnTo>
                  <a:lnTo>
                    <a:pt x="30434" y="19086"/>
                  </a:lnTo>
                  <a:lnTo>
                    <a:pt x="31336" y="19730"/>
                  </a:lnTo>
                  <a:lnTo>
                    <a:pt x="31465" y="19730"/>
                  </a:lnTo>
                  <a:lnTo>
                    <a:pt x="31594" y="19601"/>
                  </a:lnTo>
                  <a:lnTo>
                    <a:pt x="31723" y="19343"/>
                  </a:lnTo>
                  <a:lnTo>
                    <a:pt x="31594" y="19215"/>
                  </a:lnTo>
                  <a:lnTo>
                    <a:pt x="30692" y="18699"/>
                  </a:lnTo>
                  <a:close/>
                  <a:moveTo>
                    <a:pt x="32239" y="19730"/>
                  </a:moveTo>
                  <a:lnTo>
                    <a:pt x="32110" y="19859"/>
                  </a:lnTo>
                  <a:lnTo>
                    <a:pt x="32110" y="20117"/>
                  </a:lnTo>
                  <a:lnTo>
                    <a:pt x="32239" y="20246"/>
                  </a:lnTo>
                  <a:lnTo>
                    <a:pt x="33013" y="20762"/>
                  </a:lnTo>
                  <a:lnTo>
                    <a:pt x="33142" y="20762"/>
                  </a:lnTo>
                  <a:lnTo>
                    <a:pt x="33400" y="20633"/>
                  </a:lnTo>
                  <a:lnTo>
                    <a:pt x="33400" y="20504"/>
                  </a:lnTo>
                  <a:lnTo>
                    <a:pt x="33400" y="20375"/>
                  </a:lnTo>
                  <a:lnTo>
                    <a:pt x="32497" y="19730"/>
                  </a:lnTo>
                  <a:close/>
                  <a:moveTo>
                    <a:pt x="34044" y="20891"/>
                  </a:moveTo>
                  <a:lnTo>
                    <a:pt x="33915" y="21020"/>
                  </a:lnTo>
                  <a:lnTo>
                    <a:pt x="33786" y="21149"/>
                  </a:lnTo>
                  <a:lnTo>
                    <a:pt x="33915" y="21278"/>
                  </a:lnTo>
                  <a:lnTo>
                    <a:pt x="34818" y="21923"/>
                  </a:lnTo>
                  <a:lnTo>
                    <a:pt x="34947" y="21923"/>
                  </a:lnTo>
                  <a:lnTo>
                    <a:pt x="35205" y="21794"/>
                  </a:lnTo>
                  <a:lnTo>
                    <a:pt x="35205" y="21536"/>
                  </a:lnTo>
                  <a:lnTo>
                    <a:pt x="35076" y="21407"/>
                  </a:lnTo>
                  <a:lnTo>
                    <a:pt x="34173" y="2089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4030800" y="3413600"/>
              <a:ext cx="25825" cy="19375"/>
            </a:xfrm>
            <a:custGeom>
              <a:rect b="b" l="l" r="r" t="t"/>
              <a:pathLst>
                <a:path extrusionOk="0" h="775" w="1033">
                  <a:moveTo>
                    <a:pt x="259" y="1"/>
                  </a:moveTo>
                  <a:lnTo>
                    <a:pt x="130" y="130"/>
                  </a:lnTo>
                  <a:lnTo>
                    <a:pt x="1" y="387"/>
                  </a:lnTo>
                  <a:lnTo>
                    <a:pt x="130" y="516"/>
                  </a:lnTo>
                  <a:lnTo>
                    <a:pt x="646" y="774"/>
                  </a:lnTo>
                  <a:lnTo>
                    <a:pt x="775" y="774"/>
                  </a:lnTo>
                  <a:lnTo>
                    <a:pt x="904" y="645"/>
                  </a:lnTo>
                  <a:lnTo>
                    <a:pt x="1032" y="516"/>
                  </a:lnTo>
                  <a:lnTo>
                    <a:pt x="904" y="258"/>
                  </a:lnTo>
                  <a:lnTo>
                    <a:pt x="388"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4952825" y="4828875"/>
              <a:ext cx="1125150" cy="648000"/>
            </a:xfrm>
            <a:custGeom>
              <a:rect b="b" l="l" r="r" t="t"/>
              <a:pathLst>
                <a:path extrusionOk="0" h="25920" w="45006">
                  <a:moveTo>
                    <a:pt x="22568" y="0"/>
                  </a:moveTo>
                  <a:lnTo>
                    <a:pt x="20375" y="129"/>
                  </a:lnTo>
                  <a:lnTo>
                    <a:pt x="18183" y="258"/>
                  </a:lnTo>
                  <a:lnTo>
                    <a:pt x="16120" y="516"/>
                  </a:lnTo>
                  <a:lnTo>
                    <a:pt x="14057" y="903"/>
                  </a:lnTo>
                  <a:lnTo>
                    <a:pt x="12122" y="1548"/>
                  </a:lnTo>
                  <a:lnTo>
                    <a:pt x="10188" y="2193"/>
                  </a:lnTo>
                  <a:lnTo>
                    <a:pt x="8383" y="2966"/>
                  </a:lnTo>
                  <a:lnTo>
                    <a:pt x="6577" y="3869"/>
                  </a:lnTo>
                  <a:lnTo>
                    <a:pt x="5159" y="4772"/>
                  </a:lnTo>
                  <a:lnTo>
                    <a:pt x="3740" y="5803"/>
                  </a:lnTo>
                  <a:lnTo>
                    <a:pt x="2580" y="6964"/>
                  </a:lnTo>
                  <a:lnTo>
                    <a:pt x="1677" y="8124"/>
                  </a:lnTo>
                  <a:lnTo>
                    <a:pt x="1032" y="9285"/>
                  </a:lnTo>
                  <a:lnTo>
                    <a:pt x="516" y="10446"/>
                  </a:lnTo>
                  <a:lnTo>
                    <a:pt x="130" y="11735"/>
                  </a:lnTo>
                  <a:lnTo>
                    <a:pt x="1" y="13025"/>
                  </a:lnTo>
                  <a:lnTo>
                    <a:pt x="130" y="14185"/>
                  </a:lnTo>
                  <a:lnTo>
                    <a:pt x="516" y="15475"/>
                  </a:lnTo>
                  <a:lnTo>
                    <a:pt x="1032" y="16635"/>
                  </a:lnTo>
                  <a:lnTo>
                    <a:pt x="1677" y="17796"/>
                  </a:lnTo>
                  <a:lnTo>
                    <a:pt x="2580" y="18957"/>
                  </a:lnTo>
                  <a:lnTo>
                    <a:pt x="3740" y="20117"/>
                  </a:lnTo>
                  <a:lnTo>
                    <a:pt x="5159" y="21149"/>
                  </a:lnTo>
                  <a:lnTo>
                    <a:pt x="6577" y="22180"/>
                  </a:lnTo>
                  <a:lnTo>
                    <a:pt x="8383" y="23083"/>
                  </a:lnTo>
                  <a:lnTo>
                    <a:pt x="10188" y="23857"/>
                  </a:lnTo>
                  <a:lnTo>
                    <a:pt x="12122" y="24502"/>
                  </a:lnTo>
                  <a:lnTo>
                    <a:pt x="14057" y="25017"/>
                  </a:lnTo>
                  <a:lnTo>
                    <a:pt x="16120" y="25404"/>
                  </a:lnTo>
                  <a:lnTo>
                    <a:pt x="18183" y="25662"/>
                  </a:lnTo>
                  <a:lnTo>
                    <a:pt x="20375" y="25920"/>
                  </a:lnTo>
                  <a:lnTo>
                    <a:pt x="24631" y="25920"/>
                  </a:lnTo>
                  <a:lnTo>
                    <a:pt x="26823" y="25662"/>
                  </a:lnTo>
                  <a:lnTo>
                    <a:pt x="28886" y="25404"/>
                  </a:lnTo>
                  <a:lnTo>
                    <a:pt x="30949" y="25017"/>
                  </a:lnTo>
                  <a:lnTo>
                    <a:pt x="33013" y="24502"/>
                  </a:lnTo>
                  <a:lnTo>
                    <a:pt x="34818" y="23857"/>
                  </a:lnTo>
                  <a:lnTo>
                    <a:pt x="36752" y="23083"/>
                  </a:lnTo>
                  <a:lnTo>
                    <a:pt x="38429" y="22180"/>
                  </a:lnTo>
                  <a:lnTo>
                    <a:pt x="39976" y="21149"/>
                  </a:lnTo>
                  <a:lnTo>
                    <a:pt x="41266" y="20117"/>
                  </a:lnTo>
                  <a:lnTo>
                    <a:pt x="42426" y="18957"/>
                  </a:lnTo>
                  <a:lnTo>
                    <a:pt x="43329" y="17796"/>
                  </a:lnTo>
                  <a:lnTo>
                    <a:pt x="44103" y="16635"/>
                  </a:lnTo>
                  <a:lnTo>
                    <a:pt x="44619" y="15475"/>
                  </a:lnTo>
                  <a:lnTo>
                    <a:pt x="44876" y="14185"/>
                  </a:lnTo>
                  <a:lnTo>
                    <a:pt x="45005" y="13025"/>
                  </a:lnTo>
                  <a:lnTo>
                    <a:pt x="44876" y="11735"/>
                  </a:lnTo>
                  <a:lnTo>
                    <a:pt x="44619" y="10446"/>
                  </a:lnTo>
                  <a:lnTo>
                    <a:pt x="44103" y="9285"/>
                  </a:lnTo>
                  <a:lnTo>
                    <a:pt x="43329" y="8124"/>
                  </a:lnTo>
                  <a:lnTo>
                    <a:pt x="42426" y="6964"/>
                  </a:lnTo>
                  <a:lnTo>
                    <a:pt x="41266" y="5803"/>
                  </a:lnTo>
                  <a:lnTo>
                    <a:pt x="39976" y="4772"/>
                  </a:lnTo>
                  <a:lnTo>
                    <a:pt x="38429" y="3869"/>
                  </a:lnTo>
                  <a:lnTo>
                    <a:pt x="36752" y="2966"/>
                  </a:lnTo>
                  <a:lnTo>
                    <a:pt x="34947" y="2193"/>
                  </a:lnTo>
                  <a:lnTo>
                    <a:pt x="33013" y="1548"/>
                  </a:lnTo>
                  <a:lnTo>
                    <a:pt x="30949" y="903"/>
                  </a:lnTo>
                  <a:lnTo>
                    <a:pt x="28886" y="516"/>
                  </a:lnTo>
                  <a:lnTo>
                    <a:pt x="26823" y="258"/>
                  </a:lnTo>
                  <a:lnTo>
                    <a:pt x="24631" y="129"/>
                  </a:lnTo>
                  <a:lnTo>
                    <a:pt x="22568" y="0"/>
                  </a:lnTo>
                  <a:close/>
                </a:path>
              </a:pathLst>
            </a:custGeom>
            <a:solidFill>
              <a:srgbClr val="6CDC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5336475" y="4928800"/>
              <a:ext cx="206350" cy="228925"/>
            </a:xfrm>
            <a:custGeom>
              <a:rect b="b" l="l" r="r" t="t"/>
              <a:pathLst>
                <a:path extrusionOk="0" h="9157" w="8254">
                  <a:moveTo>
                    <a:pt x="7995" y="1"/>
                  </a:moveTo>
                  <a:lnTo>
                    <a:pt x="258" y="646"/>
                  </a:lnTo>
                  <a:lnTo>
                    <a:pt x="0" y="5804"/>
                  </a:lnTo>
                  <a:lnTo>
                    <a:pt x="5803" y="9157"/>
                  </a:lnTo>
                  <a:lnTo>
                    <a:pt x="8253" y="7996"/>
                  </a:lnTo>
                  <a:lnTo>
                    <a:pt x="7995" y="1"/>
                  </a:lnTo>
                  <a:close/>
                </a:path>
              </a:pathLst>
            </a:custGeom>
            <a:solidFill>
              <a:srgbClr val="E26F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4404775" y="1556675"/>
              <a:ext cx="638350" cy="531950"/>
            </a:xfrm>
            <a:custGeom>
              <a:rect b="b" l="l" r="r" t="t"/>
              <a:pathLst>
                <a:path extrusionOk="0" h="21278" w="25534">
                  <a:moveTo>
                    <a:pt x="7093" y="0"/>
                  </a:moveTo>
                  <a:lnTo>
                    <a:pt x="6448" y="387"/>
                  </a:lnTo>
                  <a:lnTo>
                    <a:pt x="5674" y="774"/>
                  </a:lnTo>
                  <a:lnTo>
                    <a:pt x="4772" y="1548"/>
                  </a:lnTo>
                  <a:lnTo>
                    <a:pt x="3740" y="2450"/>
                  </a:lnTo>
                  <a:lnTo>
                    <a:pt x="2580" y="3869"/>
                  </a:lnTo>
                  <a:lnTo>
                    <a:pt x="1677" y="5545"/>
                  </a:lnTo>
                  <a:lnTo>
                    <a:pt x="1161" y="6448"/>
                  </a:lnTo>
                  <a:lnTo>
                    <a:pt x="774" y="7608"/>
                  </a:lnTo>
                  <a:lnTo>
                    <a:pt x="258" y="9156"/>
                  </a:lnTo>
                  <a:lnTo>
                    <a:pt x="0" y="10574"/>
                  </a:lnTo>
                  <a:lnTo>
                    <a:pt x="0" y="11864"/>
                  </a:lnTo>
                  <a:lnTo>
                    <a:pt x="0" y="13282"/>
                  </a:lnTo>
                  <a:lnTo>
                    <a:pt x="129" y="14443"/>
                  </a:lnTo>
                  <a:lnTo>
                    <a:pt x="387" y="15604"/>
                  </a:lnTo>
                  <a:lnTo>
                    <a:pt x="774" y="16635"/>
                  </a:lnTo>
                  <a:lnTo>
                    <a:pt x="1161" y="17538"/>
                  </a:lnTo>
                  <a:lnTo>
                    <a:pt x="2064" y="19085"/>
                  </a:lnTo>
                  <a:lnTo>
                    <a:pt x="2837" y="20246"/>
                  </a:lnTo>
                  <a:lnTo>
                    <a:pt x="3740" y="21149"/>
                  </a:lnTo>
                  <a:lnTo>
                    <a:pt x="18828" y="21278"/>
                  </a:lnTo>
                  <a:lnTo>
                    <a:pt x="25533" y="6835"/>
                  </a:lnTo>
                  <a:lnTo>
                    <a:pt x="23212" y="5416"/>
                  </a:lnTo>
                  <a:lnTo>
                    <a:pt x="20891" y="4127"/>
                  </a:lnTo>
                  <a:lnTo>
                    <a:pt x="18441" y="3095"/>
                  </a:lnTo>
                  <a:lnTo>
                    <a:pt x="16120" y="2192"/>
                  </a:lnTo>
                  <a:lnTo>
                    <a:pt x="13927" y="1419"/>
                  </a:lnTo>
                  <a:lnTo>
                    <a:pt x="11606" y="774"/>
                  </a:lnTo>
                  <a:lnTo>
                    <a:pt x="9414" y="258"/>
                  </a:lnTo>
                  <a:lnTo>
                    <a:pt x="709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a:off x="4675575" y="3249175"/>
              <a:ext cx="1386275" cy="1025225"/>
            </a:xfrm>
            <a:custGeom>
              <a:rect b="b" l="l" r="r" t="t"/>
              <a:pathLst>
                <a:path extrusionOk="0" h="41009" w="55451">
                  <a:moveTo>
                    <a:pt x="10188" y="1"/>
                  </a:moveTo>
                  <a:lnTo>
                    <a:pt x="1" y="5933"/>
                  </a:lnTo>
                  <a:lnTo>
                    <a:pt x="5675" y="11607"/>
                  </a:lnTo>
                  <a:lnTo>
                    <a:pt x="16636" y="14702"/>
                  </a:lnTo>
                  <a:lnTo>
                    <a:pt x="36881" y="17539"/>
                  </a:lnTo>
                  <a:lnTo>
                    <a:pt x="12896" y="33529"/>
                  </a:lnTo>
                  <a:lnTo>
                    <a:pt x="14185" y="34947"/>
                  </a:lnTo>
                  <a:lnTo>
                    <a:pt x="15604" y="36237"/>
                  </a:lnTo>
                  <a:lnTo>
                    <a:pt x="16894" y="37398"/>
                  </a:lnTo>
                  <a:lnTo>
                    <a:pt x="18441" y="38429"/>
                  </a:lnTo>
                  <a:lnTo>
                    <a:pt x="19859" y="39332"/>
                  </a:lnTo>
                  <a:lnTo>
                    <a:pt x="21407" y="40106"/>
                  </a:lnTo>
                  <a:lnTo>
                    <a:pt x="22954" y="40621"/>
                  </a:lnTo>
                  <a:lnTo>
                    <a:pt x="24502" y="41008"/>
                  </a:lnTo>
                  <a:lnTo>
                    <a:pt x="29015" y="37784"/>
                  </a:lnTo>
                  <a:lnTo>
                    <a:pt x="39203" y="30305"/>
                  </a:lnTo>
                  <a:lnTo>
                    <a:pt x="44619" y="26179"/>
                  </a:lnTo>
                  <a:lnTo>
                    <a:pt x="49519" y="22181"/>
                  </a:lnTo>
                  <a:lnTo>
                    <a:pt x="51582" y="20505"/>
                  </a:lnTo>
                  <a:lnTo>
                    <a:pt x="53258" y="18957"/>
                  </a:lnTo>
                  <a:lnTo>
                    <a:pt x="54419" y="17797"/>
                  </a:lnTo>
                  <a:lnTo>
                    <a:pt x="55064" y="16894"/>
                  </a:lnTo>
                  <a:lnTo>
                    <a:pt x="55322" y="16120"/>
                  </a:lnTo>
                  <a:lnTo>
                    <a:pt x="55451" y="15346"/>
                  </a:lnTo>
                  <a:lnTo>
                    <a:pt x="55451" y="14702"/>
                  </a:lnTo>
                  <a:lnTo>
                    <a:pt x="55451" y="13928"/>
                  </a:lnTo>
                  <a:lnTo>
                    <a:pt x="55322" y="13154"/>
                  </a:lnTo>
                  <a:lnTo>
                    <a:pt x="55064" y="12380"/>
                  </a:lnTo>
                  <a:lnTo>
                    <a:pt x="54419" y="10833"/>
                  </a:lnTo>
                  <a:lnTo>
                    <a:pt x="53645" y="9543"/>
                  </a:lnTo>
                  <a:lnTo>
                    <a:pt x="52614" y="8383"/>
                  </a:lnTo>
                  <a:lnTo>
                    <a:pt x="51582" y="7351"/>
                  </a:lnTo>
                  <a:lnTo>
                    <a:pt x="50937" y="7093"/>
                  </a:lnTo>
                  <a:lnTo>
                    <a:pt x="50421" y="6835"/>
                  </a:lnTo>
                  <a:lnTo>
                    <a:pt x="49390" y="6449"/>
                  </a:lnTo>
                  <a:lnTo>
                    <a:pt x="47713" y="6191"/>
                  </a:lnTo>
                  <a:lnTo>
                    <a:pt x="42813" y="5159"/>
                  </a:lnTo>
                  <a:lnTo>
                    <a:pt x="29144" y="2967"/>
                  </a:lnTo>
                  <a:lnTo>
                    <a:pt x="10188" y="1"/>
                  </a:lnTo>
                  <a:close/>
                </a:path>
              </a:pathLst>
            </a:custGeom>
            <a:solidFill>
              <a:srgbClr val="0A2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4298375" y="3349125"/>
              <a:ext cx="1373400" cy="1640950"/>
            </a:xfrm>
            <a:custGeom>
              <a:rect b="b" l="l" r="r" t="t"/>
              <a:pathLst>
                <a:path extrusionOk="0" h="65638" w="54936">
                  <a:moveTo>
                    <a:pt x="20763" y="0"/>
                  </a:moveTo>
                  <a:lnTo>
                    <a:pt x="1" y="3611"/>
                  </a:lnTo>
                  <a:lnTo>
                    <a:pt x="1" y="4772"/>
                  </a:lnTo>
                  <a:lnTo>
                    <a:pt x="130" y="5932"/>
                  </a:lnTo>
                  <a:lnTo>
                    <a:pt x="259" y="7351"/>
                  </a:lnTo>
                  <a:lnTo>
                    <a:pt x="775" y="8898"/>
                  </a:lnTo>
                  <a:lnTo>
                    <a:pt x="1162" y="9672"/>
                  </a:lnTo>
                  <a:lnTo>
                    <a:pt x="1548" y="10446"/>
                  </a:lnTo>
                  <a:lnTo>
                    <a:pt x="2064" y="11091"/>
                  </a:lnTo>
                  <a:lnTo>
                    <a:pt x="2580" y="11735"/>
                  </a:lnTo>
                  <a:lnTo>
                    <a:pt x="3225" y="12251"/>
                  </a:lnTo>
                  <a:lnTo>
                    <a:pt x="4128" y="12767"/>
                  </a:lnTo>
                  <a:lnTo>
                    <a:pt x="11478" y="15862"/>
                  </a:lnTo>
                  <a:lnTo>
                    <a:pt x="23471" y="20762"/>
                  </a:lnTo>
                  <a:lnTo>
                    <a:pt x="39461" y="27210"/>
                  </a:lnTo>
                  <a:lnTo>
                    <a:pt x="40106" y="65122"/>
                  </a:lnTo>
                  <a:lnTo>
                    <a:pt x="41395" y="65380"/>
                  </a:lnTo>
                  <a:lnTo>
                    <a:pt x="43072" y="65509"/>
                  </a:lnTo>
                  <a:lnTo>
                    <a:pt x="45006" y="65638"/>
                  </a:lnTo>
                  <a:lnTo>
                    <a:pt x="47327" y="65638"/>
                  </a:lnTo>
                  <a:lnTo>
                    <a:pt x="49777" y="65251"/>
                  </a:lnTo>
                  <a:lnTo>
                    <a:pt x="51067" y="64993"/>
                  </a:lnTo>
                  <a:lnTo>
                    <a:pt x="52356" y="64606"/>
                  </a:lnTo>
                  <a:lnTo>
                    <a:pt x="53646" y="64091"/>
                  </a:lnTo>
                  <a:lnTo>
                    <a:pt x="54935" y="63446"/>
                  </a:lnTo>
                  <a:lnTo>
                    <a:pt x="54548" y="22309"/>
                  </a:lnTo>
                  <a:lnTo>
                    <a:pt x="33013" y="5932"/>
                  </a:lnTo>
                  <a:lnTo>
                    <a:pt x="20763" y="0"/>
                  </a:lnTo>
                  <a:close/>
                </a:path>
              </a:pathLst>
            </a:custGeom>
            <a:solidFill>
              <a:srgbClr val="0A2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4121075" y="2098275"/>
              <a:ext cx="1473325" cy="1383050"/>
            </a:xfrm>
            <a:custGeom>
              <a:rect b="b" l="l" r="r" t="t"/>
              <a:pathLst>
                <a:path extrusionOk="0" h="55322" w="58933">
                  <a:moveTo>
                    <a:pt x="15862" y="0"/>
                  </a:moveTo>
                  <a:lnTo>
                    <a:pt x="14314" y="258"/>
                  </a:lnTo>
                  <a:lnTo>
                    <a:pt x="12896" y="516"/>
                  </a:lnTo>
                  <a:lnTo>
                    <a:pt x="11477" y="1032"/>
                  </a:lnTo>
                  <a:lnTo>
                    <a:pt x="10188" y="1548"/>
                  </a:lnTo>
                  <a:lnTo>
                    <a:pt x="9027" y="2322"/>
                  </a:lnTo>
                  <a:lnTo>
                    <a:pt x="7867" y="3095"/>
                  </a:lnTo>
                  <a:lnTo>
                    <a:pt x="6835" y="3998"/>
                  </a:lnTo>
                  <a:lnTo>
                    <a:pt x="5803" y="5030"/>
                  </a:lnTo>
                  <a:lnTo>
                    <a:pt x="4901" y="6061"/>
                  </a:lnTo>
                  <a:lnTo>
                    <a:pt x="3998" y="7093"/>
                  </a:lnTo>
                  <a:lnTo>
                    <a:pt x="2580" y="9285"/>
                  </a:lnTo>
                  <a:lnTo>
                    <a:pt x="1419" y="11477"/>
                  </a:lnTo>
                  <a:lnTo>
                    <a:pt x="645" y="13412"/>
                  </a:lnTo>
                  <a:lnTo>
                    <a:pt x="129" y="15088"/>
                  </a:lnTo>
                  <a:lnTo>
                    <a:pt x="1" y="16249"/>
                  </a:lnTo>
                  <a:lnTo>
                    <a:pt x="1" y="17925"/>
                  </a:lnTo>
                  <a:lnTo>
                    <a:pt x="516" y="22696"/>
                  </a:lnTo>
                  <a:lnTo>
                    <a:pt x="1419" y="28886"/>
                  </a:lnTo>
                  <a:lnTo>
                    <a:pt x="2580" y="35592"/>
                  </a:lnTo>
                  <a:lnTo>
                    <a:pt x="3740" y="42297"/>
                  </a:lnTo>
                  <a:lnTo>
                    <a:pt x="4901" y="48229"/>
                  </a:lnTo>
                  <a:lnTo>
                    <a:pt x="5932" y="52485"/>
                  </a:lnTo>
                  <a:lnTo>
                    <a:pt x="6448" y="54548"/>
                  </a:lnTo>
                  <a:lnTo>
                    <a:pt x="6577" y="54806"/>
                  </a:lnTo>
                  <a:lnTo>
                    <a:pt x="6835" y="54935"/>
                  </a:lnTo>
                  <a:lnTo>
                    <a:pt x="7609" y="55064"/>
                  </a:lnTo>
                  <a:lnTo>
                    <a:pt x="8640" y="55322"/>
                  </a:lnTo>
                  <a:lnTo>
                    <a:pt x="13154" y="55322"/>
                  </a:lnTo>
                  <a:lnTo>
                    <a:pt x="16893" y="54935"/>
                  </a:lnTo>
                  <a:lnTo>
                    <a:pt x="20891" y="54419"/>
                  </a:lnTo>
                  <a:lnTo>
                    <a:pt x="24760" y="53645"/>
                  </a:lnTo>
                  <a:lnTo>
                    <a:pt x="26565" y="53258"/>
                  </a:lnTo>
                  <a:lnTo>
                    <a:pt x="28112" y="52743"/>
                  </a:lnTo>
                  <a:lnTo>
                    <a:pt x="29402" y="52227"/>
                  </a:lnTo>
                  <a:lnTo>
                    <a:pt x="30563" y="51711"/>
                  </a:lnTo>
                  <a:lnTo>
                    <a:pt x="32368" y="50679"/>
                  </a:lnTo>
                  <a:lnTo>
                    <a:pt x="33657" y="49648"/>
                  </a:lnTo>
                  <a:lnTo>
                    <a:pt x="34689" y="48745"/>
                  </a:lnTo>
                  <a:lnTo>
                    <a:pt x="35463" y="47842"/>
                  </a:lnTo>
                  <a:lnTo>
                    <a:pt x="35979" y="47069"/>
                  </a:lnTo>
                  <a:lnTo>
                    <a:pt x="36237" y="46553"/>
                  </a:lnTo>
                  <a:lnTo>
                    <a:pt x="36494" y="46037"/>
                  </a:lnTo>
                  <a:lnTo>
                    <a:pt x="34302" y="26952"/>
                  </a:lnTo>
                  <a:lnTo>
                    <a:pt x="34302" y="26952"/>
                  </a:lnTo>
                  <a:lnTo>
                    <a:pt x="36752" y="28241"/>
                  </a:lnTo>
                  <a:lnTo>
                    <a:pt x="39460" y="29660"/>
                  </a:lnTo>
                  <a:lnTo>
                    <a:pt x="42684" y="31336"/>
                  </a:lnTo>
                  <a:lnTo>
                    <a:pt x="46295" y="33013"/>
                  </a:lnTo>
                  <a:lnTo>
                    <a:pt x="50164" y="34560"/>
                  </a:lnTo>
                  <a:lnTo>
                    <a:pt x="53774" y="35850"/>
                  </a:lnTo>
                  <a:lnTo>
                    <a:pt x="55451" y="36365"/>
                  </a:lnTo>
                  <a:lnTo>
                    <a:pt x="56998" y="36623"/>
                  </a:lnTo>
                  <a:lnTo>
                    <a:pt x="56998" y="36365"/>
                  </a:lnTo>
                  <a:lnTo>
                    <a:pt x="57127" y="35334"/>
                  </a:lnTo>
                  <a:lnTo>
                    <a:pt x="57901" y="31981"/>
                  </a:lnTo>
                  <a:lnTo>
                    <a:pt x="58932" y="27081"/>
                  </a:lnTo>
                  <a:lnTo>
                    <a:pt x="56740" y="26049"/>
                  </a:lnTo>
                  <a:lnTo>
                    <a:pt x="51195" y="23341"/>
                  </a:lnTo>
                  <a:lnTo>
                    <a:pt x="44747" y="20117"/>
                  </a:lnTo>
                  <a:lnTo>
                    <a:pt x="41911" y="18441"/>
                  </a:lnTo>
                  <a:lnTo>
                    <a:pt x="39589" y="17022"/>
                  </a:lnTo>
                  <a:lnTo>
                    <a:pt x="38558" y="16249"/>
                  </a:lnTo>
                  <a:lnTo>
                    <a:pt x="37784" y="15475"/>
                  </a:lnTo>
                  <a:lnTo>
                    <a:pt x="36881" y="14572"/>
                  </a:lnTo>
                  <a:lnTo>
                    <a:pt x="36108" y="13669"/>
                  </a:lnTo>
                  <a:lnTo>
                    <a:pt x="34818" y="11606"/>
                  </a:lnTo>
                  <a:lnTo>
                    <a:pt x="33657" y="9543"/>
                  </a:lnTo>
                  <a:lnTo>
                    <a:pt x="32884" y="7738"/>
                  </a:lnTo>
                  <a:lnTo>
                    <a:pt x="32239" y="6190"/>
                  </a:lnTo>
                  <a:lnTo>
                    <a:pt x="31723" y="4772"/>
                  </a:lnTo>
                  <a:lnTo>
                    <a:pt x="30563" y="3998"/>
                  </a:lnTo>
                  <a:lnTo>
                    <a:pt x="28886" y="2966"/>
                  </a:lnTo>
                  <a:lnTo>
                    <a:pt x="26694" y="2064"/>
                  </a:lnTo>
                  <a:lnTo>
                    <a:pt x="24244" y="1161"/>
                  </a:lnTo>
                  <a:lnTo>
                    <a:pt x="21536" y="387"/>
                  </a:lnTo>
                  <a:lnTo>
                    <a:pt x="20117" y="129"/>
                  </a:lnTo>
                  <a:lnTo>
                    <a:pt x="18699"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4443450" y="1949975"/>
              <a:ext cx="235375" cy="535175"/>
            </a:xfrm>
            <a:custGeom>
              <a:rect b="b" l="l" r="r" t="t"/>
              <a:pathLst>
                <a:path extrusionOk="0" h="21407" w="9415">
                  <a:moveTo>
                    <a:pt x="4256" y="0"/>
                  </a:moveTo>
                  <a:lnTo>
                    <a:pt x="1" y="7867"/>
                  </a:lnTo>
                  <a:lnTo>
                    <a:pt x="7867" y="21407"/>
                  </a:lnTo>
                  <a:lnTo>
                    <a:pt x="7351" y="12896"/>
                  </a:lnTo>
                  <a:lnTo>
                    <a:pt x="9415" y="7351"/>
                  </a:lnTo>
                  <a:lnTo>
                    <a:pt x="4256" y="0"/>
                  </a:lnTo>
                  <a:close/>
                </a:path>
              </a:pathLst>
            </a:custGeom>
            <a:solidFill>
              <a:srgbClr val="EF85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5184950" y="3033175"/>
              <a:ext cx="873675" cy="290175"/>
            </a:xfrm>
            <a:custGeom>
              <a:rect b="b" l="l" r="r" t="t"/>
              <a:pathLst>
                <a:path extrusionOk="0" h="11607" w="34947">
                  <a:moveTo>
                    <a:pt x="13025" y="1"/>
                  </a:moveTo>
                  <a:lnTo>
                    <a:pt x="0" y="11607"/>
                  </a:lnTo>
                  <a:lnTo>
                    <a:pt x="21922" y="11607"/>
                  </a:lnTo>
                  <a:lnTo>
                    <a:pt x="34947" y="1"/>
                  </a:lnTo>
                  <a:close/>
                </a:path>
              </a:pathLst>
            </a:custGeom>
            <a:solidFill>
              <a:srgbClr val="5C6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5275200" y="3065425"/>
              <a:ext cx="693175" cy="228925"/>
            </a:xfrm>
            <a:custGeom>
              <a:rect b="b" l="l" r="r" t="t"/>
              <a:pathLst>
                <a:path extrusionOk="0" h="9157" w="27727">
                  <a:moveTo>
                    <a:pt x="10317" y="1"/>
                  </a:moveTo>
                  <a:lnTo>
                    <a:pt x="1" y="9156"/>
                  </a:lnTo>
                  <a:lnTo>
                    <a:pt x="17410" y="9156"/>
                  </a:lnTo>
                  <a:lnTo>
                    <a:pt x="27726"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4424125" y="1714625"/>
              <a:ext cx="515825" cy="560975"/>
            </a:xfrm>
            <a:custGeom>
              <a:rect b="b" l="l" r="r" t="t"/>
              <a:pathLst>
                <a:path extrusionOk="0" h="22439" w="20633">
                  <a:moveTo>
                    <a:pt x="8124" y="1"/>
                  </a:moveTo>
                  <a:lnTo>
                    <a:pt x="7995" y="259"/>
                  </a:lnTo>
                  <a:lnTo>
                    <a:pt x="7737" y="775"/>
                  </a:lnTo>
                  <a:lnTo>
                    <a:pt x="6706" y="2322"/>
                  </a:lnTo>
                  <a:lnTo>
                    <a:pt x="6061" y="3096"/>
                  </a:lnTo>
                  <a:lnTo>
                    <a:pt x="5287" y="3869"/>
                  </a:lnTo>
                  <a:lnTo>
                    <a:pt x="4514" y="4514"/>
                  </a:lnTo>
                  <a:lnTo>
                    <a:pt x="3869" y="4901"/>
                  </a:lnTo>
                  <a:lnTo>
                    <a:pt x="3482" y="4514"/>
                  </a:lnTo>
                  <a:lnTo>
                    <a:pt x="2450" y="3869"/>
                  </a:lnTo>
                  <a:lnTo>
                    <a:pt x="1934" y="3612"/>
                  </a:lnTo>
                  <a:lnTo>
                    <a:pt x="1032" y="3612"/>
                  </a:lnTo>
                  <a:lnTo>
                    <a:pt x="774" y="3741"/>
                  </a:lnTo>
                  <a:lnTo>
                    <a:pt x="516" y="3869"/>
                  </a:lnTo>
                  <a:lnTo>
                    <a:pt x="258" y="4256"/>
                  </a:lnTo>
                  <a:lnTo>
                    <a:pt x="129" y="4643"/>
                  </a:lnTo>
                  <a:lnTo>
                    <a:pt x="0" y="5030"/>
                  </a:lnTo>
                  <a:lnTo>
                    <a:pt x="129" y="5933"/>
                  </a:lnTo>
                  <a:lnTo>
                    <a:pt x="387" y="6835"/>
                  </a:lnTo>
                  <a:lnTo>
                    <a:pt x="903" y="7738"/>
                  </a:lnTo>
                  <a:lnTo>
                    <a:pt x="1934" y="9286"/>
                  </a:lnTo>
                  <a:lnTo>
                    <a:pt x="2450" y="9930"/>
                  </a:lnTo>
                  <a:lnTo>
                    <a:pt x="2966" y="11736"/>
                  </a:lnTo>
                  <a:lnTo>
                    <a:pt x="3611" y="13670"/>
                  </a:lnTo>
                  <a:lnTo>
                    <a:pt x="4771" y="15862"/>
                  </a:lnTo>
                  <a:lnTo>
                    <a:pt x="5545" y="16894"/>
                  </a:lnTo>
                  <a:lnTo>
                    <a:pt x="6319" y="18054"/>
                  </a:lnTo>
                  <a:lnTo>
                    <a:pt x="7222" y="19086"/>
                  </a:lnTo>
                  <a:lnTo>
                    <a:pt x="8253" y="20118"/>
                  </a:lnTo>
                  <a:lnTo>
                    <a:pt x="9414" y="20891"/>
                  </a:lnTo>
                  <a:lnTo>
                    <a:pt x="10703" y="21665"/>
                  </a:lnTo>
                  <a:lnTo>
                    <a:pt x="12122" y="22181"/>
                  </a:lnTo>
                  <a:lnTo>
                    <a:pt x="13669" y="22439"/>
                  </a:lnTo>
                  <a:lnTo>
                    <a:pt x="15217" y="21020"/>
                  </a:lnTo>
                  <a:lnTo>
                    <a:pt x="16506" y="19602"/>
                  </a:lnTo>
                  <a:lnTo>
                    <a:pt x="17538" y="18054"/>
                  </a:lnTo>
                  <a:lnTo>
                    <a:pt x="18312" y="16507"/>
                  </a:lnTo>
                  <a:lnTo>
                    <a:pt x="19085" y="14960"/>
                  </a:lnTo>
                  <a:lnTo>
                    <a:pt x="19601" y="13412"/>
                  </a:lnTo>
                  <a:lnTo>
                    <a:pt x="19988" y="11994"/>
                  </a:lnTo>
                  <a:lnTo>
                    <a:pt x="20246" y="10446"/>
                  </a:lnTo>
                  <a:lnTo>
                    <a:pt x="20504" y="7867"/>
                  </a:lnTo>
                  <a:lnTo>
                    <a:pt x="20633" y="5804"/>
                  </a:lnTo>
                  <a:lnTo>
                    <a:pt x="20504" y="4385"/>
                  </a:lnTo>
                  <a:lnTo>
                    <a:pt x="20504" y="3869"/>
                  </a:lnTo>
                  <a:lnTo>
                    <a:pt x="18956" y="3869"/>
                  </a:lnTo>
                  <a:lnTo>
                    <a:pt x="17280" y="3741"/>
                  </a:lnTo>
                  <a:lnTo>
                    <a:pt x="15346" y="3483"/>
                  </a:lnTo>
                  <a:lnTo>
                    <a:pt x="13282" y="3096"/>
                  </a:lnTo>
                  <a:lnTo>
                    <a:pt x="12251" y="2709"/>
                  </a:lnTo>
                  <a:lnTo>
                    <a:pt x="11348" y="2451"/>
                  </a:lnTo>
                  <a:lnTo>
                    <a:pt x="10316" y="1935"/>
                  </a:lnTo>
                  <a:lnTo>
                    <a:pt x="9414" y="1419"/>
                  </a:lnTo>
                  <a:lnTo>
                    <a:pt x="8769" y="775"/>
                  </a:lnTo>
                  <a:lnTo>
                    <a:pt x="8124" y="1"/>
                  </a:lnTo>
                  <a:close/>
                </a:path>
              </a:pathLst>
            </a:custGeom>
            <a:solidFill>
              <a:srgbClr val="FF9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5149475" y="3033175"/>
              <a:ext cx="332075" cy="222475"/>
            </a:xfrm>
            <a:custGeom>
              <a:rect b="b" l="l" r="r" t="t"/>
              <a:pathLst>
                <a:path extrusionOk="0" h="8899" w="13283">
                  <a:moveTo>
                    <a:pt x="8125" y="1"/>
                  </a:moveTo>
                  <a:lnTo>
                    <a:pt x="6964" y="259"/>
                  </a:lnTo>
                  <a:lnTo>
                    <a:pt x="3998" y="904"/>
                  </a:lnTo>
                  <a:lnTo>
                    <a:pt x="1" y="1806"/>
                  </a:lnTo>
                  <a:lnTo>
                    <a:pt x="517" y="8899"/>
                  </a:lnTo>
                  <a:lnTo>
                    <a:pt x="2193" y="8641"/>
                  </a:lnTo>
                  <a:lnTo>
                    <a:pt x="5933" y="7738"/>
                  </a:lnTo>
                  <a:lnTo>
                    <a:pt x="8125" y="7093"/>
                  </a:lnTo>
                  <a:lnTo>
                    <a:pt x="10188" y="6449"/>
                  </a:lnTo>
                  <a:lnTo>
                    <a:pt x="11993" y="5675"/>
                  </a:lnTo>
                  <a:lnTo>
                    <a:pt x="12767" y="5288"/>
                  </a:lnTo>
                  <a:lnTo>
                    <a:pt x="13283" y="4901"/>
                  </a:lnTo>
                  <a:lnTo>
                    <a:pt x="13025" y="3999"/>
                  </a:lnTo>
                  <a:lnTo>
                    <a:pt x="12638" y="3225"/>
                  </a:lnTo>
                  <a:lnTo>
                    <a:pt x="12122" y="2451"/>
                  </a:lnTo>
                  <a:lnTo>
                    <a:pt x="11478" y="1677"/>
                  </a:lnTo>
                  <a:lnTo>
                    <a:pt x="10833" y="1162"/>
                  </a:lnTo>
                  <a:lnTo>
                    <a:pt x="10059" y="646"/>
                  </a:lnTo>
                  <a:lnTo>
                    <a:pt x="9543" y="259"/>
                  </a:lnTo>
                  <a:lnTo>
                    <a:pt x="8899" y="1"/>
                  </a:lnTo>
                  <a:close/>
                </a:path>
              </a:pathLst>
            </a:custGeom>
            <a:solidFill>
              <a:srgbClr val="FF9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4559525" y="3042850"/>
              <a:ext cx="622225" cy="425575"/>
            </a:xfrm>
            <a:custGeom>
              <a:rect b="b" l="l" r="r" t="t"/>
              <a:pathLst>
                <a:path extrusionOk="0" h="17023" w="24889">
                  <a:moveTo>
                    <a:pt x="21793" y="1"/>
                  </a:moveTo>
                  <a:lnTo>
                    <a:pt x="20246" y="646"/>
                  </a:lnTo>
                  <a:lnTo>
                    <a:pt x="18570" y="1161"/>
                  </a:lnTo>
                  <a:lnTo>
                    <a:pt x="16506" y="1677"/>
                  </a:lnTo>
                  <a:lnTo>
                    <a:pt x="14056" y="2322"/>
                  </a:lnTo>
                  <a:lnTo>
                    <a:pt x="11477" y="2580"/>
                  </a:lnTo>
                  <a:lnTo>
                    <a:pt x="10059" y="2709"/>
                  </a:lnTo>
                  <a:lnTo>
                    <a:pt x="8769" y="2709"/>
                  </a:lnTo>
                  <a:lnTo>
                    <a:pt x="7480" y="2580"/>
                  </a:lnTo>
                  <a:lnTo>
                    <a:pt x="6190" y="2322"/>
                  </a:lnTo>
                  <a:lnTo>
                    <a:pt x="6061" y="2322"/>
                  </a:lnTo>
                  <a:lnTo>
                    <a:pt x="5932" y="2451"/>
                  </a:lnTo>
                  <a:lnTo>
                    <a:pt x="5545" y="2838"/>
                  </a:lnTo>
                  <a:lnTo>
                    <a:pt x="5029" y="3483"/>
                  </a:lnTo>
                  <a:lnTo>
                    <a:pt x="4643" y="4385"/>
                  </a:lnTo>
                  <a:lnTo>
                    <a:pt x="3611" y="6706"/>
                  </a:lnTo>
                  <a:lnTo>
                    <a:pt x="2579" y="9414"/>
                  </a:lnTo>
                  <a:lnTo>
                    <a:pt x="774" y="14573"/>
                  </a:lnTo>
                  <a:lnTo>
                    <a:pt x="0" y="17023"/>
                  </a:lnTo>
                  <a:lnTo>
                    <a:pt x="2966" y="16636"/>
                  </a:lnTo>
                  <a:lnTo>
                    <a:pt x="6061" y="16120"/>
                  </a:lnTo>
                  <a:lnTo>
                    <a:pt x="9930" y="15475"/>
                  </a:lnTo>
                  <a:lnTo>
                    <a:pt x="13927" y="14444"/>
                  </a:lnTo>
                  <a:lnTo>
                    <a:pt x="15991" y="13799"/>
                  </a:lnTo>
                  <a:lnTo>
                    <a:pt x="17925" y="13154"/>
                  </a:lnTo>
                  <a:lnTo>
                    <a:pt x="19859" y="12380"/>
                  </a:lnTo>
                  <a:lnTo>
                    <a:pt x="21536" y="11478"/>
                  </a:lnTo>
                  <a:lnTo>
                    <a:pt x="23083" y="10575"/>
                  </a:lnTo>
                  <a:lnTo>
                    <a:pt x="24373" y="9414"/>
                  </a:lnTo>
                  <a:lnTo>
                    <a:pt x="24759" y="8125"/>
                  </a:lnTo>
                  <a:lnTo>
                    <a:pt x="24888" y="6835"/>
                  </a:lnTo>
                  <a:lnTo>
                    <a:pt x="24888" y="5675"/>
                  </a:lnTo>
                  <a:lnTo>
                    <a:pt x="24888" y="4772"/>
                  </a:lnTo>
                  <a:lnTo>
                    <a:pt x="24759" y="3869"/>
                  </a:lnTo>
                  <a:lnTo>
                    <a:pt x="24501" y="3096"/>
                  </a:lnTo>
                  <a:lnTo>
                    <a:pt x="24244" y="2451"/>
                  </a:lnTo>
                  <a:lnTo>
                    <a:pt x="23857" y="1806"/>
                  </a:lnTo>
                  <a:lnTo>
                    <a:pt x="23212" y="904"/>
                  </a:lnTo>
                  <a:lnTo>
                    <a:pt x="22438" y="388"/>
                  </a:lnTo>
                  <a:lnTo>
                    <a:pt x="21793"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5275200" y="5002950"/>
              <a:ext cx="528750" cy="344975"/>
            </a:xfrm>
            <a:custGeom>
              <a:rect b="b" l="l" r="r" t="t"/>
              <a:pathLst>
                <a:path extrusionOk="0" h="13799" w="21150">
                  <a:moveTo>
                    <a:pt x="1548" y="1"/>
                  </a:moveTo>
                  <a:lnTo>
                    <a:pt x="1291" y="388"/>
                  </a:lnTo>
                  <a:lnTo>
                    <a:pt x="775" y="1419"/>
                  </a:lnTo>
                  <a:lnTo>
                    <a:pt x="517" y="2064"/>
                  </a:lnTo>
                  <a:lnTo>
                    <a:pt x="259" y="2838"/>
                  </a:lnTo>
                  <a:lnTo>
                    <a:pt x="130" y="3740"/>
                  </a:lnTo>
                  <a:lnTo>
                    <a:pt x="1" y="4772"/>
                  </a:lnTo>
                  <a:lnTo>
                    <a:pt x="646" y="5546"/>
                  </a:lnTo>
                  <a:lnTo>
                    <a:pt x="1548" y="6448"/>
                  </a:lnTo>
                  <a:lnTo>
                    <a:pt x="2580" y="7222"/>
                  </a:lnTo>
                  <a:lnTo>
                    <a:pt x="3741" y="7996"/>
                  </a:lnTo>
                  <a:lnTo>
                    <a:pt x="6320" y="9543"/>
                  </a:lnTo>
                  <a:lnTo>
                    <a:pt x="9157" y="10833"/>
                  </a:lnTo>
                  <a:lnTo>
                    <a:pt x="11865" y="11865"/>
                  </a:lnTo>
                  <a:lnTo>
                    <a:pt x="14057" y="12767"/>
                  </a:lnTo>
                  <a:lnTo>
                    <a:pt x="16249" y="13541"/>
                  </a:lnTo>
                  <a:lnTo>
                    <a:pt x="16894" y="13670"/>
                  </a:lnTo>
                  <a:lnTo>
                    <a:pt x="17668" y="13799"/>
                  </a:lnTo>
                  <a:lnTo>
                    <a:pt x="19344" y="13799"/>
                  </a:lnTo>
                  <a:lnTo>
                    <a:pt x="20247" y="13541"/>
                  </a:lnTo>
                  <a:lnTo>
                    <a:pt x="20505" y="13283"/>
                  </a:lnTo>
                  <a:lnTo>
                    <a:pt x="20763" y="13025"/>
                  </a:lnTo>
                  <a:lnTo>
                    <a:pt x="21020" y="12767"/>
                  </a:lnTo>
                  <a:lnTo>
                    <a:pt x="21149" y="12380"/>
                  </a:lnTo>
                  <a:lnTo>
                    <a:pt x="21020" y="11865"/>
                  </a:lnTo>
                  <a:lnTo>
                    <a:pt x="20763" y="11220"/>
                  </a:lnTo>
                  <a:lnTo>
                    <a:pt x="20247" y="10575"/>
                  </a:lnTo>
                  <a:lnTo>
                    <a:pt x="19602" y="9801"/>
                  </a:lnTo>
                  <a:lnTo>
                    <a:pt x="18054" y="8125"/>
                  </a:lnTo>
                  <a:lnTo>
                    <a:pt x="16120" y="6448"/>
                  </a:lnTo>
                  <a:lnTo>
                    <a:pt x="12381" y="3612"/>
                  </a:lnTo>
                  <a:lnTo>
                    <a:pt x="10704" y="2451"/>
                  </a:lnTo>
                  <a:lnTo>
                    <a:pt x="10188" y="2451"/>
                  </a:lnTo>
                  <a:lnTo>
                    <a:pt x="9673" y="2580"/>
                  </a:lnTo>
                  <a:lnTo>
                    <a:pt x="9028" y="2709"/>
                  </a:lnTo>
                  <a:lnTo>
                    <a:pt x="8383" y="2967"/>
                  </a:lnTo>
                  <a:lnTo>
                    <a:pt x="7738" y="3483"/>
                  </a:lnTo>
                  <a:lnTo>
                    <a:pt x="7222" y="4127"/>
                  </a:lnTo>
                  <a:lnTo>
                    <a:pt x="6836" y="4901"/>
                  </a:lnTo>
                  <a:lnTo>
                    <a:pt x="6449" y="4901"/>
                  </a:lnTo>
                  <a:lnTo>
                    <a:pt x="6062" y="4514"/>
                  </a:lnTo>
                  <a:lnTo>
                    <a:pt x="5288" y="3096"/>
                  </a:lnTo>
                  <a:lnTo>
                    <a:pt x="4643" y="2193"/>
                  </a:lnTo>
                  <a:lnTo>
                    <a:pt x="3870" y="1419"/>
                  </a:lnTo>
                  <a:lnTo>
                    <a:pt x="2838" y="646"/>
                  </a:lnTo>
                  <a:lnTo>
                    <a:pt x="2322" y="259"/>
                  </a:lnTo>
                  <a:lnTo>
                    <a:pt x="1548"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5539575" y="2842975"/>
              <a:ext cx="454575" cy="286950"/>
            </a:xfrm>
            <a:custGeom>
              <a:rect b="b" l="l" r="r" t="t"/>
              <a:pathLst>
                <a:path extrusionOk="0" h="11478" w="18183">
                  <a:moveTo>
                    <a:pt x="1032" y="1"/>
                  </a:moveTo>
                  <a:lnTo>
                    <a:pt x="0" y="5159"/>
                  </a:lnTo>
                  <a:lnTo>
                    <a:pt x="2708" y="5804"/>
                  </a:lnTo>
                  <a:lnTo>
                    <a:pt x="3998" y="6577"/>
                  </a:lnTo>
                  <a:lnTo>
                    <a:pt x="5416" y="7093"/>
                  </a:lnTo>
                  <a:lnTo>
                    <a:pt x="6190" y="7351"/>
                  </a:lnTo>
                  <a:lnTo>
                    <a:pt x="6964" y="7609"/>
                  </a:lnTo>
                  <a:lnTo>
                    <a:pt x="7222" y="8383"/>
                  </a:lnTo>
                  <a:lnTo>
                    <a:pt x="7737" y="9672"/>
                  </a:lnTo>
                  <a:lnTo>
                    <a:pt x="8640" y="11478"/>
                  </a:lnTo>
                  <a:lnTo>
                    <a:pt x="10703" y="11091"/>
                  </a:lnTo>
                  <a:lnTo>
                    <a:pt x="10445" y="7738"/>
                  </a:lnTo>
                  <a:lnTo>
                    <a:pt x="18183" y="7480"/>
                  </a:lnTo>
                  <a:lnTo>
                    <a:pt x="15217" y="5417"/>
                  </a:lnTo>
                  <a:lnTo>
                    <a:pt x="12767" y="3998"/>
                  </a:lnTo>
                  <a:lnTo>
                    <a:pt x="11864" y="3482"/>
                  </a:lnTo>
                  <a:lnTo>
                    <a:pt x="11090" y="3225"/>
                  </a:lnTo>
                  <a:lnTo>
                    <a:pt x="7479" y="2322"/>
                  </a:lnTo>
                  <a:lnTo>
                    <a:pt x="4256" y="1290"/>
                  </a:lnTo>
                  <a:lnTo>
                    <a:pt x="1032" y="1"/>
                  </a:lnTo>
                  <a:close/>
                </a:path>
              </a:pathLst>
            </a:custGeom>
            <a:solidFill>
              <a:srgbClr val="FF9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a:off x="5026975" y="4132525"/>
              <a:ext cx="203125" cy="157975"/>
            </a:xfrm>
            <a:custGeom>
              <a:rect b="b" l="l" r="r" t="t"/>
              <a:pathLst>
                <a:path extrusionOk="0" h="6319" w="8125">
                  <a:moveTo>
                    <a:pt x="3224" y="0"/>
                  </a:moveTo>
                  <a:lnTo>
                    <a:pt x="1" y="2579"/>
                  </a:lnTo>
                  <a:lnTo>
                    <a:pt x="5159" y="6319"/>
                  </a:lnTo>
                  <a:lnTo>
                    <a:pt x="6319" y="5416"/>
                  </a:lnTo>
                  <a:lnTo>
                    <a:pt x="7351" y="4514"/>
                  </a:lnTo>
                  <a:lnTo>
                    <a:pt x="8125" y="3740"/>
                  </a:lnTo>
                  <a:lnTo>
                    <a:pt x="7996" y="3095"/>
                  </a:lnTo>
                  <a:lnTo>
                    <a:pt x="7738" y="2579"/>
                  </a:lnTo>
                  <a:lnTo>
                    <a:pt x="7093" y="1677"/>
                  </a:lnTo>
                  <a:lnTo>
                    <a:pt x="6190" y="903"/>
                  </a:lnTo>
                  <a:lnTo>
                    <a:pt x="5417" y="516"/>
                  </a:lnTo>
                  <a:lnTo>
                    <a:pt x="4514" y="258"/>
                  </a:lnTo>
                  <a:lnTo>
                    <a:pt x="3869" y="0"/>
                  </a:lnTo>
                  <a:close/>
                </a:path>
              </a:pathLst>
            </a:custGeom>
            <a:solidFill>
              <a:srgbClr val="E26F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5288100" y="3990675"/>
              <a:ext cx="377225" cy="583525"/>
            </a:xfrm>
            <a:custGeom>
              <a:rect b="b" l="l" r="r" t="t"/>
              <a:pathLst>
                <a:path extrusionOk="0" h="23341" w="15089">
                  <a:moveTo>
                    <a:pt x="14959" y="0"/>
                  </a:moveTo>
                  <a:lnTo>
                    <a:pt x="1" y="10832"/>
                  </a:lnTo>
                  <a:lnTo>
                    <a:pt x="259" y="23341"/>
                  </a:lnTo>
                  <a:lnTo>
                    <a:pt x="15088" y="12767"/>
                  </a:lnTo>
                  <a:lnTo>
                    <a:pt x="14959" y="0"/>
                  </a:lnTo>
                  <a:close/>
                </a:path>
              </a:pathLst>
            </a:custGeom>
            <a:solidFill>
              <a:srgbClr val="061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4943150" y="3387800"/>
              <a:ext cx="364325" cy="257950"/>
            </a:xfrm>
            <a:custGeom>
              <a:rect b="b" l="l" r="r" t="t"/>
              <a:pathLst>
                <a:path extrusionOk="0" h="10318" w="14573">
                  <a:moveTo>
                    <a:pt x="4514" y="1"/>
                  </a:moveTo>
                  <a:lnTo>
                    <a:pt x="1" y="4643"/>
                  </a:lnTo>
                  <a:lnTo>
                    <a:pt x="14573" y="10317"/>
                  </a:lnTo>
                  <a:lnTo>
                    <a:pt x="3354" y="3483"/>
                  </a:lnTo>
                  <a:lnTo>
                    <a:pt x="4514" y="1"/>
                  </a:lnTo>
                  <a:close/>
                </a:path>
              </a:pathLst>
            </a:custGeom>
            <a:solidFill>
              <a:srgbClr val="061A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4833550" y="4132525"/>
              <a:ext cx="525500" cy="351425"/>
            </a:xfrm>
            <a:custGeom>
              <a:rect b="b" l="l" r="r" t="t"/>
              <a:pathLst>
                <a:path extrusionOk="0" h="14057" w="21020">
                  <a:moveTo>
                    <a:pt x="2966" y="0"/>
                  </a:moveTo>
                  <a:lnTo>
                    <a:pt x="2579" y="387"/>
                  </a:lnTo>
                  <a:lnTo>
                    <a:pt x="1419" y="1419"/>
                  </a:lnTo>
                  <a:lnTo>
                    <a:pt x="903" y="2192"/>
                  </a:lnTo>
                  <a:lnTo>
                    <a:pt x="387" y="3095"/>
                  </a:lnTo>
                  <a:lnTo>
                    <a:pt x="129" y="3998"/>
                  </a:lnTo>
                  <a:lnTo>
                    <a:pt x="0" y="5029"/>
                  </a:lnTo>
                  <a:lnTo>
                    <a:pt x="645" y="5803"/>
                  </a:lnTo>
                  <a:lnTo>
                    <a:pt x="1419" y="6706"/>
                  </a:lnTo>
                  <a:lnTo>
                    <a:pt x="2450" y="7480"/>
                  </a:lnTo>
                  <a:lnTo>
                    <a:pt x="3611" y="8253"/>
                  </a:lnTo>
                  <a:lnTo>
                    <a:pt x="6319" y="9801"/>
                  </a:lnTo>
                  <a:lnTo>
                    <a:pt x="9156" y="11090"/>
                  </a:lnTo>
                  <a:lnTo>
                    <a:pt x="11735" y="12122"/>
                  </a:lnTo>
                  <a:lnTo>
                    <a:pt x="14056" y="13025"/>
                  </a:lnTo>
                  <a:lnTo>
                    <a:pt x="16120" y="13798"/>
                  </a:lnTo>
                  <a:lnTo>
                    <a:pt x="16893" y="13927"/>
                  </a:lnTo>
                  <a:lnTo>
                    <a:pt x="17667" y="14056"/>
                  </a:lnTo>
                  <a:lnTo>
                    <a:pt x="19343" y="14056"/>
                  </a:lnTo>
                  <a:lnTo>
                    <a:pt x="20117" y="13798"/>
                  </a:lnTo>
                  <a:lnTo>
                    <a:pt x="20504" y="13540"/>
                  </a:lnTo>
                  <a:lnTo>
                    <a:pt x="20762" y="13283"/>
                  </a:lnTo>
                  <a:lnTo>
                    <a:pt x="20891" y="13025"/>
                  </a:lnTo>
                  <a:lnTo>
                    <a:pt x="21020" y="12638"/>
                  </a:lnTo>
                  <a:lnTo>
                    <a:pt x="21020" y="12122"/>
                  </a:lnTo>
                  <a:lnTo>
                    <a:pt x="20633" y="11348"/>
                  </a:lnTo>
                  <a:lnTo>
                    <a:pt x="20117" y="10574"/>
                  </a:lnTo>
                  <a:lnTo>
                    <a:pt x="19343" y="9672"/>
                  </a:lnTo>
                  <a:lnTo>
                    <a:pt x="17151" y="7737"/>
                  </a:lnTo>
                  <a:lnTo>
                    <a:pt x="14572" y="5545"/>
                  </a:lnTo>
                  <a:lnTo>
                    <a:pt x="11606" y="3482"/>
                  </a:lnTo>
                  <a:lnTo>
                    <a:pt x="10059" y="2579"/>
                  </a:lnTo>
                  <a:lnTo>
                    <a:pt x="8511" y="1806"/>
                  </a:lnTo>
                  <a:lnTo>
                    <a:pt x="7093" y="1032"/>
                  </a:lnTo>
                  <a:lnTo>
                    <a:pt x="5674" y="516"/>
                  </a:lnTo>
                  <a:lnTo>
                    <a:pt x="4256" y="129"/>
                  </a:lnTo>
                  <a:lnTo>
                    <a:pt x="2966"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4907700" y="2407750"/>
              <a:ext cx="199900" cy="438475"/>
            </a:xfrm>
            <a:custGeom>
              <a:rect b="b" l="l" r="r" t="t"/>
              <a:pathLst>
                <a:path extrusionOk="0" h="17539" w="7996">
                  <a:moveTo>
                    <a:pt x="0" y="1"/>
                  </a:moveTo>
                  <a:lnTo>
                    <a:pt x="1419" y="6964"/>
                  </a:lnTo>
                  <a:lnTo>
                    <a:pt x="2321" y="12123"/>
                  </a:lnTo>
                  <a:lnTo>
                    <a:pt x="2837" y="14573"/>
                  </a:lnTo>
                  <a:lnTo>
                    <a:pt x="7995" y="17539"/>
                  </a:lnTo>
                  <a:lnTo>
                    <a:pt x="3998" y="9028"/>
                  </a:lnTo>
                  <a:lnTo>
                    <a:pt x="1290" y="2967"/>
                  </a:lnTo>
                  <a:lnTo>
                    <a:pt x="0"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a:off x="4417675" y="2710800"/>
              <a:ext cx="499725" cy="454600"/>
            </a:xfrm>
            <a:custGeom>
              <a:rect b="b" l="l" r="r" t="t"/>
              <a:pathLst>
                <a:path extrusionOk="0" h="18184" w="19989">
                  <a:moveTo>
                    <a:pt x="0" y="1"/>
                  </a:moveTo>
                  <a:lnTo>
                    <a:pt x="4643" y="18183"/>
                  </a:lnTo>
                  <a:lnTo>
                    <a:pt x="19988" y="16636"/>
                  </a:lnTo>
                  <a:lnTo>
                    <a:pt x="6706" y="15733"/>
                  </a:lnTo>
                  <a:lnTo>
                    <a:pt x="0"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4875450" y="1579225"/>
              <a:ext cx="22600" cy="19375"/>
            </a:xfrm>
            <a:custGeom>
              <a:rect b="b" l="l" r="r" t="t"/>
              <a:pathLst>
                <a:path extrusionOk="0" h="775" w="904">
                  <a:moveTo>
                    <a:pt x="517" y="1"/>
                  </a:moveTo>
                  <a:lnTo>
                    <a:pt x="130" y="259"/>
                  </a:lnTo>
                  <a:lnTo>
                    <a:pt x="1" y="388"/>
                  </a:lnTo>
                  <a:lnTo>
                    <a:pt x="1" y="646"/>
                  </a:lnTo>
                  <a:lnTo>
                    <a:pt x="259" y="775"/>
                  </a:lnTo>
                  <a:lnTo>
                    <a:pt x="388" y="775"/>
                  </a:lnTo>
                  <a:lnTo>
                    <a:pt x="774" y="517"/>
                  </a:lnTo>
                  <a:lnTo>
                    <a:pt x="903" y="259"/>
                  </a:lnTo>
                  <a:lnTo>
                    <a:pt x="903" y="130"/>
                  </a:lnTo>
                  <a:lnTo>
                    <a:pt x="774"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a:off x="4907700" y="1424500"/>
              <a:ext cx="254700" cy="154750"/>
            </a:xfrm>
            <a:custGeom>
              <a:rect b="b" l="l" r="r" t="t"/>
              <a:pathLst>
                <a:path extrusionOk="0" h="6190" w="10188">
                  <a:moveTo>
                    <a:pt x="9801" y="0"/>
                  </a:moveTo>
                  <a:lnTo>
                    <a:pt x="8898" y="516"/>
                  </a:lnTo>
                  <a:lnTo>
                    <a:pt x="8769" y="645"/>
                  </a:lnTo>
                  <a:lnTo>
                    <a:pt x="8898" y="903"/>
                  </a:lnTo>
                  <a:lnTo>
                    <a:pt x="9027" y="1032"/>
                  </a:lnTo>
                  <a:lnTo>
                    <a:pt x="9156" y="1032"/>
                  </a:lnTo>
                  <a:lnTo>
                    <a:pt x="10059" y="516"/>
                  </a:lnTo>
                  <a:lnTo>
                    <a:pt x="10188" y="258"/>
                  </a:lnTo>
                  <a:lnTo>
                    <a:pt x="10188" y="129"/>
                  </a:lnTo>
                  <a:lnTo>
                    <a:pt x="10059" y="0"/>
                  </a:lnTo>
                  <a:close/>
                  <a:moveTo>
                    <a:pt x="7995" y="1032"/>
                  </a:moveTo>
                  <a:lnTo>
                    <a:pt x="7222" y="1547"/>
                  </a:lnTo>
                  <a:lnTo>
                    <a:pt x="7093" y="1676"/>
                  </a:lnTo>
                  <a:lnTo>
                    <a:pt x="7093" y="1934"/>
                  </a:lnTo>
                  <a:lnTo>
                    <a:pt x="7351" y="2063"/>
                  </a:lnTo>
                  <a:lnTo>
                    <a:pt x="7480" y="2063"/>
                  </a:lnTo>
                  <a:lnTo>
                    <a:pt x="8253" y="1547"/>
                  </a:lnTo>
                  <a:lnTo>
                    <a:pt x="8382" y="1290"/>
                  </a:lnTo>
                  <a:lnTo>
                    <a:pt x="8382" y="1161"/>
                  </a:lnTo>
                  <a:lnTo>
                    <a:pt x="8253" y="1032"/>
                  </a:lnTo>
                  <a:close/>
                  <a:moveTo>
                    <a:pt x="6319" y="2063"/>
                  </a:moveTo>
                  <a:lnTo>
                    <a:pt x="5416" y="2579"/>
                  </a:lnTo>
                  <a:lnTo>
                    <a:pt x="5287" y="2708"/>
                  </a:lnTo>
                  <a:lnTo>
                    <a:pt x="5287" y="2966"/>
                  </a:lnTo>
                  <a:lnTo>
                    <a:pt x="5545" y="3095"/>
                  </a:lnTo>
                  <a:lnTo>
                    <a:pt x="5674" y="3095"/>
                  </a:lnTo>
                  <a:lnTo>
                    <a:pt x="6577" y="2579"/>
                  </a:lnTo>
                  <a:lnTo>
                    <a:pt x="6706" y="2321"/>
                  </a:lnTo>
                  <a:lnTo>
                    <a:pt x="6706" y="2192"/>
                  </a:lnTo>
                  <a:lnTo>
                    <a:pt x="6448" y="2063"/>
                  </a:lnTo>
                  <a:close/>
                  <a:moveTo>
                    <a:pt x="4514" y="3095"/>
                  </a:moveTo>
                  <a:lnTo>
                    <a:pt x="3611" y="3611"/>
                  </a:lnTo>
                  <a:lnTo>
                    <a:pt x="3482" y="3740"/>
                  </a:lnTo>
                  <a:lnTo>
                    <a:pt x="3611" y="3998"/>
                  </a:lnTo>
                  <a:lnTo>
                    <a:pt x="3740" y="4127"/>
                  </a:lnTo>
                  <a:lnTo>
                    <a:pt x="3869" y="4127"/>
                  </a:lnTo>
                  <a:lnTo>
                    <a:pt x="4772" y="3611"/>
                  </a:lnTo>
                  <a:lnTo>
                    <a:pt x="4900" y="3353"/>
                  </a:lnTo>
                  <a:lnTo>
                    <a:pt x="4900" y="3224"/>
                  </a:lnTo>
                  <a:lnTo>
                    <a:pt x="4772" y="3095"/>
                  </a:lnTo>
                  <a:close/>
                  <a:moveTo>
                    <a:pt x="2708" y="4127"/>
                  </a:moveTo>
                  <a:lnTo>
                    <a:pt x="1935" y="4642"/>
                  </a:lnTo>
                  <a:lnTo>
                    <a:pt x="1806" y="4771"/>
                  </a:lnTo>
                  <a:lnTo>
                    <a:pt x="1806" y="5029"/>
                  </a:lnTo>
                  <a:lnTo>
                    <a:pt x="2064" y="5158"/>
                  </a:lnTo>
                  <a:lnTo>
                    <a:pt x="2192" y="5158"/>
                  </a:lnTo>
                  <a:lnTo>
                    <a:pt x="2966" y="4642"/>
                  </a:lnTo>
                  <a:lnTo>
                    <a:pt x="3095" y="4384"/>
                  </a:lnTo>
                  <a:lnTo>
                    <a:pt x="3095" y="4255"/>
                  </a:lnTo>
                  <a:lnTo>
                    <a:pt x="2966" y="4127"/>
                  </a:lnTo>
                  <a:close/>
                  <a:moveTo>
                    <a:pt x="1032" y="5158"/>
                  </a:moveTo>
                  <a:lnTo>
                    <a:pt x="129" y="5674"/>
                  </a:lnTo>
                  <a:lnTo>
                    <a:pt x="0" y="5803"/>
                  </a:lnTo>
                  <a:lnTo>
                    <a:pt x="0" y="6061"/>
                  </a:lnTo>
                  <a:lnTo>
                    <a:pt x="258" y="6190"/>
                  </a:lnTo>
                  <a:lnTo>
                    <a:pt x="387" y="6190"/>
                  </a:lnTo>
                  <a:lnTo>
                    <a:pt x="1290" y="5674"/>
                  </a:lnTo>
                  <a:lnTo>
                    <a:pt x="1419" y="5416"/>
                  </a:lnTo>
                  <a:lnTo>
                    <a:pt x="1419" y="5287"/>
                  </a:lnTo>
                  <a:lnTo>
                    <a:pt x="1161" y="5158"/>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5"/>
            <p:cNvSpPr/>
            <p:nvPr/>
          </p:nvSpPr>
          <p:spPr>
            <a:xfrm>
              <a:off x="5172050" y="1405150"/>
              <a:ext cx="35475" cy="19375"/>
            </a:xfrm>
            <a:custGeom>
              <a:rect b="b" l="l" r="r" t="t"/>
              <a:pathLst>
                <a:path extrusionOk="0" h="775" w="1419">
                  <a:moveTo>
                    <a:pt x="516" y="0"/>
                  </a:moveTo>
                  <a:lnTo>
                    <a:pt x="129" y="258"/>
                  </a:lnTo>
                  <a:lnTo>
                    <a:pt x="0" y="387"/>
                  </a:lnTo>
                  <a:lnTo>
                    <a:pt x="0" y="645"/>
                  </a:lnTo>
                  <a:lnTo>
                    <a:pt x="258" y="774"/>
                  </a:lnTo>
                  <a:lnTo>
                    <a:pt x="387" y="774"/>
                  </a:lnTo>
                  <a:lnTo>
                    <a:pt x="645" y="516"/>
                  </a:lnTo>
                  <a:lnTo>
                    <a:pt x="1032" y="774"/>
                  </a:lnTo>
                  <a:lnTo>
                    <a:pt x="1290" y="774"/>
                  </a:lnTo>
                  <a:lnTo>
                    <a:pt x="1419" y="645"/>
                  </a:lnTo>
                  <a:lnTo>
                    <a:pt x="1419" y="387"/>
                  </a:lnTo>
                  <a:lnTo>
                    <a:pt x="1290" y="258"/>
                  </a:lnTo>
                  <a:lnTo>
                    <a:pt x="774" y="0"/>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5217175" y="1424500"/>
              <a:ext cx="1138050" cy="609325"/>
            </a:xfrm>
            <a:custGeom>
              <a:rect b="b" l="l" r="r" t="t"/>
              <a:pathLst>
                <a:path extrusionOk="0" h="24373" w="45522">
                  <a:moveTo>
                    <a:pt x="259" y="0"/>
                  </a:moveTo>
                  <a:lnTo>
                    <a:pt x="1" y="129"/>
                  </a:lnTo>
                  <a:lnTo>
                    <a:pt x="1" y="258"/>
                  </a:lnTo>
                  <a:lnTo>
                    <a:pt x="130" y="387"/>
                  </a:lnTo>
                  <a:lnTo>
                    <a:pt x="1032" y="903"/>
                  </a:lnTo>
                  <a:lnTo>
                    <a:pt x="1161" y="903"/>
                  </a:lnTo>
                  <a:lnTo>
                    <a:pt x="1419" y="774"/>
                  </a:lnTo>
                  <a:lnTo>
                    <a:pt x="1419" y="645"/>
                  </a:lnTo>
                  <a:lnTo>
                    <a:pt x="1290" y="516"/>
                  </a:lnTo>
                  <a:lnTo>
                    <a:pt x="388" y="0"/>
                  </a:lnTo>
                  <a:close/>
                  <a:moveTo>
                    <a:pt x="2064" y="903"/>
                  </a:moveTo>
                  <a:lnTo>
                    <a:pt x="1935" y="1032"/>
                  </a:lnTo>
                  <a:lnTo>
                    <a:pt x="1806" y="1290"/>
                  </a:lnTo>
                  <a:lnTo>
                    <a:pt x="1935" y="1419"/>
                  </a:lnTo>
                  <a:lnTo>
                    <a:pt x="2838" y="1934"/>
                  </a:lnTo>
                  <a:lnTo>
                    <a:pt x="2967" y="1934"/>
                  </a:lnTo>
                  <a:lnTo>
                    <a:pt x="3225" y="1805"/>
                  </a:lnTo>
                  <a:lnTo>
                    <a:pt x="3225" y="1547"/>
                  </a:lnTo>
                  <a:lnTo>
                    <a:pt x="3096" y="1419"/>
                  </a:lnTo>
                  <a:lnTo>
                    <a:pt x="2193" y="903"/>
                  </a:lnTo>
                  <a:close/>
                  <a:moveTo>
                    <a:pt x="3869" y="1934"/>
                  </a:moveTo>
                  <a:lnTo>
                    <a:pt x="3740" y="2063"/>
                  </a:lnTo>
                  <a:lnTo>
                    <a:pt x="3740" y="2192"/>
                  </a:lnTo>
                  <a:lnTo>
                    <a:pt x="3869" y="2450"/>
                  </a:lnTo>
                  <a:lnTo>
                    <a:pt x="4772" y="2837"/>
                  </a:lnTo>
                  <a:lnTo>
                    <a:pt x="4901" y="2966"/>
                  </a:lnTo>
                  <a:lnTo>
                    <a:pt x="5030" y="2708"/>
                  </a:lnTo>
                  <a:lnTo>
                    <a:pt x="5159" y="2579"/>
                  </a:lnTo>
                  <a:lnTo>
                    <a:pt x="5030" y="2450"/>
                  </a:lnTo>
                  <a:lnTo>
                    <a:pt x="3998" y="1934"/>
                  </a:lnTo>
                  <a:close/>
                  <a:moveTo>
                    <a:pt x="5675" y="2837"/>
                  </a:moveTo>
                  <a:lnTo>
                    <a:pt x="5546" y="2966"/>
                  </a:lnTo>
                  <a:lnTo>
                    <a:pt x="5546" y="3224"/>
                  </a:lnTo>
                  <a:lnTo>
                    <a:pt x="5675" y="3353"/>
                  </a:lnTo>
                  <a:lnTo>
                    <a:pt x="6577" y="3869"/>
                  </a:lnTo>
                  <a:lnTo>
                    <a:pt x="6706" y="3869"/>
                  </a:lnTo>
                  <a:lnTo>
                    <a:pt x="6964" y="3740"/>
                  </a:lnTo>
                  <a:lnTo>
                    <a:pt x="6964" y="3611"/>
                  </a:lnTo>
                  <a:lnTo>
                    <a:pt x="6835" y="3353"/>
                  </a:lnTo>
                  <a:lnTo>
                    <a:pt x="5933" y="2966"/>
                  </a:lnTo>
                  <a:lnTo>
                    <a:pt x="5675" y="2837"/>
                  </a:lnTo>
                  <a:close/>
                  <a:moveTo>
                    <a:pt x="7480" y="3869"/>
                  </a:moveTo>
                  <a:lnTo>
                    <a:pt x="7351" y="3998"/>
                  </a:lnTo>
                  <a:lnTo>
                    <a:pt x="7351" y="4255"/>
                  </a:lnTo>
                  <a:lnTo>
                    <a:pt x="7480" y="4384"/>
                  </a:lnTo>
                  <a:lnTo>
                    <a:pt x="8383" y="4771"/>
                  </a:lnTo>
                  <a:lnTo>
                    <a:pt x="8512" y="4900"/>
                  </a:lnTo>
                  <a:lnTo>
                    <a:pt x="8770" y="4771"/>
                  </a:lnTo>
                  <a:lnTo>
                    <a:pt x="8770" y="4513"/>
                  </a:lnTo>
                  <a:lnTo>
                    <a:pt x="8641" y="4384"/>
                  </a:lnTo>
                  <a:lnTo>
                    <a:pt x="7738" y="3869"/>
                  </a:lnTo>
                  <a:close/>
                  <a:moveTo>
                    <a:pt x="9414" y="4900"/>
                  </a:moveTo>
                  <a:lnTo>
                    <a:pt x="9157" y="5029"/>
                  </a:lnTo>
                  <a:lnTo>
                    <a:pt x="9157" y="5158"/>
                  </a:lnTo>
                  <a:lnTo>
                    <a:pt x="9285" y="5287"/>
                  </a:lnTo>
                  <a:lnTo>
                    <a:pt x="10188" y="5803"/>
                  </a:lnTo>
                  <a:lnTo>
                    <a:pt x="10317" y="5803"/>
                  </a:lnTo>
                  <a:lnTo>
                    <a:pt x="10575" y="5674"/>
                  </a:lnTo>
                  <a:lnTo>
                    <a:pt x="10575" y="5545"/>
                  </a:lnTo>
                  <a:lnTo>
                    <a:pt x="10446" y="5416"/>
                  </a:lnTo>
                  <a:lnTo>
                    <a:pt x="9543" y="4900"/>
                  </a:lnTo>
                  <a:close/>
                  <a:moveTo>
                    <a:pt x="11220" y="5803"/>
                  </a:moveTo>
                  <a:lnTo>
                    <a:pt x="11091" y="5932"/>
                  </a:lnTo>
                  <a:lnTo>
                    <a:pt x="11091" y="6190"/>
                  </a:lnTo>
                  <a:lnTo>
                    <a:pt x="11091" y="6319"/>
                  </a:lnTo>
                  <a:lnTo>
                    <a:pt x="12122" y="6835"/>
                  </a:lnTo>
                  <a:lnTo>
                    <a:pt x="12251" y="6835"/>
                  </a:lnTo>
                  <a:lnTo>
                    <a:pt x="12380" y="6706"/>
                  </a:lnTo>
                  <a:lnTo>
                    <a:pt x="12380" y="6448"/>
                  </a:lnTo>
                  <a:lnTo>
                    <a:pt x="12251" y="6319"/>
                  </a:lnTo>
                  <a:lnTo>
                    <a:pt x="11349" y="5803"/>
                  </a:lnTo>
                  <a:close/>
                  <a:moveTo>
                    <a:pt x="13025" y="6835"/>
                  </a:moveTo>
                  <a:lnTo>
                    <a:pt x="12896" y="6964"/>
                  </a:lnTo>
                  <a:lnTo>
                    <a:pt x="12896" y="7092"/>
                  </a:lnTo>
                  <a:lnTo>
                    <a:pt x="13025" y="7221"/>
                  </a:lnTo>
                  <a:lnTo>
                    <a:pt x="13928" y="7737"/>
                  </a:lnTo>
                  <a:lnTo>
                    <a:pt x="14057" y="7737"/>
                  </a:lnTo>
                  <a:lnTo>
                    <a:pt x="14315" y="7608"/>
                  </a:lnTo>
                  <a:lnTo>
                    <a:pt x="14315" y="7479"/>
                  </a:lnTo>
                  <a:lnTo>
                    <a:pt x="14186" y="7350"/>
                  </a:lnTo>
                  <a:lnTo>
                    <a:pt x="13283" y="6835"/>
                  </a:lnTo>
                  <a:close/>
                  <a:moveTo>
                    <a:pt x="14830" y="7737"/>
                  </a:moveTo>
                  <a:lnTo>
                    <a:pt x="14702" y="7866"/>
                  </a:lnTo>
                  <a:lnTo>
                    <a:pt x="14702" y="8124"/>
                  </a:lnTo>
                  <a:lnTo>
                    <a:pt x="14830" y="8253"/>
                  </a:lnTo>
                  <a:lnTo>
                    <a:pt x="15733" y="8769"/>
                  </a:lnTo>
                  <a:lnTo>
                    <a:pt x="15862" y="8769"/>
                  </a:lnTo>
                  <a:lnTo>
                    <a:pt x="16120" y="8640"/>
                  </a:lnTo>
                  <a:lnTo>
                    <a:pt x="16120" y="8382"/>
                  </a:lnTo>
                  <a:lnTo>
                    <a:pt x="15991" y="8253"/>
                  </a:lnTo>
                  <a:lnTo>
                    <a:pt x="15088" y="7737"/>
                  </a:lnTo>
                  <a:close/>
                  <a:moveTo>
                    <a:pt x="16765" y="8769"/>
                  </a:moveTo>
                  <a:lnTo>
                    <a:pt x="16507" y="8898"/>
                  </a:lnTo>
                  <a:lnTo>
                    <a:pt x="16507" y="9027"/>
                  </a:lnTo>
                  <a:lnTo>
                    <a:pt x="16636" y="9285"/>
                  </a:lnTo>
                  <a:lnTo>
                    <a:pt x="17539" y="9672"/>
                  </a:lnTo>
                  <a:lnTo>
                    <a:pt x="17667" y="9801"/>
                  </a:lnTo>
                  <a:lnTo>
                    <a:pt x="17925" y="9672"/>
                  </a:lnTo>
                  <a:lnTo>
                    <a:pt x="17925" y="9414"/>
                  </a:lnTo>
                  <a:lnTo>
                    <a:pt x="17796" y="9285"/>
                  </a:lnTo>
                  <a:lnTo>
                    <a:pt x="16894" y="8769"/>
                  </a:lnTo>
                  <a:close/>
                  <a:moveTo>
                    <a:pt x="18570" y="9672"/>
                  </a:moveTo>
                  <a:lnTo>
                    <a:pt x="18441" y="9801"/>
                  </a:lnTo>
                  <a:lnTo>
                    <a:pt x="18312" y="10058"/>
                  </a:lnTo>
                  <a:lnTo>
                    <a:pt x="18441" y="10187"/>
                  </a:lnTo>
                  <a:lnTo>
                    <a:pt x="19473" y="10703"/>
                  </a:lnTo>
                  <a:lnTo>
                    <a:pt x="19731" y="10574"/>
                  </a:lnTo>
                  <a:lnTo>
                    <a:pt x="19731" y="10445"/>
                  </a:lnTo>
                  <a:lnTo>
                    <a:pt x="19602" y="10187"/>
                  </a:lnTo>
                  <a:lnTo>
                    <a:pt x="18699" y="9801"/>
                  </a:lnTo>
                  <a:lnTo>
                    <a:pt x="18570" y="9672"/>
                  </a:lnTo>
                  <a:close/>
                  <a:moveTo>
                    <a:pt x="20375" y="10703"/>
                  </a:moveTo>
                  <a:lnTo>
                    <a:pt x="20247" y="10832"/>
                  </a:lnTo>
                  <a:lnTo>
                    <a:pt x="20247" y="11090"/>
                  </a:lnTo>
                  <a:lnTo>
                    <a:pt x="20375" y="11219"/>
                  </a:lnTo>
                  <a:lnTo>
                    <a:pt x="21278" y="11606"/>
                  </a:lnTo>
                  <a:lnTo>
                    <a:pt x="21407" y="11735"/>
                  </a:lnTo>
                  <a:lnTo>
                    <a:pt x="21536" y="11606"/>
                  </a:lnTo>
                  <a:lnTo>
                    <a:pt x="21665" y="11348"/>
                  </a:lnTo>
                  <a:lnTo>
                    <a:pt x="21536" y="11219"/>
                  </a:lnTo>
                  <a:lnTo>
                    <a:pt x="20633" y="10703"/>
                  </a:lnTo>
                  <a:close/>
                  <a:moveTo>
                    <a:pt x="22181" y="11735"/>
                  </a:moveTo>
                  <a:lnTo>
                    <a:pt x="22052" y="11864"/>
                  </a:lnTo>
                  <a:lnTo>
                    <a:pt x="22052" y="11993"/>
                  </a:lnTo>
                  <a:lnTo>
                    <a:pt x="22181" y="12122"/>
                  </a:lnTo>
                  <a:lnTo>
                    <a:pt x="23084" y="12637"/>
                  </a:lnTo>
                  <a:lnTo>
                    <a:pt x="23212" y="12637"/>
                  </a:lnTo>
                  <a:lnTo>
                    <a:pt x="23470" y="12509"/>
                  </a:lnTo>
                  <a:lnTo>
                    <a:pt x="23470" y="12380"/>
                  </a:lnTo>
                  <a:lnTo>
                    <a:pt x="23341" y="12251"/>
                  </a:lnTo>
                  <a:lnTo>
                    <a:pt x="22439" y="11735"/>
                  </a:lnTo>
                  <a:close/>
                  <a:moveTo>
                    <a:pt x="23986" y="12637"/>
                  </a:moveTo>
                  <a:lnTo>
                    <a:pt x="23857" y="12766"/>
                  </a:lnTo>
                  <a:lnTo>
                    <a:pt x="23857" y="13024"/>
                  </a:lnTo>
                  <a:lnTo>
                    <a:pt x="23986" y="13153"/>
                  </a:lnTo>
                  <a:lnTo>
                    <a:pt x="24889" y="13669"/>
                  </a:lnTo>
                  <a:lnTo>
                    <a:pt x="25018" y="13669"/>
                  </a:lnTo>
                  <a:lnTo>
                    <a:pt x="25276" y="13540"/>
                  </a:lnTo>
                  <a:lnTo>
                    <a:pt x="25276" y="13282"/>
                  </a:lnTo>
                  <a:lnTo>
                    <a:pt x="25147" y="13153"/>
                  </a:lnTo>
                  <a:lnTo>
                    <a:pt x="24244" y="12637"/>
                  </a:lnTo>
                  <a:close/>
                  <a:moveTo>
                    <a:pt x="25921" y="13669"/>
                  </a:moveTo>
                  <a:lnTo>
                    <a:pt x="25663" y="13798"/>
                  </a:lnTo>
                  <a:lnTo>
                    <a:pt x="25663" y="13927"/>
                  </a:lnTo>
                  <a:lnTo>
                    <a:pt x="25792" y="14056"/>
                  </a:lnTo>
                  <a:lnTo>
                    <a:pt x="26694" y="14572"/>
                  </a:lnTo>
                  <a:lnTo>
                    <a:pt x="26823" y="14572"/>
                  </a:lnTo>
                  <a:lnTo>
                    <a:pt x="27081" y="14443"/>
                  </a:lnTo>
                  <a:lnTo>
                    <a:pt x="27081" y="14314"/>
                  </a:lnTo>
                  <a:lnTo>
                    <a:pt x="26952" y="14185"/>
                  </a:lnTo>
                  <a:lnTo>
                    <a:pt x="26049" y="13669"/>
                  </a:lnTo>
                  <a:close/>
                  <a:moveTo>
                    <a:pt x="27726" y="14572"/>
                  </a:moveTo>
                  <a:lnTo>
                    <a:pt x="27597" y="14701"/>
                  </a:lnTo>
                  <a:lnTo>
                    <a:pt x="27597" y="14959"/>
                  </a:lnTo>
                  <a:lnTo>
                    <a:pt x="27726" y="15088"/>
                  </a:lnTo>
                  <a:lnTo>
                    <a:pt x="28629" y="15603"/>
                  </a:lnTo>
                  <a:lnTo>
                    <a:pt x="28757" y="15603"/>
                  </a:lnTo>
                  <a:lnTo>
                    <a:pt x="28886" y="15474"/>
                  </a:lnTo>
                  <a:lnTo>
                    <a:pt x="28886" y="15217"/>
                  </a:lnTo>
                  <a:lnTo>
                    <a:pt x="28886" y="15088"/>
                  </a:lnTo>
                  <a:lnTo>
                    <a:pt x="27855" y="14572"/>
                  </a:lnTo>
                  <a:close/>
                  <a:moveTo>
                    <a:pt x="29531" y="15603"/>
                  </a:moveTo>
                  <a:lnTo>
                    <a:pt x="29402" y="15732"/>
                  </a:lnTo>
                  <a:lnTo>
                    <a:pt x="29402" y="15861"/>
                  </a:lnTo>
                  <a:lnTo>
                    <a:pt x="29531" y="16119"/>
                  </a:lnTo>
                  <a:lnTo>
                    <a:pt x="30434" y="16506"/>
                  </a:lnTo>
                  <a:lnTo>
                    <a:pt x="30563" y="16635"/>
                  </a:lnTo>
                  <a:lnTo>
                    <a:pt x="30821" y="16506"/>
                  </a:lnTo>
                  <a:lnTo>
                    <a:pt x="30821" y="16248"/>
                  </a:lnTo>
                  <a:lnTo>
                    <a:pt x="30692" y="16119"/>
                  </a:lnTo>
                  <a:lnTo>
                    <a:pt x="29789" y="15603"/>
                  </a:lnTo>
                  <a:close/>
                  <a:moveTo>
                    <a:pt x="31337" y="16506"/>
                  </a:moveTo>
                  <a:lnTo>
                    <a:pt x="31208" y="16635"/>
                  </a:lnTo>
                  <a:lnTo>
                    <a:pt x="31208" y="16893"/>
                  </a:lnTo>
                  <a:lnTo>
                    <a:pt x="31337" y="17022"/>
                  </a:lnTo>
                  <a:lnTo>
                    <a:pt x="32239" y="17538"/>
                  </a:lnTo>
                  <a:lnTo>
                    <a:pt x="32368" y="17538"/>
                  </a:lnTo>
                  <a:lnTo>
                    <a:pt x="32626" y="17409"/>
                  </a:lnTo>
                  <a:lnTo>
                    <a:pt x="32626" y="17280"/>
                  </a:lnTo>
                  <a:lnTo>
                    <a:pt x="32497" y="17022"/>
                  </a:lnTo>
                  <a:lnTo>
                    <a:pt x="31594" y="16635"/>
                  </a:lnTo>
                  <a:lnTo>
                    <a:pt x="31337" y="16506"/>
                  </a:lnTo>
                  <a:close/>
                  <a:moveTo>
                    <a:pt x="33271" y="17538"/>
                  </a:moveTo>
                  <a:lnTo>
                    <a:pt x="33013" y="17667"/>
                  </a:lnTo>
                  <a:lnTo>
                    <a:pt x="33013" y="17925"/>
                  </a:lnTo>
                  <a:lnTo>
                    <a:pt x="33142" y="18054"/>
                  </a:lnTo>
                  <a:lnTo>
                    <a:pt x="34045" y="18440"/>
                  </a:lnTo>
                  <a:lnTo>
                    <a:pt x="34174" y="18569"/>
                  </a:lnTo>
                  <a:lnTo>
                    <a:pt x="34431" y="18440"/>
                  </a:lnTo>
                  <a:lnTo>
                    <a:pt x="34431" y="18183"/>
                  </a:lnTo>
                  <a:lnTo>
                    <a:pt x="34302" y="18054"/>
                  </a:lnTo>
                  <a:lnTo>
                    <a:pt x="33400" y="17538"/>
                  </a:lnTo>
                  <a:close/>
                  <a:moveTo>
                    <a:pt x="35076" y="18569"/>
                  </a:moveTo>
                  <a:lnTo>
                    <a:pt x="34947" y="18698"/>
                  </a:lnTo>
                  <a:lnTo>
                    <a:pt x="34818" y="18827"/>
                  </a:lnTo>
                  <a:lnTo>
                    <a:pt x="34947" y="18956"/>
                  </a:lnTo>
                  <a:lnTo>
                    <a:pt x="35979" y="19472"/>
                  </a:lnTo>
                  <a:lnTo>
                    <a:pt x="36237" y="19343"/>
                  </a:lnTo>
                  <a:lnTo>
                    <a:pt x="36237" y="19214"/>
                  </a:lnTo>
                  <a:lnTo>
                    <a:pt x="36108" y="19085"/>
                  </a:lnTo>
                  <a:lnTo>
                    <a:pt x="35205" y="18569"/>
                  </a:lnTo>
                  <a:close/>
                  <a:moveTo>
                    <a:pt x="36882" y="19472"/>
                  </a:moveTo>
                  <a:lnTo>
                    <a:pt x="36753" y="19601"/>
                  </a:lnTo>
                  <a:lnTo>
                    <a:pt x="36753" y="19859"/>
                  </a:lnTo>
                  <a:lnTo>
                    <a:pt x="36882" y="19988"/>
                  </a:lnTo>
                  <a:lnTo>
                    <a:pt x="37784" y="20504"/>
                  </a:lnTo>
                  <a:lnTo>
                    <a:pt x="37913" y="20504"/>
                  </a:lnTo>
                  <a:lnTo>
                    <a:pt x="38042" y="20375"/>
                  </a:lnTo>
                  <a:lnTo>
                    <a:pt x="38171" y="20117"/>
                  </a:lnTo>
                  <a:lnTo>
                    <a:pt x="38042" y="19988"/>
                  </a:lnTo>
                  <a:lnTo>
                    <a:pt x="37139" y="19472"/>
                  </a:lnTo>
                  <a:close/>
                  <a:moveTo>
                    <a:pt x="38687" y="20504"/>
                  </a:moveTo>
                  <a:lnTo>
                    <a:pt x="38558" y="20633"/>
                  </a:lnTo>
                  <a:lnTo>
                    <a:pt x="38558" y="20762"/>
                  </a:lnTo>
                  <a:lnTo>
                    <a:pt x="38687" y="20891"/>
                  </a:lnTo>
                  <a:lnTo>
                    <a:pt x="39590" y="21406"/>
                  </a:lnTo>
                  <a:lnTo>
                    <a:pt x="39719" y="21406"/>
                  </a:lnTo>
                  <a:lnTo>
                    <a:pt x="39976" y="21277"/>
                  </a:lnTo>
                  <a:lnTo>
                    <a:pt x="39976" y="21148"/>
                  </a:lnTo>
                  <a:lnTo>
                    <a:pt x="39848" y="21019"/>
                  </a:lnTo>
                  <a:lnTo>
                    <a:pt x="38945" y="20504"/>
                  </a:lnTo>
                  <a:close/>
                  <a:moveTo>
                    <a:pt x="40492" y="21406"/>
                  </a:moveTo>
                  <a:lnTo>
                    <a:pt x="40363" y="21535"/>
                  </a:lnTo>
                  <a:lnTo>
                    <a:pt x="40363" y="21793"/>
                  </a:lnTo>
                  <a:lnTo>
                    <a:pt x="40492" y="21922"/>
                  </a:lnTo>
                  <a:lnTo>
                    <a:pt x="41395" y="22438"/>
                  </a:lnTo>
                  <a:lnTo>
                    <a:pt x="41524" y="22438"/>
                  </a:lnTo>
                  <a:lnTo>
                    <a:pt x="41782" y="22309"/>
                  </a:lnTo>
                  <a:lnTo>
                    <a:pt x="41782" y="22051"/>
                  </a:lnTo>
                  <a:lnTo>
                    <a:pt x="41653" y="21922"/>
                  </a:lnTo>
                  <a:lnTo>
                    <a:pt x="40750" y="21406"/>
                  </a:lnTo>
                  <a:close/>
                  <a:moveTo>
                    <a:pt x="42427" y="22438"/>
                  </a:moveTo>
                  <a:lnTo>
                    <a:pt x="42169" y="22567"/>
                  </a:lnTo>
                  <a:lnTo>
                    <a:pt x="42169" y="22696"/>
                  </a:lnTo>
                  <a:lnTo>
                    <a:pt x="42298" y="22954"/>
                  </a:lnTo>
                  <a:lnTo>
                    <a:pt x="43200" y="23341"/>
                  </a:lnTo>
                  <a:lnTo>
                    <a:pt x="43329" y="23470"/>
                  </a:lnTo>
                  <a:lnTo>
                    <a:pt x="43587" y="23341"/>
                  </a:lnTo>
                  <a:lnTo>
                    <a:pt x="43587" y="23083"/>
                  </a:lnTo>
                  <a:lnTo>
                    <a:pt x="43458" y="22954"/>
                  </a:lnTo>
                  <a:lnTo>
                    <a:pt x="42556" y="22438"/>
                  </a:lnTo>
                  <a:close/>
                  <a:moveTo>
                    <a:pt x="44232" y="23341"/>
                  </a:moveTo>
                  <a:lnTo>
                    <a:pt x="44103" y="23470"/>
                  </a:lnTo>
                  <a:lnTo>
                    <a:pt x="44103" y="23728"/>
                  </a:lnTo>
                  <a:lnTo>
                    <a:pt x="44232" y="23856"/>
                  </a:lnTo>
                  <a:lnTo>
                    <a:pt x="45135" y="24372"/>
                  </a:lnTo>
                  <a:lnTo>
                    <a:pt x="45264" y="24372"/>
                  </a:lnTo>
                  <a:lnTo>
                    <a:pt x="45393" y="24243"/>
                  </a:lnTo>
                  <a:lnTo>
                    <a:pt x="45521" y="24114"/>
                  </a:lnTo>
                  <a:lnTo>
                    <a:pt x="45393" y="23856"/>
                  </a:lnTo>
                  <a:lnTo>
                    <a:pt x="44361" y="23470"/>
                  </a:lnTo>
                  <a:lnTo>
                    <a:pt x="44232" y="2334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6364875" y="2033800"/>
              <a:ext cx="22575" cy="32250"/>
            </a:xfrm>
            <a:custGeom>
              <a:rect b="b" l="l" r="r" t="t"/>
              <a:pathLst>
                <a:path extrusionOk="0" h="1290" w="903">
                  <a:moveTo>
                    <a:pt x="129" y="0"/>
                  </a:moveTo>
                  <a:lnTo>
                    <a:pt x="0" y="129"/>
                  </a:lnTo>
                  <a:lnTo>
                    <a:pt x="0" y="387"/>
                  </a:lnTo>
                  <a:lnTo>
                    <a:pt x="129" y="516"/>
                  </a:lnTo>
                  <a:lnTo>
                    <a:pt x="387" y="645"/>
                  </a:lnTo>
                  <a:lnTo>
                    <a:pt x="387" y="1032"/>
                  </a:lnTo>
                  <a:lnTo>
                    <a:pt x="516" y="1161"/>
                  </a:lnTo>
                  <a:lnTo>
                    <a:pt x="645" y="1290"/>
                  </a:lnTo>
                  <a:lnTo>
                    <a:pt x="903" y="1161"/>
                  </a:lnTo>
                  <a:lnTo>
                    <a:pt x="903" y="1032"/>
                  </a:lnTo>
                  <a:lnTo>
                    <a:pt x="903" y="516"/>
                  </a:lnTo>
                  <a:lnTo>
                    <a:pt x="774" y="258"/>
                  </a:lnTo>
                  <a:lnTo>
                    <a:pt x="387" y="0"/>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6374550" y="2078925"/>
              <a:ext cx="12900" cy="1786050"/>
            </a:xfrm>
            <a:custGeom>
              <a:rect b="b" l="l" r="r" t="t"/>
              <a:pathLst>
                <a:path extrusionOk="0" h="71442" w="516">
                  <a:moveTo>
                    <a:pt x="129" y="1"/>
                  </a:moveTo>
                  <a:lnTo>
                    <a:pt x="0" y="259"/>
                  </a:lnTo>
                  <a:lnTo>
                    <a:pt x="0" y="1290"/>
                  </a:lnTo>
                  <a:lnTo>
                    <a:pt x="129" y="1419"/>
                  </a:lnTo>
                  <a:lnTo>
                    <a:pt x="258" y="1548"/>
                  </a:lnTo>
                  <a:lnTo>
                    <a:pt x="516" y="1419"/>
                  </a:lnTo>
                  <a:lnTo>
                    <a:pt x="516" y="1290"/>
                  </a:lnTo>
                  <a:lnTo>
                    <a:pt x="516" y="259"/>
                  </a:lnTo>
                  <a:lnTo>
                    <a:pt x="516" y="1"/>
                  </a:lnTo>
                  <a:close/>
                  <a:moveTo>
                    <a:pt x="129" y="2064"/>
                  </a:moveTo>
                  <a:lnTo>
                    <a:pt x="0" y="2322"/>
                  </a:lnTo>
                  <a:lnTo>
                    <a:pt x="0" y="3353"/>
                  </a:lnTo>
                  <a:lnTo>
                    <a:pt x="129" y="3482"/>
                  </a:lnTo>
                  <a:lnTo>
                    <a:pt x="258" y="3611"/>
                  </a:lnTo>
                  <a:lnTo>
                    <a:pt x="516" y="3482"/>
                  </a:lnTo>
                  <a:lnTo>
                    <a:pt x="516" y="3353"/>
                  </a:lnTo>
                  <a:lnTo>
                    <a:pt x="516" y="2322"/>
                  </a:lnTo>
                  <a:lnTo>
                    <a:pt x="516" y="2064"/>
                  </a:lnTo>
                  <a:close/>
                  <a:moveTo>
                    <a:pt x="129" y="4127"/>
                  </a:moveTo>
                  <a:lnTo>
                    <a:pt x="0" y="4385"/>
                  </a:lnTo>
                  <a:lnTo>
                    <a:pt x="0" y="5417"/>
                  </a:lnTo>
                  <a:lnTo>
                    <a:pt x="129" y="5546"/>
                  </a:lnTo>
                  <a:lnTo>
                    <a:pt x="258" y="5675"/>
                  </a:lnTo>
                  <a:lnTo>
                    <a:pt x="516" y="5546"/>
                  </a:lnTo>
                  <a:lnTo>
                    <a:pt x="516" y="5417"/>
                  </a:lnTo>
                  <a:lnTo>
                    <a:pt x="516" y="4385"/>
                  </a:lnTo>
                  <a:lnTo>
                    <a:pt x="516" y="4127"/>
                  </a:lnTo>
                  <a:close/>
                  <a:moveTo>
                    <a:pt x="129" y="6190"/>
                  </a:moveTo>
                  <a:lnTo>
                    <a:pt x="0" y="6448"/>
                  </a:lnTo>
                  <a:lnTo>
                    <a:pt x="0" y="7480"/>
                  </a:lnTo>
                  <a:lnTo>
                    <a:pt x="129" y="7609"/>
                  </a:lnTo>
                  <a:lnTo>
                    <a:pt x="258" y="7738"/>
                  </a:lnTo>
                  <a:lnTo>
                    <a:pt x="516" y="7609"/>
                  </a:lnTo>
                  <a:lnTo>
                    <a:pt x="516" y="7480"/>
                  </a:lnTo>
                  <a:lnTo>
                    <a:pt x="516" y="6448"/>
                  </a:lnTo>
                  <a:lnTo>
                    <a:pt x="516" y="6190"/>
                  </a:lnTo>
                  <a:close/>
                  <a:moveTo>
                    <a:pt x="129" y="8254"/>
                  </a:moveTo>
                  <a:lnTo>
                    <a:pt x="0" y="8512"/>
                  </a:lnTo>
                  <a:lnTo>
                    <a:pt x="0" y="9543"/>
                  </a:lnTo>
                  <a:lnTo>
                    <a:pt x="129" y="9672"/>
                  </a:lnTo>
                  <a:lnTo>
                    <a:pt x="258" y="9801"/>
                  </a:lnTo>
                  <a:lnTo>
                    <a:pt x="516" y="9672"/>
                  </a:lnTo>
                  <a:lnTo>
                    <a:pt x="516" y="9543"/>
                  </a:lnTo>
                  <a:lnTo>
                    <a:pt x="516" y="8512"/>
                  </a:lnTo>
                  <a:lnTo>
                    <a:pt x="516" y="8254"/>
                  </a:lnTo>
                  <a:close/>
                  <a:moveTo>
                    <a:pt x="129" y="10317"/>
                  </a:moveTo>
                  <a:lnTo>
                    <a:pt x="0" y="10575"/>
                  </a:lnTo>
                  <a:lnTo>
                    <a:pt x="0" y="11606"/>
                  </a:lnTo>
                  <a:lnTo>
                    <a:pt x="129" y="11735"/>
                  </a:lnTo>
                  <a:lnTo>
                    <a:pt x="258" y="11864"/>
                  </a:lnTo>
                  <a:lnTo>
                    <a:pt x="516" y="11735"/>
                  </a:lnTo>
                  <a:lnTo>
                    <a:pt x="516" y="11606"/>
                  </a:lnTo>
                  <a:lnTo>
                    <a:pt x="516" y="10575"/>
                  </a:lnTo>
                  <a:lnTo>
                    <a:pt x="516" y="10317"/>
                  </a:lnTo>
                  <a:close/>
                  <a:moveTo>
                    <a:pt x="129" y="12380"/>
                  </a:moveTo>
                  <a:lnTo>
                    <a:pt x="0" y="12638"/>
                  </a:lnTo>
                  <a:lnTo>
                    <a:pt x="0" y="13670"/>
                  </a:lnTo>
                  <a:lnTo>
                    <a:pt x="129" y="13799"/>
                  </a:lnTo>
                  <a:lnTo>
                    <a:pt x="258" y="13928"/>
                  </a:lnTo>
                  <a:lnTo>
                    <a:pt x="516" y="13799"/>
                  </a:lnTo>
                  <a:lnTo>
                    <a:pt x="516" y="13670"/>
                  </a:lnTo>
                  <a:lnTo>
                    <a:pt x="516" y="12638"/>
                  </a:lnTo>
                  <a:lnTo>
                    <a:pt x="516" y="12380"/>
                  </a:lnTo>
                  <a:close/>
                  <a:moveTo>
                    <a:pt x="129" y="14443"/>
                  </a:moveTo>
                  <a:lnTo>
                    <a:pt x="0" y="14701"/>
                  </a:lnTo>
                  <a:lnTo>
                    <a:pt x="0" y="15733"/>
                  </a:lnTo>
                  <a:lnTo>
                    <a:pt x="129" y="15862"/>
                  </a:lnTo>
                  <a:lnTo>
                    <a:pt x="258" y="15991"/>
                  </a:lnTo>
                  <a:lnTo>
                    <a:pt x="516" y="15862"/>
                  </a:lnTo>
                  <a:lnTo>
                    <a:pt x="516" y="15733"/>
                  </a:lnTo>
                  <a:lnTo>
                    <a:pt x="516" y="14701"/>
                  </a:lnTo>
                  <a:lnTo>
                    <a:pt x="516" y="14443"/>
                  </a:lnTo>
                  <a:close/>
                  <a:moveTo>
                    <a:pt x="258" y="16378"/>
                  </a:moveTo>
                  <a:lnTo>
                    <a:pt x="129" y="16507"/>
                  </a:lnTo>
                  <a:lnTo>
                    <a:pt x="0" y="16636"/>
                  </a:lnTo>
                  <a:lnTo>
                    <a:pt x="0" y="17667"/>
                  </a:lnTo>
                  <a:lnTo>
                    <a:pt x="129" y="17925"/>
                  </a:lnTo>
                  <a:lnTo>
                    <a:pt x="516" y="17925"/>
                  </a:lnTo>
                  <a:lnTo>
                    <a:pt x="516" y="17667"/>
                  </a:lnTo>
                  <a:lnTo>
                    <a:pt x="516" y="16636"/>
                  </a:lnTo>
                  <a:lnTo>
                    <a:pt x="516" y="16507"/>
                  </a:lnTo>
                  <a:lnTo>
                    <a:pt x="258" y="16378"/>
                  </a:lnTo>
                  <a:close/>
                  <a:moveTo>
                    <a:pt x="258" y="18441"/>
                  </a:moveTo>
                  <a:lnTo>
                    <a:pt x="129" y="18570"/>
                  </a:lnTo>
                  <a:lnTo>
                    <a:pt x="0" y="18699"/>
                  </a:lnTo>
                  <a:lnTo>
                    <a:pt x="0" y="19731"/>
                  </a:lnTo>
                  <a:lnTo>
                    <a:pt x="129" y="19988"/>
                  </a:lnTo>
                  <a:lnTo>
                    <a:pt x="516" y="19988"/>
                  </a:lnTo>
                  <a:lnTo>
                    <a:pt x="516" y="19731"/>
                  </a:lnTo>
                  <a:lnTo>
                    <a:pt x="516" y="18699"/>
                  </a:lnTo>
                  <a:lnTo>
                    <a:pt x="516" y="18570"/>
                  </a:lnTo>
                  <a:lnTo>
                    <a:pt x="258" y="18441"/>
                  </a:lnTo>
                  <a:close/>
                  <a:moveTo>
                    <a:pt x="258" y="20504"/>
                  </a:moveTo>
                  <a:lnTo>
                    <a:pt x="129" y="20633"/>
                  </a:lnTo>
                  <a:lnTo>
                    <a:pt x="0" y="20762"/>
                  </a:lnTo>
                  <a:lnTo>
                    <a:pt x="0" y="21794"/>
                  </a:lnTo>
                  <a:lnTo>
                    <a:pt x="129" y="22052"/>
                  </a:lnTo>
                  <a:lnTo>
                    <a:pt x="516" y="22052"/>
                  </a:lnTo>
                  <a:lnTo>
                    <a:pt x="516" y="21794"/>
                  </a:lnTo>
                  <a:lnTo>
                    <a:pt x="516" y="20762"/>
                  </a:lnTo>
                  <a:lnTo>
                    <a:pt x="516" y="20633"/>
                  </a:lnTo>
                  <a:lnTo>
                    <a:pt x="258" y="20504"/>
                  </a:lnTo>
                  <a:close/>
                  <a:moveTo>
                    <a:pt x="258" y="22568"/>
                  </a:moveTo>
                  <a:lnTo>
                    <a:pt x="129" y="22697"/>
                  </a:lnTo>
                  <a:lnTo>
                    <a:pt x="0" y="22825"/>
                  </a:lnTo>
                  <a:lnTo>
                    <a:pt x="0" y="23857"/>
                  </a:lnTo>
                  <a:lnTo>
                    <a:pt x="129" y="24115"/>
                  </a:lnTo>
                  <a:lnTo>
                    <a:pt x="516" y="24115"/>
                  </a:lnTo>
                  <a:lnTo>
                    <a:pt x="516" y="23857"/>
                  </a:lnTo>
                  <a:lnTo>
                    <a:pt x="516" y="22825"/>
                  </a:lnTo>
                  <a:lnTo>
                    <a:pt x="516" y="22697"/>
                  </a:lnTo>
                  <a:lnTo>
                    <a:pt x="258" y="22568"/>
                  </a:lnTo>
                  <a:close/>
                  <a:moveTo>
                    <a:pt x="258" y="24631"/>
                  </a:moveTo>
                  <a:lnTo>
                    <a:pt x="129" y="24760"/>
                  </a:lnTo>
                  <a:lnTo>
                    <a:pt x="0" y="24889"/>
                  </a:lnTo>
                  <a:lnTo>
                    <a:pt x="0" y="25920"/>
                  </a:lnTo>
                  <a:lnTo>
                    <a:pt x="129" y="26178"/>
                  </a:lnTo>
                  <a:lnTo>
                    <a:pt x="516" y="26178"/>
                  </a:lnTo>
                  <a:lnTo>
                    <a:pt x="516" y="25920"/>
                  </a:lnTo>
                  <a:lnTo>
                    <a:pt x="516" y="24889"/>
                  </a:lnTo>
                  <a:lnTo>
                    <a:pt x="516" y="24760"/>
                  </a:lnTo>
                  <a:lnTo>
                    <a:pt x="258" y="24631"/>
                  </a:lnTo>
                  <a:close/>
                  <a:moveTo>
                    <a:pt x="258" y="26694"/>
                  </a:moveTo>
                  <a:lnTo>
                    <a:pt x="129" y="26823"/>
                  </a:lnTo>
                  <a:lnTo>
                    <a:pt x="0" y="26952"/>
                  </a:lnTo>
                  <a:lnTo>
                    <a:pt x="0" y="27984"/>
                  </a:lnTo>
                  <a:lnTo>
                    <a:pt x="129" y="28242"/>
                  </a:lnTo>
                  <a:lnTo>
                    <a:pt x="516" y="28242"/>
                  </a:lnTo>
                  <a:lnTo>
                    <a:pt x="516" y="27984"/>
                  </a:lnTo>
                  <a:lnTo>
                    <a:pt x="516" y="26952"/>
                  </a:lnTo>
                  <a:lnTo>
                    <a:pt x="516" y="26823"/>
                  </a:lnTo>
                  <a:lnTo>
                    <a:pt x="258" y="26694"/>
                  </a:lnTo>
                  <a:close/>
                  <a:moveTo>
                    <a:pt x="258" y="28757"/>
                  </a:moveTo>
                  <a:lnTo>
                    <a:pt x="129" y="28886"/>
                  </a:lnTo>
                  <a:lnTo>
                    <a:pt x="0" y="29015"/>
                  </a:lnTo>
                  <a:lnTo>
                    <a:pt x="0" y="30047"/>
                  </a:lnTo>
                  <a:lnTo>
                    <a:pt x="129" y="30305"/>
                  </a:lnTo>
                  <a:lnTo>
                    <a:pt x="516" y="30305"/>
                  </a:lnTo>
                  <a:lnTo>
                    <a:pt x="516" y="30047"/>
                  </a:lnTo>
                  <a:lnTo>
                    <a:pt x="516" y="29015"/>
                  </a:lnTo>
                  <a:lnTo>
                    <a:pt x="516" y="28886"/>
                  </a:lnTo>
                  <a:lnTo>
                    <a:pt x="258" y="28757"/>
                  </a:lnTo>
                  <a:close/>
                  <a:moveTo>
                    <a:pt x="258" y="30821"/>
                  </a:moveTo>
                  <a:lnTo>
                    <a:pt x="129" y="30950"/>
                  </a:lnTo>
                  <a:lnTo>
                    <a:pt x="0" y="31079"/>
                  </a:lnTo>
                  <a:lnTo>
                    <a:pt x="0" y="32110"/>
                  </a:lnTo>
                  <a:lnTo>
                    <a:pt x="129" y="32368"/>
                  </a:lnTo>
                  <a:lnTo>
                    <a:pt x="516" y="32368"/>
                  </a:lnTo>
                  <a:lnTo>
                    <a:pt x="516" y="32110"/>
                  </a:lnTo>
                  <a:lnTo>
                    <a:pt x="516" y="31079"/>
                  </a:lnTo>
                  <a:lnTo>
                    <a:pt x="516" y="30950"/>
                  </a:lnTo>
                  <a:lnTo>
                    <a:pt x="258" y="30821"/>
                  </a:lnTo>
                  <a:close/>
                  <a:moveTo>
                    <a:pt x="258" y="32884"/>
                  </a:moveTo>
                  <a:lnTo>
                    <a:pt x="129" y="33013"/>
                  </a:lnTo>
                  <a:lnTo>
                    <a:pt x="0" y="33142"/>
                  </a:lnTo>
                  <a:lnTo>
                    <a:pt x="0" y="34173"/>
                  </a:lnTo>
                  <a:lnTo>
                    <a:pt x="129" y="34431"/>
                  </a:lnTo>
                  <a:lnTo>
                    <a:pt x="516" y="34431"/>
                  </a:lnTo>
                  <a:lnTo>
                    <a:pt x="516" y="34173"/>
                  </a:lnTo>
                  <a:lnTo>
                    <a:pt x="516" y="33142"/>
                  </a:lnTo>
                  <a:lnTo>
                    <a:pt x="516" y="33013"/>
                  </a:lnTo>
                  <a:lnTo>
                    <a:pt x="258" y="32884"/>
                  </a:lnTo>
                  <a:close/>
                  <a:moveTo>
                    <a:pt x="258" y="34947"/>
                  </a:moveTo>
                  <a:lnTo>
                    <a:pt x="129" y="35076"/>
                  </a:lnTo>
                  <a:lnTo>
                    <a:pt x="0" y="35205"/>
                  </a:lnTo>
                  <a:lnTo>
                    <a:pt x="0" y="36237"/>
                  </a:lnTo>
                  <a:lnTo>
                    <a:pt x="129" y="36495"/>
                  </a:lnTo>
                  <a:lnTo>
                    <a:pt x="516" y="36495"/>
                  </a:lnTo>
                  <a:lnTo>
                    <a:pt x="516" y="36237"/>
                  </a:lnTo>
                  <a:lnTo>
                    <a:pt x="516" y="35205"/>
                  </a:lnTo>
                  <a:lnTo>
                    <a:pt x="516" y="35076"/>
                  </a:lnTo>
                  <a:lnTo>
                    <a:pt x="258" y="34947"/>
                  </a:lnTo>
                  <a:close/>
                  <a:moveTo>
                    <a:pt x="258" y="37010"/>
                  </a:moveTo>
                  <a:lnTo>
                    <a:pt x="129" y="37139"/>
                  </a:lnTo>
                  <a:lnTo>
                    <a:pt x="0" y="37268"/>
                  </a:lnTo>
                  <a:lnTo>
                    <a:pt x="0" y="38300"/>
                  </a:lnTo>
                  <a:lnTo>
                    <a:pt x="129" y="38558"/>
                  </a:lnTo>
                  <a:lnTo>
                    <a:pt x="516" y="38558"/>
                  </a:lnTo>
                  <a:lnTo>
                    <a:pt x="516" y="38300"/>
                  </a:lnTo>
                  <a:lnTo>
                    <a:pt x="516" y="37268"/>
                  </a:lnTo>
                  <a:lnTo>
                    <a:pt x="516" y="37139"/>
                  </a:lnTo>
                  <a:lnTo>
                    <a:pt x="258" y="37010"/>
                  </a:lnTo>
                  <a:close/>
                  <a:moveTo>
                    <a:pt x="258" y="39074"/>
                  </a:moveTo>
                  <a:lnTo>
                    <a:pt x="129" y="39203"/>
                  </a:lnTo>
                  <a:lnTo>
                    <a:pt x="0" y="39332"/>
                  </a:lnTo>
                  <a:lnTo>
                    <a:pt x="0" y="40363"/>
                  </a:lnTo>
                  <a:lnTo>
                    <a:pt x="129" y="40492"/>
                  </a:lnTo>
                  <a:lnTo>
                    <a:pt x="258" y="40621"/>
                  </a:lnTo>
                  <a:lnTo>
                    <a:pt x="516" y="40492"/>
                  </a:lnTo>
                  <a:lnTo>
                    <a:pt x="516" y="40363"/>
                  </a:lnTo>
                  <a:lnTo>
                    <a:pt x="516" y="39332"/>
                  </a:lnTo>
                  <a:lnTo>
                    <a:pt x="516" y="39203"/>
                  </a:lnTo>
                  <a:lnTo>
                    <a:pt x="258" y="39074"/>
                  </a:lnTo>
                  <a:close/>
                  <a:moveTo>
                    <a:pt x="258" y="41137"/>
                  </a:moveTo>
                  <a:lnTo>
                    <a:pt x="129" y="41266"/>
                  </a:lnTo>
                  <a:lnTo>
                    <a:pt x="0" y="41395"/>
                  </a:lnTo>
                  <a:lnTo>
                    <a:pt x="0" y="42426"/>
                  </a:lnTo>
                  <a:lnTo>
                    <a:pt x="129" y="42555"/>
                  </a:lnTo>
                  <a:lnTo>
                    <a:pt x="258" y="42684"/>
                  </a:lnTo>
                  <a:lnTo>
                    <a:pt x="516" y="42555"/>
                  </a:lnTo>
                  <a:lnTo>
                    <a:pt x="516" y="42426"/>
                  </a:lnTo>
                  <a:lnTo>
                    <a:pt x="516" y="41395"/>
                  </a:lnTo>
                  <a:lnTo>
                    <a:pt x="516" y="41266"/>
                  </a:lnTo>
                  <a:lnTo>
                    <a:pt x="258" y="41137"/>
                  </a:lnTo>
                  <a:close/>
                  <a:moveTo>
                    <a:pt x="258" y="43200"/>
                  </a:moveTo>
                  <a:lnTo>
                    <a:pt x="129" y="43329"/>
                  </a:lnTo>
                  <a:lnTo>
                    <a:pt x="0" y="43458"/>
                  </a:lnTo>
                  <a:lnTo>
                    <a:pt x="0" y="44490"/>
                  </a:lnTo>
                  <a:lnTo>
                    <a:pt x="129" y="44619"/>
                  </a:lnTo>
                  <a:lnTo>
                    <a:pt x="258" y="44748"/>
                  </a:lnTo>
                  <a:lnTo>
                    <a:pt x="516" y="44619"/>
                  </a:lnTo>
                  <a:lnTo>
                    <a:pt x="516" y="44490"/>
                  </a:lnTo>
                  <a:lnTo>
                    <a:pt x="516" y="43458"/>
                  </a:lnTo>
                  <a:lnTo>
                    <a:pt x="516" y="43329"/>
                  </a:lnTo>
                  <a:lnTo>
                    <a:pt x="258" y="43200"/>
                  </a:lnTo>
                  <a:close/>
                  <a:moveTo>
                    <a:pt x="258" y="45263"/>
                  </a:moveTo>
                  <a:lnTo>
                    <a:pt x="129" y="45392"/>
                  </a:lnTo>
                  <a:lnTo>
                    <a:pt x="0" y="45521"/>
                  </a:lnTo>
                  <a:lnTo>
                    <a:pt x="0" y="46553"/>
                  </a:lnTo>
                  <a:lnTo>
                    <a:pt x="129" y="46682"/>
                  </a:lnTo>
                  <a:lnTo>
                    <a:pt x="258" y="46811"/>
                  </a:lnTo>
                  <a:lnTo>
                    <a:pt x="516" y="46682"/>
                  </a:lnTo>
                  <a:lnTo>
                    <a:pt x="516" y="46553"/>
                  </a:lnTo>
                  <a:lnTo>
                    <a:pt x="516" y="45521"/>
                  </a:lnTo>
                  <a:lnTo>
                    <a:pt x="516" y="45392"/>
                  </a:lnTo>
                  <a:lnTo>
                    <a:pt x="258" y="45263"/>
                  </a:lnTo>
                  <a:close/>
                  <a:moveTo>
                    <a:pt x="258" y="47327"/>
                  </a:moveTo>
                  <a:lnTo>
                    <a:pt x="129" y="47456"/>
                  </a:lnTo>
                  <a:lnTo>
                    <a:pt x="0" y="47585"/>
                  </a:lnTo>
                  <a:lnTo>
                    <a:pt x="0" y="48616"/>
                  </a:lnTo>
                  <a:lnTo>
                    <a:pt x="129" y="48745"/>
                  </a:lnTo>
                  <a:lnTo>
                    <a:pt x="258" y="48874"/>
                  </a:lnTo>
                  <a:lnTo>
                    <a:pt x="516" y="48745"/>
                  </a:lnTo>
                  <a:lnTo>
                    <a:pt x="516" y="48616"/>
                  </a:lnTo>
                  <a:lnTo>
                    <a:pt x="516" y="47585"/>
                  </a:lnTo>
                  <a:lnTo>
                    <a:pt x="516" y="47456"/>
                  </a:lnTo>
                  <a:lnTo>
                    <a:pt x="258" y="47327"/>
                  </a:lnTo>
                  <a:close/>
                  <a:moveTo>
                    <a:pt x="129" y="49390"/>
                  </a:moveTo>
                  <a:lnTo>
                    <a:pt x="0" y="49648"/>
                  </a:lnTo>
                  <a:lnTo>
                    <a:pt x="0" y="50680"/>
                  </a:lnTo>
                  <a:lnTo>
                    <a:pt x="129" y="50808"/>
                  </a:lnTo>
                  <a:lnTo>
                    <a:pt x="258" y="50937"/>
                  </a:lnTo>
                  <a:lnTo>
                    <a:pt x="516" y="50808"/>
                  </a:lnTo>
                  <a:lnTo>
                    <a:pt x="516" y="50680"/>
                  </a:lnTo>
                  <a:lnTo>
                    <a:pt x="516" y="49648"/>
                  </a:lnTo>
                  <a:lnTo>
                    <a:pt x="516" y="49390"/>
                  </a:lnTo>
                  <a:close/>
                  <a:moveTo>
                    <a:pt x="129" y="51453"/>
                  </a:moveTo>
                  <a:lnTo>
                    <a:pt x="0" y="51711"/>
                  </a:lnTo>
                  <a:lnTo>
                    <a:pt x="0" y="52743"/>
                  </a:lnTo>
                  <a:lnTo>
                    <a:pt x="129" y="52872"/>
                  </a:lnTo>
                  <a:lnTo>
                    <a:pt x="258" y="53001"/>
                  </a:lnTo>
                  <a:lnTo>
                    <a:pt x="516" y="52872"/>
                  </a:lnTo>
                  <a:lnTo>
                    <a:pt x="516" y="52743"/>
                  </a:lnTo>
                  <a:lnTo>
                    <a:pt x="516" y="51711"/>
                  </a:lnTo>
                  <a:lnTo>
                    <a:pt x="516" y="51453"/>
                  </a:lnTo>
                  <a:close/>
                  <a:moveTo>
                    <a:pt x="129" y="53517"/>
                  </a:moveTo>
                  <a:lnTo>
                    <a:pt x="0" y="53774"/>
                  </a:lnTo>
                  <a:lnTo>
                    <a:pt x="0" y="54806"/>
                  </a:lnTo>
                  <a:lnTo>
                    <a:pt x="129" y="54935"/>
                  </a:lnTo>
                  <a:lnTo>
                    <a:pt x="258" y="55064"/>
                  </a:lnTo>
                  <a:lnTo>
                    <a:pt x="516" y="54935"/>
                  </a:lnTo>
                  <a:lnTo>
                    <a:pt x="516" y="54806"/>
                  </a:lnTo>
                  <a:lnTo>
                    <a:pt x="516" y="53774"/>
                  </a:lnTo>
                  <a:lnTo>
                    <a:pt x="516" y="53517"/>
                  </a:lnTo>
                  <a:close/>
                  <a:moveTo>
                    <a:pt x="129" y="55580"/>
                  </a:moveTo>
                  <a:lnTo>
                    <a:pt x="0" y="55838"/>
                  </a:lnTo>
                  <a:lnTo>
                    <a:pt x="0" y="56869"/>
                  </a:lnTo>
                  <a:lnTo>
                    <a:pt x="129" y="56998"/>
                  </a:lnTo>
                  <a:lnTo>
                    <a:pt x="258" y="57127"/>
                  </a:lnTo>
                  <a:lnTo>
                    <a:pt x="516" y="56998"/>
                  </a:lnTo>
                  <a:lnTo>
                    <a:pt x="516" y="56869"/>
                  </a:lnTo>
                  <a:lnTo>
                    <a:pt x="516" y="55838"/>
                  </a:lnTo>
                  <a:lnTo>
                    <a:pt x="516" y="55580"/>
                  </a:lnTo>
                  <a:close/>
                  <a:moveTo>
                    <a:pt x="129" y="57643"/>
                  </a:moveTo>
                  <a:lnTo>
                    <a:pt x="0" y="57901"/>
                  </a:lnTo>
                  <a:lnTo>
                    <a:pt x="0" y="58933"/>
                  </a:lnTo>
                  <a:lnTo>
                    <a:pt x="129" y="59062"/>
                  </a:lnTo>
                  <a:lnTo>
                    <a:pt x="258" y="59190"/>
                  </a:lnTo>
                  <a:lnTo>
                    <a:pt x="516" y="59062"/>
                  </a:lnTo>
                  <a:lnTo>
                    <a:pt x="516" y="58933"/>
                  </a:lnTo>
                  <a:lnTo>
                    <a:pt x="516" y="57901"/>
                  </a:lnTo>
                  <a:lnTo>
                    <a:pt x="516" y="57643"/>
                  </a:lnTo>
                  <a:close/>
                  <a:moveTo>
                    <a:pt x="129" y="59706"/>
                  </a:moveTo>
                  <a:lnTo>
                    <a:pt x="0" y="59964"/>
                  </a:lnTo>
                  <a:lnTo>
                    <a:pt x="0" y="60996"/>
                  </a:lnTo>
                  <a:lnTo>
                    <a:pt x="129" y="61125"/>
                  </a:lnTo>
                  <a:lnTo>
                    <a:pt x="258" y="61254"/>
                  </a:lnTo>
                  <a:lnTo>
                    <a:pt x="516" y="61125"/>
                  </a:lnTo>
                  <a:lnTo>
                    <a:pt x="516" y="60996"/>
                  </a:lnTo>
                  <a:lnTo>
                    <a:pt x="516" y="59964"/>
                  </a:lnTo>
                  <a:lnTo>
                    <a:pt x="516" y="59706"/>
                  </a:lnTo>
                  <a:close/>
                  <a:moveTo>
                    <a:pt x="129" y="61770"/>
                  </a:moveTo>
                  <a:lnTo>
                    <a:pt x="0" y="62027"/>
                  </a:lnTo>
                  <a:lnTo>
                    <a:pt x="0" y="63059"/>
                  </a:lnTo>
                  <a:lnTo>
                    <a:pt x="129" y="63188"/>
                  </a:lnTo>
                  <a:lnTo>
                    <a:pt x="258" y="63317"/>
                  </a:lnTo>
                  <a:lnTo>
                    <a:pt x="516" y="63188"/>
                  </a:lnTo>
                  <a:lnTo>
                    <a:pt x="516" y="63059"/>
                  </a:lnTo>
                  <a:lnTo>
                    <a:pt x="516" y="62027"/>
                  </a:lnTo>
                  <a:lnTo>
                    <a:pt x="516" y="61770"/>
                  </a:lnTo>
                  <a:close/>
                  <a:moveTo>
                    <a:pt x="129" y="63833"/>
                  </a:moveTo>
                  <a:lnTo>
                    <a:pt x="0" y="64091"/>
                  </a:lnTo>
                  <a:lnTo>
                    <a:pt x="0" y="65122"/>
                  </a:lnTo>
                  <a:lnTo>
                    <a:pt x="129" y="65251"/>
                  </a:lnTo>
                  <a:lnTo>
                    <a:pt x="258" y="65380"/>
                  </a:lnTo>
                  <a:lnTo>
                    <a:pt x="516" y="65251"/>
                  </a:lnTo>
                  <a:lnTo>
                    <a:pt x="516" y="65122"/>
                  </a:lnTo>
                  <a:lnTo>
                    <a:pt x="516" y="64091"/>
                  </a:lnTo>
                  <a:lnTo>
                    <a:pt x="516" y="63833"/>
                  </a:lnTo>
                  <a:close/>
                  <a:moveTo>
                    <a:pt x="129" y="65896"/>
                  </a:moveTo>
                  <a:lnTo>
                    <a:pt x="0" y="66154"/>
                  </a:lnTo>
                  <a:lnTo>
                    <a:pt x="0" y="67186"/>
                  </a:lnTo>
                  <a:lnTo>
                    <a:pt x="129" y="67315"/>
                  </a:lnTo>
                  <a:lnTo>
                    <a:pt x="258" y="67444"/>
                  </a:lnTo>
                  <a:lnTo>
                    <a:pt x="516" y="67315"/>
                  </a:lnTo>
                  <a:lnTo>
                    <a:pt x="516" y="67186"/>
                  </a:lnTo>
                  <a:lnTo>
                    <a:pt x="516" y="66154"/>
                  </a:lnTo>
                  <a:lnTo>
                    <a:pt x="516" y="65896"/>
                  </a:lnTo>
                  <a:close/>
                  <a:moveTo>
                    <a:pt x="129" y="67959"/>
                  </a:moveTo>
                  <a:lnTo>
                    <a:pt x="0" y="68217"/>
                  </a:lnTo>
                  <a:lnTo>
                    <a:pt x="0" y="69249"/>
                  </a:lnTo>
                  <a:lnTo>
                    <a:pt x="129" y="69378"/>
                  </a:lnTo>
                  <a:lnTo>
                    <a:pt x="258" y="69507"/>
                  </a:lnTo>
                  <a:lnTo>
                    <a:pt x="516" y="69378"/>
                  </a:lnTo>
                  <a:lnTo>
                    <a:pt x="516" y="69249"/>
                  </a:lnTo>
                  <a:lnTo>
                    <a:pt x="516" y="68217"/>
                  </a:lnTo>
                  <a:lnTo>
                    <a:pt x="516" y="67959"/>
                  </a:lnTo>
                  <a:close/>
                  <a:moveTo>
                    <a:pt x="258" y="69894"/>
                  </a:moveTo>
                  <a:lnTo>
                    <a:pt x="129" y="70023"/>
                  </a:lnTo>
                  <a:lnTo>
                    <a:pt x="0" y="70152"/>
                  </a:lnTo>
                  <a:lnTo>
                    <a:pt x="0" y="71183"/>
                  </a:lnTo>
                  <a:lnTo>
                    <a:pt x="129" y="71441"/>
                  </a:lnTo>
                  <a:lnTo>
                    <a:pt x="516" y="71441"/>
                  </a:lnTo>
                  <a:lnTo>
                    <a:pt x="516" y="71183"/>
                  </a:lnTo>
                  <a:lnTo>
                    <a:pt x="516" y="70152"/>
                  </a:lnTo>
                  <a:lnTo>
                    <a:pt x="516" y="70023"/>
                  </a:lnTo>
                  <a:lnTo>
                    <a:pt x="258" y="69894"/>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6374550" y="3877825"/>
              <a:ext cx="12900" cy="25825"/>
            </a:xfrm>
            <a:custGeom>
              <a:rect b="b" l="l" r="r" t="t"/>
              <a:pathLst>
                <a:path extrusionOk="0" h="1033" w="516">
                  <a:moveTo>
                    <a:pt x="258" y="1"/>
                  </a:moveTo>
                  <a:lnTo>
                    <a:pt x="129" y="130"/>
                  </a:lnTo>
                  <a:lnTo>
                    <a:pt x="0" y="259"/>
                  </a:lnTo>
                  <a:lnTo>
                    <a:pt x="0" y="775"/>
                  </a:lnTo>
                  <a:lnTo>
                    <a:pt x="129" y="1033"/>
                  </a:lnTo>
                  <a:lnTo>
                    <a:pt x="516" y="1033"/>
                  </a:lnTo>
                  <a:lnTo>
                    <a:pt x="516" y="775"/>
                  </a:lnTo>
                  <a:lnTo>
                    <a:pt x="516" y="259"/>
                  </a:lnTo>
                  <a:lnTo>
                    <a:pt x="516" y="130"/>
                  </a:lnTo>
                  <a:lnTo>
                    <a:pt x="258"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1477525" y="1640475"/>
              <a:ext cx="12925" cy="25825"/>
            </a:xfrm>
            <a:custGeom>
              <a:rect b="b" l="l" r="r" t="t"/>
              <a:pathLst>
                <a:path extrusionOk="0" h="1033" w="517">
                  <a:moveTo>
                    <a:pt x="258" y="1"/>
                  </a:moveTo>
                  <a:lnTo>
                    <a:pt x="129" y="130"/>
                  </a:lnTo>
                  <a:lnTo>
                    <a:pt x="0" y="259"/>
                  </a:lnTo>
                  <a:lnTo>
                    <a:pt x="0" y="775"/>
                  </a:lnTo>
                  <a:lnTo>
                    <a:pt x="129" y="1033"/>
                  </a:lnTo>
                  <a:lnTo>
                    <a:pt x="516" y="1033"/>
                  </a:lnTo>
                  <a:lnTo>
                    <a:pt x="516" y="775"/>
                  </a:lnTo>
                  <a:lnTo>
                    <a:pt x="516" y="259"/>
                  </a:lnTo>
                  <a:lnTo>
                    <a:pt x="516" y="130"/>
                  </a:lnTo>
                  <a:lnTo>
                    <a:pt x="258"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1477525" y="773275"/>
              <a:ext cx="12925" cy="854350"/>
            </a:xfrm>
            <a:custGeom>
              <a:rect b="b" l="l" r="r" t="t"/>
              <a:pathLst>
                <a:path extrusionOk="0" h="34174" w="517">
                  <a:moveTo>
                    <a:pt x="258" y="0"/>
                  </a:moveTo>
                  <a:lnTo>
                    <a:pt x="129" y="129"/>
                  </a:lnTo>
                  <a:lnTo>
                    <a:pt x="0" y="258"/>
                  </a:lnTo>
                  <a:lnTo>
                    <a:pt x="0" y="1290"/>
                  </a:lnTo>
                  <a:lnTo>
                    <a:pt x="129" y="1548"/>
                  </a:lnTo>
                  <a:lnTo>
                    <a:pt x="516" y="1548"/>
                  </a:lnTo>
                  <a:lnTo>
                    <a:pt x="516" y="1290"/>
                  </a:lnTo>
                  <a:lnTo>
                    <a:pt x="516" y="258"/>
                  </a:lnTo>
                  <a:lnTo>
                    <a:pt x="516" y="129"/>
                  </a:lnTo>
                  <a:lnTo>
                    <a:pt x="258" y="0"/>
                  </a:lnTo>
                  <a:close/>
                  <a:moveTo>
                    <a:pt x="258" y="2064"/>
                  </a:moveTo>
                  <a:lnTo>
                    <a:pt x="129" y="2193"/>
                  </a:lnTo>
                  <a:lnTo>
                    <a:pt x="0" y="2322"/>
                  </a:lnTo>
                  <a:lnTo>
                    <a:pt x="0" y="3353"/>
                  </a:lnTo>
                  <a:lnTo>
                    <a:pt x="129" y="3482"/>
                  </a:lnTo>
                  <a:lnTo>
                    <a:pt x="258" y="3611"/>
                  </a:lnTo>
                  <a:lnTo>
                    <a:pt x="516" y="3482"/>
                  </a:lnTo>
                  <a:lnTo>
                    <a:pt x="516" y="3353"/>
                  </a:lnTo>
                  <a:lnTo>
                    <a:pt x="516" y="2322"/>
                  </a:lnTo>
                  <a:lnTo>
                    <a:pt x="516" y="2193"/>
                  </a:lnTo>
                  <a:lnTo>
                    <a:pt x="258" y="2064"/>
                  </a:lnTo>
                  <a:close/>
                  <a:moveTo>
                    <a:pt x="258" y="4127"/>
                  </a:moveTo>
                  <a:lnTo>
                    <a:pt x="129" y="4256"/>
                  </a:lnTo>
                  <a:lnTo>
                    <a:pt x="0" y="4385"/>
                  </a:lnTo>
                  <a:lnTo>
                    <a:pt x="0" y="5416"/>
                  </a:lnTo>
                  <a:lnTo>
                    <a:pt x="129" y="5545"/>
                  </a:lnTo>
                  <a:lnTo>
                    <a:pt x="258" y="5674"/>
                  </a:lnTo>
                  <a:lnTo>
                    <a:pt x="516" y="5545"/>
                  </a:lnTo>
                  <a:lnTo>
                    <a:pt x="516" y="5416"/>
                  </a:lnTo>
                  <a:lnTo>
                    <a:pt x="516" y="4385"/>
                  </a:lnTo>
                  <a:lnTo>
                    <a:pt x="516" y="4256"/>
                  </a:lnTo>
                  <a:lnTo>
                    <a:pt x="258" y="4127"/>
                  </a:lnTo>
                  <a:close/>
                  <a:moveTo>
                    <a:pt x="129" y="6190"/>
                  </a:moveTo>
                  <a:lnTo>
                    <a:pt x="0" y="6448"/>
                  </a:lnTo>
                  <a:lnTo>
                    <a:pt x="0" y="7480"/>
                  </a:lnTo>
                  <a:lnTo>
                    <a:pt x="129" y="7609"/>
                  </a:lnTo>
                  <a:lnTo>
                    <a:pt x="258" y="7738"/>
                  </a:lnTo>
                  <a:lnTo>
                    <a:pt x="516" y="7609"/>
                  </a:lnTo>
                  <a:lnTo>
                    <a:pt x="516" y="7480"/>
                  </a:lnTo>
                  <a:lnTo>
                    <a:pt x="516" y="6448"/>
                  </a:lnTo>
                  <a:lnTo>
                    <a:pt x="516" y="6190"/>
                  </a:lnTo>
                  <a:close/>
                  <a:moveTo>
                    <a:pt x="129" y="8253"/>
                  </a:moveTo>
                  <a:lnTo>
                    <a:pt x="0" y="8511"/>
                  </a:lnTo>
                  <a:lnTo>
                    <a:pt x="0" y="9414"/>
                  </a:lnTo>
                  <a:lnTo>
                    <a:pt x="129" y="9672"/>
                  </a:lnTo>
                  <a:lnTo>
                    <a:pt x="516" y="9672"/>
                  </a:lnTo>
                  <a:lnTo>
                    <a:pt x="516" y="9414"/>
                  </a:lnTo>
                  <a:lnTo>
                    <a:pt x="516" y="8511"/>
                  </a:lnTo>
                  <a:lnTo>
                    <a:pt x="516" y="8253"/>
                  </a:lnTo>
                  <a:close/>
                  <a:moveTo>
                    <a:pt x="258" y="10188"/>
                  </a:moveTo>
                  <a:lnTo>
                    <a:pt x="129" y="10317"/>
                  </a:lnTo>
                  <a:lnTo>
                    <a:pt x="0" y="10446"/>
                  </a:lnTo>
                  <a:lnTo>
                    <a:pt x="0" y="11477"/>
                  </a:lnTo>
                  <a:lnTo>
                    <a:pt x="129" y="11735"/>
                  </a:lnTo>
                  <a:lnTo>
                    <a:pt x="516" y="11735"/>
                  </a:lnTo>
                  <a:lnTo>
                    <a:pt x="516" y="11477"/>
                  </a:lnTo>
                  <a:lnTo>
                    <a:pt x="516" y="10446"/>
                  </a:lnTo>
                  <a:lnTo>
                    <a:pt x="516" y="10317"/>
                  </a:lnTo>
                  <a:lnTo>
                    <a:pt x="258" y="10188"/>
                  </a:lnTo>
                  <a:close/>
                  <a:moveTo>
                    <a:pt x="258" y="12251"/>
                  </a:moveTo>
                  <a:lnTo>
                    <a:pt x="129" y="12380"/>
                  </a:lnTo>
                  <a:lnTo>
                    <a:pt x="0" y="12509"/>
                  </a:lnTo>
                  <a:lnTo>
                    <a:pt x="0" y="13540"/>
                  </a:lnTo>
                  <a:lnTo>
                    <a:pt x="129" y="13798"/>
                  </a:lnTo>
                  <a:lnTo>
                    <a:pt x="516" y="13798"/>
                  </a:lnTo>
                  <a:lnTo>
                    <a:pt x="516" y="13540"/>
                  </a:lnTo>
                  <a:lnTo>
                    <a:pt x="516" y="12509"/>
                  </a:lnTo>
                  <a:lnTo>
                    <a:pt x="516" y="12380"/>
                  </a:lnTo>
                  <a:lnTo>
                    <a:pt x="258" y="12251"/>
                  </a:lnTo>
                  <a:close/>
                  <a:moveTo>
                    <a:pt x="258" y="14314"/>
                  </a:moveTo>
                  <a:lnTo>
                    <a:pt x="129" y="14443"/>
                  </a:lnTo>
                  <a:lnTo>
                    <a:pt x="0" y="14572"/>
                  </a:lnTo>
                  <a:lnTo>
                    <a:pt x="0" y="15604"/>
                  </a:lnTo>
                  <a:lnTo>
                    <a:pt x="129" y="15733"/>
                  </a:lnTo>
                  <a:lnTo>
                    <a:pt x="258" y="15862"/>
                  </a:lnTo>
                  <a:lnTo>
                    <a:pt x="516" y="15733"/>
                  </a:lnTo>
                  <a:lnTo>
                    <a:pt x="516" y="15604"/>
                  </a:lnTo>
                  <a:lnTo>
                    <a:pt x="516" y="14572"/>
                  </a:lnTo>
                  <a:lnTo>
                    <a:pt x="516" y="14443"/>
                  </a:lnTo>
                  <a:lnTo>
                    <a:pt x="258" y="14314"/>
                  </a:lnTo>
                  <a:close/>
                  <a:moveTo>
                    <a:pt x="129" y="16377"/>
                  </a:moveTo>
                  <a:lnTo>
                    <a:pt x="0" y="16635"/>
                  </a:lnTo>
                  <a:lnTo>
                    <a:pt x="0" y="17667"/>
                  </a:lnTo>
                  <a:lnTo>
                    <a:pt x="129" y="17796"/>
                  </a:lnTo>
                  <a:lnTo>
                    <a:pt x="258" y="17925"/>
                  </a:lnTo>
                  <a:lnTo>
                    <a:pt x="516" y="17796"/>
                  </a:lnTo>
                  <a:lnTo>
                    <a:pt x="516" y="17667"/>
                  </a:lnTo>
                  <a:lnTo>
                    <a:pt x="516" y="16635"/>
                  </a:lnTo>
                  <a:lnTo>
                    <a:pt x="516" y="16377"/>
                  </a:lnTo>
                  <a:close/>
                  <a:moveTo>
                    <a:pt x="129" y="18441"/>
                  </a:moveTo>
                  <a:lnTo>
                    <a:pt x="0" y="18699"/>
                  </a:lnTo>
                  <a:lnTo>
                    <a:pt x="0" y="19730"/>
                  </a:lnTo>
                  <a:lnTo>
                    <a:pt x="129" y="19859"/>
                  </a:lnTo>
                  <a:lnTo>
                    <a:pt x="258" y="19988"/>
                  </a:lnTo>
                  <a:lnTo>
                    <a:pt x="516" y="19859"/>
                  </a:lnTo>
                  <a:lnTo>
                    <a:pt x="516" y="19730"/>
                  </a:lnTo>
                  <a:lnTo>
                    <a:pt x="516" y="18699"/>
                  </a:lnTo>
                  <a:lnTo>
                    <a:pt x="516" y="18441"/>
                  </a:lnTo>
                  <a:close/>
                  <a:moveTo>
                    <a:pt x="258" y="20375"/>
                  </a:moveTo>
                  <a:lnTo>
                    <a:pt x="129" y="20504"/>
                  </a:lnTo>
                  <a:lnTo>
                    <a:pt x="0" y="20633"/>
                  </a:lnTo>
                  <a:lnTo>
                    <a:pt x="0" y="21665"/>
                  </a:lnTo>
                  <a:lnTo>
                    <a:pt x="129" y="21922"/>
                  </a:lnTo>
                  <a:lnTo>
                    <a:pt x="516" y="21922"/>
                  </a:lnTo>
                  <a:lnTo>
                    <a:pt x="516" y="21665"/>
                  </a:lnTo>
                  <a:lnTo>
                    <a:pt x="516" y="20633"/>
                  </a:lnTo>
                  <a:lnTo>
                    <a:pt x="516" y="20504"/>
                  </a:lnTo>
                  <a:lnTo>
                    <a:pt x="258" y="20375"/>
                  </a:lnTo>
                  <a:close/>
                  <a:moveTo>
                    <a:pt x="258" y="22438"/>
                  </a:moveTo>
                  <a:lnTo>
                    <a:pt x="129" y="22567"/>
                  </a:lnTo>
                  <a:lnTo>
                    <a:pt x="0" y="22696"/>
                  </a:lnTo>
                  <a:lnTo>
                    <a:pt x="0" y="23728"/>
                  </a:lnTo>
                  <a:lnTo>
                    <a:pt x="129" y="23986"/>
                  </a:lnTo>
                  <a:lnTo>
                    <a:pt x="516" y="23986"/>
                  </a:lnTo>
                  <a:lnTo>
                    <a:pt x="516" y="23728"/>
                  </a:lnTo>
                  <a:lnTo>
                    <a:pt x="516" y="22696"/>
                  </a:lnTo>
                  <a:lnTo>
                    <a:pt x="516" y="22567"/>
                  </a:lnTo>
                  <a:lnTo>
                    <a:pt x="258" y="22438"/>
                  </a:lnTo>
                  <a:close/>
                  <a:moveTo>
                    <a:pt x="258" y="24502"/>
                  </a:moveTo>
                  <a:lnTo>
                    <a:pt x="129" y="24631"/>
                  </a:lnTo>
                  <a:lnTo>
                    <a:pt x="0" y="24759"/>
                  </a:lnTo>
                  <a:lnTo>
                    <a:pt x="0" y="25791"/>
                  </a:lnTo>
                  <a:lnTo>
                    <a:pt x="129" y="25920"/>
                  </a:lnTo>
                  <a:lnTo>
                    <a:pt x="258" y="26049"/>
                  </a:lnTo>
                  <a:lnTo>
                    <a:pt x="516" y="25920"/>
                  </a:lnTo>
                  <a:lnTo>
                    <a:pt x="516" y="25791"/>
                  </a:lnTo>
                  <a:lnTo>
                    <a:pt x="516" y="24759"/>
                  </a:lnTo>
                  <a:lnTo>
                    <a:pt x="516" y="24631"/>
                  </a:lnTo>
                  <a:lnTo>
                    <a:pt x="258" y="24502"/>
                  </a:lnTo>
                  <a:close/>
                  <a:moveTo>
                    <a:pt x="129" y="26565"/>
                  </a:moveTo>
                  <a:lnTo>
                    <a:pt x="0" y="26823"/>
                  </a:lnTo>
                  <a:lnTo>
                    <a:pt x="0" y="27854"/>
                  </a:lnTo>
                  <a:lnTo>
                    <a:pt x="129" y="27983"/>
                  </a:lnTo>
                  <a:lnTo>
                    <a:pt x="258" y="28112"/>
                  </a:lnTo>
                  <a:lnTo>
                    <a:pt x="516" y="27983"/>
                  </a:lnTo>
                  <a:lnTo>
                    <a:pt x="516" y="27854"/>
                  </a:lnTo>
                  <a:lnTo>
                    <a:pt x="516" y="26823"/>
                  </a:lnTo>
                  <a:lnTo>
                    <a:pt x="516" y="26565"/>
                  </a:lnTo>
                  <a:close/>
                  <a:moveTo>
                    <a:pt x="129" y="28628"/>
                  </a:moveTo>
                  <a:lnTo>
                    <a:pt x="0" y="28886"/>
                  </a:lnTo>
                  <a:lnTo>
                    <a:pt x="0" y="29918"/>
                  </a:lnTo>
                  <a:lnTo>
                    <a:pt x="129" y="30047"/>
                  </a:lnTo>
                  <a:lnTo>
                    <a:pt x="258" y="30176"/>
                  </a:lnTo>
                  <a:lnTo>
                    <a:pt x="516" y="30047"/>
                  </a:lnTo>
                  <a:lnTo>
                    <a:pt x="516" y="29918"/>
                  </a:lnTo>
                  <a:lnTo>
                    <a:pt x="516" y="28886"/>
                  </a:lnTo>
                  <a:lnTo>
                    <a:pt x="516" y="28628"/>
                  </a:lnTo>
                  <a:close/>
                  <a:moveTo>
                    <a:pt x="258" y="30562"/>
                  </a:moveTo>
                  <a:lnTo>
                    <a:pt x="129" y="30691"/>
                  </a:lnTo>
                  <a:lnTo>
                    <a:pt x="0" y="30820"/>
                  </a:lnTo>
                  <a:lnTo>
                    <a:pt x="0" y="31852"/>
                  </a:lnTo>
                  <a:lnTo>
                    <a:pt x="129" y="32110"/>
                  </a:lnTo>
                  <a:lnTo>
                    <a:pt x="516" y="32110"/>
                  </a:lnTo>
                  <a:lnTo>
                    <a:pt x="516" y="31852"/>
                  </a:lnTo>
                  <a:lnTo>
                    <a:pt x="516" y="30820"/>
                  </a:lnTo>
                  <a:lnTo>
                    <a:pt x="516" y="30691"/>
                  </a:lnTo>
                  <a:lnTo>
                    <a:pt x="258" y="30562"/>
                  </a:lnTo>
                  <a:close/>
                  <a:moveTo>
                    <a:pt x="258" y="32626"/>
                  </a:moveTo>
                  <a:lnTo>
                    <a:pt x="129" y="32755"/>
                  </a:lnTo>
                  <a:lnTo>
                    <a:pt x="0" y="32884"/>
                  </a:lnTo>
                  <a:lnTo>
                    <a:pt x="0" y="33915"/>
                  </a:lnTo>
                  <a:lnTo>
                    <a:pt x="129" y="34173"/>
                  </a:lnTo>
                  <a:lnTo>
                    <a:pt x="516" y="34173"/>
                  </a:lnTo>
                  <a:lnTo>
                    <a:pt x="516" y="33915"/>
                  </a:lnTo>
                  <a:lnTo>
                    <a:pt x="516" y="32884"/>
                  </a:lnTo>
                  <a:lnTo>
                    <a:pt x="516" y="32755"/>
                  </a:lnTo>
                  <a:lnTo>
                    <a:pt x="258" y="32626"/>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1477525" y="731350"/>
              <a:ext cx="25825" cy="29050"/>
            </a:xfrm>
            <a:custGeom>
              <a:rect b="b" l="l" r="r" t="t"/>
              <a:pathLst>
                <a:path extrusionOk="0" h="1162" w="1033">
                  <a:moveTo>
                    <a:pt x="645" y="1"/>
                  </a:moveTo>
                  <a:lnTo>
                    <a:pt x="129" y="259"/>
                  </a:lnTo>
                  <a:lnTo>
                    <a:pt x="0" y="388"/>
                  </a:lnTo>
                  <a:lnTo>
                    <a:pt x="0" y="904"/>
                  </a:lnTo>
                  <a:lnTo>
                    <a:pt x="129" y="1162"/>
                  </a:lnTo>
                  <a:lnTo>
                    <a:pt x="516" y="1162"/>
                  </a:lnTo>
                  <a:lnTo>
                    <a:pt x="516" y="904"/>
                  </a:lnTo>
                  <a:lnTo>
                    <a:pt x="516" y="646"/>
                  </a:lnTo>
                  <a:lnTo>
                    <a:pt x="903" y="388"/>
                  </a:lnTo>
                  <a:lnTo>
                    <a:pt x="1032" y="259"/>
                  </a:lnTo>
                  <a:lnTo>
                    <a:pt x="1032" y="130"/>
                  </a:lnTo>
                  <a:lnTo>
                    <a:pt x="774"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a:off x="1512975" y="547600"/>
              <a:ext cx="338550" cy="183775"/>
            </a:xfrm>
            <a:custGeom>
              <a:rect b="b" l="l" r="r" t="t"/>
              <a:pathLst>
                <a:path extrusionOk="0" h="7351" w="13542">
                  <a:moveTo>
                    <a:pt x="13154" y="1"/>
                  </a:moveTo>
                  <a:lnTo>
                    <a:pt x="12381" y="516"/>
                  </a:lnTo>
                  <a:lnTo>
                    <a:pt x="12252" y="645"/>
                  </a:lnTo>
                  <a:lnTo>
                    <a:pt x="12252" y="774"/>
                  </a:lnTo>
                  <a:lnTo>
                    <a:pt x="12381" y="1032"/>
                  </a:lnTo>
                  <a:lnTo>
                    <a:pt x="12509" y="903"/>
                  </a:lnTo>
                  <a:lnTo>
                    <a:pt x="13412" y="516"/>
                  </a:lnTo>
                  <a:lnTo>
                    <a:pt x="13541" y="387"/>
                  </a:lnTo>
                  <a:lnTo>
                    <a:pt x="13541" y="130"/>
                  </a:lnTo>
                  <a:lnTo>
                    <a:pt x="13412" y="1"/>
                  </a:lnTo>
                  <a:close/>
                  <a:moveTo>
                    <a:pt x="11478" y="903"/>
                  </a:moveTo>
                  <a:lnTo>
                    <a:pt x="10575" y="1419"/>
                  </a:lnTo>
                  <a:lnTo>
                    <a:pt x="10446" y="1548"/>
                  </a:lnTo>
                  <a:lnTo>
                    <a:pt x="10446" y="1806"/>
                  </a:lnTo>
                  <a:lnTo>
                    <a:pt x="10704" y="1935"/>
                  </a:lnTo>
                  <a:lnTo>
                    <a:pt x="10833" y="1806"/>
                  </a:lnTo>
                  <a:lnTo>
                    <a:pt x="11736" y="1419"/>
                  </a:lnTo>
                  <a:lnTo>
                    <a:pt x="11865" y="1290"/>
                  </a:lnTo>
                  <a:lnTo>
                    <a:pt x="11736" y="1032"/>
                  </a:lnTo>
                  <a:lnTo>
                    <a:pt x="11607" y="903"/>
                  </a:lnTo>
                  <a:close/>
                  <a:moveTo>
                    <a:pt x="9673" y="1806"/>
                  </a:moveTo>
                  <a:lnTo>
                    <a:pt x="8770" y="2322"/>
                  </a:lnTo>
                  <a:lnTo>
                    <a:pt x="8641" y="2451"/>
                  </a:lnTo>
                  <a:lnTo>
                    <a:pt x="8770" y="2709"/>
                  </a:lnTo>
                  <a:lnTo>
                    <a:pt x="8899" y="2838"/>
                  </a:lnTo>
                  <a:lnTo>
                    <a:pt x="9028" y="2709"/>
                  </a:lnTo>
                  <a:lnTo>
                    <a:pt x="9930" y="2322"/>
                  </a:lnTo>
                  <a:lnTo>
                    <a:pt x="10059" y="2193"/>
                  </a:lnTo>
                  <a:lnTo>
                    <a:pt x="10059" y="1935"/>
                  </a:lnTo>
                  <a:lnTo>
                    <a:pt x="9930" y="1806"/>
                  </a:lnTo>
                  <a:close/>
                  <a:moveTo>
                    <a:pt x="7996" y="2709"/>
                  </a:moveTo>
                  <a:lnTo>
                    <a:pt x="7093" y="3224"/>
                  </a:lnTo>
                  <a:lnTo>
                    <a:pt x="6964" y="3353"/>
                  </a:lnTo>
                  <a:lnTo>
                    <a:pt x="6964" y="3611"/>
                  </a:lnTo>
                  <a:lnTo>
                    <a:pt x="7222" y="3740"/>
                  </a:lnTo>
                  <a:lnTo>
                    <a:pt x="7351" y="3740"/>
                  </a:lnTo>
                  <a:lnTo>
                    <a:pt x="8125" y="3224"/>
                  </a:lnTo>
                  <a:lnTo>
                    <a:pt x="8254" y="3095"/>
                  </a:lnTo>
                  <a:lnTo>
                    <a:pt x="8254" y="2838"/>
                  </a:lnTo>
                  <a:lnTo>
                    <a:pt x="8125" y="2709"/>
                  </a:lnTo>
                  <a:close/>
                  <a:moveTo>
                    <a:pt x="6449" y="3611"/>
                  </a:moveTo>
                  <a:lnTo>
                    <a:pt x="6191" y="3740"/>
                  </a:lnTo>
                  <a:lnTo>
                    <a:pt x="5288" y="4127"/>
                  </a:lnTo>
                  <a:lnTo>
                    <a:pt x="5159" y="4256"/>
                  </a:lnTo>
                  <a:lnTo>
                    <a:pt x="5159" y="4514"/>
                  </a:lnTo>
                  <a:lnTo>
                    <a:pt x="5417" y="4643"/>
                  </a:lnTo>
                  <a:lnTo>
                    <a:pt x="5546" y="4643"/>
                  </a:lnTo>
                  <a:lnTo>
                    <a:pt x="6449" y="4127"/>
                  </a:lnTo>
                  <a:lnTo>
                    <a:pt x="6578" y="3998"/>
                  </a:lnTo>
                  <a:lnTo>
                    <a:pt x="6578" y="3740"/>
                  </a:lnTo>
                  <a:lnTo>
                    <a:pt x="6449" y="3611"/>
                  </a:lnTo>
                  <a:close/>
                  <a:moveTo>
                    <a:pt x="4643" y="4514"/>
                  </a:moveTo>
                  <a:lnTo>
                    <a:pt x="4385" y="4643"/>
                  </a:lnTo>
                  <a:lnTo>
                    <a:pt x="3612" y="5030"/>
                  </a:lnTo>
                  <a:lnTo>
                    <a:pt x="3483" y="5159"/>
                  </a:lnTo>
                  <a:lnTo>
                    <a:pt x="3483" y="5417"/>
                  </a:lnTo>
                  <a:lnTo>
                    <a:pt x="3741" y="5546"/>
                  </a:lnTo>
                  <a:lnTo>
                    <a:pt x="3870" y="5546"/>
                  </a:lnTo>
                  <a:lnTo>
                    <a:pt x="4643" y="5030"/>
                  </a:lnTo>
                  <a:lnTo>
                    <a:pt x="4772" y="4901"/>
                  </a:lnTo>
                  <a:lnTo>
                    <a:pt x="4772" y="4643"/>
                  </a:lnTo>
                  <a:lnTo>
                    <a:pt x="4643" y="4514"/>
                  </a:lnTo>
                  <a:close/>
                  <a:moveTo>
                    <a:pt x="2709" y="5546"/>
                  </a:moveTo>
                  <a:lnTo>
                    <a:pt x="1806" y="5932"/>
                  </a:lnTo>
                  <a:lnTo>
                    <a:pt x="1677" y="6061"/>
                  </a:lnTo>
                  <a:lnTo>
                    <a:pt x="1677" y="6319"/>
                  </a:lnTo>
                  <a:lnTo>
                    <a:pt x="1935" y="6448"/>
                  </a:lnTo>
                  <a:lnTo>
                    <a:pt x="2064" y="6448"/>
                  </a:lnTo>
                  <a:lnTo>
                    <a:pt x="2967" y="5932"/>
                  </a:lnTo>
                  <a:lnTo>
                    <a:pt x="3096" y="5803"/>
                  </a:lnTo>
                  <a:lnTo>
                    <a:pt x="3096" y="5675"/>
                  </a:lnTo>
                  <a:lnTo>
                    <a:pt x="2838" y="5546"/>
                  </a:lnTo>
                  <a:close/>
                  <a:moveTo>
                    <a:pt x="904" y="6448"/>
                  </a:moveTo>
                  <a:lnTo>
                    <a:pt x="130" y="6835"/>
                  </a:lnTo>
                  <a:lnTo>
                    <a:pt x="1" y="6964"/>
                  </a:lnTo>
                  <a:lnTo>
                    <a:pt x="1" y="7222"/>
                  </a:lnTo>
                  <a:lnTo>
                    <a:pt x="259" y="7351"/>
                  </a:lnTo>
                  <a:lnTo>
                    <a:pt x="1162" y="6835"/>
                  </a:lnTo>
                  <a:lnTo>
                    <a:pt x="1291" y="6706"/>
                  </a:lnTo>
                  <a:lnTo>
                    <a:pt x="1291" y="6577"/>
                  </a:lnTo>
                  <a:lnTo>
                    <a:pt x="1162" y="6448"/>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1861150" y="531475"/>
              <a:ext cx="22600" cy="16150"/>
            </a:xfrm>
            <a:custGeom>
              <a:rect b="b" l="l" r="r" t="t"/>
              <a:pathLst>
                <a:path extrusionOk="0" h="646" w="904">
                  <a:moveTo>
                    <a:pt x="646" y="1"/>
                  </a:moveTo>
                  <a:lnTo>
                    <a:pt x="130" y="259"/>
                  </a:lnTo>
                  <a:lnTo>
                    <a:pt x="1" y="388"/>
                  </a:lnTo>
                  <a:lnTo>
                    <a:pt x="1" y="517"/>
                  </a:lnTo>
                  <a:lnTo>
                    <a:pt x="130" y="646"/>
                  </a:lnTo>
                  <a:lnTo>
                    <a:pt x="388" y="646"/>
                  </a:lnTo>
                  <a:lnTo>
                    <a:pt x="775" y="388"/>
                  </a:lnTo>
                  <a:lnTo>
                    <a:pt x="904" y="259"/>
                  </a:lnTo>
                  <a:lnTo>
                    <a:pt x="904" y="130"/>
                  </a:lnTo>
                  <a:lnTo>
                    <a:pt x="775" y="1"/>
                  </a:lnTo>
                  <a:close/>
                </a:path>
              </a:pathLst>
            </a:custGeom>
            <a:solidFill>
              <a:srgbClr val="B3D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15"/>
          <p:cNvSpPr txBox="1"/>
          <p:nvPr/>
        </p:nvSpPr>
        <p:spPr>
          <a:xfrm>
            <a:off x="366925" y="1999100"/>
            <a:ext cx="4135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800">
                <a:solidFill>
                  <a:schemeClr val="dk1"/>
                </a:solidFill>
                <a:latin typeface="Merriweather"/>
                <a:ea typeface="Merriweather"/>
                <a:cs typeface="Merriweather"/>
                <a:sym typeface="Merriweather"/>
              </a:rPr>
              <a:t>CONTEXTO</a:t>
            </a:r>
            <a:endParaRPr b="1" sz="48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16"/>
          <p:cNvGrpSpPr/>
          <p:nvPr/>
        </p:nvGrpSpPr>
        <p:grpSpPr>
          <a:xfrm>
            <a:off x="359304" y="1368719"/>
            <a:ext cx="8686871" cy="572700"/>
            <a:chOff x="457204" y="1741500"/>
            <a:chExt cx="8686871" cy="572700"/>
          </a:xfrm>
        </p:grpSpPr>
        <p:sp>
          <p:nvSpPr>
            <p:cNvPr id="352" name="Google Shape;352;p16"/>
            <p:cNvSpPr txBox="1"/>
            <p:nvPr/>
          </p:nvSpPr>
          <p:spPr>
            <a:xfrm>
              <a:off x="4096350" y="1853550"/>
              <a:ext cx="2212500" cy="34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sz="1800">
                <a:solidFill>
                  <a:schemeClr val="dk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chemeClr val="dk1"/>
                </a:buClr>
                <a:buSzPts val="1100"/>
                <a:buFont typeface="Arial"/>
                <a:buNone/>
              </a:pPr>
              <a:r>
                <a:rPr b="1" lang="es" sz="1600">
                  <a:solidFill>
                    <a:schemeClr val="dk1"/>
                  </a:solidFill>
                  <a:latin typeface="Merriweather"/>
                  <a:ea typeface="Merriweather"/>
                  <a:cs typeface="Merriweather"/>
                  <a:sym typeface="Merriweather"/>
                </a:rPr>
                <a:t>ElectroVTRH S.A</a:t>
              </a:r>
              <a:endParaRPr b="1" sz="1600">
                <a:solidFill>
                  <a:schemeClr val="dk1"/>
                </a:solidFill>
                <a:latin typeface="Merriweather"/>
                <a:ea typeface="Merriweather"/>
                <a:cs typeface="Merriweather"/>
                <a:sym typeface="Merriweather"/>
              </a:endParaRPr>
            </a:p>
            <a:p>
              <a:pPr indent="0" lvl="0" marL="0" marR="0" rtl="0" algn="ctr">
                <a:lnSpc>
                  <a:spcPct val="100000"/>
                </a:lnSpc>
                <a:spcBef>
                  <a:spcPts val="0"/>
                </a:spcBef>
                <a:spcAft>
                  <a:spcPts val="0"/>
                </a:spcAft>
                <a:buClr>
                  <a:schemeClr val="dk1"/>
                </a:buClr>
                <a:buSzPts val="1100"/>
                <a:buFont typeface="Arial"/>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353" name="Google Shape;353;p16"/>
            <p:cNvSpPr txBox="1"/>
            <p:nvPr/>
          </p:nvSpPr>
          <p:spPr>
            <a:xfrm>
              <a:off x="6308775" y="1807500"/>
              <a:ext cx="2835300" cy="44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chemeClr val="dk1"/>
                  </a:solidFill>
                  <a:latin typeface="Merriweather"/>
                  <a:ea typeface="Merriweather"/>
                  <a:cs typeface="Merriweather"/>
                  <a:sym typeface="Merriweather"/>
                </a:rPr>
                <a:t>Encargados de estudiar el caso y brindar una solución</a:t>
              </a:r>
              <a:endParaRPr i="0" sz="1200" u="none" cap="none" strike="noStrike">
                <a:solidFill>
                  <a:schemeClr val="dk1"/>
                </a:solidFill>
                <a:latin typeface="Merriweather"/>
                <a:ea typeface="Merriweather"/>
                <a:cs typeface="Merriweather"/>
                <a:sym typeface="Merriweather"/>
              </a:endParaRPr>
            </a:p>
          </p:txBody>
        </p:sp>
        <p:sp>
          <p:nvSpPr>
            <p:cNvPr id="354" name="Google Shape;354;p16"/>
            <p:cNvSpPr/>
            <p:nvPr/>
          </p:nvSpPr>
          <p:spPr>
            <a:xfrm>
              <a:off x="457204" y="1769850"/>
              <a:ext cx="26736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solidFill>
                    <a:schemeClr val="lt1"/>
                  </a:solidFill>
                  <a:latin typeface="Merriweather"/>
                  <a:ea typeface="Merriweather"/>
                  <a:cs typeface="Merriweather"/>
                  <a:sym typeface="Merriweather"/>
                </a:rPr>
                <a:t>Empresa Solicitante</a:t>
              </a:r>
              <a:endParaRPr i="0" sz="1600" u="none" cap="none" strike="noStrike">
                <a:solidFill>
                  <a:srgbClr val="000000"/>
                </a:solidFill>
                <a:latin typeface="Merriweather"/>
                <a:ea typeface="Merriweather"/>
                <a:cs typeface="Merriweather"/>
                <a:sym typeface="Merriweather"/>
              </a:endParaRPr>
            </a:p>
          </p:txBody>
        </p:sp>
        <p:sp>
          <p:nvSpPr>
            <p:cNvPr id="355" name="Google Shape;355;p16"/>
            <p:cNvSpPr/>
            <p:nvPr/>
          </p:nvSpPr>
          <p:spPr>
            <a:xfrm>
              <a:off x="3523650" y="1741500"/>
              <a:ext cx="572700" cy="57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6" name="Google Shape;356;p16"/>
            <p:cNvCxnSpPr>
              <a:stCxn id="354" idx="3"/>
              <a:endCxn id="355" idx="2"/>
            </p:cNvCxnSpPr>
            <p:nvPr/>
          </p:nvCxnSpPr>
          <p:spPr>
            <a:xfrm>
              <a:off x="3130804" y="2027850"/>
              <a:ext cx="392700" cy="0"/>
            </a:xfrm>
            <a:prstGeom prst="straightConnector1">
              <a:avLst/>
            </a:prstGeom>
            <a:noFill/>
            <a:ln cap="flat" cmpd="sng" w="9525">
              <a:solidFill>
                <a:schemeClr val="dk1"/>
              </a:solidFill>
              <a:prstDash val="solid"/>
              <a:round/>
              <a:headEnd len="sm" w="sm" type="none"/>
              <a:tailEnd len="sm" w="sm" type="none"/>
            </a:ln>
          </p:spPr>
        </p:cxnSp>
      </p:grpSp>
      <p:grpSp>
        <p:nvGrpSpPr>
          <p:cNvPr id="357" name="Google Shape;357;p16"/>
          <p:cNvGrpSpPr/>
          <p:nvPr/>
        </p:nvGrpSpPr>
        <p:grpSpPr>
          <a:xfrm>
            <a:off x="507125" y="1979844"/>
            <a:ext cx="8081850" cy="572700"/>
            <a:chOff x="605025" y="2352625"/>
            <a:chExt cx="8081850" cy="572700"/>
          </a:xfrm>
        </p:grpSpPr>
        <p:sp>
          <p:nvSpPr>
            <p:cNvPr id="358" name="Google Shape;358;p16"/>
            <p:cNvSpPr/>
            <p:nvPr/>
          </p:nvSpPr>
          <p:spPr>
            <a:xfrm>
              <a:off x="605025" y="2380975"/>
              <a:ext cx="23781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solidFill>
                    <a:schemeClr val="lt1"/>
                  </a:solidFill>
                  <a:latin typeface="Merriweather"/>
                  <a:ea typeface="Merriweather"/>
                  <a:cs typeface="Merriweather"/>
                  <a:sym typeface="Merriweather"/>
                </a:rPr>
                <a:t>Problemática</a:t>
              </a:r>
              <a:endParaRPr b="1" sz="1600">
                <a:solidFill>
                  <a:schemeClr val="lt1"/>
                </a:solidFill>
                <a:latin typeface="Merriweather"/>
                <a:ea typeface="Merriweather"/>
                <a:cs typeface="Merriweather"/>
                <a:sym typeface="Merriweather"/>
              </a:endParaRPr>
            </a:p>
          </p:txBody>
        </p:sp>
        <p:sp>
          <p:nvSpPr>
            <p:cNvPr id="359" name="Google Shape;359;p16"/>
            <p:cNvSpPr txBox="1"/>
            <p:nvPr/>
          </p:nvSpPr>
          <p:spPr>
            <a:xfrm>
              <a:off x="4096350" y="2464675"/>
              <a:ext cx="2212500" cy="34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s" sz="1600">
                  <a:solidFill>
                    <a:schemeClr val="dk1"/>
                  </a:solidFill>
                  <a:latin typeface="Merriweather"/>
                  <a:ea typeface="Merriweather"/>
                  <a:cs typeface="Merriweather"/>
                  <a:sym typeface="Merriweather"/>
                </a:rPr>
                <a:t>Disponibilidad</a:t>
              </a:r>
              <a:endParaRPr b="1" i="0" sz="1600" u="none" cap="none" strike="noStrike">
                <a:solidFill>
                  <a:schemeClr val="dk1"/>
                </a:solidFill>
                <a:latin typeface="Merriweather"/>
                <a:ea typeface="Merriweather"/>
                <a:cs typeface="Merriweather"/>
                <a:sym typeface="Merriweather"/>
              </a:endParaRPr>
            </a:p>
          </p:txBody>
        </p:sp>
        <p:sp>
          <p:nvSpPr>
            <p:cNvPr id="360" name="Google Shape;360;p16"/>
            <p:cNvSpPr txBox="1"/>
            <p:nvPr/>
          </p:nvSpPr>
          <p:spPr>
            <a:xfrm>
              <a:off x="6308775" y="2418625"/>
              <a:ext cx="2378100" cy="44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chemeClr val="dk1"/>
                  </a:solidFill>
                  <a:latin typeface="Merriweather"/>
                  <a:ea typeface="Merriweather"/>
                  <a:cs typeface="Merriweather"/>
                  <a:sym typeface="Merriweather"/>
                </a:rPr>
                <a:t>Servidores Web y FTP, así como sus servicios</a:t>
              </a:r>
              <a:endParaRPr i="0" sz="1200" u="none" cap="none" strike="noStrike">
                <a:solidFill>
                  <a:schemeClr val="dk1"/>
                </a:solidFill>
                <a:latin typeface="Merriweather"/>
                <a:ea typeface="Merriweather"/>
                <a:cs typeface="Merriweather"/>
                <a:sym typeface="Merriweather"/>
              </a:endParaRPr>
            </a:p>
          </p:txBody>
        </p:sp>
        <p:sp>
          <p:nvSpPr>
            <p:cNvPr id="361" name="Google Shape;361;p16"/>
            <p:cNvSpPr/>
            <p:nvPr/>
          </p:nvSpPr>
          <p:spPr>
            <a:xfrm>
              <a:off x="3523650" y="2352625"/>
              <a:ext cx="572700" cy="57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16"/>
            <p:cNvCxnSpPr>
              <a:stCxn id="358" idx="3"/>
              <a:endCxn id="361" idx="2"/>
            </p:cNvCxnSpPr>
            <p:nvPr/>
          </p:nvCxnSpPr>
          <p:spPr>
            <a:xfrm>
              <a:off x="2983125" y="2638975"/>
              <a:ext cx="540600" cy="0"/>
            </a:xfrm>
            <a:prstGeom prst="straightConnector1">
              <a:avLst/>
            </a:prstGeom>
            <a:noFill/>
            <a:ln cap="flat" cmpd="sng" w="9525">
              <a:solidFill>
                <a:schemeClr val="dk1"/>
              </a:solidFill>
              <a:prstDash val="solid"/>
              <a:round/>
              <a:headEnd len="sm" w="sm" type="none"/>
              <a:tailEnd len="sm" w="sm" type="none"/>
            </a:ln>
          </p:spPr>
        </p:cxnSp>
      </p:grpSp>
      <p:grpSp>
        <p:nvGrpSpPr>
          <p:cNvPr id="363" name="Google Shape;363;p16"/>
          <p:cNvGrpSpPr/>
          <p:nvPr/>
        </p:nvGrpSpPr>
        <p:grpSpPr>
          <a:xfrm>
            <a:off x="668000" y="2590969"/>
            <a:ext cx="7920975" cy="572700"/>
            <a:chOff x="765900" y="2963750"/>
            <a:chExt cx="7920975" cy="572700"/>
          </a:xfrm>
        </p:grpSpPr>
        <p:sp>
          <p:nvSpPr>
            <p:cNvPr id="364" name="Google Shape;364;p16"/>
            <p:cNvSpPr/>
            <p:nvPr/>
          </p:nvSpPr>
          <p:spPr>
            <a:xfrm>
              <a:off x="765900" y="2992100"/>
              <a:ext cx="20562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solidFill>
                    <a:schemeClr val="lt1"/>
                  </a:solidFill>
                  <a:latin typeface="Merriweather"/>
                  <a:ea typeface="Merriweather"/>
                  <a:cs typeface="Merriweather"/>
                  <a:sym typeface="Merriweather"/>
                </a:rPr>
                <a:t>Consecuencias</a:t>
              </a:r>
              <a:endParaRPr i="0" sz="1200" u="none" cap="none" strike="noStrike">
                <a:solidFill>
                  <a:srgbClr val="000000"/>
                </a:solidFill>
                <a:latin typeface="Merriweather"/>
                <a:ea typeface="Merriweather"/>
                <a:cs typeface="Merriweather"/>
                <a:sym typeface="Merriweather"/>
              </a:endParaRPr>
            </a:p>
          </p:txBody>
        </p:sp>
        <p:sp>
          <p:nvSpPr>
            <p:cNvPr id="365" name="Google Shape;365;p16"/>
            <p:cNvSpPr txBox="1"/>
            <p:nvPr/>
          </p:nvSpPr>
          <p:spPr>
            <a:xfrm>
              <a:off x="4096350" y="3075800"/>
              <a:ext cx="2212500" cy="34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s" sz="1600">
                  <a:solidFill>
                    <a:schemeClr val="dk1"/>
                  </a:solidFill>
                  <a:latin typeface="Merriweather"/>
                  <a:ea typeface="Merriweather"/>
                  <a:cs typeface="Merriweather"/>
                  <a:sym typeface="Merriweather"/>
                </a:rPr>
                <a:t>Economía</a:t>
              </a:r>
              <a:endParaRPr b="1" i="0" sz="1600" u="none" cap="none" strike="noStrike">
                <a:solidFill>
                  <a:schemeClr val="dk1"/>
                </a:solidFill>
                <a:latin typeface="Merriweather"/>
                <a:ea typeface="Merriweather"/>
                <a:cs typeface="Merriweather"/>
                <a:sym typeface="Merriweather"/>
              </a:endParaRPr>
            </a:p>
          </p:txBody>
        </p:sp>
        <p:sp>
          <p:nvSpPr>
            <p:cNvPr id="366" name="Google Shape;366;p16"/>
            <p:cNvSpPr txBox="1"/>
            <p:nvPr/>
          </p:nvSpPr>
          <p:spPr>
            <a:xfrm>
              <a:off x="6308775" y="3029750"/>
              <a:ext cx="2378100" cy="44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chemeClr val="dk1"/>
                  </a:solidFill>
                  <a:latin typeface="Merriweather"/>
                  <a:ea typeface="Merriweather"/>
                  <a:cs typeface="Merriweather"/>
                  <a:sym typeface="Merriweather"/>
                </a:rPr>
                <a:t>Pérdidas para la Realtek S.A y sus clientes</a:t>
              </a:r>
              <a:r>
                <a:rPr lang="es" sz="1200">
                  <a:solidFill>
                    <a:schemeClr val="dk1"/>
                  </a:solidFill>
                  <a:latin typeface="Merriweather"/>
                  <a:ea typeface="Merriweather"/>
                  <a:cs typeface="Merriweather"/>
                  <a:sym typeface="Merriweather"/>
                </a:rPr>
                <a:t> </a:t>
              </a:r>
              <a:endParaRPr i="0" sz="1200" u="none" cap="none" strike="noStrike">
                <a:solidFill>
                  <a:schemeClr val="dk1"/>
                </a:solidFill>
                <a:latin typeface="Merriweather"/>
                <a:ea typeface="Merriweather"/>
                <a:cs typeface="Merriweather"/>
                <a:sym typeface="Merriweather"/>
              </a:endParaRPr>
            </a:p>
          </p:txBody>
        </p:sp>
        <p:sp>
          <p:nvSpPr>
            <p:cNvPr id="367" name="Google Shape;367;p16"/>
            <p:cNvSpPr/>
            <p:nvPr/>
          </p:nvSpPr>
          <p:spPr>
            <a:xfrm>
              <a:off x="3523650" y="2963750"/>
              <a:ext cx="572700" cy="57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8" name="Google Shape;368;p16"/>
            <p:cNvCxnSpPr>
              <a:stCxn id="364" idx="3"/>
              <a:endCxn id="367" idx="2"/>
            </p:cNvCxnSpPr>
            <p:nvPr/>
          </p:nvCxnSpPr>
          <p:spPr>
            <a:xfrm>
              <a:off x="2822100" y="3250100"/>
              <a:ext cx="701700" cy="0"/>
            </a:xfrm>
            <a:prstGeom prst="straightConnector1">
              <a:avLst/>
            </a:prstGeom>
            <a:noFill/>
            <a:ln cap="flat" cmpd="sng" w="9525">
              <a:solidFill>
                <a:schemeClr val="dk1"/>
              </a:solidFill>
              <a:prstDash val="solid"/>
              <a:round/>
              <a:headEnd len="sm" w="sm" type="none"/>
              <a:tailEnd len="sm" w="sm" type="none"/>
            </a:ln>
          </p:spPr>
        </p:cxnSp>
      </p:grpSp>
      <p:grpSp>
        <p:nvGrpSpPr>
          <p:cNvPr id="369" name="Google Shape;369;p16"/>
          <p:cNvGrpSpPr/>
          <p:nvPr/>
        </p:nvGrpSpPr>
        <p:grpSpPr>
          <a:xfrm>
            <a:off x="817875" y="3202094"/>
            <a:ext cx="8084900" cy="572700"/>
            <a:chOff x="915775" y="3574875"/>
            <a:chExt cx="8084900" cy="572700"/>
          </a:xfrm>
        </p:grpSpPr>
        <p:sp>
          <p:nvSpPr>
            <p:cNvPr id="370" name="Google Shape;370;p16"/>
            <p:cNvSpPr/>
            <p:nvPr/>
          </p:nvSpPr>
          <p:spPr>
            <a:xfrm>
              <a:off x="915775" y="3603225"/>
              <a:ext cx="17565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solidFill>
                    <a:schemeClr val="lt1"/>
                  </a:solidFill>
                  <a:latin typeface="Merriweather"/>
                  <a:ea typeface="Merriweather"/>
                  <a:cs typeface="Merriweather"/>
                  <a:sym typeface="Merriweather"/>
                </a:rPr>
                <a:t>Solución</a:t>
              </a:r>
              <a:endParaRPr i="0" sz="1600" u="none" cap="none" strike="noStrike">
                <a:solidFill>
                  <a:srgbClr val="000000"/>
                </a:solidFill>
                <a:latin typeface="Merriweather"/>
                <a:ea typeface="Merriweather"/>
                <a:cs typeface="Merriweather"/>
                <a:sym typeface="Merriweather"/>
              </a:endParaRPr>
            </a:p>
          </p:txBody>
        </p:sp>
        <p:sp>
          <p:nvSpPr>
            <p:cNvPr id="371" name="Google Shape;371;p16"/>
            <p:cNvSpPr txBox="1"/>
            <p:nvPr/>
          </p:nvSpPr>
          <p:spPr>
            <a:xfrm>
              <a:off x="4096350" y="3686925"/>
              <a:ext cx="2212500" cy="34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s" sz="1600">
                  <a:solidFill>
                    <a:schemeClr val="dk1"/>
                  </a:solidFill>
                  <a:latin typeface="Merriweather"/>
                  <a:ea typeface="Merriweather"/>
                  <a:cs typeface="Merriweather"/>
                  <a:sym typeface="Merriweather"/>
                </a:rPr>
                <a:t>Plataforma</a:t>
              </a:r>
              <a:endParaRPr b="1" i="0" sz="1600" u="none" cap="none" strike="noStrike">
                <a:solidFill>
                  <a:schemeClr val="dk1"/>
                </a:solidFill>
                <a:latin typeface="Merriweather"/>
                <a:ea typeface="Merriweather"/>
                <a:cs typeface="Merriweather"/>
                <a:sym typeface="Merriweather"/>
              </a:endParaRPr>
            </a:p>
          </p:txBody>
        </p:sp>
        <p:sp>
          <p:nvSpPr>
            <p:cNvPr id="372" name="Google Shape;372;p16"/>
            <p:cNvSpPr txBox="1"/>
            <p:nvPr/>
          </p:nvSpPr>
          <p:spPr>
            <a:xfrm>
              <a:off x="6308775" y="3640875"/>
              <a:ext cx="2691900" cy="44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chemeClr val="dk1"/>
                  </a:solidFill>
                  <a:latin typeface="Merriweather"/>
                  <a:ea typeface="Merriweather"/>
                  <a:cs typeface="Merriweather"/>
                  <a:sym typeface="Merriweather"/>
                </a:rPr>
                <a:t>Implementar una plataforma de monitoreo de infraestructura</a:t>
              </a:r>
              <a:endParaRPr sz="1200">
                <a:solidFill>
                  <a:schemeClr val="dk1"/>
                </a:solidFill>
                <a:latin typeface="Merriweather"/>
                <a:ea typeface="Merriweather"/>
                <a:cs typeface="Merriweather"/>
                <a:sym typeface="Merriweather"/>
              </a:endParaRPr>
            </a:p>
          </p:txBody>
        </p:sp>
        <p:sp>
          <p:nvSpPr>
            <p:cNvPr id="373" name="Google Shape;373;p16"/>
            <p:cNvSpPr/>
            <p:nvPr/>
          </p:nvSpPr>
          <p:spPr>
            <a:xfrm>
              <a:off x="3523650" y="3574875"/>
              <a:ext cx="572700" cy="57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4" name="Google Shape;374;p16"/>
            <p:cNvCxnSpPr>
              <a:stCxn id="370" idx="3"/>
              <a:endCxn id="373" idx="2"/>
            </p:cNvCxnSpPr>
            <p:nvPr/>
          </p:nvCxnSpPr>
          <p:spPr>
            <a:xfrm>
              <a:off x="2672275" y="3861225"/>
              <a:ext cx="851400" cy="0"/>
            </a:xfrm>
            <a:prstGeom prst="straightConnector1">
              <a:avLst/>
            </a:prstGeom>
            <a:noFill/>
            <a:ln cap="flat" cmpd="sng" w="9525">
              <a:solidFill>
                <a:schemeClr val="dk1"/>
              </a:solidFill>
              <a:prstDash val="solid"/>
              <a:round/>
              <a:headEnd len="sm" w="sm" type="none"/>
              <a:tailEnd len="sm" w="sm" type="none"/>
            </a:ln>
          </p:spPr>
        </p:cxnSp>
      </p:grpSp>
      <p:grpSp>
        <p:nvGrpSpPr>
          <p:cNvPr id="375" name="Google Shape;375;p16"/>
          <p:cNvGrpSpPr/>
          <p:nvPr/>
        </p:nvGrpSpPr>
        <p:grpSpPr>
          <a:xfrm>
            <a:off x="1010800" y="3813219"/>
            <a:ext cx="7970875" cy="582006"/>
            <a:chOff x="1108700" y="4186000"/>
            <a:chExt cx="7970875" cy="582006"/>
          </a:xfrm>
        </p:grpSpPr>
        <p:sp>
          <p:nvSpPr>
            <p:cNvPr id="376" name="Google Shape;376;p16"/>
            <p:cNvSpPr/>
            <p:nvPr/>
          </p:nvSpPr>
          <p:spPr>
            <a:xfrm>
              <a:off x="1108700" y="4214350"/>
              <a:ext cx="13707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solidFill>
                    <a:schemeClr val="lt1"/>
                  </a:solidFill>
                  <a:latin typeface="Merriweather"/>
                  <a:ea typeface="Merriweather"/>
                  <a:cs typeface="Merriweather"/>
                  <a:sym typeface="Merriweather"/>
                </a:rPr>
                <a:t>Objetivos</a:t>
              </a:r>
              <a:endParaRPr i="0" sz="1600" u="none" cap="none" strike="noStrike">
                <a:solidFill>
                  <a:srgbClr val="000000"/>
                </a:solidFill>
                <a:latin typeface="Merriweather"/>
                <a:ea typeface="Merriweather"/>
                <a:cs typeface="Merriweather"/>
                <a:sym typeface="Merriweather"/>
              </a:endParaRPr>
            </a:p>
          </p:txBody>
        </p:sp>
        <p:sp>
          <p:nvSpPr>
            <p:cNvPr id="377" name="Google Shape;377;p16"/>
            <p:cNvSpPr txBox="1"/>
            <p:nvPr/>
          </p:nvSpPr>
          <p:spPr>
            <a:xfrm>
              <a:off x="4096350" y="4298050"/>
              <a:ext cx="2212500" cy="34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s" sz="1600">
                  <a:solidFill>
                    <a:schemeClr val="dk1"/>
                  </a:solidFill>
                  <a:latin typeface="Merriweather"/>
                  <a:ea typeface="Merriweather"/>
                  <a:cs typeface="Merriweather"/>
                  <a:sym typeface="Merriweather"/>
                </a:rPr>
                <a:t>Identificar</a:t>
              </a:r>
              <a:endParaRPr b="1" i="0" sz="1600" u="none" cap="none" strike="noStrike">
                <a:solidFill>
                  <a:schemeClr val="dk1"/>
                </a:solidFill>
                <a:latin typeface="Merriweather"/>
                <a:ea typeface="Merriweather"/>
                <a:cs typeface="Merriweather"/>
                <a:sym typeface="Merriweather"/>
              </a:endParaRPr>
            </a:p>
          </p:txBody>
        </p:sp>
        <p:sp>
          <p:nvSpPr>
            <p:cNvPr id="378" name="Google Shape;378;p16"/>
            <p:cNvSpPr txBox="1"/>
            <p:nvPr/>
          </p:nvSpPr>
          <p:spPr>
            <a:xfrm>
              <a:off x="6217875" y="4195306"/>
              <a:ext cx="28617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chemeClr val="dk1"/>
                  </a:solidFill>
                  <a:latin typeface="Merriweather"/>
                  <a:ea typeface="Merriweather"/>
                  <a:cs typeface="Merriweather"/>
                  <a:sym typeface="Merriweather"/>
                </a:rPr>
                <a:t>Posibles fallas usando alertas tempranas que permitan realizar acciones preventivas.</a:t>
              </a:r>
              <a:endParaRPr sz="1200">
                <a:solidFill>
                  <a:schemeClr val="dk1"/>
                </a:solidFill>
                <a:latin typeface="Merriweather"/>
                <a:ea typeface="Merriweather"/>
                <a:cs typeface="Merriweather"/>
                <a:sym typeface="Merriweather"/>
              </a:endParaRPr>
            </a:p>
          </p:txBody>
        </p:sp>
        <p:sp>
          <p:nvSpPr>
            <p:cNvPr id="379" name="Google Shape;379;p16"/>
            <p:cNvSpPr/>
            <p:nvPr/>
          </p:nvSpPr>
          <p:spPr>
            <a:xfrm>
              <a:off x="3523650" y="4186000"/>
              <a:ext cx="572700" cy="57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0" name="Google Shape;380;p16"/>
            <p:cNvCxnSpPr>
              <a:stCxn id="376" idx="3"/>
              <a:endCxn id="379" idx="2"/>
            </p:cNvCxnSpPr>
            <p:nvPr/>
          </p:nvCxnSpPr>
          <p:spPr>
            <a:xfrm>
              <a:off x="2479400" y="4472350"/>
              <a:ext cx="1044300" cy="0"/>
            </a:xfrm>
            <a:prstGeom prst="straightConnector1">
              <a:avLst/>
            </a:prstGeom>
            <a:noFill/>
            <a:ln cap="flat" cmpd="sng" w="9525">
              <a:solidFill>
                <a:schemeClr val="dk1"/>
              </a:solidFill>
              <a:prstDash val="solid"/>
              <a:round/>
              <a:headEnd len="sm" w="sm" type="none"/>
              <a:tailEnd len="sm" w="sm" type="none"/>
            </a:ln>
          </p:spPr>
        </p:cxnSp>
      </p:grpSp>
      <p:grpSp>
        <p:nvGrpSpPr>
          <p:cNvPr id="381" name="Google Shape;381;p16"/>
          <p:cNvGrpSpPr/>
          <p:nvPr/>
        </p:nvGrpSpPr>
        <p:grpSpPr>
          <a:xfrm>
            <a:off x="3503361" y="1443862"/>
            <a:ext cx="417333" cy="422414"/>
            <a:chOff x="9149811" y="2086693"/>
            <a:chExt cx="417333" cy="422414"/>
          </a:xfrm>
        </p:grpSpPr>
        <p:sp>
          <p:nvSpPr>
            <p:cNvPr id="382" name="Google Shape;382;p16"/>
            <p:cNvSpPr/>
            <p:nvPr/>
          </p:nvSpPr>
          <p:spPr>
            <a:xfrm>
              <a:off x="9312856" y="2285749"/>
              <a:ext cx="90065" cy="223358"/>
            </a:xfrm>
            <a:custGeom>
              <a:rect b="b" l="l" r="r" t="t"/>
              <a:pathLst>
                <a:path extrusionOk="0" h="3033" w="1223">
                  <a:moveTo>
                    <a:pt x="620" y="2270"/>
                  </a:moveTo>
                  <a:cubicBezTo>
                    <a:pt x="710" y="2270"/>
                    <a:pt x="783" y="2344"/>
                    <a:pt x="783" y="2434"/>
                  </a:cubicBezTo>
                  <a:cubicBezTo>
                    <a:pt x="783" y="2524"/>
                    <a:pt x="710" y="2597"/>
                    <a:pt x="620" y="2597"/>
                  </a:cubicBezTo>
                  <a:cubicBezTo>
                    <a:pt x="530" y="2597"/>
                    <a:pt x="456" y="2524"/>
                    <a:pt x="456" y="2434"/>
                  </a:cubicBezTo>
                  <a:cubicBezTo>
                    <a:pt x="456" y="2344"/>
                    <a:pt x="530" y="2270"/>
                    <a:pt x="620" y="2270"/>
                  </a:cubicBezTo>
                  <a:close/>
                  <a:moveTo>
                    <a:pt x="406" y="1"/>
                  </a:moveTo>
                  <a:lnTo>
                    <a:pt x="406" y="1876"/>
                  </a:lnTo>
                  <a:cubicBezTo>
                    <a:pt x="163" y="1972"/>
                    <a:pt x="0" y="2208"/>
                    <a:pt x="23" y="2484"/>
                  </a:cubicBezTo>
                  <a:cubicBezTo>
                    <a:pt x="51" y="2777"/>
                    <a:pt x="287" y="3008"/>
                    <a:pt x="580" y="3031"/>
                  </a:cubicBezTo>
                  <a:cubicBezTo>
                    <a:pt x="596" y="3032"/>
                    <a:pt x="612" y="3033"/>
                    <a:pt x="628" y="3033"/>
                  </a:cubicBezTo>
                  <a:cubicBezTo>
                    <a:pt x="956" y="3033"/>
                    <a:pt x="1222" y="2761"/>
                    <a:pt x="1222" y="2434"/>
                  </a:cubicBezTo>
                  <a:cubicBezTo>
                    <a:pt x="1222" y="2180"/>
                    <a:pt x="1065" y="1966"/>
                    <a:pt x="839" y="1876"/>
                  </a:cubicBezTo>
                  <a:lnTo>
                    <a:pt x="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6"/>
            <p:cNvSpPr/>
            <p:nvPr/>
          </p:nvSpPr>
          <p:spPr>
            <a:xfrm>
              <a:off x="9428107" y="2295764"/>
              <a:ext cx="139037" cy="145444"/>
            </a:xfrm>
            <a:custGeom>
              <a:rect b="b" l="l" r="r" t="t"/>
              <a:pathLst>
                <a:path extrusionOk="0" h="1975" w="1888">
                  <a:moveTo>
                    <a:pt x="1273" y="1216"/>
                  </a:moveTo>
                  <a:cubicBezTo>
                    <a:pt x="1364" y="1216"/>
                    <a:pt x="1437" y="1290"/>
                    <a:pt x="1437" y="1380"/>
                  </a:cubicBezTo>
                  <a:cubicBezTo>
                    <a:pt x="1437" y="1470"/>
                    <a:pt x="1364" y="1543"/>
                    <a:pt x="1273" y="1543"/>
                  </a:cubicBezTo>
                  <a:cubicBezTo>
                    <a:pt x="1183" y="1543"/>
                    <a:pt x="1110" y="1470"/>
                    <a:pt x="1110" y="1380"/>
                  </a:cubicBezTo>
                  <a:cubicBezTo>
                    <a:pt x="1110" y="1290"/>
                    <a:pt x="1183" y="1216"/>
                    <a:pt x="1273" y="1216"/>
                  </a:cubicBezTo>
                  <a:close/>
                  <a:moveTo>
                    <a:pt x="1" y="0"/>
                  </a:moveTo>
                  <a:lnTo>
                    <a:pt x="1" y="1594"/>
                  </a:lnTo>
                  <a:lnTo>
                    <a:pt x="710" y="1594"/>
                  </a:lnTo>
                  <a:cubicBezTo>
                    <a:pt x="794" y="1813"/>
                    <a:pt x="1008" y="1974"/>
                    <a:pt x="1259" y="1974"/>
                  </a:cubicBezTo>
                  <a:cubicBezTo>
                    <a:pt x="1278" y="1974"/>
                    <a:pt x="1298" y="1973"/>
                    <a:pt x="1319" y="1971"/>
                  </a:cubicBezTo>
                  <a:cubicBezTo>
                    <a:pt x="1611" y="1949"/>
                    <a:pt x="1842" y="1712"/>
                    <a:pt x="1865" y="1419"/>
                  </a:cubicBezTo>
                  <a:cubicBezTo>
                    <a:pt x="1887" y="1070"/>
                    <a:pt x="1611" y="777"/>
                    <a:pt x="1268" y="777"/>
                  </a:cubicBezTo>
                  <a:cubicBezTo>
                    <a:pt x="1014" y="777"/>
                    <a:pt x="795" y="935"/>
                    <a:pt x="710" y="1160"/>
                  </a:cubicBezTo>
                  <a:lnTo>
                    <a:pt x="434" y="1160"/>
                  </a:lnTo>
                  <a:lnTo>
                    <a:pt x="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6"/>
            <p:cNvSpPr/>
            <p:nvPr/>
          </p:nvSpPr>
          <p:spPr>
            <a:xfrm>
              <a:off x="9149811" y="2295764"/>
              <a:ext cx="139479" cy="145591"/>
            </a:xfrm>
            <a:custGeom>
              <a:rect b="b" l="l" r="r" t="t"/>
              <a:pathLst>
                <a:path extrusionOk="0" h="1977" w="1894">
                  <a:moveTo>
                    <a:pt x="620" y="1216"/>
                  </a:moveTo>
                  <a:cubicBezTo>
                    <a:pt x="711" y="1216"/>
                    <a:pt x="784" y="1290"/>
                    <a:pt x="784" y="1380"/>
                  </a:cubicBezTo>
                  <a:cubicBezTo>
                    <a:pt x="784" y="1470"/>
                    <a:pt x="711" y="1543"/>
                    <a:pt x="620" y="1543"/>
                  </a:cubicBezTo>
                  <a:cubicBezTo>
                    <a:pt x="530" y="1543"/>
                    <a:pt x="457" y="1470"/>
                    <a:pt x="457" y="1380"/>
                  </a:cubicBezTo>
                  <a:cubicBezTo>
                    <a:pt x="457" y="1290"/>
                    <a:pt x="530" y="1216"/>
                    <a:pt x="620" y="1216"/>
                  </a:cubicBezTo>
                  <a:close/>
                  <a:moveTo>
                    <a:pt x="1460" y="0"/>
                  </a:moveTo>
                  <a:lnTo>
                    <a:pt x="1460" y="1160"/>
                  </a:lnTo>
                  <a:lnTo>
                    <a:pt x="1184" y="1160"/>
                  </a:lnTo>
                  <a:cubicBezTo>
                    <a:pt x="1095" y="941"/>
                    <a:pt x="885" y="780"/>
                    <a:pt x="635" y="780"/>
                  </a:cubicBezTo>
                  <a:cubicBezTo>
                    <a:pt x="616" y="780"/>
                    <a:pt x="596" y="781"/>
                    <a:pt x="575" y="783"/>
                  </a:cubicBezTo>
                  <a:cubicBezTo>
                    <a:pt x="283" y="805"/>
                    <a:pt x="52" y="1042"/>
                    <a:pt x="29" y="1335"/>
                  </a:cubicBezTo>
                  <a:cubicBezTo>
                    <a:pt x="1" y="1684"/>
                    <a:pt x="283" y="1977"/>
                    <a:pt x="626" y="1977"/>
                  </a:cubicBezTo>
                  <a:cubicBezTo>
                    <a:pt x="880" y="1977"/>
                    <a:pt x="1094" y="1819"/>
                    <a:pt x="1184" y="1594"/>
                  </a:cubicBezTo>
                  <a:lnTo>
                    <a:pt x="1893" y="1594"/>
                  </a:lnTo>
                  <a:lnTo>
                    <a:pt x="18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6"/>
            <p:cNvSpPr/>
            <p:nvPr/>
          </p:nvSpPr>
          <p:spPr>
            <a:xfrm>
              <a:off x="9159384" y="2086693"/>
              <a:ext cx="398627" cy="238970"/>
            </a:xfrm>
            <a:custGeom>
              <a:rect b="b" l="l" r="r" t="t"/>
              <a:pathLst>
                <a:path extrusionOk="0" h="3245" w="5413">
                  <a:moveTo>
                    <a:pt x="2704" y="1"/>
                  </a:moveTo>
                  <a:cubicBezTo>
                    <a:pt x="2095" y="1"/>
                    <a:pt x="1572" y="384"/>
                    <a:pt x="1363" y="919"/>
                  </a:cubicBezTo>
                  <a:cubicBezTo>
                    <a:pt x="1307" y="907"/>
                    <a:pt x="1251" y="907"/>
                    <a:pt x="1189" y="907"/>
                  </a:cubicBezTo>
                  <a:cubicBezTo>
                    <a:pt x="530" y="907"/>
                    <a:pt x="1" y="1448"/>
                    <a:pt x="23" y="2113"/>
                  </a:cubicBezTo>
                  <a:cubicBezTo>
                    <a:pt x="46" y="2749"/>
                    <a:pt x="575" y="3245"/>
                    <a:pt x="1206" y="3245"/>
                  </a:cubicBezTo>
                  <a:lnTo>
                    <a:pt x="4207" y="3245"/>
                  </a:lnTo>
                  <a:cubicBezTo>
                    <a:pt x="4838" y="3245"/>
                    <a:pt x="5367" y="2749"/>
                    <a:pt x="5390" y="2113"/>
                  </a:cubicBezTo>
                  <a:cubicBezTo>
                    <a:pt x="5412" y="1448"/>
                    <a:pt x="4877" y="907"/>
                    <a:pt x="4219" y="907"/>
                  </a:cubicBezTo>
                  <a:cubicBezTo>
                    <a:pt x="4162" y="907"/>
                    <a:pt x="4100" y="907"/>
                    <a:pt x="4044" y="919"/>
                  </a:cubicBezTo>
                  <a:cubicBezTo>
                    <a:pt x="3836" y="384"/>
                    <a:pt x="3317" y="1"/>
                    <a:pt x="27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16"/>
          <p:cNvGrpSpPr/>
          <p:nvPr/>
        </p:nvGrpSpPr>
        <p:grpSpPr>
          <a:xfrm>
            <a:off x="3490823" y="3922058"/>
            <a:ext cx="442591" cy="359007"/>
            <a:chOff x="11060473" y="2119464"/>
            <a:chExt cx="442591" cy="359007"/>
          </a:xfrm>
        </p:grpSpPr>
        <p:sp>
          <p:nvSpPr>
            <p:cNvPr id="387" name="Google Shape;387;p16"/>
            <p:cNvSpPr/>
            <p:nvPr/>
          </p:nvSpPr>
          <p:spPr>
            <a:xfrm>
              <a:off x="11060473" y="2119464"/>
              <a:ext cx="442591" cy="265113"/>
            </a:xfrm>
            <a:custGeom>
              <a:rect b="b" l="l" r="r" t="t"/>
              <a:pathLst>
                <a:path extrusionOk="0" h="3600" w="6010">
                  <a:moveTo>
                    <a:pt x="3008" y="1"/>
                  </a:moveTo>
                  <a:cubicBezTo>
                    <a:pt x="2326" y="1"/>
                    <a:pt x="1752" y="423"/>
                    <a:pt x="1515" y="1014"/>
                  </a:cubicBezTo>
                  <a:cubicBezTo>
                    <a:pt x="1453" y="1009"/>
                    <a:pt x="1391" y="1003"/>
                    <a:pt x="1324" y="1003"/>
                  </a:cubicBezTo>
                  <a:cubicBezTo>
                    <a:pt x="592" y="1003"/>
                    <a:pt x="0" y="1606"/>
                    <a:pt x="29" y="2343"/>
                  </a:cubicBezTo>
                  <a:cubicBezTo>
                    <a:pt x="51" y="3047"/>
                    <a:pt x="637" y="3599"/>
                    <a:pt x="1341" y="3599"/>
                  </a:cubicBezTo>
                  <a:lnTo>
                    <a:pt x="4669" y="3599"/>
                  </a:lnTo>
                  <a:cubicBezTo>
                    <a:pt x="5373" y="3599"/>
                    <a:pt x="5959" y="3047"/>
                    <a:pt x="5981" y="2343"/>
                  </a:cubicBezTo>
                  <a:cubicBezTo>
                    <a:pt x="6009" y="1606"/>
                    <a:pt x="5418" y="1003"/>
                    <a:pt x="4686" y="1003"/>
                  </a:cubicBezTo>
                  <a:cubicBezTo>
                    <a:pt x="4618" y="1003"/>
                    <a:pt x="4556" y="1009"/>
                    <a:pt x="4494" y="1014"/>
                  </a:cubicBezTo>
                  <a:cubicBezTo>
                    <a:pt x="4264" y="423"/>
                    <a:pt x="3684" y="1"/>
                    <a:pt x="30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6"/>
            <p:cNvSpPr/>
            <p:nvPr/>
          </p:nvSpPr>
          <p:spPr>
            <a:xfrm>
              <a:off x="11189421" y="2346725"/>
              <a:ext cx="56484" cy="131746"/>
            </a:xfrm>
            <a:custGeom>
              <a:rect b="b" l="l" r="r" t="t"/>
              <a:pathLst>
                <a:path extrusionOk="0" h="1789" w="767">
                  <a:moveTo>
                    <a:pt x="1" y="1"/>
                  </a:moveTo>
                  <a:lnTo>
                    <a:pt x="1" y="1403"/>
                  </a:lnTo>
                  <a:cubicBezTo>
                    <a:pt x="1" y="1594"/>
                    <a:pt x="142" y="1763"/>
                    <a:pt x="339" y="1786"/>
                  </a:cubicBezTo>
                  <a:cubicBezTo>
                    <a:pt x="355" y="1788"/>
                    <a:pt x="371" y="1789"/>
                    <a:pt x="386" y="1789"/>
                  </a:cubicBezTo>
                  <a:cubicBezTo>
                    <a:pt x="596" y="1789"/>
                    <a:pt x="767" y="1618"/>
                    <a:pt x="767" y="1409"/>
                  </a:cubicBezTo>
                  <a:lnTo>
                    <a:pt x="7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6"/>
            <p:cNvSpPr/>
            <p:nvPr/>
          </p:nvSpPr>
          <p:spPr>
            <a:xfrm>
              <a:off x="11127635" y="2194137"/>
              <a:ext cx="180498" cy="180498"/>
            </a:xfrm>
            <a:custGeom>
              <a:rect b="b" l="l" r="r" t="t"/>
              <a:pathLst>
                <a:path extrusionOk="0" h="2451" w="2451">
                  <a:moveTo>
                    <a:pt x="1228" y="0"/>
                  </a:moveTo>
                  <a:cubicBezTo>
                    <a:pt x="547" y="0"/>
                    <a:pt x="1" y="547"/>
                    <a:pt x="1" y="1222"/>
                  </a:cubicBezTo>
                  <a:cubicBezTo>
                    <a:pt x="1" y="1904"/>
                    <a:pt x="547" y="2450"/>
                    <a:pt x="1228" y="2450"/>
                  </a:cubicBezTo>
                  <a:cubicBezTo>
                    <a:pt x="1904" y="2450"/>
                    <a:pt x="2451" y="1904"/>
                    <a:pt x="2451" y="1222"/>
                  </a:cubicBezTo>
                  <a:cubicBezTo>
                    <a:pt x="2451" y="547"/>
                    <a:pt x="1904" y="0"/>
                    <a:pt x="122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6"/>
            <p:cNvSpPr/>
            <p:nvPr/>
          </p:nvSpPr>
          <p:spPr>
            <a:xfrm>
              <a:off x="11155472" y="2221901"/>
              <a:ext cx="124898" cy="124898"/>
            </a:xfrm>
            <a:custGeom>
              <a:rect b="b" l="l" r="r" t="t"/>
              <a:pathLst>
                <a:path extrusionOk="0" h="1696" w="1696">
                  <a:moveTo>
                    <a:pt x="850" y="1"/>
                  </a:moveTo>
                  <a:cubicBezTo>
                    <a:pt x="383" y="1"/>
                    <a:pt x="0" y="384"/>
                    <a:pt x="0" y="845"/>
                  </a:cubicBezTo>
                  <a:cubicBezTo>
                    <a:pt x="0" y="1313"/>
                    <a:pt x="383" y="1696"/>
                    <a:pt x="850" y="1696"/>
                  </a:cubicBezTo>
                  <a:cubicBezTo>
                    <a:pt x="1312" y="1696"/>
                    <a:pt x="1695" y="1313"/>
                    <a:pt x="1695" y="845"/>
                  </a:cubicBezTo>
                  <a:cubicBezTo>
                    <a:pt x="1695" y="384"/>
                    <a:pt x="1312" y="1"/>
                    <a:pt x="8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p16"/>
          <p:cNvGrpSpPr/>
          <p:nvPr/>
        </p:nvGrpSpPr>
        <p:grpSpPr>
          <a:xfrm>
            <a:off x="3505549" y="3268621"/>
            <a:ext cx="413134" cy="439645"/>
            <a:chOff x="12468449" y="2087135"/>
            <a:chExt cx="413134" cy="439645"/>
          </a:xfrm>
        </p:grpSpPr>
        <p:sp>
          <p:nvSpPr>
            <p:cNvPr id="392" name="Google Shape;392;p16"/>
            <p:cNvSpPr/>
            <p:nvPr/>
          </p:nvSpPr>
          <p:spPr>
            <a:xfrm>
              <a:off x="12468449" y="2087135"/>
              <a:ext cx="413134" cy="247218"/>
            </a:xfrm>
            <a:custGeom>
              <a:rect b="b" l="l" r="r" t="t"/>
              <a:pathLst>
                <a:path extrusionOk="0" h="3357" w="5610">
                  <a:moveTo>
                    <a:pt x="2805" y="0"/>
                  </a:moveTo>
                  <a:cubicBezTo>
                    <a:pt x="2174" y="0"/>
                    <a:pt x="1634" y="395"/>
                    <a:pt x="1414" y="947"/>
                  </a:cubicBezTo>
                  <a:cubicBezTo>
                    <a:pt x="1358" y="941"/>
                    <a:pt x="1296" y="935"/>
                    <a:pt x="1234" y="935"/>
                  </a:cubicBezTo>
                  <a:cubicBezTo>
                    <a:pt x="552" y="935"/>
                    <a:pt x="1" y="1498"/>
                    <a:pt x="23" y="2191"/>
                  </a:cubicBezTo>
                  <a:cubicBezTo>
                    <a:pt x="46" y="2844"/>
                    <a:pt x="592" y="3357"/>
                    <a:pt x="1251" y="3357"/>
                  </a:cubicBezTo>
                  <a:lnTo>
                    <a:pt x="4359" y="3357"/>
                  </a:lnTo>
                  <a:cubicBezTo>
                    <a:pt x="5013" y="3357"/>
                    <a:pt x="5565" y="2844"/>
                    <a:pt x="5587" y="2191"/>
                  </a:cubicBezTo>
                  <a:cubicBezTo>
                    <a:pt x="5610" y="1498"/>
                    <a:pt x="5058" y="935"/>
                    <a:pt x="4376" y="935"/>
                  </a:cubicBezTo>
                  <a:cubicBezTo>
                    <a:pt x="4314" y="935"/>
                    <a:pt x="4252" y="941"/>
                    <a:pt x="4196" y="947"/>
                  </a:cubicBezTo>
                  <a:cubicBezTo>
                    <a:pt x="3976" y="395"/>
                    <a:pt x="3436" y="0"/>
                    <a:pt x="2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6"/>
            <p:cNvSpPr/>
            <p:nvPr/>
          </p:nvSpPr>
          <p:spPr>
            <a:xfrm>
              <a:off x="12582890" y="2241416"/>
              <a:ext cx="184254" cy="183812"/>
            </a:xfrm>
            <a:custGeom>
              <a:rect b="b" l="l" r="r" t="t"/>
              <a:pathLst>
                <a:path extrusionOk="0" h="2496" w="2502">
                  <a:moveTo>
                    <a:pt x="1251" y="744"/>
                  </a:moveTo>
                  <a:cubicBezTo>
                    <a:pt x="1527" y="744"/>
                    <a:pt x="1752" y="969"/>
                    <a:pt x="1752" y="1245"/>
                  </a:cubicBezTo>
                  <a:cubicBezTo>
                    <a:pt x="1752" y="1521"/>
                    <a:pt x="1527" y="1746"/>
                    <a:pt x="1251" y="1746"/>
                  </a:cubicBezTo>
                  <a:cubicBezTo>
                    <a:pt x="975" y="1746"/>
                    <a:pt x="750" y="1521"/>
                    <a:pt x="750" y="1245"/>
                  </a:cubicBezTo>
                  <a:cubicBezTo>
                    <a:pt x="750" y="969"/>
                    <a:pt x="975" y="744"/>
                    <a:pt x="1251" y="744"/>
                  </a:cubicBezTo>
                  <a:close/>
                  <a:moveTo>
                    <a:pt x="1088" y="0"/>
                  </a:moveTo>
                  <a:lnTo>
                    <a:pt x="1043" y="203"/>
                  </a:lnTo>
                  <a:cubicBezTo>
                    <a:pt x="1020" y="276"/>
                    <a:pt x="969" y="333"/>
                    <a:pt x="896" y="355"/>
                  </a:cubicBezTo>
                  <a:cubicBezTo>
                    <a:pt x="859" y="367"/>
                    <a:pt x="821" y="372"/>
                    <a:pt x="784" y="372"/>
                  </a:cubicBezTo>
                  <a:cubicBezTo>
                    <a:pt x="714" y="372"/>
                    <a:pt x="645" y="353"/>
                    <a:pt x="587" y="316"/>
                  </a:cubicBezTo>
                  <a:lnTo>
                    <a:pt x="485" y="254"/>
                  </a:lnTo>
                  <a:lnTo>
                    <a:pt x="254" y="479"/>
                  </a:lnTo>
                  <a:lnTo>
                    <a:pt x="322" y="592"/>
                  </a:lnTo>
                  <a:cubicBezTo>
                    <a:pt x="367" y="665"/>
                    <a:pt x="384" y="755"/>
                    <a:pt x="373" y="839"/>
                  </a:cubicBezTo>
                  <a:cubicBezTo>
                    <a:pt x="367" y="873"/>
                    <a:pt x="367" y="873"/>
                    <a:pt x="361" y="890"/>
                  </a:cubicBezTo>
                  <a:cubicBezTo>
                    <a:pt x="333" y="963"/>
                    <a:pt x="271" y="1020"/>
                    <a:pt x="192" y="1042"/>
                  </a:cubicBezTo>
                  <a:lnTo>
                    <a:pt x="1" y="1087"/>
                  </a:lnTo>
                  <a:lnTo>
                    <a:pt x="1" y="1408"/>
                  </a:lnTo>
                  <a:lnTo>
                    <a:pt x="209" y="1459"/>
                  </a:lnTo>
                  <a:cubicBezTo>
                    <a:pt x="277" y="1476"/>
                    <a:pt x="333" y="1532"/>
                    <a:pt x="356" y="1605"/>
                  </a:cubicBezTo>
                  <a:cubicBezTo>
                    <a:pt x="389" y="1707"/>
                    <a:pt x="373" y="1825"/>
                    <a:pt x="316" y="1915"/>
                  </a:cubicBezTo>
                  <a:lnTo>
                    <a:pt x="254" y="2016"/>
                  </a:lnTo>
                  <a:lnTo>
                    <a:pt x="485" y="2247"/>
                  </a:lnTo>
                  <a:lnTo>
                    <a:pt x="575" y="2191"/>
                  </a:lnTo>
                  <a:cubicBezTo>
                    <a:pt x="641" y="2149"/>
                    <a:pt x="714" y="2126"/>
                    <a:pt x="789" y="2126"/>
                  </a:cubicBezTo>
                  <a:cubicBezTo>
                    <a:pt x="804" y="2126"/>
                    <a:pt x="819" y="2127"/>
                    <a:pt x="834" y="2129"/>
                  </a:cubicBezTo>
                  <a:cubicBezTo>
                    <a:pt x="874" y="2129"/>
                    <a:pt x="879" y="2135"/>
                    <a:pt x="896" y="2140"/>
                  </a:cubicBezTo>
                  <a:cubicBezTo>
                    <a:pt x="964" y="2163"/>
                    <a:pt x="1020" y="2219"/>
                    <a:pt x="1043" y="2292"/>
                  </a:cubicBezTo>
                  <a:lnTo>
                    <a:pt x="1088" y="2495"/>
                  </a:lnTo>
                  <a:lnTo>
                    <a:pt x="1414" y="2495"/>
                  </a:lnTo>
                  <a:lnTo>
                    <a:pt x="1465" y="2275"/>
                  </a:lnTo>
                  <a:cubicBezTo>
                    <a:pt x="1482" y="2214"/>
                    <a:pt x="1533" y="2163"/>
                    <a:pt x="1600" y="2146"/>
                  </a:cubicBezTo>
                  <a:cubicBezTo>
                    <a:pt x="1637" y="2135"/>
                    <a:pt x="1675" y="2130"/>
                    <a:pt x="1713" y="2130"/>
                  </a:cubicBezTo>
                  <a:cubicBezTo>
                    <a:pt x="1794" y="2130"/>
                    <a:pt x="1874" y="2154"/>
                    <a:pt x="1944" y="2197"/>
                  </a:cubicBezTo>
                  <a:lnTo>
                    <a:pt x="2017" y="2247"/>
                  </a:lnTo>
                  <a:lnTo>
                    <a:pt x="2248" y="2016"/>
                  </a:lnTo>
                  <a:lnTo>
                    <a:pt x="2192" y="1926"/>
                  </a:lnTo>
                  <a:cubicBezTo>
                    <a:pt x="2146" y="1847"/>
                    <a:pt x="2124" y="1757"/>
                    <a:pt x="2130" y="1662"/>
                  </a:cubicBezTo>
                  <a:cubicBezTo>
                    <a:pt x="2135" y="1628"/>
                    <a:pt x="2141" y="1622"/>
                    <a:pt x="2146" y="1605"/>
                  </a:cubicBezTo>
                  <a:cubicBezTo>
                    <a:pt x="2169" y="1532"/>
                    <a:pt x="2225" y="1476"/>
                    <a:pt x="2299" y="1459"/>
                  </a:cubicBezTo>
                  <a:lnTo>
                    <a:pt x="2501" y="1408"/>
                  </a:lnTo>
                  <a:lnTo>
                    <a:pt x="2501" y="1087"/>
                  </a:lnTo>
                  <a:lnTo>
                    <a:pt x="2282" y="1037"/>
                  </a:lnTo>
                  <a:cubicBezTo>
                    <a:pt x="2214" y="1020"/>
                    <a:pt x="2163" y="963"/>
                    <a:pt x="2146" y="901"/>
                  </a:cubicBezTo>
                  <a:cubicBezTo>
                    <a:pt x="2146" y="896"/>
                    <a:pt x="2146" y="896"/>
                    <a:pt x="2146" y="896"/>
                  </a:cubicBezTo>
                  <a:cubicBezTo>
                    <a:pt x="2118" y="783"/>
                    <a:pt x="2141" y="659"/>
                    <a:pt x="2203" y="558"/>
                  </a:cubicBezTo>
                  <a:lnTo>
                    <a:pt x="2248" y="479"/>
                  </a:lnTo>
                  <a:lnTo>
                    <a:pt x="2017" y="254"/>
                  </a:lnTo>
                  <a:lnTo>
                    <a:pt x="1910" y="321"/>
                  </a:lnTo>
                  <a:cubicBezTo>
                    <a:pt x="1851" y="357"/>
                    <a:pt x="1782" y="375"/>
                    <a:pt x="1713" y="375"/>
                  </a:cubicBezTo>
                  <a:cubicBezTo>
                    <a:pt x="1696" y="375"/>
                    <a:pt x="1679" y="374"/>
                    <a:pt x="1662" y="372"/>
                  </a:cubicBezTo>
                  <a:cubicBezTo>
                    <a:pt x="1628" y="366"/>
                    <a:pt x="1623" y="361"/>
                    <a:pt x="1611" y="355"/>
                  </a:cubicBezTo>
                  <a:cubicBezTo>
                    <a:pt x="1538" y="333"/>
                    <a:pt x="1476" y="271"/>
                    <a:pt x="1459" y="192"/>
                  </a:cubicBezTo>
                  <a:lnTo>
                    <a:pt x="14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6"/>
            <p:cNvSpPr/>
            <p:nvPr/>
          </p:nvSpPr>
          <p:spPr>
            <a:xfrm>
              <a:off x="12594968" y="2131099"/>
              <a:ext cx="234772" cy="207819"/>
            </a:xfrm>
            <a:custGeom>
              <a:rect b="b" l="l" r="r" t="t"/>
              <a:pathLst>
                <a:path extrusionOk="0" h="2822" w="3188">
                  <a:moveTo>
                    <a:pt x="727" y="0"/>
                  </a:moveTo>
                  <a:lnTo>
                    <a:pt x="0" y="727"/>
                  </a:lnTo>
                  <a:lnTo>
                    <a:pt x="727" y="1453"/>
                  </a:lnTo>
                  <a:lnTo>
                    <a:pt x="1031" y="1144"/>
                  </a:lnTo>
                  <a:lnTo>
                    <a:pt x="839" y="946"/>
                  </a:lnTo>
                  <a:lnTo>
                    <a:pt x="879" y="946"/>
                  </a:lnTo>
                  <a:cubicBezTo>
                    <a:pt x="1915" y="946"/>
                    <a:pt x="2754" y="1786"/>
                    <a:pt x="2754" y="2822"/>
                  </a:cubicBezTo>
                  <a:lnTo>
                    <a:pt x="3188" y="2822"/>
                  </a:lnTo>
                  <a:cubicBezTo>
                    <a:pt x="3188" y="1549"/>
                    <a:pt x="2151" y="513"/>
                    <a:pt x="879" y="513"/>
                  </a:cubicBezTo>
                  <a:lnTo>
                    <a:pt x="828" y="513"/>
                  </a:lnTo>
                  <a:lnTo>
                    <a:pt x="1031" y="304"/>
                  </a:lnTo>
                  <a:lnTo>
                    <a:pt x="7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6"/>
            <p:cNvSpPr/>
            <p:nvPr/>
          </p:nvSpPr>
          <p:spPr>
            <a:xfrm>
              <a:off x="12525302" y="2322717"/>
              <a:ext cx="234772" cy="204063"/>
            </a:xfrm>
            <a:custGeom>
              <a:rect b="b" l="l" r="r" t="t"/>
              <a:pathLst>
                <a:path extrusionOk="0" h="2771" w="3188">
                  <a:moveTo>
                    <a:pt x="0" y="0"/>
                  </a:moveTo>
                  <a:cubicBezTo>
                    <a:pt x="23" y="1250"/>
                    <a:pt x="1048" y="2264"/>
                    <a:pt x="2303" y="2264"/>
                  </a:cubicBezTo>
                  <a:lnTo>
                    <a:pt x="2354" y="2264"/>
                  </a:lnTo>
                  <a:lnTo>
                    <a:pt x="2151" y="2461"/>
                  </a:lnTo>
                  <a:lnTo>
                    <a:pt x="2461" y="2771"/>
                  </a:lnTo>
                  <a:lnTo>
                    <a:pt x="3188" y="2044"/>
                  </a:lnTo>
                  <a:lnTo>
                    <a:pt x="2461" y="1318"/>
                  </a:lnTo>
                  <a:lnTo>
                    <a:pt x="2151" y="1628"/>
                  </a:lnTo>
                  <a:lnTo>
                    <a:pt x="2354" y="1830"/>
                  </a:lnTo>
                  <a:lnTo>
                    <a:pt x="2303" y="1830"/>
                  </a:lnTo>
                  <a:cubicBezTo>
                    <a:pt x="1290" y="1830"/>
                    <a:pt x="456" y="1014"/>
                    <a:pt x="4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16"/>
          <p:cNvGrpSpPr/>
          <p:nvPr/>
        </p:nvGrpSpPr>
        <p:grpSpPr>
          <a:xfrm>
            <a:off x="231375" y="757581"/>
            <a:ext cx="8671401" cy="572700"/>
            <a:chOff x="329287" y="1741500"/>
            <a:chExt cx="8671401" cy="572700"/>
          </a:xfrm>
        </p:grpSpPr>
        <p:sp>
          <p:nvSpPr>
            <p:cNvPr id="397" name="Google Shape;397;p16"/>
            <p:cNvSpPr txBox="1"/>
            <p:nvPr/>
          </p:nvSpPr>
          <p:spPr>
            <a:xfrm>
              <a:off x="4096350" y="1853550"/>
              <a:ext cx="2212500" cy="34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sz="1800">
                <a:solidFill>
                  <a:schemeClr val="dk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Clr>
                  <a:schemeClr val="dk1"/>
                </a:buClr>
                <a:buSzPts val="1100"/>
                <a:buFont typeface="Arial"/>
                <a:buNone/>
              </a:pPr>
              <a:r>
                <a:rPr b="1" lang="es" sz="1600">
                  <a:solidFill>
                    <a:schemeClr val="dk1"/>
                  </a:solidFill>
                  <a:latin typeface="Merriweather"/>
                  <a:ea typeface="Merriweather"/>
                  <a:cs typeface="Merriweather"/>
                  <a:sym typeface="Merriweather"/>
                </a:rPr>
                <a:t>Realtek S.A</a:t>
              </a:r>
              <a:endParaRPr b="1" sz="1600">
                <a:solidFill>
                  <a:schemeClr val="dk1"/>
                </a:solidFill>
                <a:latin typeface="Merriweather"/>
                <a:ea typeface="Merriweather"/>
                <a:cs typeface="Merriweather"/>
                <a:sym typeface="Merriweather"/>
              </a:endParaRPr>
            </a:p>
            <a:p>
              <a:pPr indent="0" lvl="0" marL="0" marR="0" rtl="0" algn="ctr">
                <a:lnSpc>
                  <a:spcPct val="100000"/>
                </a:lnSpc>
                <a:spcBef>
                  <a:spcPts val="0"/>
                </a:spcBef>
                <a:spcAft>
                  <a:spcPts val="0"/>
                </a:spcAft>
                <a:buClr>
                  <a:schemeClr val="dk1"/>
                </a:buClr>
                <a:buSzPts val="1100"/>
                <a:buFont typeface="Arial"/>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398" name="Google Shape;398;p16"/>
            <p:cNvSpPr txBox="1"/>
            <p:nvPr/>
          </p:nvSpPr>
          <p:spPr>
            <a:xfrm>
              <a:off x="6308789" y="1807494"/>
              <a:ext cx="2691900" cy="44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chemeClr val="dk1"/>
                  </a:solidFill>
                  <a:latin typeface="Merriweather"/>
                  <a:ea typeface="Merriweather"/>
                  <a:cs typeface="Merriweather"/>
                  <a:sym typeface="Merriweather"/>
                </a:rPr>
                <a:t>Servicios: Usos y aplicaciones</a:t>
              </a:r>
              <a:endParaRPr i="0" sz="1200" u="none" cap="none" strike="noStrike">
                <a:solidFill>
                  <a:schemeClr val="dk1"/>
                </a:solidFill>
                <a:latin typeface="Merriweather"/>
                <a:ea typeface="Merriweather"/>
                <a:cs typeface="Merriweather"/>
                <a:sym typeface="Merriweather"/>
              </a:endParaRPr>
            </a:p>
          </p:txBody>
        </p:sp>
        <p:sp>
          <p:nvSpPr>
            <p:cNvPr id="399" name="Google Shape;399;p16"/>
            <p:cNvSpPr/>
            <p:nvPr/>
          </p:nvSpPr>
          <p:spPr>
            <a:xfrm>
              <a:off x="329287" y="1769863"/>
              <a:ext cx="29409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solidFill>
                    <a:schemeClr val="lt1"/>
                  </a:solidFill>
                  <a:latin typeface="Merriweather"/>
                  <a:ea typeface="Merriweather"/>
                  <a:cs typeface="Merriweather"/>
                  <a:sym typeface="Merriweather"/>
                </a:rPr>
                <a:t>Prestador  Servicios WEB</a:t>
              </a:r>
              <a:endParaRPr i="0" sz="1600" u="none" cap="none" strike="noStrike">
                <a:solidFill>
                  <a:srgbClr val="000000"/>
                </a:solidFill>
                <a:latin typeface="Merriweather"/>
                <a:ea typeface="Merriweather"/>
                <a:cs typeface="Merriweather"/>
                <a:sym typeface="Merriweather"/>
              </a:endParaRPr>
            </a:p>
          </p:txBody>
        </p:sp>
        <p:sp>
          <p:nvSpPr>
            <p:cNvPr id="400" name="Google Shape;400;p16"/>
            <p:cNvSpPr/>
            <p:nvPr/>
          </p:nvSpPr>
          <p:spPr>
            <a:xfrm>
              <a:off x="3523650" y="1741500"/>
              <a:ext cx="572700" cy="57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16"/>
            <p:cNvCxnSpPr>
              <a:stCxn id="399" idx="3"/>
              <a:endCxn id="400" idx="2"/>
            </p:cNvCxnSpPr>
            <p:nvPr/>
          </p:nvCxnSpPr>
          <p:spPr>
            <a:xfrm>
              <a:off x="3270187" y="2027863"/>
              <a:ext cx="253500" cy="0"/>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16"/>
          <p:cNvGrpSpPr/>
          <p:nvPr/>
        </p:nvGrpSpPr>
        <p:grpSpPr>
          <a:xfrm>
            <a:off x="3534703" y="802236"/>
            <a:ext cx="354639" cy="422355"/>
            <a:chOff x="673875" y="2871950"/>
            <a:chExt cx="1194875" cy="1498775"/>
          </a:xfrm>
        </p:grpSpPr>
        <p:sp>
          <p:nvSpPr>
            <p:cNvPr id="403" name="Google Shape;403;p16"/>
            <p:cNvSpPr/>
            <p:nvPr/>
          </p:nvSpPr>
          <p:spPr>
            <a:xfrm>
              <a:off x="673875" y="3990375"/>
              <a:ext cx="597125" cy="380350"/>
            </a:xfrm>
            <a:custGeom>
              <a:rect b="b" l="l" r="r" t="t"/>
              <a:pathLst>
                <a:path extrusionOk="0" h="15214" w="23885">
                  <a:moveTo>
                    <a:pt x="0" y="1"/>
                  </a:moveTo>
                  <a:lnTo>
                    <a:pt x="0" y="1404"/>
                  </a:lnTo>
                  <a:lnTo>
                    <a:pt x="23885" y="15214"/>
                  </a:lnTo>
                  <a:lnTo>
                    <a:pt x="23885" y="13810"/>
                  </a:lnTo>
                  <a:lnTo>
                    <a:pt x="0" y="1"/>
                  </a:ln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6"/>
            <p:cNvSpPr/>
            <p:nvPr/>
          </p:nvSpPr>
          <p:spPr>
            <a:xfrm>
              <a:off x="1270975" y="3990375"/>
              <a:ext cx="597775" cy="380350"/>
            </a:xfrm>
            <a:custGeom>
              <a:rect b="b" l="l" r="r" t="t"/>
              <a:pathLst>
                <a:path extrusionOk="0" h="15214" w="23911">
                  <a:moveTo>
                    <a:pt x="1" y="13810"/>
                  </a:moveTo>
                  <a:lnTo>
                    <a:pt x="1" y="15214"/>
                  </a:lnTo>
                  <a:lnTo>
                    <a:pt x="23911" y="1404"/>
                  </a:lnTo>
                  <a:lnTo>
                    <a:pt x="2391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6"/>
            <p:cNvSpPr/>
            <p:nvPr/>
          </p:nvSpPr>
          <p:spPr>
            <a:xfrm>
              <a:off x="673875" y="3645150"/>
              <a:ext cx="1194875" cy="690500"/>
            </a:xfrm>
            <a:custGeom>
              <a:rect b="b" l="l" r="r" t="t"/>
              <a:pathLst>
                <a:path extrusionOk="0" h="27620" w="47795">
                  <a:moveTo>
                    <a:pt x="23885" y="0"/>
                  </a:moveTo>
                  <a:lnTo>
                    <a:pt x="0" y="13810"/>
                  </a:lnTo>
                  <a:lnTo>
                    <a:pt x="23885" y="27619"/>
                  </a:lnTo>
                  <a:lnTo>
                    <a:pt x="47795" y="13785"/>
                  </a:lnTo>
                  <a:lnTo>
                    <a:pt x="23885"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6"/>
            <p:cNvSpPr/>
            <p:nvPr/>
          </p:nvSpPr>
          <p:spPr>
            <a:xfrm>
              <a:off x="880625" y="3095025"/>
              <a:ext cx="399775" cy="1122825"/>
            </a:xfrm>
            <a:custGeom>
              <a:rect b="b" l="l" r="r" t="t"/>
              <a:pathLst>
                <a:path extrusionOk="0" h="44913" w="15991">
                  <a:moveTo>
                    <a:pt x="1" y="0"/>
                  </a:moveTo>
                  <a:lnTo>
                    <a:pt x="1" y="35840"/>
                  </a:lnTo>
                  <a:lnTo>
                    <a:pt x="15991" y="44913"/>
                  </a:lnTo>
                  <a:lnTo>
                    <a:pt x="15991" y="942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6"/>
            <p:cNvSpPr/>
            <p:nvPr/>
          </p:nvSpPr>
          <p:spPr>
            <a:xfrm>
              <a:off x="1280375" y="3095025"/>
              <a:ext cx="399775" cy="1122825"/>
            </a:xfrm>
            <a:custGeom>
              <a:rect b="b" l="l" r="r" t="t"/>
              <a:pathLst>
                <a:path extrusionOk="0" h="44913" w="15991">
                  <a:moveTo>
                    <a:pt x="1" y="9424"/>
                  </a:moveTo>
                  <a:lnTo>
                    <a:pt x="1" y="44913"/>
                  </a:lnTo>
                  <a:lnTo>
                    <a:pt x="15991" y="35489"/>
                  </a:lnTo>
                  <a:lnTo>
                    <a:pt x="15991"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6"/>
            <p:cNvSpPr/>
            <p:nvPr/>
          </p:nvSpPr>
          <p:spPr>
            <a:xfrm>
              <a:off x="880625" y="2871950"/>
              <a:ext cx="799525" cy="458675"/>
            </a:xfrm>
            <a:custGeom>
              <a:rect b="b" l="l" r="r" t="t"/>
              <a:pathLst>
                <a:path extrusionOk="0" h="18347" w="31981">
                  <a:moveTo>
                    <a:pt x="15490" y="1"/>
                  </a:moveTo>
                  <a:lnTo>
                    <a:pt x="1" y="8923"/>
                  </a:lnTo>
                  <a:lnTo>
                    <a:pt x="15991" y="18347"/>
                  </a:lnTo>
                  <a:lnTo>
                    <a:pt x="31981" y="8923"/>
                  </a:lnTo>
                  <a:lnTo>
                    <a:pt x="15490"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6"/>
            <p:cNvSpPr/>
            <p:nvPr/>
          </p:nvSpPr>
          <p:spPr>
            <a:xfrm>
              <a:off x="1049175" y="2876350"/>
              <a:ext cx="462425" cy="265675"/>
            </a:xfrm>
            <a:custGeom>
              <a:rect b="b" l="l" r="r" t="t"/>
              <a:pathLst>
                <a:path extrusionOk="0" h="10627" w="18497">
                  <a:moveTo>
                    <a:pt x="8948" y="0"/>
                  </a:moveTo>
                  <a:lnTo>
                    <a:pt x="1" y="5163"/>
                  </a:lnTo>
                  <a:lnTo>
                    <a:pt x="9249" y="10627"/>
                  </a:lnTo>
                  <a:lnTo>
                    <a:pt x="18497" y="5163"/>
                  </a:lnTo>
                  <a:lnTo>
                    <a:pt x="8948"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6"/>
            <p:cNvSpPr/>
            <p:nvPr/>
          </p:nvSpPr>
          <p:spPr>
            <a:xfrm>
              <a:off x="1049175" y="3006050"/>
              <a:ext cx="231225" cy="246875"/>
            </a:xfrm>
            <a:custGeom>
              <a:rect b="b" l="l" r="r" t="t"/>
              <a:pathLst>
                <a:path extrusionOk="0" h="9875" w="9249">
                  <a:moveTo>
                    <a:pt x="1" y="0"/>
                  </a:moveTo>
                  <a:lnTo>
                    <a:pt x="1" y="4361"/>
                  </a:lnTo>
                  <a:lnTo>
                    <a:pt x="9249" y="9875"/>
                  </a:lnTo>
                  <a:lnTo>
                    <a:pt x="9249" y="541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6"/>
            <p:cNvSpPr/>
            <p:nvPr/>
          </p:nvSpPr>
          <p:spPr>
            <a:xfrm>
              <a:off x="1280375" y="3005425"/>
              <a:ext cx="230600" cy="247500"/>
            </a:xfrm>
            <a:custGeom>
              <a:rect b="b" l="l" r="r" t="t"/>
              <a:pathLst>
                <a:path extrusionOk="0" h="9900" w="9224">
                  <a:moveTo>
                    <a:pt x="1" y="5439"/>
                  </a:moveTo>
                  <a:lnTo>
                    <a:pt x="1" y="9900"/>
                  </a:lnTo>
                  <a:lnTo>
                    <a:pt x="9099" y="4436"/>
                  </a:lnTo>
                  <a:lnTo>
                    <a:pt x="9224" y="0"/>
                  </a:lnTo>
                  <a:close/>
                </a:path>
              </a:pathLst>
            </a:custGeom>
            <a:gradFill>
              <a:gsLst>
                <a:gs pos="0">
                  <a:srgbClr val="DBD4EB"/>
                </a:gs>
                <a:gs pos="100000">
                  <a:srgbClr val="9180BB"/>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6"/>
            <p:cNvSpPr/>
            <p:nvPr/>
          </p:nvSpPr>
          <p:spPr>
            <a:xfrm>
              <a:off x="1143800" y="2923325"/>
              <a:ext cx="159800" cy="90250"/>
            </a:xfrm>
            <a:custGeom>
              <a:rect b="b" l="l" r="r" t="t"/>
              <a:pathLst>
                <a:path extrusionOk="0" h="3610" w="6392">
                  <a:moveTo>
                    <a:pt x="5389" y="1"/>
                  </a:moveTo>
                  <a:lnTo>
                    <a:pt x="0" y="3109"/>
                  </a:lnTo>
                  <a:lnTo>
                    <a:pt x="752" y="3610"/>
                  </a:lnTo>
                  <a:lnTo>
                    <a:pt x="6391" y="402"/>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6"/>
            <p:cNvSpPr/>
            <p:nvPr/>
          </p:nvSpPr>
          <p:spPr>
            <a:xfrm>
              <a:off x="1184525" y="2945900"/>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6"/>
            <p:cNvSpPr/>
            <p:nvPr/>
          </p:nvSpPr>
          <p:spPr>
            <a:xfrm>
              <a:off x="1225875" y="2969075"/>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6"/>
            <p:cNvSpPr/>
            <p:nvPr/>
          </p:nvSpPr>
          <p:spPr>
            <a:xfrm>
              <a:off x="1266600" y="2992250"/>
              <a:ext cx="159800" cy="90875"/>
            </a:xfrm>
            <a:custGeom>
              <a:rect b="b" l="l" r="r" t="t"/>
              <a:pathLst>
                <a:path extrusionOk="0" h="3635" w="6392">
                  <a:moveTo>
                    <a:pt x="5389" y="1"/>
                  </a:moveTo>
                  <a:lnTo>
                    <a:pt x="0" y="3109"/>
                  </a:lnTo>
                  <a:lnTo>
                    <a:pt x="752" y="3635"/>
                  </a:lnTo>
                  <a:lnTo>
                    <a:pt x="6391" y="427"/>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6"/>
            <p:cNvSpPr/>
            <p:nvPr/>
          </p:nvSpPr>
          <p:spPr>
            <a:xfrm>
              <a:off x="1222750" y="3335000"/>
              <a:ext cx="36975" cy="37600"/>
            </a:xfrm>
            <a:custGeom>
              <a:rect b="b" l="l" r="r" t="t"/>
              <a:pathLst>
                <a:path extrusionOk="0" h="1504" w="1479">
                  <a:moveTo>
                    <a:pt x="301" y="201"/>
                  </a:moveTo>
                  <a:cubicBezTo>
                    <a:pt x="0" y="426"/>
                    <a:pt x="125" y="451"/>
                    <a:pt x="125" y="827"/>
                  </a:cubicBezTo>
                  <a:lnTo>
                    <a:pt x="125" y="827"/>
                  </a:lnTo>
                  <a:cubicBezTo>
                    <a:pt x="125" y="1203"/>
                    <a:pt x="175" y="1504"/>
                    <a:pt x="526" y="1504"/>
                  </a:cubicBezTo>
                  <a:lnTo>
                    <a:pt x="526" y="1504"/>
                  </a:lnTo>
                  <a:cubicBezTo>
                    <a:pt x="902" y="1504"/>
                    <a:pt x="1479" y="1078"/>
                    <a:pt x="1479" y="702"/>
                  </a:cubicBezTo>
                  <a:lnTo>
                    <a:pt x="1479" y="702"/>
                  </a:lnTo>
                  <a:cubicBezTo>
                    <a:pt x="1479" y="451"/>
                    <a:pt x="1253" y="0"/>
                    <a:pt x="827" y="0"/>
                  </a:cubicBezTo>
                  <a:lnTo>
                    <a:pt x="827" y="0"/>
                  </a:lnTo>
                  <a:cubicBezTo>
                    <a:pt x="677" y="0"/>
                    <a:pt x="501" y="50"/>
                    <a:pt x="301" y="201"/>
                  </a:cubicBezTo>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6"/>
            <p:cNvSpPr/>
            <p:nvPr/>
          </p:nvSpPr>
          <p:spPr>
            <a:xfrm>
              <a:off x="1219600" y="3338750"/>
              <a:ext cx="33250" cy="33850"/>
            </a:xfrm>
            <a:custGeom>
              <a:rect b="b" l="l" r="r" t="t"/>
              <a:pathLst>
                <a:path extrusionOk="0" h="1354" w="1330">
                  <a:moveTo>
                    <a:pt x="677" y="0"/>
                  </a:moveTo>
                  <a:cubicBezTo>
                    <a:pt x="301" y="0"/>
                    <a:pt x="1" y="301"/>
                    <a:pt x="1" y="677"/>
                  </a:cubicBezTo>
                  <a:cubicBezTo>
                    <a:pt x="1" y="1053"/>
                    <a:pt x="301" y="1354"/>
                    <a:pt x="677" y="1354"/>
                  </a:cubicBezTo>
                  <a:cubicBezTo>
                    <a:pt x="1028" y="1354"/>
                    <a:pt x="1329" y="1053"/>
                    <a:pt x="1329" y="677"/>
                  </a:cubicBezTo>
                  <a:cubicBezTo>
                    <a:pt x="1329" y="301"/>
                    <a:pt x="1028"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6"/>
            <p:cNvSpPr/>
            <p:nvPr/>
          </p:nvSpPr>
          <p:spPr>
            <a:xfrm>
              <a:off x="894425" y="3143875"/>
              <a:ext cx="37600" cy="37625"/>
            </a:xfrm>
            <a:custGeom>
              <a:rect b="b" l="l" r="r" t="t"/>
              <a:pathLst>
                <a:path extrusionOk="0" h="1505" w="1504">
                  <a:moveTo>
                    <a:pt x="301" y="201"/>
                  </a:moveTo>
                  <a:cubicBezTo>
                    <a:pt x="0" y="402"/>
                    <a:pt x="125" y="452"/>
                    <a:pt x="125" y="828"/>
                  </a:cubicBezTo>
                  <a:lnTo>
                    <a:pt x="125" y="828"/>
                  </a:lnTo>
                  <a:cubicBezTo>
                    <a:pt x="125" y="1204"/>
                    <a:pt x="176" y="1505"/>
                    <a:pt x="551" y="1505"/>
                  </a:cubicBezTo>
                  <a:lnTo>
                    <a:pt x="551" y="1505"/>
                  </a:lnTo>
                  <a:cubicBezTo>
                    <a:pt x="927" y="1505"/>
                    <a:pt x="1504" y="1079"/>
                    <a:pt x="1504" y="703"/>
                  </a:cubicBezTo>
                  <a:lnTo>
                    <a:pt x="1504" y="703"/>
                  </a:lnTo>
                  <a:cubicBezTo>
                    <a:pt x="1504" y="427"/>
                    <a:pt x="1278" y="1"/>
                    <a:pt x="852" y="1"/>
                  </a:cubicBezTo>
                  <a:lnTo>
                    <a:pt x="852" y="1"/>
                  </a:lnTo>
                  <a:cubicBezTo>
                    <a:pt x="702"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6"/>
            <p:cNvSpPr/>
            <p:nvPr/>
          </p:nvSpPr>
          <p:spPr>
            <a:xfrm>
              <a:off x="891275" y="3147650"/>
              <a:ext cx="33875" cy="33850"/>
            </a:xfrm>
            <a:custGeom>
              <a:rect b="b" l="l" r="r" t="t"/>
              <a:pathLst>
                <a:path extrusionOk="0" h="1354" w="1355">
                  <a:moveTo>
                    <a:pt x="677" y="0"/>
                  </a:moveTo>
                  <a:cubicBezTo>
                    <a:pt x="302" y="0"/>
                    <a:pt x="1" y="301"/>
                    <a:pt x="1" y="677"/>
                  </a:cubicBezTo>
                  <a:cubicBezTo>
                    <a:pt x="1" y="1053"/>
                    <a:pt x="302" y="1354"/>
                    <a:pt x="677" y="1354"/>
                  </a:cubicBezTo>
                  <a:cubicBezTo>
                    <a:pt x="1053" y="1354"/>
                    <a:pt x="1354" y="1053"/>
                    <a:pt x="1354" y="677"/>
                  </a:cubicBezTo>
                  <a:cubicBezTo>
                    <a:pt x="1354" y="301"/>
                    <a:pt x="1053"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6"/>
            <p:cNvSpPr/>
            <p:nvPr/>
          </p:nvSpPr>
          <p:spPr>
            <a:xfrm>
              <a:off x="1222750" y="4147650"/>
              <a:ext cx="36975" cy="37000"/>
            </a:xfrm>
            <a:custGeom>
              <a:rect b="b" l="l" r="r" t="t"/>
              <a:pathLst>
                <a:path extrusionOk="0" h="1480" w="1479">
                  <a:moveTo>
                    <a:pt x="301" y="201"/>
                  </a:moveTo>
                  <a:cubicBezTo>
                    <a:pt x="0" y="402"/>
                    <a:pt x="125" y="452"/>
                    <a:pt x="125" y="803"/>
                  </a:cubicBezTo>
                  <a:lnTo>
                    <a:pt x="125" y="803"/>
                  </a:lnTo>
                  <a:cubicBezTo>
                    <a:pt x="125" y="1178"/>
                    <a:pt x="175" y="1479"/>
                    <a:pt x="526" y="1479"/>
                  </a:cubicBezTo>
                  <a:lnTo>
                    <a:pt x="526" y="1479"/>
                  </a:lnTo>
                  <a:cubicBezTo>
                    <a:pt x="902" y="1479"/>
                    <a:pt x="1479" y="1078"/>
                    <a:pt x="1479" y="702"/>
                  </a:cubicBezTo>
                  <a:lnTo>
                    <a:pt x="1479" y="702"/>
                  </a:lnTo>
                  <a:cubicBezTo>
                    <a:pt x="1479" y="427"/>
                    <a:pt x="1253" y="1"/>
                    <a:pt x="827" y="1"/>
                  </a:cubicBezTo>
                  <a:lnTo>
                    <a:pt x="827" y="1"/>
                  </a:lnTo>
                  <a:cubicBezTo>
                    <a:pt x="677"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6"/>
            <p:cNvSpPr/>
            <p:nvPr/>
          </p:nvSpPr>
          <p:spPr>
            <a:xfrm>
              <a:off x="1219600" y="4151400"/>
              <a:ext cx="33250" cy="33250"/>
            </a:xfrm>
            <a:custGeom>
              <a:rect b="b" l="l" r="r" t="t"/>
              <a:pathLst>
                <a:path extrusionOk="0" h="1330" w="1330">
                  <a:moveTo>
                    <a:pt x="677" y="1"/>
                  </a:moveTo>
                  <a:cubicBezTo>
                    <a:pt x="301" y="1"/>
                    <a:pt x="1" y="302"/>
                    <a:pt x="1" y="653"/>
                  </a:cubicBezTo>
                  <a:cubicBezTo>
                    <a:pt x="1" y="1028"/>
                    <a:pt x="301" y="1329"/>
                    <a:pt x="677" y="1329"/>
                  </a:cubicBezTo>
                  <a:cubicBezTo>
                    <a:pt x="1028" y="1329"/>
                    <a:pt x="1329" y="1028"/>
                    <a:pt x="1329" y="653"/>
                  </a:cubicBezTo>
                  <a:cubicBezTo>
                    <a:pt x="1329" y="302"/>
                    <a:pt x="1028"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6"/>
            <p:cNvSpPr/>
            <p:nvPr/>
          </p:nvSpPr>
          <p:spPr>
            <a:xfrm>
              <a:off x="894425" y="3955925"/>
              <a:ext cx="37600" cy="37625"/>
            </a:xfrm>
            <a:custGeom>
              <a:rect b="b" l="l" r="r" t="t"/>
              <a:pathLst>
                <a:path extrusionOk="0" h="1505" w="1504">
                  <a:moveTo>
                    <a:pt x="301" y="201"/>
                  </a:moveTo>
                  <a:cubicBezTo>
                    <a:pt x="0" y="426"/>
                    <a:pt x="125" y="451"/>
                    <a:pt x="125" y="827"/>
                  </a:cubicBezTo>
                  <a:lnTo>
                    <a:pt x="125" y="827"/>
                  </a:lnTo>
                  <a:cubicBezTo>
                    <a:pt x="125" y="1203"/>
                    <a:pt x="176" y="1504"/>
                    <a:pt x="551" y="1504"/>
                  </a:cubicBezTo>
                  <a:lnTo>
                    <a:pt x="551" y="1504"/>
                  </a:lnTo>
                  <a:cubicBezTo>
                    <a:pt x="927" y="1504"/>
                    <a:pt x="1504" y="1078"/>
                    <a:pt x="1504" y="702"/>
                  </a:cubicBezTo>
                  <a:lnTo>
                    <a:pt x="1504" y="702"/>
                  </a:lnTo>
                  <a:cubicBezTo>
                    <a:pt x="1504" y="426"/>
                    <a:pt x="1278" y="0"/>
                    <a:pt x="852" y="0"/>
                  </a:cubicBezTo>
                  <a:lnTo>
                    <a:pt x="852" y="0"/>
                  </a:lnTo>
                  <a:cubicBezTo>
                    <a:pt x="702" y="0"/>
                    <a:pt x="501" y="50"/>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6"/>
            <p:cNvSpPr/>
            <p:nvPr/>
          </p:nvSpPr>
          <p:spPr>
            <a:xfrm>
              <a:off x="891275" y="3959675"/>
              <a:ext cx="33875" cy="33875"/>
            </a:xfrm>
            <a:custGeom>
              <a:rect b="b" l="l" r="r" t="t"/>
              <a:pathLst>
                <a:path extrusionOk="0" h="1355" w="1355">
                  <a:moveTo>
                    <a:pt x="677" y="1"/>
                  </a:moveTo>
                  <a:cubicBezTo>
                    <a:pt x="302" y="1"/>
                    <a:pt x="1" y="301"/>
                    <a:pt x="1" y="677"/>
                  </a:cubicBezTo>
                  <a:cubicBezTo>
                    <a:pt x="1" y="1053"/>
                    <a:pt x="302" y="1354"/>
                    <a:pt x="677" y="1354"/>
                  </a:cubicBezTo>
                  <a:cubicBezTo>
                    <a:pt x="1053" y="1354"/>
                    <a:pt x="1354" y="1053"/>
                    <a:pt x="1354" y="677"/>
                  </a:cubicBezTo>
                  <a:cubicBezTo>
                    <a:pt x="1354" y="301"/>
                    <a:pt x="1053"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6"/>
            <p:cNvSpPr/>
            <p:nvPr/>
          </p:nvSpPr>
          <p:spPr>
            <a:xfrm>
              <a:off x="1363100" y="3254800"/>
              <a:ext cx="246875" cy="238100"/>
            </a:xfrm>
            <a:custGeom>
              <a:rect b="b" l="l" r="r" t="t"/>
              <a:pathLst>
                <a:path extrusionOk="0" h="9524"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6"/>
            <p:cNvSpPr/>
            <p:nvPr/>
          </p:nvSpPr>
          <p:spPr>
            <a:xfrm>
              <a:off x="1363100" y="3405800"/>
              <a:ext cx="246875" cy="238125"/>
            </a:xfrm>
            <a:custGeom>
              <a:rect b="b" l="l" r="r" t="t"/>
              <a:pathLst>
                <a:path extrusionOk="0" h="9525"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6"/>
            <p:cNvSpPr/>
            <p:nvPr/>
          </p:nvSpPr>
          <p:spPr>
            <a:xfrm>
              <a:off x="1363100" y="3556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6"/>
            <p:cNvSpPr/>
            <p:nvPr/>
          </p:nvSpPr>
          <p:spPr>
            <a:xfrm>
              <a:off x="1363100" y="3707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6"/>
            <p:cNvSpPr/>
            <p:nvPr/>
          </p:nvSpPr>
          <p:spPr>
            <a:xfrm>
              <a:off x="1363100" y="3854425"/>
              <a:ext cx="246875" cy="238750"/>
            </a:xfrm>
            <a:custGeom>
              <a:rect b="b" l="l" r="r" t="t"/>
              <a:pathLst>
                <a:path extrusionOk="0" h="9550" w="9875">
                  <a:moveTo>
                    <a:pt x="9875" y="0"/>
                  </a:moveTo>
                  <a:lnTo>
                    <a:pt x="0" y="5714"/>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6"/>
            <p:cNvSpPr/>
            <p:nvPr/>
          </p:nvSpPr>
          <p:spPr>
            <a:xfrm>
              <a:off x="918225" y="326042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6"/>
            <p:cNvSpPr/>
            <p:nvPr/>
          </p:nvSpPr>
          <p:spPr>
            <a:xfrm>
              <a:off x="918225" y="3429600"/>
              <a:ext cx="319575" cy="308925"/>
            </a:xfrm>
            <a:custGeom>
              <a:rect b="b" l="l" r="r" t="t"/>
              <a:pathLst>
                <a:path extrusionOk="0" h="12357" w="12783">
                  <a:moveTo>
                    <a:pt x="1" y="1"/>
                  </a:moveTo>
                  <a:lnTo>
                    <a:pt x="1" y="4963"/>
                  </a:lnTo>
                  <a:lnTo>
                    <a:pt x="12783" y="12357"/>
                  </a:lnTo>
                  <a:lnTo>
                    <a:pt x="12783" y="7394"/>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6"/>
            <p:cNvSpPr/>
            <p:nvPr/>
          </p:nvSpPr>
          <p:spPr>
            <a:xfrm>
              <a:off x="918225" y="3599400"/>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6"/>
            <p:cNvSpPr/>
            <p:nvPr/>
          </p:nvSpPr>
          <p:spPr>
            <a:xfrm>
              <a:off x="918225" y="376857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3" name="Google Shape;433;p16"/>
          <p:cNvPicPr preferRelativeResize="0"/>
          <p:nvPr/>
        </p:nvPicPr>
        <p:blipFill>
          <a:blip r:embed="rId3">
            <a:alphaModFix/>
          </a:blip>
          <a:stretch>
            <a:fillRect/>
          </a:stretch>
        </p:blipFill>
        <p:spPr>
          <a:xfrm>
            <a:off x="3490725" y="2656019"/>
            <a:ext cx="442600" cy="442600"/>
          </a:xfrm>
          <a:prstGeom prst="rect">
            <a:avLst/>
          </a:prstGeom>
          <a:noFill/>
          <a:ln>
            <a:noFill/>
          </a:ln>
        </p:spPr>
      </p:pic>
      <p:pic>
        <p:nvPicPr>
          <p:cNvPr id="434" name="Google Shape;434;p16"/>
          <p:cNvPicPr preferRelativeResize="0"/>
          <p:nvPr/>
        </p:nvPicPr>
        <p:blipFill>
          <a:blip r:embed="rId4">
            <a:alphaModFix/>
          </a:blip>
          <a:stretch>
            <a:fillRect/>
          </a:stretch>
        </p:blipFill>
        <p:spPr>
          <a:xfrm>
            <a:off x="3490825" y="2077425"/>
            <a:ext cx="442600" cy="44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7"/>
          <p:cNvSpPr/>
          <p:nvPr/>
        </p:nvSpPr>
        <p:spPr>
          <a:xfrm>
            <a:off x="6651575" y="2106575"/>
            <a:ext cx="4175700" cy="41199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a:off x="-908575" y="-1146675"/>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txBox="1"/>
          <p:nvPr/>
        </p:nvSpPr>
        <p:spPr>
          <a:xfrm>
            <a:off x="-405400" y="1536525"/>
            <a:ext cx="70404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REQUERIMIENTOS</a:t>
            </a:r>
            <a:endParaRPr b="1" sz="4700">
              <a:solidFill>
                <a:schemeClr val="dk1"/>
              </a:solidFill>
              <a:latin typeface="Merriweather"/>
              <a:ea typeface="Merriweather"/>
              <a:cs typeface="Merriweather"/>
              <a:sym typeface="Merriweather"/>
            </a:endParaRPr>
          </a:p>
        </p:txBody>
      </p:sp>
      <p:grpSp>
        <p:nvGrpSpPr>
          <p:cNvPr id="442" name="Google Shape;442;p17"/>
          <p:cNvGrpSpPr/>
          <p:nvPr/>
        </p:nvGrpSpPr>
        <p:grpSpPr>
          <a:xfrm>
            <a:off x="5632363" y="1401262"/>
            <a:ext cx="3449107" cy="3742244"/>
            <a:chOff x="2676375" y="1078975"/>
            <a:chExt cx="3740896" cy="3653108"/>
          </a:xfrm>
        </p:grpSpPr>
        <p:grpSp>
          <p:nvGrpSpPr>
            <p:cNvPr id="443" name="Google Shape;443;p17"/>
            <p:cNvGrpSpPr/>
            <p:nvPr/>
          </p:nvGrpSpPr>
          <p:grpSpPr>
            <a:xfrm>
              <a:off x="2676869" y="1078975"/>
              <a:ext cx="3740403" cy="3653108"/>
              <a:chOff x="2676869" y="1078975"/>
              <a:chExt cx="3740403" cy="3653108"/>
            </a:xfrm>
          </p:grpSpPr>
          <p:sp>
            <p:nvSpPr>
              <p:cNvPr id="444" name="Google Shape;444;p17"/>
              <p:cNvSpPr/>
              <p:nvPr/>
            </p:nvSpPr>
            <p:spPr>
              <a:xfrm>
                <a:off x="3190259" y="1314636"/>
                <a:ext cx="3148061" cy="3148061"/>
              </a:xfrm>
              <a:custGeom>
                <a:rect b="b" l="l" r="r" t="t"/>
                <a:pathLst>
                  <a:path extrusionOk="0" h="108367" w="108367">
                    <a:moveTo>
                      <a:pt x="54192" y="0"/>
                    </a:moveTo>
                    <a:lnTo>
                      <a:pt x="52794" y="17"/>
                    </a:lnTo>
                    <a:lnTo>
                      <a:pt x="51397" y="69"/>
                    </a:lnTo>
                    <a:lnTo>
                      <a:pt x="49999" y="171"/>
                    </a:lnTo>
                    <a:lnTo>
                      <a:pt x="48619" y="290"/>
                    </a:lnTo>
                    <a:lnTo>
                      <a:pt x="47256" y="443"/>
                    </a:lnTo>
                    <a:lnTo>
                      <a:pt x="45892" y="631"/>
                    </a:lnTo>
                    <a:lnTo>
                      <a:pt x="44546" y="852"/>
                    </a:lnTo>
                    <a:lnTo>
                      <a:pt x="43217" y="1108"/>
                    </a:lnTo>
                    <a:lnTo>
                      <a:pt x="41905" y="1398"/>
                    </a:lnTo>
                    <a:lnTo>
                      <a:pt x="40593" y="1722"/>
                    </a:lnTo>
                    <a:lnTo>
                      <a:pt x="39297" y="2079"/>
                    </a:lnTo>
                    <a:lnTo>
                      <a:pt x="38019" y="2454"/>
                    </a:lnTo>
                    <a:lnTo>
                      <a:pt x="36741" y="2880"/>
                    </a:lnTo>
                    <a:lnTo>
                      <a:pt x="35480" y="3323"/>
                    </a:lnTo>
                    <a:lnTo>
                      <a:pt x="34253" y="3784"/>
                    </a:lnTo>
                    <a:lnTo>
                      <a:pt x="33026" y="4295"/>
                    </a:lnTo>
                    <a:lnTo>
                      <a:pt x="31816" y="4823"/>
                    </a:lnTo>
                    <a:lnTo>
                      <a:pt x="30623" y="5385"/>
                    </a:lnTo>
                    <a:lnTo>
                      <a:pt x="29448" y="5965"/>
                    </a:lnTo>
                    <a:lnTo>
                      <a:pt x="28289" y="6578"/>
                    </a:lnTo>
                    <a:lnTo>
                      <a:pt x="27130" y="7226"/>
                    </a:lnTo>
                    <a:lnTo>
                      <a:pt x="26005" y="7891"/>
                    </a:lnTo>
                    <a:lnTo>
                      <a:pt x="24897" y="8589"/>
                    </a:lnTo>
                    <a:lnTo>
                      <a:pt x="23807" y="9305"/>
                    </a:lnTo>
                    <a:lnTo>
                      <a:pt x="22750" y="10055"/>
                    </a:lnTo>
                    <a:lnTo>
                      <a:pt x="21694" y="10822"/>
                    </a:lnTo>
                    <a:lnTo>
                      <a:pt x="20654" y="11623"/>
                    </a:lnTo>
                    <a:lnTo>
                      <a:pt x="19649" y="12441"/>
                    </a:lnTo>
                    <a:lnTo>
                      <a:pt x="18660" y="13276"/>
                    </a:lnTo>
                    <a:lnTo>
                      <a:pt x="17689" y="14145"/>
                    </a:lnTo>
                    <a:lnTo>
                      <a:pt x="16735" y="15031"/>
                    </a:lnTo>
                    <a:lnTo>
                      <a:pt x="15797" y="15951"/>
                    </a:lnTo>
                    <a:lnTo>
                      <a:pt x="14894" y="16871"/>
                    </a:lnTo>
                    <a:lnTo>
                      <a:pt x="14008" y="17826"/>
                    </a:lnTo>
                    <a:lnTo>
                      <a:pt x="13156" y="18797"/>
                    </a:lnTo>
                    <a:lnTo>
                      <a:pt x="12321" y="19802"/>
                    </a:lnTo>
                    <a:lnTo>
                      <a:pt x="11503" y="20808"/>
                    </a:lnTo>
                    <a:lnTo>
                      <a:pt x="10702" y="21847"/>
                    </a:lnTo>
                    <a:lnTo>
                      <a:pt x="9952" y="22904"/>
                    </a:lnTo>
                    <a:lnTo>
                      <a:pt x="9202" y="23978"/>
                    </a:lnTo>
                    <a:lnTo>
                      <a:pt x="8487" y="25068"/>
                    </a:lnTo>
                    <a:lnTo>
                      <a:pt x="7805" y="26176"/>
                    </a:lnTo>
                    <a:lnTo>
                      <a:pt x="7140" y="27301"/>
                    </a:lnTo>
                    <a:lnTo>
                      <a:pt x="6510" y="28442"/>
                    </a:lnTo>
                    <a:lnTo>
                      <a:pt x="5896" y="29601"/>
                    </a:lnTo>
                    <a:lnTo>
                      <a:pt x="5317" y="30777"/>
                    </a:lnTo>
                    <a:lnTo>
                      <a:pt x="4755" y="31970"/>
                    </a:lnTo>
                    <a:lnTo>
                      <a:pt x="4226" y="33163"/>
                    </a:lnTo>
                    <a:lnTo>
                      <a:pt x="3732" y="34390"/>
                    </a:lnTo>
                    <a:lnTo>
                      <a:pt x="3272" y="35634"/>
                    </a:lnTo>
                    <a:lnTo>
                      <a:pt x="2829" y="36878"/>
                    </a:lnTo>
                    <a:lnTo>
                      <a:pt x="2420" y="38139"/>
                    </a:lnTo>
                    <a:lnTo>
                      <a:pt x="2045" y="39417"/>
                    </a:lnTo>
                    <a:lnTo>
                      <a:pt x="1687" y="40695"/>
                    </a:lnTo>
                    <a:lnTo>
                      <a:pt x="1380" y="42007"/>
                    </a:lnTo>
                    <a:lnTo>
                      <a:pt x="1091" y="43320"/>
                    </a:lnTo>
                    <a:lnTo>
                      <a:pt x="835" y="44632"/>
                    </a:lnTo>
                    <a:lnTo>
                      <a:pt x="614" y="45978"/>
                    </a:lnTo>
                    <a:lnTo>
                      <a:pt x="426" y="47324"/>
                    </a:lnTo>
                    <a:lnTo>
                      <a:pt x="273" y="48671"/>
                    </a:lnTo>
                    <a:lnTo>
                      <a:pt x="153" y="50034"/>
                    </a:lnTo>
                    <a:lnTo>
                      <a:pt x="68" y="51414"/>
                    </a:lnTo>
                    <a:lnTo>
                      <a:pt x="17" y="52795"/>
                    </a:lnTo>
                    <a:lnTo>
                      <a:pt x="0" y="54192"/>
                    </a:lnTo>
                    <a:lnTo>
                      <a:pt x="17" y="55589"/>
                    </a:lnTo>
                    <a:lnTo>
                      <a:pt x="68" y="56987"/>
                    </a:lnTo>
                    <a:lnTo>
                      <a:pt x="170" y="58367"/>
                    </a:lnTo>
                    <a:lnTo>
                      <a:pt x="290" y="59747"/>
                    </a:lnTo>
                    <a:lnTo>
                      <a:pt x="443" y="61111"/>
                    </a:lnTo>
                    <a:lnTo>
                      <a:pt x="631" y="62474"/>
                    </a:lnTo>
                    <a:lnTo>
                      <a:pt x="852" y="63820"/>
                    </a:lnTo>
                    <a:lnTo>
                      <a:pt x="1108" y="65150"/>
                    </a:lnTo>
                    <a:lnTo>
                      <a:pt x="1397" y="66479"/>
                    </a:lnTo>
                    <a:lnTo>
                      <a:pt x="1721" y="67774"/>
                    </a:lnTo>
                    <a:lnTo>
                      <a:pt x="2079" y="69069"/>
                    </a:lnTo>
                    <a:lnTo>
                      <a:pt x="2454" y="70364"/>
                    </a:lnTo>
                    <a:lnTo>
                      <a:pt x="2880" y="71625"/>
                    </a:lnTo>
                    <a:lnTo>
                      <a:pt x="3323" y="72886"/>
                    </a:lnTo>
                    <a:lnTo>
                      <a:pt x="3783" y="74113"/>
                    </a:lnTo>
                    <a:lnTo>
                      <a:pt x="4294" y="75340"/>
                    </a:lnTo>
                    <a:lnTo>
                      <a:pt x="4823" y="76550"/>
                    </a:lnTo>
                    <a:lnTo>
                      <a:pt x="5385" y="77743"/>
                    </a:lnTo>
                    <a:lnTo>
                      <a:pt x="5965" y="78919"/>
                    </a:lnTo>
                    <a:lnTo>
                      <a:pt x="6578" y="80095"/>
                    </a:lnTo>
                    <a:lnTo>
                      <a:pt x="7226" y="81237"/>
                    </a:lnTo>
                    <a:lnTo>
                      <a:pt x="7890" y="82361"/>
                    </a:lnTo>
                    <a:lnTo>
                      <a:pt x="8589" y="83469"/>
                    </a:lnTo>
                    <a:lnTo>
                      <a:pt x="9305" y="84560"/>
                    </a:lnTo>
                    <a:lnTo>
                      <a:pt x="10054" y="85633"/>
                    </a:lnTo>
                    <a:lnTo>
                      <a:pt x="10821" y="86673"/>
                    </a:lnTo>
                    <a:lnTo>
                      <a:pt x="11622" y="87712"/>
                    </a:lnTo>
                    <a:lnTo>
                      <a:pt x="12440" y="88718"/>
                    </a:lnTo>
                    <a:lnTo>
                      <a:pt x="13275" y="89723"/>
                    </a:lnTo>
                    <a:lnTo>
                      <a:pt x="14144" y="90695"/>
                    </a:lnTo>
                    <a:lnTo>
                      <a:pt x="15031" y="91632"/>
                    </a:lnTo>
                    <a:lnTo>
                      <a:pt x="15951" y="92569"/>
                    </a:lnTo>
                    <a:lnTo>
                      <a:pt x="16871" y="93472"/>
                    </a:lnTo>
                    <a:lnTo>
                      <a:pt x="17825" y="94358"/>
                    </a:lnTo>
                    <a:lnTo>
                      <a:pt x="18797" y="95211"/>
                    </a:lnTo>
                    <a:lnTo>
                      <a:pt x="19802" y="96063"/>
                    </a:lnTo>
                    <a:lnTo>
                      <a:pt x="20808" y="96864"/>
                    </a:lnTo>
                    <a:lnTo>
                      <a:pt x="21847" y="97665"/>
                    </a:lnTo>
                    <a:lnTo>
                      <a:pt x="22904" y="98431"/>
                    </a:lnTo>
                    <a:lnTo>
                      <a:pt x="23977" y="99164"/>
                    </a:lnTo>
                    <a:lnTo>
                      <a:pt x="25068" y="99880"/>
                    </a:lnTo>
                    <a:lnTo>
                      <a:pt x="26176" y="100562"/>
                    </a:lnTo>
                    <a:lnTo>
                      <a:pt x="27300" y="101226"/>
                    </a:lnTo>
                    <a:lnTo>
                      <a:pt x="28442" y="101874"/>
                    </a:lnTo>
                    <a:lnTo>
                      <a:pt x="29601" y="102470"/>
                    </a:lnTo>
                    <a:lnTo>
                      <a:pt x="30777" y="103067"/>
                    </a:lnTo>
                    <a:lnTo>
                      <a:pt x="31970" y="103612"/>
                    </a:lnTo>
                    <a:lnTo>
                      <a:pt x="33163" y="104140"/>
                    </a:lnTo>
                    <a:lnTo>
                      <a:pt x="34390" y="104634"/>
                    </a:lnTo>
                    <a:lnTo>
                      <a:pt x="35634" y="105112"/>
                    </a:lnTo>
                    <a:lnTo>
                      <a:pt x="36878" y="105538"/>
                    </a:lnTo>
                    <a:lnTo>
                      <a:pt x="38139" y="105947"/>
                    </a:lnTo>
                    <a:lnTo>
                      <a:pt x="39417" y="106322"/>
                    </a:lnTo>
                    <a:lnTo>
                      <a:pt x="40695" y="106679"/>
                    </a:lnTo>
                    <a:lnTo>
                      <a:pt x="42007" y="106986"/>
                    </a:lnTo>
                    <a:lnTo>
                      <a:pt x="43319" y="107276"/>
                    </a:lnTo>
                    <a:lnTo>
                      <a:pt x="44631" y="107531"/>
                    </a:lnTo>
                    <a:lnTo>
                      <a:pt x="45978" y="107753"/>
                    </a:lnTo>
                    <a:lnTo>
                      <a:pt x="47324" y="107940"/>
                    </a:lnTo>
                    <a:lnTo>
                      <a:pt x="48670" y="108094"/>
                    </a:lnTo>
                    <a:lnTo>
                      <a:pt x="50034" y="108213"/>
                    </a:lnTo>
                    <a:lnTo>
                      <a:pt x="51414" y="108298"/>
                    </a:lnTo>
                    <a:lnTo>
                      <a:pt x="52794" y="108349"/>
                    </a:lnTo>
                    <a:lnTo>
                      <a:pt x="54192" y="108366"/>
                    </a:lnTo>
                    <a:lnTo>
                      <a:pt x="55589" y="108349"/>
                    </a:lnTo>
                    <a:lnTo>
                      <a:pt x="56986" y="108298"/>
                    </a:lnTo>
                    <a:lnTo>
                      <a:pt x="58367" y="108213"/>
                    </a:lnTo>
                    <a:lnTo>
                      <a:pt x="59747" y="108077"/>
                    </a:lnTo>
                    <a:lnTo>
                      <a:pt x="61110" y="107923"/>
                    </a:lnTo>
                    <a:lnTo>
                      <a:pt x="62474" y="107736"/>
                    </a:lnTo>
                    <a:lnTo>
                      <a:pt x="63820" y="107514"/>
                    </a:lnTo>
                    <a:lnTo>
                      <a:pt x="65149" y="107259"/>
                    </a:lnTo>
                    <a:lnTo>
                      <a:pt x="66478" y="106969"/>
                    </a:lnTo>
                    <a:lnTo>
                      <a:pt x="67774" y="106645"/>
                    </a:lnTo>
                    <a:lnTo>
                      <a:pt x="69069" y="106287"/>
                    </a:lnTo>
                    <a:lnTo>
                      <a:pt x="70364" y="105913"/>
                    </a:lnTo>
                    <a:lnTo>
                      <a:pt x="71625" y="105504"/>
                    </a:lnTo>
                    <a:lnTo>
                      <a:pt x="72886" y="105060"/>
                    </a:lnTo>
                    <a:lnTo>
                      <a:pt x="74113" y="104583"/>
                    </a:lnTo>
                    <a:lnTo>
                      <a:pt x="75340" y="104072"/>
                    </a:lnTo>
                    <a:lnTo>
                      <a:pt x="76550" y="103544"/>
                    </a:lnTo>
                    <a:lnTo>
                      <a:pt x="77743" y="102981"/>
                    </a:lnTo>
                    <a:lnTo>
                      <a:pt x="78919" y="102402"/>
                    </a:lnTo>
                    <a:lnTo>
                      <a:pt x="80095" y="101789"/>
                    </a:lnTo>
                    <a:lnTo>
                      <a:pt x="81236" y="101141"/>
                    </a:lnTo>
                    <a:lnTo>
                      <a:pt x="82361" y="100476"/>
                    </a:lnTo>
                    <a:lnTo>
                      <a:pt x="83469" y="99778"/>
                    </a:lnTo>
                    <a:lnTo>
                      <a:pt x="84559" y="99062"/>
                    </a:lnTo>
                    <a:lnTo>
                      <a:pt x="85633" y="98312"/>
                    </a:lnTo>
                    <a:lnTo>
                      <a:pt x="86673" y="97545"/>
                    </a:lnTo>
                    <a:lnTo>
                      <a:pt x="87712" y="96744"/>
                    </a:lnTo>
                    <a:lnTo>
                      <a:pt x="88717" y="95926"/>
                    </a:lnTo>
                    <a:lnTo>
                      <a:pt x="89723" y="95091"/>
                    </a:lnTo>
                    <a:lnTo>
                      <a:pt x="90694" y="94222"/>
                    </a:lnTo>
                    <a:lnTo>
                      <a:pt x="91632" y="93336"/>
                    </a:lnTo>
                    <a:lnTo>
                      <a:pt x="92569" y="92433"/>
                    </a:lnTo>
                    <a:lnTo>
                      <a:pt x="93472" y="91496"/>
                    </a:lnTo>
                    <a:lnTo>
                      <a:pt x="94358" y="90541"/>
                    </a:lnTo>
                    <a:lnTo>
                      <a:pt x="95210" y="89570"/>
                    </a:lnTo>
                    <a:lnTo>
                      <a:pt x="96062" y="88581"/>
                    </a:lnTo>
                    <a:lnTo>
                      <a:pt x="96863" y="87559"/>
                    </a:lnTo>
                    <a:lnTo>
                      <a:pt x="97664" y="86519"/>
                    </a:lnTo>
                    <a:lnTo>
                      <a:pt x="98431" y="85463"/>
                    </a:lnTo>
                    <a:lnTo>
                      <a:pt x="99164" y="84406"/>
                    </a:lnTo>
                    <a:lnTo>
                      <a:pt x="99880" y="83316"/>
                    </a:lnTo>
                    <a:lnTo>
                      <a:pt x="100561" y="82208"/>
                    </a:lnTo>
                    <a:lnTo>
                      <a:pt x="101226" y="81066"/>
                    </a:lnTo>
                    <a:lnTo>
                      <a:pt x="101873" y="79924"/>
                    </a:lnTo>
                    <a:lnTo>
                      <a:pt x="102470" y="78766"/>
                    </a:lnTo>
                    <a:lnTo>
                      <a:pt x="103066" y="77590"/>
                    </a:lnTo>
                    <a:lnTo>
                      <a:pt x="103612" y="76414"/>
                    </a:lnTo>
                    <a:lnTo>
                      <a:pt x="104140" y="75204"/>
                    </a:lnTo>
                    <a:lnTo>
                      <a:pt x="104634" y="73977"/>
                    </a:lnTo>
                    <a:lnTo>
                      <a:pt x="105111" y="72750"/>
                    </a:lnTo>
                    <a:lnTo>
                      <a:pt x="105537" y="71489"/>
                    </a:lnTo>
                    <a:lnTo>
                      <a:pt x="105946" y="70228"/>
                    </a:lnTo>
                    <a:lnTo>
                      <a:pt x="106321" y="68950"/>
                    </a:lnTo>
                    <a:lnTo>
                      <a:pt x="106679" y="67672"/>
                    </a:lnTo>
                    <a:lnTo>
                      <a:pt x="106986" y="66360"/>
                    </a:lnTo>
                    <a:lnTo>
                      <a:pt x="107276" y="65047"/>
                    </a:lnTo>
                    <a:lnTo>
                      <a:pt x="107531" y="63735"/>
                    </a:lnTo>
                    <a:lnTo>
                      <a:pt x="107753" y="62389"/>
                    </a:lnTo>
                    <a:lnTo>
                      <a:pt x="107940" y="61043"/>
                    </a:lnTo>
                    <a:lnTo>
                      <a:pt x="108094" y="59696"/>
                    </a:lnTo>
                    <a:lnTo>
                      <a:pt x="108213" y="58333"/>
                    </a:lnTo>
                    <a:lnTo>
                      <a:pt x="108298" y="56953"/>
                    </a:lnTo>
                    <a:lnTo>
                      <a:pt x="108349" y="55572"/>
                    </a:lnTo>
                    <a:lnTo>
                      <a:pt x="108366" y="54192"/>
                    </a:lnTo>
                    <a:lnTo>
                      <a:pt x="108349" y="52795"/>
                    </a:lnTo>
                    <a:lnTo>
                      <a:pt x="108298" y="51397"/>
                    </a:lnTo>
                    <a:lnTo>
                      <a:pt x="108213" y="50000"/>
                    </a:lnTo>
                    <a:lnTo>
                      <a:pt x="108077" y="48619"/>
                    </a:lnTo>
                    <a:lnTo>
                      <a:pt x="107923" y="47256"/>
                    </a:lnTo>
                    <a:lnTo>
                      <a:pt x="107736" y="45893"/>
                    </a:lnTo>
                    <a:lnTo>
                      <a:pt x="107514" y="44547"/>
                    </a:lnTo>
                    <a:lnTo>
                      <a:pt x="107259" y="43217"/>
                    </a:lnTo>
                    <a:lnTo>
                      <a:pt x="106969" y="41905"/>
                    </a:lnTo>
                    <a:lnTo>
                      <a:pt x="106645" y="40593"/>
                    </a:lnTo>
                    <a:lnTo>
                      <a:pt x="106287" y="39298"/>
                    </a:lnTo>
                    <a:lnTo>
                      <a:pt x="105912" y="38020"/>
                    </a:lnTo>
                    <a:lnTo>
                      <a:pt x="105503" y="36742"/>
                    </a:lnTo>
                    <a:lnTo>
                      <a:pt x="105060" y="35481"/>
                    </a:lnTo>
                    <a:lnTo>
                      <a:pt x="104583" y="34254"/>
                    </a:lnTo>
                    <a:lnTo>
                      <a:pt x="104072" y="33027"/>
                    </a:lnTo>
                    <a:lnTo>
                      <a:pt x="103544" y="31817"/>
                    </a:lnTo>
                    <a:lnTo>
                      <a:pt x="102981" y="30624"/>
                    </a:lnTo>
                    <a:lnTo>
                      <a:pt x="102402" y="29448"/>
                    </a:lnTo>
                    <a:lnTo>
                      <a:pt x="101788" y="28289"/>
                    </a:lnTo>
                    <a:lnTo>
                      <a:pt x="101141" y="27130"/>
                    </a:lnTo>
                    <a:lnTo>
                      <a:pt x="100476" y="26006"/>
                    </a:lnTo>
                    <a:lnTo>
                      <a:pt x="99777" y="24898"/>
                    </a:lnTo>
                    <a:lnTo>
                      <a:pt x="99062" y="23807"/>
                    </a:lnTo>
                    <a:lnTo>
                      <a:pt x="98312" y="22751"/>
                    </a:lnTo>
                    <a:lnTo>
                      <a:pt x="97545" y="21694"/>
                    </a:lnTo>
                    <a:lnTo>
                      <a:pt x="96744" y="20655"/>
                    </a:lnTo>
                    <a:lnTo>
                      <a:pt x="95926" y="19649"/>
                    </a:lnTo>
                    <a:lnTo>
                      <a:pt x="95091" y="18661"/>
                    </a:lnTo>
                    <a:lnTo>
                      <a:pt x="94222" y="17689"/>
                    </a:lnTo>
                    <a:lnTo>
                      <a:pt x="93336" y="16735"/>
                    </a:lnTo>
                    <a:lnTo>
                      <a:pt x="92433" y="15798"/>
                    </a:lnTo>
                    <a:lnTo>
                      <a:pt x="91495" y="14895"/>
                    </a:lnTo>
                    <a:lnTo>
                      <a:pt x="90541" y="14008"/>
                    </a:lnTo>
                    <a:lnTo>
                      <a:pt x="89570" y="13156"/>
                    </a:lnTo>
                    <a:lnTo>
                      <a:pt x="88581" y="12321"/>
                    </a:lnTo>
                    <a:lnTo>
                      <a:pt x="87559" y="11503"/>
                    </a:lnTo>
                    <a:lnTo>
                      <a:pt x="86519" y="10702"/>
                    </a:lnTo>
                    <a:lnTo>
                      <a:pt x="85463" y="9953"/>
                    </a:lnTo>
                    <a:lnTo>
                      <a:pt x="84406" y="9203"/>
                    </a:lnTo>
                    <a:lnTo>
                      <a:pt x="83315" y="8487"/>
                    </a:lnTo>
                    <a:lnTo>
                      <a:pt x="82208" y="7805"/>
                    </a:lnTo>
                    <a:lnTo>
                      <a:pt x="81066" y="7141"/>
                    </a:lnTo>
                    <a:lnTo>
                      <a:pt x="79924" y="6510"/>
                    </a:lnTo>
                    <a:lnTo>
                      <a:pt x="78765" y="5897"/>
                    </a:lnTo>
                    <a:lnTo>
                      <a:pt x="77589" y="5317"/>
                    </a:lnTo>
                    <a:lnTo>
                      <a:pt x="76414" y="4755"/>
                    </a:lnTo>
                    <a:lnTo>
                      <a:pt x="75204" y="4227"/>
                    </a:lnTo>
                    <a:lnTo>
                      <a:pt x="73977" y="3732"/>
                    </a:lnTo>
                    <a:lnTo>
                      <a:pt x="72750" y="3272"/>
                    </a:lnTo>
                    <a:lnTo>
                      <a:pt x="71489" y="2829"/>
                    </a:lnTo>
                    <a:lnTo>
                      <a:pt x="70228" y="2420"/>
                    </a:lnTo>
                    <a:lnTo>
                      <a:pt x="68949" y="2045"/>
                    </a:lnTo>
                    <a:lnTo>
                      <a:pt x="67671" y="1687"/>
                    </a:lnTo>
                    <a:lnTo>
                      <a:pt x="66359" y="1381"/>
                    </a:lnTo>
                    <a:lnTo>
                      <a:pt x="65047" y="1091"/>
                    </a:lnTo>
                    <a:lnTo>
                      <a:pt x="63735" y="835"/>
                    </a:lnTo>
                    <a:lnTo>
                      <a:pt x="62389" y="614"/>
                    </a:lnTo>
                    <a:lnTo>
                      <a:pt x="61059" y="426"/>
                    </a:lnTo>
                    <a:lnTo>
                      <a:pt x="59696" y="273"/>
                    </a:lnTo>
                    <a:lnTo>
                      <a:pt x="58333" y="154"/>
                    </a:lnTo>
                    <a:lnTo>
                      <a:pt x="56952" y="69"/>
                    </a:lnTo>
                    <a:lnTo>
                      <a:pt x="55572" y="17"/>
                    </a:lnTo>
                    <a:lnTo>
                      <a:pt x="54192"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7"/>
              <p:cNvSpPr/>
              <p:nvPr/>
            </p:nvSpPr>
            <p:spPr>
              <a:xfrm>
                <a:off x="4366536" y="1131470"/>
                <a:ext cx="655484" cy="1032698"/>
              </a:xfrm>
              <a:custGeom>
                <a:rect b="b" l="l" r="r" t="t"/>
                <a:pathLst>
                  <a:path extrusionOk="0" h="35549" w="22564">
                    <a:moveTo>
                      <a:pt x="2028" y="0"/>
                    </a:moveTo>
                    <a:lnTo>
                      <a:pt x="1875" y="17"/>
                    </a:lnTo>
                    <a:lnTo>
                      <a:pt x="1722" y="34"/>
                    </a:lnTo>
                    <a:lnTo>
                      <a:pt x="1568" y="68"/>
                    </a:lnTo>
                    <a:lnTo>
                      <a:pt x="1432" y="119"/>
                    </a:lnTo>
                    <a:lnTo>
                      <a:pt x="1296" y="170"/>
                    </a:lnTo>
                    <a:lnTo>
                      <a:pt x="1159" y="239"/>
                    </a:lnTo>
                    <a:lnTo>
                      <a:pt x="1040" y="324"/>
                    </a:lnTo>
                    <a:lnTo>
                      <a:pt x="921" y="409"/>
                    </a:lnTo>
                    <a:lnTo>
                      <a:pt x="801" y="511"/>
                    </a:lnTo>
                    <a:lnTo>
                      <a:pt x="699" y="614"/>
                    </a:lnTo>
                    <a:lnTo>
                      <a:pt x="597" y="733"/>
                    </a:lnTo>
                    <a:lnTo>
                      <a:pt x="512" y="869"/>
                    </a:lnTo>
                    <a:lnTo>
                      <a:pt x="426" y="1006"/>
                    </a:lnTo>
                    <a:lnTo>
                      <a:pt x="358" y="1159"/>
                    </a:lnTo>
                    <a:lnTo>
                      <a:pt x="290" y="1312"/>
                    </a:lnTo>
                    <a:lnTo>
                      <a:pt x="222" y="1483"/>
                    </a:lnTo>
                    <a:lnTo>
                      <a:pt x="171" y="1653"/>
                    </a:lnTo>
                    <a:lnTo>
                      <a:pt x="137" y="1841"/>
                    </a:lnTo>
                    <a:lnTo>
                      <a:pt x="103" y="2028"/>
                    </a:lnTo>
                    <a:lnTo>
                      <a:pt x="69" y="2232"/>
                    </a:lnTo>
                    <a:lnTo>
                      <a:pt x="51" y="2659"/>
                    </a:lnTo>
                    <a:lnTo>
                      <a:pt x="0" y="19904"/>
                    </a:lnTo>
                    <a:lnTo>
                      <a:pt x="17" y="20347"/>
                    </a:lnTo>
                    <a:lnTo>
                      <a:pt x="86" y="20808"/>
                    </a:lnTo>
                    <a:lnTo>
                      <a:pt x="171" y="21285"/>
                    </a:lnTo>
                    <a:lnTo>
                      <a:pt x="290" y="21745"/>
                    </a:lnTo>
                    <a:lnTo>
                      <a:pt x="460" y="22222"/>
                    </a:lnTo>
                    <a:lnTo>
                      <a:pt x="631" y="22682"/>
                    </a:lnTo>
                    <a:lnTo>
                      <a:pt x="852" y="23142"/>
                    </a:lnTo>
                    <a:lnTo>
                      <a:pt x="1091" y="23585"/>
                    </a:lnTo>
                    <a:lnTo>
                      <a:pt x="1364" y="24011"/>
                    </a:lnTo>
                    <a:lnTo>
                      <a:pt x="1653" y="24437"/>
                    </a:lnTo>
                    <a:lnTo>
                      <a:pt x="1960" y="24829"/>
                    </a:lnTo>
                    <a:lnTo>
                      <a:pt x="2284" y="25187"/>
                    </a:lnTo>
                    <a:lnTo>
                      <a:pt x="2625" y="25545"/>
                    </a:lnTo>
                    <a:lnTo>
                      <a:pt x="2983" y="25852"/>
                    </a:lnTo>
                    <a:lnTo>
                      <a:pt x="3358" y="26142"/>
                    </a:lnTo>
                    <a:lnTo>
                      <a:pt x="3749" y="26380"/>
                    </a:lnTo>
                    <a:lnTo>
                      <a:pt x="18746" y="35037"/>
                    </a:lnTo>
                    <a:lnTo>
                      <a:pt x="19138" y="35242"/>
                    </a:lnTo>
                    <a:lnTo>
                      <a:pt x="19325" y="35327"/>
                    </a:lnTo>
                    <a:lnTo>
                      <a:pt x="19513" y="35395"/>
                    </a:lnTo>
                    <a:lnTo>
                      <a:pt x="19683" y="35446"/>
                    </a:lnTo>
                    <a:lnTo>
                      <a:pt x="19871" y="35497"/>
                    </a:lnTo>
                    <a:lnTo>
                      <a:pt x="20041" y="35514"/>
                    </a:lnTo>
                    <a:lnTo>
                      <a:pt x="20211" y="35548"/>
                    </a:lnTo>
                    <a:lnTo>
                      <a:pt x="20535" y="35548"/>
                    </a:lnTo>
                    <a:lnTo>
                      <a:pt x="20689" y="35531"/>
                    </a:lnTo>
                    <a:lnTo>
                      <a:pt x="20842" y="35514"/>
                    </a:lnTo>
                    <a:lnTo>
                      <a:pt x="20995" y="35480"/>
                    </a:lnTo>
                    <a:lnTo>
                      <a:pt x="21132" y="35429"/>
                    </a:lnTo>
                    <a:lnTo>
                      <a:pt x="21268" y="35378"/>
                    </a:lnTo>
                    <a:lnTo>
                      <a:pt x="21404" y="35310"/>
                    </a:lnTo>
                    <a:lnTo>
                      <a:pt x="21524" y="35225"/>
                    </a:lnTo>
                    <a:lnTo>
                      <a:pt x="21643" y="35139"/>
                    </a:lnTo>
                    <a:lnTo>
                      <a:pt x="21762" y="35037"/>
                    </a:lnTo>
                    <a:lnTo>
                      <a:pt x="21864" y="34935"/>
                    </a:lnTo>
                    <a:lnTo>
                      <a:pt x="21967" y="34816"/>
                    </a:lnTo>
                    <a:lnTo>
                      <a:pt x="22052" y="34679"/>
                    </a:lnTo>
                    <a:lnTo>
                      <a:pt x="22137" y="34543"/>
                    </a:lnTo>
                    <a:lnTo>
                      <a:pt x="22205" y="34407"/>
                    </a:lnTo>
                    <a:lnTo>
                      <a:pt x="22273" y="34253"/>
                    </a:lnTo>
                    <a:lnTo>
                      <a:pt x="22342" y="34083"/>
                    </a:lnTo>
                    <a:lnTo>
                      <a:pt x="22393" y="33895"/>
                    </a:lnTo>
                    <a:lnTo>
                      <a:pt x="22427" y="33725"/>
                    </a:lnTo>
                    <a:lnTo>
                      <a:pt x="22461" y="33520"/>
                    </a:lnTo>
                    <a:lnTo>
                      <a:pt x="22495" y="33333"/>
                    </a:lnTo>
                    <a:lnTo>
                      <a:pt x="22512" y="32890"/>
                    </a:lnTo>
                    <a:lnTo>
                      <a:pt x="22563" y="15644"/>
                    </a:lnTo>
                    <a:lnTo>
                      <a:pt x="22546" y="15201"/>
                    </a:lnTo>
                    <a:lnTo>
                      <a:pt x="22478" y="14741"/>
                    </a:lnTo>
                    <a:lnTo>
                      <a:pt x="22393" y="14281"/>
                    </a:lnTo>
                    <a:lnTo>
                      <a:pt x="22273" y="13804"/>
                    </a:lnTo>
                    <a:lnTo>
                      <a:pt x="22120" y="13343"/>
                    </a:lnTo>
                    <a:lnTo>
                      <a:pt x="21933" y="12866"/>
                    </a:lnTo>
                    <a:lnTo>
                      <a:pt x="21711" y="12423"/>
                    </a:lnTo>
                    <a:lnTo>
                      <a:pt x="21473" y="11963"/>
                    </a:lnTo>
                    <a:lnTo>
                      <a:pt x="21200" y="11537"/>
                    </a:lnTo>
                    <a:lnTo>
                      <a:pt x="20910" y="11128"/>
                    </a:lnTo>
                    <a:lnTo>
                      <a:pt x="20603" y="10736"/>
                    </a:lnTo>
                    <a:lnTo>
                      <a:pt x="20280" y="10361"/>
                    </a:lnTo>
                    <a:lnTo>
                      <a:pt x="19939" y="10020"/>
                    </a:lnTo>
                    <a:lnTo>
                      <a:pt x="19581" y="9697"/>
                    </a:lnTo>
                    <a:lnTo>
                      <a:pt x="19206" y="9424"/>
                    </a:lnTo>
                    <a:lnTo>
                      <a:pt x="18814" y="9185"/>
                    </a:lnTo>
                    <a:lnTo>
                      <a:pt x="3818" y="511"/>
                    </a:lnTo>
                    <a:lnTo>
                      <a:pt x="3443" y="324"/>
                    </a:lnTo>
                    <a:lnTo>
                      <a:pt x="3255" y="239"/>
                    </a:lnTo>
                    <a:lnTo>
                      <a:pt x="3068" y="170"/>
                    </a:lnTo>
                    <a:lnTo>
                      <a:pt x="2880" y="102"/>
                    </a:lnTo>
                    <a:lnTo>
                      <a:pt x="2710" y="68"/>
                    </a:lnTo>
                    <a:lnTo>
                      <a:pt x="2522" y="34"/>
                    </a:lnTo>
                    <a:lnTo>
                      <a:pt x="2352" y="17"/>
                    </a:lnTo>
                    <a:lnTo>
                      <a:pt x="2199"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7"/>
              <p:cNvSpPr/>
              <p:nvPr/>
            </p:nvSpPr>
            <p:spPr>
              <a:xfrm>
                <a:off x="4399713" y="1078975"/>
                <a:ext cx="712393" cy="1077755"/>
              </a:xfrm>
              <a:custGeom>
                <a:rect b="b" l="l" r="r" t="t"/>
                <a:pathLst>
                  <a:path extrusionOk="0" h="37100" w="24523">
                    <a:moveTo>
                      <a:pt x="3988" y="1"/>
                    </a:moveTo>
                    <a:lnTo>
                      <a:pt x="3817" y="18"/>
                    </a:lnTo>
                    <a:lnTo>
                      <a:pt x="3664" y="52"/>
                    </a:lnTo>
                    <a:lnTo>
                      <a:pt x="3528" y="86"/>
                    </a:lnTo>
                    <a:lnTo>
                      <a:pt x="3374" y="137"/>
                    </a:lnTo>
                    <a:lnTo>
                      <a:pt x="3238" y="188"/>
                    </a:lnTo>
                    <a:lnTo>
                      <a:pt x="3119" y="256"/>
                    </a:lnTo>
                    <a:lnTo>
                      <a:pt x="0" y="2063"/>
                    </a:lnTo>
                    <a:lnTo>
                      <a:pt x="136" y="1995"/>
                    </a:lnTo>
                    <a:lnTo>
                      <a:pt x="273" y="1926"/>
                    </a:lnTo>
                    <a:lnTo>
                      <a:pt x="409" y="1892"/>
                    </a:lnTo>
                    <a:lnTo>
                      <a:pt x="562" y="1858"/>
                    </a:lnTo>
                    <a:lnTo>
                      <a:pt x="716" y="1824"/>
                    </a:lnTo>
                    <a:lnTo>
                      <a:pt x="869" y="1807"/>
                    </a:lnTo>
                    <a:lnTo>
                      <a:pt x="1040" y="1807"/>
                    </a:lnTo>
                    <a:lnTo>
                      <a:pt x="1210" y="1824"/>
                    </a:lnTo>
                    <a:lnTo>
                      <a:pt x="1380" y="1841"/>
                    </a:lnTo>
                    <a:lnTo>
                      <a:pt x="1551" y="1875"/>
                    </a:lnTo>
                    <a:lnTo>
                      <a:pt x="1738" y="1909"/>
                    </a:lnTo>
                    <a:lnTo>
                      <a:pt x="1909" y="1977"/>
                    </a:lnTo>
                    <a:lnTo>
                      <a:pt x="2096" y="2046"/>
                    </a:lnTo>
                    <a:lnTo>
                      <a:pt x="2284" y="2131"/>
                    </a:lnTo>
                    <a:lnTo>
                      <a:pt x="2676" y="2318"/>
                    </a:lnTo>
                    <a:lnTo>
                      <a:pt x="17672" y="10992"/>
                    </a:lnTo>
                    <a:lnTo>
                      <a:pt x="18064" y="11231"/>
                    </a:lnTo>
                    <a:lnTo>
                      <a:pt x="18439" y="11504"/>
                    </a:lnTo>
                    <a:lnTo>
                      <a:pt x="18797" y="11827"/>
                    </a:lnTo>
                    <a:lnTo>
                      <a:pt x="19138" y="12168"/>
                    </a:lnTo>
                    <a:lnTo>
                      <a:pt x="19461" y="12543"/>
                    </a:lnTo>
                    <a:lnTo>
                      <a:pt x="19768" y="12935"/>
                    </a:lnTo>
                    <a:lnTo>
                      <a:pt x="20058" y="13344"/>
                    </a:lnTo>
                    <a:lnTo>
                      <a:pt x="20331" y="13770"/>
                    </a:lnTo>
                    <a:lnTo>
                      <a:pt x="20569" y="14230"/>
                    </a:lnTo>
                    <a:lnTo>
                      <a:pt x="20791" y="14673"/>
                    </a:lnTo>
                    <a:lnTo>
                      <a:pt x="20978" y="15150"/>
                    </a:lnTo>
                    <a:lnTo>
                      <a:pt x="21131" y="15611"/>
                    </a:lnTo>
                    <a:lnTo>
                      <a:pt x="21251" y="16088"/>
                    </a:lnTo>
                    <a:lnTo>
                      <a:pt x="21336" y="16548"/>
                    </a:lnTo>
                    <a:lnTo>
                      <a:pt x="21404" y="17008"/>
                    </a:lnTo>
                    <a:lnTo>
                      <a:pt x="21421" y="17451"/>
                    </a:lnTo>
                    <a:lnTo>
                      <a:pt x="21370" y="34697"/>
                    </a:lnTo>
                    <a:lnTo>
                      <a:pt x="21353" y="35123"/>
                    </a:lnTo>
                    <a:lnTo>
                      <a:pt x="21285" y="35515"/>
                    </a:lnTo>
                    <a:lnTo>
                      <a:pt x="21251" y="35702"/>
                    </a:lnTo>
                    <a:lnTo>
                      <a:pt x="21200" y="35873"/>
                    </a:lnTo>
                    <a:lnTo>
                      <a:pt x="21148" y="36043"/>
                    </a:lnTo>
                    <a:lnTo>
                      <a:pt x="21080" y="36197"/>
                    </a:lnTo>
                    <a:lnTo>
                      <a:pt x="20995" y="36350"/>
                    </a:lnTo>
                    <a:lnTo>
                      <a:pt x="20910" y="36486"/>
                    </a:lnTo>
                    <a:lnTo>
                      <a:pt x="20825" y="36623"/>
                    </a:lnTo>
                    <a:lnTo>
                      <a:pt x="20722" y="36725"/>
                    </a:lnTo>
                    <a:lnTo>
                      <a:pt x="20620" y="36844"/>
                    </a:lnTo>
                    <a:lnTo>
                      <a:pt x="20518" y="36946"/>
                    </a:lnTo>
                    <a:lnTo>
                      <a:pt x="20403" y="37028"/>
                    </a:lnTo>
                    <a:lnTo>
                      <a:pt x="20403" y="37028"/>
                    </a:lnTo>
                    <a:lnTo>
                      <a:pt x="23381" y="35310"/>
                    </a:lnTo>
                    <a:lnTo>
                      <a:pt x="23500" y="35225"/>
                    </a:lnTo>
                    <a:lnTo>
                      <a:pt x="23619" y="35140"/>
                    </a:lnTo>
                    <a:lnTo>
                      <a:pt x="23739" y="35038"/>
                    </a:lnTo>
                    <a:lnTo>
                      <a:pt x="23841" y="34936"/>
                    </a:lnTo>
                    <a:lnTo>
                      <a:pt x="23926" y="34816"/>
                    </a:lnTo>
                    <a:lnTo>
                      <a:pt x="24028" y="34680"/>
                    </a:lnTo>
                    <a:lnTo>
                      <a:pt x="24097" y="34544"/>
                    </a:lnTo>
                    <a:lnTo>
                      <a:pt x="24182" y="34390"/>
                    </a:lnTo>
                    <a:lnTo>
                      <a:pt x="24250" y="34237"/>
                    </a:lnTo>
                    <a:lnTo>
                      <a:pt x="24301" y="34066"/>
                    </a:lnTo>
                    <a:lnTo>
                      <a:pt x="24352" y="33896"/>
                    </a:lnTo>
                    <a:lnTo>
                      <a:pt x="24403" y="33709"/>
                    </a:lnTo>
                    <a:lnTo>
                      <a:pt x="24437" y="33521"/>
                    </a:lnTo>
                    <a:lnTo>
                      <a:pt x="24455" y="33317"/>
                    </a:lnTo>
                    <a:lnTo>
                      <a:pt x="24472" y="32891"/>
                    </a:lnTo>
                    <a:lnTo>
                      <a:pt x="24523" y="15662"/>
                    </a:lnTo>
                    <a:lnTo>
                      <a:pt x="24506" y="15202"/>
                    </a:lnTo>
                    <a:lnTo>
                      <a:pt x="24455" y="14741"/>
                    </a:lnTo>
                    <a:lnTo>
                      <a:pt x="24352" y="14281"/>
                    </a:lnTo>
                    <a:lnTo>
                      <a:pt x="24233" y="13804"/>
                    </a:lnTo>
                    <a:lnTo>
                      <a:pt x="24080" y="13344"/>
                    </a:lnTo>
                    <a:lnTo>
                      <a:pt x="23892" y="12884"/>
                    </a:lnTo>
                    <a:lnTo>
                      <a:pt x="23671" y="12424"/>
                    </a:lnTo>
                    <a:lnTo>
                      <a:pt x="23432" y="11981"/>
                    </a:lnTo>
                    <a:lnTo>
                      <a:pt x="23176" y="11538"/>
                    </a:lnTo>
                    <a:lnTo>
                      <a:pt x="22887" y="11129"/>
                    </a:lnTo>
                    <a:lnTo>
                      <a:pt x="22580" y="10737"/>
                    </a:lnTo>
                    <a:lnTo>
                      <a:pt x="22239" y="10362"/>
                    </a:lnTo>
                    <a:lnTo>
                      <a:pt x="21898" y="10021"/>
                    </a:lnTo>
                    <a:lnTo>
                      <a:pt x="21540" y="9697"/>
                    </a:lnTo>
                    <a:lnTo>
                      <a:pt x="21166" y="9425"/>
                    </a:lnTo>
                    <a:lnTo>
                      <a:pt x="20791" y="9186"/>
                    </a:lnTo>
                    <a:lnTo>
                      <a:pt x="5777" y="512"/>
                    </a:lnTo>
                    <a:lnTo>
                      <a:pt x="5402" y="324"/>
                    </a:lnTo>
                    <a:lnTo>
                      <a:pt x="5215" y="239"/>
                    </a:lnTo>
                    <a:lnTo>
                      <a:pt x="5027" y="171"/>
                    </a:lnTo>
                    <a:lnTo>
                      <a:pt x="4840" y="103"/>
                    </a:lnTo>
                    <a:lnTo>
                      <a:pt x="4652" y="69"/>
                    </a:lnTo>
                    <a:lnTo>
                      <a:pt x="4482" y="35"/>
                    </a:lnTo>
                    <a:lnTo>
                      <a:pt x="4312" y="18"/>
                    </a:lnTo>
                    <a:lnTo>
                      <a:pt x="4141" y="1"/>
                    </a:lnTo>
                    <a:close/>
                    <a:moveTo>
                      <a:pt x="20403" y="37028"/>
                    </a:moveTo>
                    <a:lnTo>
                      <a:pt x="20279" y="37100"/>
                    </a:lnTo>
                    <a:lnTo>
                      <a:pt x="20279" y="37100"/>
                    </a:lnTo>
                    <a:lnTo>
                      <a:pt x="20399" y="37032"/>
                    </a:lnTo>
                    <a:lnTo>
                      <a:pt x="20403" y="37028"/>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7"/>
              <p:cNvSpPr/>
              <p:nvPr/>
            </p:nvSpPr>
            <p:spPr>
              <a:xfrm>
                <a:off x="4631889" y="1713651"/>
                <a:ext cx="142606" cy="183218"/>
              </a:xfrm>
              <a:custGeom>
                <a:rect b="b" l="l" r="r" t="t"/>
                <a:pathLst>
                  <a:path extrusionOk="0" h="6307" w="4909">
                    <a:moveTo>
                      <a:pt x="1193" y="1"/>
                    </a:moveTo>
                    <a:lnTo>
                      <a:pt x="1006" y="52"/>
                    </a:lnTo>
                    <a:lnTo>
                      <a:pt x="819" y="103"/>
                    </a:lnTo>
                    <a:lnTo>
                      <a:pt x="648" y="205"/>
                    </a:lnTo>
                    <a:lnTo>
                      <a:pt x="495" y="325"/>
                    </a:lnTo>
                    <a:lnTo>
                      <a:pt x="358" y="478"/>
                    </a:lnTo>
                    <a:lnTo>
                      <a:pt x="256" y="648"/>
                    </a:lnTo>
                    <a:lnTo>
                      <a:pt x="154" y="836"/>
                    </a:lnTo>
                    <a:lnTo>
                      <a:pt x="86" y="1057"/>
                    </a:lnTo>
                    <a:lnTo>
                      <a:pt x="35" y="1313"/>
                    </a:lnTo>
                    <a:lnTo>
                      <a:pt x="1" y="1569"/>
                    </a:lnTo>
                    <a:lnTo>
                      <a:pt x="1" y="1858"/>
                    </a:lnTo>
                    <a:lnTo>
                      <a:pt x="18" y="2148"/>
                    </a:lnTo>
                    <a:lnTo>
                      <a:pt x="69" y="2455"/>
                    </a:lnTo>
                    <a:lnTo>
                      <a:pt x="137" y="2744"/>
                    </a:lnTo>
                    <a:lnTo>
                      <a:pt x="222" y="3051"/>
                    </a:lnTo>
                    <a:lnTo>
                      <a:pt x="324" y="3341"/>
                    </a:lnTo>
                    <a:lnTo>
                      <a:pt x="444" y="3648"/>
                    </a:lnTo>
                    <a:lnTo>
                      <a:pt x="597" y="3937"/>
                    </a:lnTo>
                    <a:lnTo>
                      <a:pt x="750" y="4210"/>
                    </a:lnTo>
                    <a:lnTo>
                      <a:pt x="921" y="4483"/>
                    </a:lnTo>
                    <a:lnTo>
                      <a:pt x="1108" y="4755"/>
                    </a:lnTo>
                    <a:lnTo>
                      <a:pt x="1313" y="4994"/>
                    </a:lnTo>
                    <a:lnTo>
                      <a:pt x="1517" y="5232"/>
                    </a:lnTo>
                    <a:lnTo>
                      <a:pt x="1739" y="5437"/>
                    </a:lnTo>
                    <a:lnTo>
                      <a:pt x="1960" y="5641"/>
                    </a:lnTo>
                    <a:lnTo>
                      <a:pt x="2199" y="5812"/>
                    </a:lnTo>
                    <a:lnTo>
                      <a:pt x="2437" y="5965"/>
                    </a:lnTo>
                    <a:lnTo>
                      <a:pt x="2557" y="6033"/>
                    </a:lnTo>
                    <a:lnTo>
                      <a:pt x="2812" y="6153"/>
                    </a:lnTo>
                    <a:lnTo>
                      <a:pt x="3051" y="6238"/>
                    </a:lnTo>
                    <a:lnTo>
                      <a:pt x="3290" y="6289"/>
                    </a:lnTo>
                    <a:lnTo>
                      <a:pt x="3511" y="6306"/>
                    </a:lnTo>
                    <a:lnTo>
                      <a:pt x="3716" y="6306"/>
                    </a:lnTo>
                    <a:lnTo>
                      <a:pt x="3903" y="6272"/>
                    </a:lnTo>
                    <a:lnTo>
                      <a:pt x="4090" y="6204"/>
                    </a:lnTo>
                    <a:lnTo>
                      <a:pt x="4261" y="6102"/>
                    </a:lnTo>
                    <a:lnTo>
                      <a:pt x="4414" y="5982"/>
                    </a:lnTo>
                    <a:lnTo>
                      <a:pt x="4551" y="5846"/>
                    </a:lnTo>
                    <a:lnTo>
                      <a:pt x="4653" y="5658"/>
                    </a:lnTo>
                    <a:lnTo>
                      <a:pt x="4755" y="5471"/>
                    </a:lnTo>
                    <a:lnTo>
                      <a:pt x="4823" y="5249"/>
                    </a:lnTo>
                    <a:lnTo>
                      <a:pt x="4874" y="4994"/>
                    </a:lnTo>
                    <a:lnTo>
                      <a:pt x="4908" y="4738"/>
                    </a:lnTo>
                    <a:lnTo>
                      <a:pt x="4908" y="4449"/>
                    </a:lnTo>
                    <a:lnTo>
                      <a:pt x="4891" y="4159"/>
                    </a:lnTo>
                    <a:lnTo>
                      <a:pt x="4840" y="3852"/>
                    </a:lnTo>
                    <a:lnTo>
                      <a:pt x="4772" y="3562"/>
                    </a:lnTo>
                    <a:lnTo>
                      <a:pt x="4687" y="3256"/>
                    </a:lnTo>
                    <a:lnTo>
                      <a:pt x="4585" y="2966"/>
                    </a:lnTo>
                    <a:lnTo>
                      <a:pt x="4465" y="2676"/>
                    </a:lnTo>
                    <a:lnTo>
                      <a:pt x="4312" y="2387"/>
                    </a:lnTo>
                    <a:lnTo>
                      <a:pt x="4159" y="2097"/>
                    </a:lnTo>
                    <a:lnTo>
                      <a:pt x="3988" y="1824"/>
                    </a:lnTo>
                    <a:lnTo>
                      <a:pt x="3801" y="1569"/>
                    </a:lnTo>
                    <a:lnTo>
                      <a:pt x="3613" y="1313"/>
                    </a:lnTo>
                    <a:lnTo>
                      <a:pt x="3392" y="1091"/>
                    </a:lnTo>
                    <a:lnTo>
                      <a:pt x="3170" y="870"/>
                    </a:lnTo>
                    <a:lnTo>
                      <a:pt x="2949" y="665"/>
                    </a:lnTo>
                    <a:lnTo>
                      <a:pt x="2710" y="495"/>
                    </a:lnTo>
                    <a:lnTo>
                      <a:pt x="2472" y="342"/>
                    </a:lnTo>
                    <a:lnTo>
                      <a:pt x="2352" y="273"/>
                    </a:lnTo>
                    <a:lnTo>
                      <a:pt x="2097" y="154"/>
                    </a:lnTo>
                    <a:lnTo>
                      <a:pt x="1858" y="69"/>
                    </a:lnTo>
                    <a:lnTo>
                      <a:pt x="1637" y="18"/>
                    </a:lnTo>
                    <a:lnTo>
                      <a:pt x="1415"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7"/>
              <p:cNvSpPr/>
              <p:nvPr/>
            </p:nvSpPr>
            <p:spPr>
              <a:xfrm>
                <a:off x="4546740" y="1575542"/>
                <a:ext cx="316354" cy="228740"/>
              </a:xfrm>
              <a:custGeom>
                <a:rect b="b" l="l" r="r" t="t"/>
                <a:pathLst>
                  <a:path extrusionOk="0" h="7874" w="10890">
                    <a:moveTo>
                      <a:pt x="2488" y="0"/>
                    </a:moveTo>
                    <a:lnTo>
                      <a:pt x="2148" y="17"/>
                    </a:lnTo>
                    <a:lnTo>
                      <a:pt x="1824" y="85"/>
                    </a:lnTo>
                    <a:lnTo>
                      <a:pt x="1517" y="171"/>
                    </a:lnTo>
                    <a:lnTo>
                      <a:pt x="1227" y="307"/>
                    </a:lnTo>
                    <a:lnTo>
                      <a:pt x="938" y="460"/>
                    </a:lnTo>
                    <a:lnTo>
                      <a:pt x="682" y="648"/>
                    </a:lnTo>
                    <a:lnTo>
                      <a:pt x="426" y="869"/>
                    </a:lnTo>
                    <a:lnTo>
                      <a:pt x="205" y="1108"/>
                    </a:lnTo>
                    <a:lnTo>
                      <a:pt x="0" y="1398"/>
                    </a:lnTo>
                    <a:lnTo>
                      <a:pt x="1909" y="3698"/>
                    </a:lnTo>
                    <a:lnTo>
                      <a:pt x="2045" y="3528"/>
                    </a:lnTo>
                    <a:lnTo>
                      <a:pt x="2182" y="3357"/>
                    </a:lnTo>
                    <a:lnTo>
                      <a:pt x="2352" y="3221"/>
                    </a:lnTo>
                    <a:lnTo>
                      <a:pt x="2523" y="3102"/>
                    </a:lnTo>
                    <a:lnTo>
                      <a:pt x="2693" y="2999"/>
                    </a:lnTo>
                    <a:lnTo>
                      <a:pt x="2880" y="2914"/>
                    </a:lnTo>
                    <a:lnTo>
                      <a:pt x="3085" y="2846"/>
                    </a:lnTo>
                    <a:lnTo>
                      <a:pt x="3289" y="2812"/>
                    </a:lnTo>
                    <a:lnTo>
                      <a:pt x="3511" y="2795"/>
                    </a:lnTo>
                    <a:lnTo>
                      <a:pt x="3732" y="2795"/>
                    </a:lnTo>
                    <a:lnTo>
                      <a:pt x="3971" y="2812"/>
                    </a:lnTo>
                    <a:lnTo>
                      <a:pt x="4210" y="2863"/>
                    </a:lnTo>
                    <a:lnTo>
                      <a:pt x="4465" y="2931"/>
                    </a:lnTo>
                    <a:lnTo>
                      <a:pt x="4704" y="3017"/>
                    </a:lnTo>
                    <a:lnTo>
                      <a:pt x="4959" y="3119"/>
                    </a:lnTo>
                    <a:lnTo>
                      <a:pt x="5232" y="3238"/>
                    </a:lnTo>
                    <a:lnTo>
                      <a:pt x="5403" y="3340"/>
                    </a:lnTo>
                    <a:lnTo>
                      <a:pt x="5675" y="3511"/>
                    </a:lnTo>
                    <a:lnTo>
                      <a:pt x="5948" y="3698"/>
                    </a:lnTo>
                    <a:lnTo>
                      <a:pt x="6221" y="3903"/>
                    </a:lnTo>
                    <a:lnTo>
                      <a:pt x="6476" y="4141"/>
                    </a:lnTo>
                    <a:lnTo>
                      <a:pt x="6732" y="4380"/>
                    </a:lnTo>
                    <a:lnTo>
                      <a:pt x="6987" y="4652"/>
                    </a:lnTo>
                    <a:lnTo>
                      <a:pt x="7243" y="4925"/>
                    </a:lnTo>
                    <a:lnTo>
                      <a:pt x="7465" y="5215"/>
                    </a:lnTo>
                    <a:lnTo>
                      <a:pt x="7703" y="5505"/>
                    </a:lnTo>
                    <a:lnTo>
                      <a:pt x="7908" y="5828"/>
                    </a:lnTo>
                    <a:lnTo>
                      <a:pt x="8112" y="6152"/>
                    </a:lnTo>
                    <a:lnTo>
                      <a:pt x="8317" y="6476"/>
                    </a:lnTo>
                    <a:lnTo>
                      <a:pt x="8487" y="6817"/>
                    </a:lnTo>
                    <a:lnTo>
                      <a:pt x="8657" y="7175"/>
                    </a:lnTo>
                    <a:lnTo>
                      <a:pt x="8811" y="7515"/>
                    </a:lnTo>
                    <a:lnTo>
                      <a:pt x="8947" y="7873"/>
                    </a:lnTo>
                    <a:lnTo>
                      <a:pt x="10890" y="7856"/>
                    </a:lnTo>
                    <a:lnTo>
                      <a:pt x="10668" y="7311"/>
                    </a:lnTo>
                    <a:lnTo>
                      <a:pt x="10447" y="6766"/>
                    </a:lnTo>
                    <a:lnTo>
                      <a:pt x="10191" y="6220"/>
                    </a:lnTo>
                    <a:lnTo>
                      <a:pt x="9901" y="5692"/>
                    </a:lnTo>
                    <a:lnTo>
                      <a:pt x="9612" y="5181"/>
                    </a:lnTo>
                    <a:lnTo>
                      <a:pt x="9305" y="4687"/>
                    </a:lnTo>
                    <a:lnTo>
                      <a:pt x="8964" y="4192"/>
                    </a:lnTo>
                    <a:lnTo>
                      <a:pt x="8623" y="3732"/>
                    </a:lnTo>
                    <a:lnTo>
                      <a:pt x="8248" y="3289"/>
                    </a:lnTo>
                    <a:lnTo>
                      <a:pt x="7874" y="2863"/>
                    </a:lnTo>
                    <a:lnTo>
                      <a:pt x="7482" y="2454"/>
                    </a:lnTo>
                    <a:lnTo>
                      <a:pt x="7090" y="2079"/>
                    </a:lnTo>
                    <a:lnTo>
                      <a:pt x="6681" y="1721"/>
                    </a:lnTo>
                    <a:lnTo>
                      <a:pt x="6272" y="1398"/>
                    </a:lnTo>
                    <a:lnTo>
                      <a:pt x="5846" y="1108"/>
                    </a:lnTo>
                    <a:lnTo>
                      <a:pt x="5420" y="835"/>
                    </a:lnTo>
                    <a:lnTo>
                      <a:pt x="5147" y="699"/>
                    </a:lnTo>
                    <a:lnTo>
                      <a:pt x="4738" y="494"/>
                    </a:lnTo>
                    <a:lnTo>
                      <a:pt x="4346" y="324"/>
                    </a:lnTo>
                    <a:lnTo>
                      <a:pt x="3954" y="188"/>
                    </a:lnTo>
                    <a:lnTo>
                      <a:pt x="3562" y="102"/>
                    </a:lnTo>
                    <a:lnTo>
                      <a:pt x="3204" y="34"/>
                    </a:lnTo>
                    <a:lnTo>
                      <a:pt x="2829"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7"/>
              <p:cNvSpPr/>
              <p:nvPr/>
            </p:nvSpPr>
            <p:spPr>
              <a:xfrm>
                <a:off x="4451685" y="1447312"/>
                <a:ext cx="503495" cy="365885"/>
              </a:xfrm>
              <a:custGeom>
                <a:rect b="b" l="l" r="r" t="t"/>
                <a:pathLst>
                  <a:path extrusionOk="0" h="12595" w="17332">
                    <a:moveTo>
                      <a:pt x="4210" y="0"/>
                    </a:moveTo>
                    <a:lnTo>
                      <a:pt x="3920" y="18"/>
                    </a:lnTo>
                    <a:lnTo>
                      <a:pt x="3647" y="35"/>
                    </a:lnTo>
                    <a:lnTo>
                      <a:pt x="3375" y="86"/>
                    </a:lnTo>
                    <a:lnTo>
                      <a:pt x="3119" y="137"/>
                    </a:lnTo>
                    <a:lnTo>
                      <a:pt x="2846" y="205"/>
                    </a:lnTo>
                    <a:lnTo>
                      <a:pt x="2608" y="290"/>
                    </a:lnTo>
                    <a:lnTo>
                      <a:pt x="2352" y="392"/>
                    </a:lnTo>
                    <a:lnTo>
                      <a:pt x="2114" y="512"/>
                    </a:lnTo>
                    <a:lnTo>
                      <a:pt x="1892" y="631"/>
                    </a:lnTo>
                    <a:lnTo>
                      <a:pt x="1653" y="767"/>
                    </a:lnTo>
                    <a:lnTo>
                      <a:pt x="1449" y="921"/>
                    </a:lnTo>
                    <a:lnTo>
                      <a:pt x="1227" y="1091"/>
                    </a:lnTo>
                    <a:lnTo>
                      <a:pt x="1040" y="1262"/>
                    </a:lnTo>
                    <a:lnTo>
                      <a:pt x="836" y="1449"/>
                    </a:lnTo>
                    <a:lnTo>
                      <a:pt x="648" y="1653"/>
                    </a:lnTo>
                    <a:lnTo>
                      <a:pt x="478" y="1875"/>
                    </a:lnTo>
                    <a:lnTo>
                      <a:pt x="307" y="2114"/>
                    </a:lnTo>
                    <a:lnTo>
                      <a:pt x="154" y="2352"/>
                    </a:lnTo>
                    <a:lnTo>
                      <a:pt x="0" y="2608"/>
                    </a:lnTo>
                    <a:lnTo>
                      <a:pt x="1977" y="4823"/>
                    </a:lnTo>
                    <a:lnTo>
                      <a:pt x="2080" y="4619"/>
                    </a:lnTo>
                    <a:lnTo>
                      <a:pt x="2216" y="4431"/>
                    </a:lnTo>
                    <a:lnTo>
                      <a:pt x="2335" y="4261"/>
                    </a:lnTo>
                    <a:lnTo>
                      <a:pt x="2471" y="4090"/>
                    </a:lnTo>
                    <a:lnTo>
                      <a:pt x="2625" y="3920"/>
                    </a:lnTo>
                    <a:lnTo>
                      <a:pt x="2761" y="3784"/>
                    </a:lnTo>
                    <a:lnTo>
                      <a:pt x="2915" y="3647"/>
                    </a:lnTo>
                    <a:lnTo>
                      <a:pt x="3085" y="3511"/>
                    </a:lnTo>
                    <a:lnTo>
                      <a:pt x="3255" y="3392"/>
                    </a:lnTo>
                    <a:lnTo>
                      <a:pt x="3426" y="3289"/>
                    </a:lnTo>
                    <a:lnTo>
                      <a:pt x="3596" y="3187"/>
                    </a:lnTo>
                    <a:lnTo>
                      <a:pt x="3784" y="3102"/>
                    </a:lnTo>
                    <a:lnTo>
                      <a:pt x="3971" y="3034"/>
                    </a:lnTo>
                    <a:lnTo>
                      <a:pt x="4176" y="2966"/>
                    </a:lnTo>
                    <a:lnTo>
                      <a:pt x="4380" y="2915"/>
                    </a:lnTo>
                    <a:lnTo>
                      <a:pt x="4585" y="2863"/>
                    </a:lnTo>
                    <a:lnTo>
                      <a:pt x="4789" y="2829"/>
                    </a:lnTo>
                    <a:lnTo>
                      <a:pt x="4994" y="2812"/>
                    </a:lnTo>
                    <a:lnTo>
                      <a:pt x="5215" y="2795"/>
                    </a:lnTo>
                    <a:lnTo>
                      <a:pt x="5437" y="2795"/>
                    </a:lnTo>
                    <a:lnTo>
                      <a:pt x="5675" y="2812"/>
                    </a:lnTo>
                    <a:lnTo>
                      <a:pt x="5897" y="2829"/>
                    </a:lnTo>
                    <a:lnTo>
                      <a:pt x="6135" y="2863"/>
                    </a:lnTo>
                    <a:lnTo>
                      <a:pt x="6374" y="2897"/>
                    </a:lnTo>
                    <a:lnTo>
                      <a:pt x="6851" y="3017"/>
                    </a:lnTo>
                    <a:lnTo>
                      <a:pt x="7345" y="3170"/>
                    </a:lnTo>
                    <a:lnTo>
                      <a:pt x="7840" y="3392"/>
                    </a:lnTo>
                    <a:lnTo>
                      <a:pt x="8351" y="3630"/>
                    </a:lnTo>
                    <a:lnTo>
                      <a:pt x="8692" y="3818"/>
                    </a:lnTo>
                    <a:lnTo>
                      <a:pt x="9220" y="4142"/>
                    </a:lnTo>
                    <a:lnTo>
                      <a:pt x="9748" y="4516"/>
                    </a:lnTo>
                    <a:lnTo>
                      <a:pt x="10259" y="4908"/>
                    </a:lnTo>
                    <a:lnTo>
                      <a:pt x="10771" y="5351"/>
                    </a:lnTo>
                    <a:lnTo>
                      <a:pt x="11265" y="5829"/>
                    </a:lnTo>
                    <a:lnTo>
                      <a:pt x="11742" y="6323"/>
                    </a:lnTo>
                    <a:lnTo>
                      <a:pt x="12202" y="6851"/>
                    </a:lnTo>
                    <a:lnTo>
                      <a:pt x="12645" y="7413"/>
                    </a:lnTo>
                    <a:lnTo>
                      <a:pt x="13054" y="7993"/>
                    </a:lnTo>
                    <a:lnTo>
                      <a:pt x="13463" y="8589"/>
                    </a:lnTo>
                    <a:lnTo>
                      <a:pt x="13855" y="9203"/>
                    </a:lnTo>
                    <a:lnTo>
                      <a:pt x="14213" y="9850"/>
                    </a:lnTo>
                    <a:lnTo>
                      <a:pt x="14537" y="10498"/>
                    </a:lnTo>
                    <a:lnTo>
                      <a:pt x="14844" y="11163"/>
                    </a:lnTo>
                    <a:lnTo>
                      <a:pt x="15116" y="11844"/>
                    </a:lnTo>
                    <a:lnTo>
                      <a:pt x="15372" y="12526"/>
                    </a:lnTo>
                    <a:lnTo>
                      <a:pt x="17332" y="12594"/>
                    </a:lnTo>
                    <a:lnTo>
                      <a:pt x="17332" y="12594"/>
                    </a:lnTo>
                    <a:lnTo>
                      <a:pt x="17178" y="12151"/>
                    </a:lnTo>
                    <a:lnTo>
                      <a:pt x="17008" y="11708"/>
                    </a:lnTo>
                    <a:lnTo>
                      <a:pt x="16650" y="10822"/>
                    </a:lnTo>
                    <a:lnTo>
                      <a:pt x="16258" y="9970"/>
                    </a:lnTo>
                    <a:lnTo>
                      <a:pt x="15832" y="9118"/>
                    </a:lnTo>
                    <a:lnTo>
                      <a:pt x="15372" y="8300"/>
                    </a:lnTo>
                    <a:lnTo>
                      <a:pt x="14878" y="7482"/>
                    </a:lnTo>
                    <a:lnTo>
                      <a:pt x="14349" y="6715"/>
                    </a:lnTo>
                    <a:lnTo>
                      <a:pt x="13804" y="5965"/>
                    </a:lnTo>
                    <a:lnTo>
                      <a:pt x="13225" y="5249"/>
                    </a:lnTo>
                    <a:lnTo>
                      <a:pt x="12628" y="4568"/>
                    </a:lnTo>
                    <a:lnTo>
                      <a:pt x="12015" y="3920"/>
                    </a:lnTo>
                    <a:lnTo>
                      <a:pt x="11708" y="3613"/>
                    </a:lnTo>
                    <a:lnTo>
                      <a:pt x="11384" y="3306"/>
                    </a:lnTo>
                    <a:lnTo>
                      <a:pt x="11060" y="3017"/>
                    </a:lnTo>
                    <a:lnTo>
                      <a:pt x="10737" y="2744"/>
                    </a:lnTo>
                    <a:lnTo>
                      <a:pt x="10396" y="2471"/>
                    </a:lnTo>
                    <a:lnTo>
                      <a:pt x="10072" y="2216"/>
                    </a:lnTo>
                    <a:lnTo>
                      <a:pt x="9731" y="1977"/>
                    </a:lnTo>
                    <a:lnTo>
                      <a:pt x="9390" y="1739"/>
                    </a:lnTo>
                    <a:lnTo>
                      <a:pt x="9049" y="1517"/>
                    </a:lnTo>
                    <a:lnTo>
                      <a:pt x="8709" y="1313"/>
                    </a:lnTo>
                    <a:lnTo>
                      <a:pt x="8266" y="1074"/>
                    </a:lnTo>
                    <a:lnTo>
                      <a:pt x="7942" y="904"/>
                    </a:lnTo>
                    <a:lnTo>
                      <a:pt x="7618" y="750"/>
                    </a:lnTo>
                    <a:lnTo>
                      <a:pt x="7277" y="614"/>
                    </a:lnTo>
                    <a:lnTo>
                      <a:pt x="6953" y="495"/>
                    </a:lnTo>
                    <a:lnTo>
                      <a:pt x="6630" y="375"/>
                    </a:lnTo>
                    <a:lnTo>
                      <a:pt x="6323" y="290"/>
                    </a:lnTo>
                    <a:lnTo>
                      <a:pt x="5999" y="205"/>
                    </a:lnTo>
                    <a:lnTo>
                      <a:pt x="5692" y="137"/>
                    </a:lnTo>
                    <a:lnTo>
                      <a:pt x="5386" y="69"/>
                    </a:lnTo>
                    <a:lnTo>
                      <a:pt x="5079" y="35"/>
                    </a:lnTo>
                    <a:lnTo>
                      <a:pt x="4789"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7"/>
              <p:cNvSpPr/>
              <p:nvPr/>
            </p:nvSpPr>
            <p:spPr>
              <a:xfrm>
                <a:off x="5724993" y="3103796"/>
                <a:ext cx="24780" cy="168868"/>
              </a:xfrm>
              <a:custGeom>
                <a:rect b="b" l="l" r="r" t="t"/>
                <a:pathLst>
                  <a:path extrusionOk="0" h="5813" w="853">
                    <a:moveTo>
                      <a:pt x="853" y="1"/>
                    </a:moveTo>
                    <a:lnTo>
                      <a:pt x="802" y="171"/>
                    </a:lnTo>
                    <a:lnTo>
                      <a:pt x="734" y="325"/>
                    </a:lnTo>
                    <a:lnTo>
                      <a:pt x="649" y="478"/>
                    </a:lnTo>
                    <a:lnTo>
                      <a:pt x="529" y="631"/>
                    </a:lnTo>
                    <a:lnTo>
                      <a:pt x="376" y="768"/>
                    </a:lnTo>
                    <a:lnTo>
                      <a:pt x="205" y="904"/>
                    </a:lnTo>
                    <a:lnTo>
                      <a:pt x="1" y="1040"/>
                    </a:lnTo>
                    <a:lnTo>
                      <a:pt x="1" y="5812"/>
                    </a:lnTo>
                    <a:lnTo>
                      <a:pt x="205" y="5693"/>
                    </a:lnTo>
                    <a:lnTo>
                      <a:pt x="376" y="5556"/>
                    </a:lnTo>
                    <a:lnTo>
                      <a:pt x="529" y="5420"/>
                    </a:lnTo>
                    <a:lnTo>
                      <a:pt x="649" y="5267"/>
                    </a:lnTo>
                    <a:lnTo>
                      <a:pt x="734" y="5113"/>
                    </a:lnTo>
                    <a:lnTo>
                      <a:pt x="802" y="4943"/>
                    </a:lnTo>
                    <a:lnTo>
                      <a:pt x="853" y="4790"/>
                    </a:lnTo>
                    <a:lnTo>
                      <a:pt x="853" y="4619"/>
                    </a:lnTo>
                    <a:lnTo>
                      <a:pt x="853" y="1"/>
                    </a:lnTo>
                    <a:close/>
                  </a:path>
                </a:pathLst>
              </a:custGeom>
              <a:solidFill>
                <a:srgbClr val="2F54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7"/>
              <p:cNvSpPr/>
              <p:nvPr/>
            </p:nvSpPr>
            <p:spPr>
              <a:xfrm>
                <a:off x="5724993" y="3099351"/>
                <a:ext cx="24780" cy="173312"/>
              </a:xfrm>
              <a:custGeom>
                <a:rect b="b" l="l" r="r" t="t"/>
                <a:pathLst>
                  <a:path extrusionOk="0" fill="none" h="5966" w="853">
                    <a:moveTo>
                      <a:pt x="853" y="4772"/>
                    </a:moveTo>
                    <a:lnTo>
                      <a:pt x="853" y="1"/>
                    </a:lnTo>
                    <a:lnTo>
                      <a:pt x="853" y="1"/>
                    </a:lnTo>
                    <a:lnTo>
                      <a:pt x="853" y="154"/>
                    </a:lnTo>
                    <a:lnTo>
                      <a:pt x="802" y="324"/>
                    </a:lnTo>
                    <a:lnTo>
                      <a:pt x="734" y="478"/>
                    </a:lnTo>
                    <a:lnTo>
                      <a:pt x="649" y="631"/>
                    </a:lnTo>
                    <a:lnTo>
                      <a:pt x="529" y="784"/>
                    </a:lnTo>
                    <a:lnTo>
                      <a:pt x="376" y="921"/>
                    </a:lnTo>
                    <a:lnTo>
                      <a:pt x="205" y="1057"/>
                    </a:lnTo>
                    <a:lnTo>
                      <a:pt x="1" y="1193"/>
                    </a:lnTo>
                    <a:lnTo>
                      <a:pt x="1" y="5965"/>
                    </a:lnTo>
                    <a:lnTo>
                      <a:pt x="1" y="5965"/>
                    </a:lnTo>
                    <a:lnTo>
                      <a:pt x="205" y="5846"/>
                    </a:lnTo>
                    <a:lnTo>
                      <a:pt x="376" y="5709"/>
                    </a:lnTo>
                    <a:lnTo>
                      <a:pt x="529" y="5573"/>
                    </a:lnTo>
                    <a:lnTo>
                      <a:pt x="649" y="5420"/>
                    </a:lnTo>
                    <a:lnTo>
                      <a:pt x="734" y="5266"/>
                    </a:lnTo>
                    <a:lnTo>
                      <a:pt x="802" y="5096"/>
                    </a:lnTo>
                    <a:lnTo>
                      <a:pt x="853" y="4943"/>
                    </a:lnTo>
                    <a:lnTo>
                      <a:pt x="853" y="477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7"/>
              <p:cNvSpPr/>
              <p:nvPr/>
            </p:nvSpPr>
            <p:spPr>
              <a:xfrm>
                <a:off x="3815525" y="3134009"/>
                <a:ext cx="1909427" cy="1249034"/>
              </a:xfrm>
              <a:custGeom>
                <a:rect b="b" l="l" r="r" t="t"/>
                <a:pathLst>
                  <a:path extrusionOk="0" h="42996" w="65729">
                    <a:moveTo>
                      <a:pt x="65729" y="0"/>
                    </a:moveTo>
                    <a:lnTo>
                      <a:pt x="0" y="38207"/>
                    </a:lnTo>
                    <a:lnTo>
                      <a:pt x="0" y="42996"/>
                    </a:lnTo>
                    <a:lnTo>
                      <a:pt x="65729" y="4772"/>
                    </a:lnTo>
                    <a:lnTo>
                      <a:pt x="65729"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7"/>
              <p:cNvSpPr/>
              <p:nvPr/>
            </p:nvSpPr>
            <p:spPr>
              <a:xfrm>
                <a:off x="3815525" y="3134009"/>
                <a:ext cx="1909427" cy="1249034"/>
              </a:xfrm>
              <a:custGeom>
                <a:rect b="b" l="l" r="r" t="t"/>
                <a:pathLst>
                  <a:path extrusionOk="0" fill="none" h="42996" w="65729">
                    <a:moveTo>
                      <a:pt x="0" y="38207"/>
                    </a:moveTo>
                    <a:lnTo>
                      <a:pt x="0" y="42996"/>
                    </a:lnTo>
                    <a:lnTo>
                      <a:pt x="65729" y="4772"/>
                    </a:lnTo>
                    <a:lnTo>
                      <a:pt x="65729" y="0"/>
                    </a:lnTo>
                    <a:lnTo>
                      <a:pt x="0" y="382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7"/>
              <p:cNvSpPr/>
              <p:nvPr/>
            </p:nvSpPr>
            <p:spPr>
              <a:xfrm>
                <a:off x="2693689" y="3665699"/>
                <a:ext cx="1001528" cy="717361"/>
              </a:xfrm>
              <a:custGeom>
                <a:rect b="b" l="l" r="r" t="t"/>
                <a:pathLst>
                  <a:path extrusionOk="0" h="24694" w="34476">
                    <a:moveTo>
                      <a:pt x="1" y="1"/>
                    </a:moveTo>
                    <a:lnTo>
                      <a:pt x="86" y="4841"/>
                    </a:lnTo>
                    <a:lnTo>
                      <a:pt x="34475" y="24694"/>
                    </a:lnTo>
                    <a:lnTo>
                      <a:pt x="34475" y="19905"/>
                    </a:lnTo>
                    <a:lnTo>
                      <a:pt x="1"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7"/>
              <p:cNvSpPr/>
              <p:nvPr/>
            </p:nvSpPr>
            <p:spPr>
              <a:xfrm>
                <a:off x="2693689" y="3665699"/>
                <a:ext cx="1001528" cy="717361"/>
              </a:xfrm>
              <a:custGeom>
                <a:rect b="b" l="l" r="r" t="t"/>
                <a:pathLst>
                  <a:path extrusionOk="0" fill="none" h="24694" w="34476">
                    <a:moveTo>
                      <a:pt x="1" y="1"/>
                    </a:moveTo>
                    <a:lnTo>
                      <a:pt x="86" y="4841"/>
                    </a:lnTo>
                    <a:lnTo>
                      <a:pt x="34475" y="24694"/>
                    </a:lnTo>
                    <a:lnTo>
                      <a:pt x="34475" y="19905"/>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7"/>
              <p:cNvSpPr/>
              <p:nvPr/>
            </p:nvSpPr>
            <p:spPr>
              <a:xfrm>
                <a:off x="2676869" y="2476557"/>
                <a:ext cx="3072299" cy="1781724"/>
              </a:xfrm>
              <a:custGeom>
                <a:rect b="b" l="l" r="r" t="t"/>
                <a:pathLst>
                  <a:path extrusionOk="0" h="61333" w="105759">
                    <a:moveTo>
                      <a:pt x="68353" y="0"/>
                    </a:moveTo>
                    <a:lnTo>
                      <a:pt x="68080" y="35"/>
                    </a:lnTo>
                    <a:lnTo>
                      <a:pt x="67808" y="69"/>
                    </a:lnTo>
                    <a:lnTo>
                      <a:pt x="67535" y="120"/>
                    </a:lnTo>
                    <a:lnTo>
                      <a:pt x="67279" y="188"/>
                    </a:lnTo>
                    <a:lnTo>
                      <a:pt x="67024" y="273"/>
                    </a:lnTo>
                    <a:lnTo>
                      <a:pt x="66785" y="375"/>
                    </a:lnTo>
                    <a:lnTo>
                      <a:pt x="66564" y="495"/>
                    </a:lnTo>
                    <a:lnTo>
                      <a:pt x="835" y="38701"/>
                    </a:lnTo>
                    <a:lnTo>
                      <a:pt x="631" y="38821"/>
                    </a:lnTo>
                    <a:lnTo>
                      <a:pt x="460" y="38957"/>
                    </a:lnTo>
                    <a:lnTo>
                      <a:pt x="324" y="39110"/>
                    </a:lnTo>
                    <a:lnTo>
                      <a:pt x="205" y="39264"/>
                    </a:lnTo>
                    <a:lnTo>
                      <a:pt x="119" y="39417"/>
                    </a:lnTo>
                    <a:lnTo>
                      <a:pt x="51" y="39571"/>
                    </a:lnTo>
                    <a:lnTo>
                      <a:pt x="17" y="39724"/>
                    </a:lnTo>
                    <a:lnTo>
                      <a:pt x="0" y="39894"/>
                    </a:lnTo>
                    <a:lnTo>
                      <a:pt x="17" y="40048"/>
                    </a:lnTo>
                    <a:lnTo>
                      <a:pt x="51" y="40218"/>
                    </a:lnTo>
                    <a:lnTo>
                      <a:pt x="119" y="40372"/>
                    </a:lnTo>
                    <a:lnTo>
                      <a:pt x="222" y="40525"/>
                    </a:lnTo>
                    <a:lnTo>
                      <a:pt x="341" y="40678"/>
                    </a:lnTo>
                    <a:lnTo>
                      <a:pt x="477" y="40815"/>
                    </a:lnTo>
                    <a:lnTo>
                      <a:pt x="665" y="40951"/>
                    </a:lnTo>
                    <a:lnTo>
                      <a:pt x="852" y="41087"/>
                    </a:lnTo>
                    <a:lnTo>
                      <a:pt x="35088" y="60838"/>
                    </a:lnTo>
                    <a:lnTo>
                      <a:pt x="35310" y="60957"/>
                    </a:lnTo>
                    <a:lnTo>
                      <a:pt x="35548" y="61060"/>
                    </a:lnTo>
                    <a:lnTo>
                      <a:pt x="35787" y="61145"/>
                    </a:lnTo>
                    <a:lnTo>
                      <a:pt x="36043" y="61213"/>
                    </a:lnTo>
                    <a:lnTo>
                      <a:pt x="36315" y="61264"/>
                    </a:lnTo>
                    <a:lnTo>
                      <a:pt x="36588" y="61298"/>
                    </a:lnTo>
                    <a:lnTo>
                      <a:pt x="36878" y="61332"/>
                    </a:lnTo>
                    <a:lnTo>
                      <a:pt x="37423" y="61332"/>
                    </a:lnTo>
                    <a:lnTo>
                      <a:pt x="37713" y="61298"/>
                    </a:lnTo>
                    <a:lnTo>
                      <a:pt x="37985" y="61264"/>
                    </a:lnTo>
                    <a:lnTo>
                      <a:pt x="38258" y="61213"/>
                    </a:lnTo>
                    <a:lnTo>
                      <a:pt x="38514" y="61145"/>
                    </a:lnTo>
                    <a:lnTo>
                      <a:pt x="38769" y="61060"/>
                    </a:lnTo>
                    <a:lnTo>
                      <a:pt x="38991" y="60957"/>
                    </a:lnTo>
                    <a:lnTo>
                      <a:pt x="39229" y="60838"/>
                    </a:lnTo>
                    <a:lnTo>
                      <a:pt x="104924" y="22631"/>
                    </a:lnTo>
                    <a:lnTo>
                      <a:pt x="105128" y="22495"/>
                    </a:lnTo>
                    <a:lnTo>
                      <a:pt x="105299" y="22359"/>
                    </a:lnTo>
                    <a:lnTo>
                      <a:pt x="105435" y="22222"/>
                    </a:lnTo>
                    <a:lnTo>
                      <a:pt x="105554" y="22069"/>
                    </a:lnTo>
                    <a:lnTo>
                      <a:pt x="105657" y="21916"/>
                    </a:lnTo>
                    <a:lnTo>
                      <a:pt x="105708" y="21762"/>
                    </a:lnTo>
                    <a:lnTo>
                      <a:pt x="105759" y="21592"/>
                    </a:lnTo>
                    <a:lnTo>
                      <a:pt x="105759" y="21439"/>
                    </a:lnTo>
                    <a:lnTo>
                      <a:pt x="105759" y="21268"/>
                    </a:lnTo>
                    <a:lnTo>
                      <a:pt x="105708" y="21115"/>
                    </a:lnTo>
                    <a:lnTo>
                      <a:pt x="105640" y="20944"/>
                    </a:lnTo>
                    <a:lnTo>
                      <a:pt x="105554" y="20791"/>
                    </a:lnTo>
                    <a:lnTo>
                      <a:pt x="105435" y="20655"/>
                    </a:lnTo>
                    <a:lnTo>
                      <a:pt x="105282" y="20501"/>
                    </a:lnTo>
                    <a:lnTo>
                      <a:pt x="105111" y="20365"/>
                    </a:lnTo>
                    <a:lnTo>
                      <a:pt x="104907" y="20246"/>
                    </a:lnTo>
                    <a:lnTo>
                      <a:pt x="70705" y="495"/>
                    </a:lnTo>
                    <a:lnTo>
                      <a:pt x="70483" y="375"/>
                    </a:lnTo>
                    <a:lnTo>
                      <a:pt x="70245" y="273"/>
                    </a:lnTo>
                    <a:lnTo>
                      <a:pt x="70006" y="188"/>
                    </a:lnTo>
                    <a:lnTo>
                      <a:pt x="69750" y="120"/>
                    </a:lnTo>
                    <a:lnTo>
                      <a:pt x="69478" y="69"/>
                    </a:lnTo>
                    <a:lnTo>
                      <a:pt x="69205" y="35"/>
                    </a:lnTo>
                    <a:lnTo>
                      <a:pt x="68915"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7"/>
              <p:cNvSpPr/>
              <p:nvPr/>
            </p:nvSpPr>
            <p:spPr>
              <a:xfrm>
                <a:off x="2676869" y="2476557"/>
                <a:ext cx="3072299" cy="1781724"/>
              </a:xfrm>
              <a:custGeom>
                <a:rect b="b" l="l" r="r" t="t"/>
                <a:pathLst>
                  <a:path extrusionOk="0" fill="none" h="61333" w="105759">
                    <a:moveTo>
                      <a:pt x="70705" y="495"/>
                    </a:moveTo>
                    <a:lnTo>
                      <a:pt x="70705" y="495"/>
                    </a:lnTo>
                    <a:lnTo>
                      <a:pt x="70483" y="375"/>
                    </a:lnTo>
                    <a:lnTo>
                      <a:pt x="70245" y="273"/>
                    </a:lnTo>
                    <a:lnTo>
                      <a:pt x="70006" y="188"/>
                    </a:lnTo>
                    <a:lnTo>
                      <a:pt x="69750" y="120"/>
                    </a:lnTo>
                    <a:lnTo>
                      <a:pt x="69478" y="69"/>
                    </a:lnTo>
                    <a:lnTo>
                      <a:pt x="69205" y="35"/>
                    </a:lnTo>
                    <a:lnTo>
                      <a:pt x="68915" y="0"/>
                    </a:lnTo>
                    <a:lnTo>
                      <a:pt x="68643" y="0"/>
                    </a:lnTo>
                    <a:lnTo>
                      <a:pt x="68353" y="0"/>
                    </a:lnTo>
                    <a:lnTo>
                      <a:pt x="68080" y="35"/>
                    </a:lnTo>
                    <a:lnTo>
                      <a:pt x="67808" y="69"/>
                    </a:lnTo>
                    <a:lnTo>
                      <a:pt x="67535" y="120"/>
                    </a:lnTo>
                    <a:lnTo>
                      <a:pt x="67279" y="188"/>
                    </a:lnTo>
                    <a:lnTo>
                      <a:pt x="67024" y="273"/>
                    </a:lnTo>
                    <a:lnTo>
                      <a:pt x="66785" y="375"/>
                    </a:lnTo>
                    <a:lnTo>
                      <a:pt x="66564" y="495"/>
                    </a:lnTo>
                    <a:lnTo>
                      <a:pt x="835" y="38701"/>
                    </a:lnTo>
                    <a:lnTo>
                      <a:pt x="835" y="38701"/>
                    </a:lnTo>
                    <a:lnTo>
                      <a:pt x="631" y="38821"/>
                    </a:lnTo>
                    <a:lnTo>
                      <a:pt x="460" y="38957"/>
                    </a:lnTo>
                    <a:lnTo>
                      <a:pt x="324" y="39110"/>
                    </a:lnTo>
                    <a:lnTo>
                      <a:pt x="205" y="39264"/>
                    </a:lnTo>
                    <a:lnTo>
                      <a:pt x="119" y="39417"/>
                    </a:lnTo>
                    <a:lnTo>
                      <a:pt x="51" y="39571"/>
                    </a:lnTo>
                    <a:lnTo>
                      <a:pt x="17" y="39724"/>
                    </a:lnTo>
                    <a:lnTo>
                      <a:pt x="0" y="39894"/>
                    </a:lnTo>
                    <a:lnTo>
                      <a:pt x="17" y="40048"/>
                    </a:lnTo>
                    <a:lnTo>
                      <a:pt x="51" y="40218"/>
                    </a:lnTo>
                    <a:lnTo>
                      <a:pt x="119" y="40372"/>
                    </a:lnTo>
                    <a:lnTo>
                      <a:pt x="222" y="40525"/>
                    </a:lnTo>
                    <a:lnTo>
                      <a:pt x="341" y="40678"/>
                    </a:lnTo>
                    <a:lnTo>
                      <a:pt x="477" y="40815"/>
                    </a:lnTo>
                    <a:lnTo>
                      <a:pt x="665" y="40951"/>
                    </a:lnTo>
                    <a:lnTo>
                      <a:pt x="852" y="41087"/>
                    </a:lnTo>
                    <a:lnTo>
                      <a:pt x="35088" y="60838"/>
                    </a:lnTo>
                    <a:lnTo>
                      <a:pt x="35088" y="60838"/>
                    </a:lnTo>
                    <a:lnTo>
                      <a:pt x="35310" y="60957"/>
                    </a:lnTo>
                    <a:lnTo>
                      <a:pt x="35548" y="61060"/>
                    </a:lnTo>
                    <a:lnTo>
                      <a:pt x="35787" y="61145"/>
                    </a:lnTo>
                    <a:lnTo>
                      <a:pt x="36043" y="61213"/>
                    </a:lnTo>
                    <a:lnTo>
                      <a:pt x="36315" y="61264"/>
                    </a:lnTo>
                    <a:lnTo>
                      <a:pt x="36588" y="61298"/>
                    </a:lnTo>
                    <a:lnTo>
                      <a:pt x="36878" y="61332"/>
                    </a:lnTo>
                    <a:lnTo>
                      <a:pt x="37150" y="61332"/>
                    </a:lnTo>
                    <a:lnTo>
                      <a:pt x="37423" y="61332"/>
                    </a:lnTo>
                    <a:lnTo>
                      <a:pt x="37713" y="61298"/>
                    </a:lnTo>
                    <a:lnTo>
                      <a:pt x="37985" y="61264"/>
                    </a:lnTo>
                    <a:lnTo>
                      <a:pt x="38258" y="61213"/>
                    </a:lnTo>
                    <a:lnTo>
                      <a:pt x="38514" y="61145"/>
                    </a:lnTo>
                    <a:lnTo>
                      <a:pt x="38769" y="61060"/>
                    </a:lnTo>
                    <a:lnTo>
                      <a:pt x="38991" y="60957"/>
                    </a:lnTo>
                    <a:lnTo>
                      <a:pt x="39229" y="60838"/>
                    </a:lnTo>
                    <a:lnTo>
                      <a:pt x="104924" y="22631"/>
                    </a:lnTo>
                    <a:lnTo>
                      <a:pt x="104924" y="22631"/>
                    </a:lnTo>
                    <a:lnTo>
                      <a:pt x="105128" y="22495"/>
                    </a:lnTo>
                    <a:lnTo>
                      <a:pt x="105299" y="22359"/>
                    </a:lnTo>
                    <a:lnTo>
                      <a:pt x="105435" y="22222"/>
                    </a:lnTo>
                    <a:lnTo>
                      <a:pt x="105554" y="22069"/>
                    </a:lnTo>
                    <a:lnTo>
                      <a:pt x="105657" y="21916"/>
                    </a:lnTo>
                    <a:lnTo>
                      <a:pt x="105708" y="21762"/>
                    </a:lnTo>
                    <a:lnTo>
                      <a:pt x="105759" y="21592"/>
                    </a:lnTo>
                    <a:lnTo>
                      <a:pt x="105759" y="21439"/>
                    </a:lnTo>
                    <a:lnTo>
                      <a:pt x="105759" y="21268"/>
                    </a:lnTo>
                    <a:lnTo>
                      <a:pt x="105708" y="21115"/>
                    </a:lnTo>
                    <a:lnTo>
                      <a:pt x="105640" y="20944"/>
                    </a:lnTo>
                    <a:lnTo>
                      <a:pt x="105554" y="20791"/>
                    </a:lnTo>
                    <a:lnTo>
                      <a:pt x="105435" y="20655"/>
                    </a:lnTo>
                    <a:lnTo>
                      <a:pt x="105282" y="20501"/>
                    </a:lnTo>
                    <a:lnTo>
                      <a:pt x="105111" y="20365"/>
                    </a:lnTo>
                    <a:lnTo>
                      <a:pt x="104907" y="20246"/>
                    </a:lnTo>
                    <a:lnTo>
                      <a:pt x="70705" y="49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7"/>
              <p:cNvSpPr/>
              <p:nvPr/>
            </p:nvSpPr>
            <p:spPr>
              <a:xfrm>
                <a:off x="3695225" y="4243957"/>
                <a:ext cx="120325" cy="152977"/>
              </a:xfrm>
              <a:custGeom>
                <a:rect b="b" l="l" r="r" t="t"/>
                <a:pathLst>
                  <a:path extrusionOk="0" h="5266" w="4142">
                    <a:moveTo>
                      <a:pt x="0" y="0"/>
                    </a:moveTo>
                    <a:lnTo>
                      <a:pt x="0" y="4789"/>
                    </a:lnTo>
                    <a:lnTo>
                      <a:pt x="222" y="4891"/>
                    </a:lnTo>
                    <a:lnTo>
                      <a:pt x="460" y="4993"/>
                    </a:lnTo>
                    <a:lnTo>
                      <a:pt x="716" y="5079"/>
                    </a:lnTo>
                    <a:lnTo>
                      <a:pt x="972" y="5147"/>
                    </a:lnTo>
                    <a:lnTo>
                      <a:pt x="1244" y="5198"/>
                    </a:lnTo>
                    <a:lnTo>
                      <a:pt x="1517" y="5249"/>
                    </a:lnTo>
                    <a:lnTo>
                      <a:pt x="1790" y="5266"/>
                    </a:lnTo>
                    <a:lnTo>
                      <a:pt x="2352" y="5266"/>
                    </a:lnTo>
                    <a:lnTo>
                      <a:pt x="2625" y="5249"/>
                    </a:lnTo>
                    <a:lnTo>
                      <a:pt x="2897" y="5198"/>
                    </a:lnTo>
                    <a:lnTo>
                      <a:pt x="3170" y="5147"/>
                    </a:lnTo>
                    <a:lnTo>
                      <a:pt x="3426" y="5079"/>
                    </a:lnTo>
                    <a:lnTo>
                      <a:pt x="3681" y="4993"/>
                    </a:lnTo>
                    <a:lnTo>
                      <a:pt x="3920" y="4891"/>
                    </a:lnTo>
                    <a:lnTo>
                      <a:pt x="4141" y="4789"/>
                    </a:lnTo>
                    <a:lnTo>
                      <a:pt x="4141" y="0"/>
                    </a:lnTo>
                    <a:lnTo>
                      <a:pt x="3920" y="119"/>
                    </a:lnTo>
                    <a:lnTo>
                      <a:pt x="3681" y="222"/>
                    </a:lnTo>
                    <a:lnTo>
                      <a:pt x="3426" y="307"/>
                    </a:lnTo>
                    <a:lnTo>
                      <a:pt x="3170" y="375"/>
                    </a:lnTo>
                    <a:lnTo>
                      <a:pt x="2897" y="426"/>
                    </a:lnTo>
                    <a:lnTo>
                      <a:pt x="2625" y="460"/>
                    </a:lnTo>
                    <a:lnTo>
                      <a:pt x="2352" y="494"/>
                    </a:lnTo>
                    <a:lnTo>
                      <a:pt x="1790" y="494"/>
                    </a:lnTo>
                    <a:lnTo>
                      <a:pt x="1517" y="460"/>
                    </a:lnTo>
                    <a:lnTo>
                      <a:pt x="1244" y="426"/>
                    </a:lnTo>
                    <a:lnTo>
                      <a:pt x="972" y="375"/>
                    </a:lnTo>
                    <a:lnTo>
                      <a:pt x="716" y="307"/>
                    </a:lnTo>
                    <a:lnTo>
                      <a:pt x="460" y="222"/>
                    </a:lnTo>
                    <a:lnTo>
                      <a:pt x="222" y="119"/>
                    </a:lnTo>
                    <a:lnTo>
                      <a:pt x="0"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7"/>
              <p:cNvSpPr/>
              <p:nvPr/>
            </p:nvSpPr>
            <p:spPr>
              <a:xfrm>
                <a:off x="3695225" y="4243957"/>
                <a:ext cx="120325" cy="152977"/>
              </a:xfrm>
              <a:custGeom>
                <a:rect b="b" l="l" r="r" t="t"/>
                <a:pathLst>
                  <a:path extrusionOk="0" fill="none" h="5266" w="4142">
                    <a:moveTo>
                      <a:pt x="0" y="0"/>
                    </a:moveTo>
                    <a:lnTo>
                      <a:pt x="0" y="4789"/>
                    </a:lnTo>
                    <a:lnTo>
                      <a:pt x="0" y="4789"/>
                    </a:lnTo>
                    <a:lnTo>
                      <a:pt x="222" y="4891"/>
                    </a:lnTo>
                    <a:lnTo>
                      <a:pt x="460" y="4993"/>
                    </a:lnTo>
                    <a:lnTo>
                      <a:pt x="716" y="5079"/>
                    </a:lnTo>
                    <a:lnTo>
                      <a:pt x="972" y="5147"/>
                    </a:lnTo>
                    <a:lnTo>
                      <a:pt x="1244" y="5198"/>
                    </a:lnTo>
                    <a:lnTo>
                      <a:pt x="1517" y="5249"/>
                    </a:lnTo>
                    <a:lnTo>
                      <a:pt x="1790" y="5266"/>
                    </a:lnTo>
                    <a:lnTo>
                      <a:pt x="2079" y="5266"/>
                    </a:lnTo>
                    <a:lnTo>
                      <a:pt x="2352" y="5266"/>
                    </a:lnTo>
                    <a:lnTo>
                      <a:pt x="2625" y="5249"/>
                    </a:lnTo>
                    <a:lnTo>
                      <a:pt x="2897" y="5198"/>
                    </a:lnTo>
                    <a:lnTo>
                      <a:pt x="3170" y="5147"/>
                    </a:lnTo>
                    <a:lnTo>
                      <a:pt x="3426" y="5079"/>
                    </a:lnTo>
                    <a:lnTo>
                      <a:pt x="3681" y="4993"/>
                    </a:lnTo>
                    <a:lnTo>
                      <a:pt x="3920" y="4891"/>
                    </a:lnTo>
                    <a:lnTo>
                      <a:pt x="4141" y="4789"/>
                    </a:lnTo>
                    <a:lnTo>
                      <a:pt x="4141" y="0"/>
                    </a:lnTo>
                    <a:lnTo>
                      <a:pt x="4141" y="0"/>
                    </a:lnTo>
                    <a:lnTo>
                      <a:pt x="3920" y="119"/>
                    </a:lnTo>
                    <a:lnTo>
                      <a:pt x="3681" y="222"/>
                    </a:lnTo>
                    <a:lnTo>
                      <a:pt x="3426" y="307"/>
                    </a:lnTo>
                    <a:lnTo>
                      <a:pt x="3170" y="375"/>
                    </a:lnTo>
                    <a:lnTo>
                      <a:pt x="2897" y="426"/>
                    </a:lnTo>
                    <a:lnTo>
                      <a:pt x="2625" y="460"/>
                    </a:lnTo>
                    <a:lnTo>
                      <a:pt x="2352" y="494"/>
                    </a:lnTo>
                    <a:lnTo>
                      <a:pt x="2079" y="494"/>
                    </a:lnTo>
                    <a:lnTo>
                      <a:pt x="1790" y="494"/>
                    </a:lnTo>
                    <a:lnTo>
                      <a:pt x="1517" y="460"/>
                    </a:lnTo>
                    <a:lnTo>
                      <a:pt x="1244" y="426"/>
                    </a:lnTo>
                    <a:lnTo>
                      <a:pt x="972" y="375"/>
                    </a:lnTo>
                    <a:lnTo>
                      <a:pt x="716" y="307"/>
                    </a:lnTo>
                    <a:lnTo>
                      <a:pt x="460" y="222"/>
                    </a:lnTo>
                    <a:lnTo>
                      <a:pt x="222" y="119"/>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7"/>
              <p:cNvSpPr/>
              <p:nvPr/>
            </p:nvSpPr>
            <p:spPr>
              <a:xfrm>
                <a:off x="2929845" y="2604788"/>
                <a:ext cx="2583707" cy="1498544"/>
              </a:xfrm>
              <a:custGeom>
                <a:rect b="b" l="l" r="r" t="t"/>
                <a:pathLst>
                  <a:path extrusionOk="0" h="51585" w="88940">
                    <a:moveTo>
                      <a:pt x="53357" y="0"/>
                    </a:moveTo>
                    <a:lnTo>
                      <a:pt x="0" y="31016"/>
                    </a:lnTo>
                    <a:lnTo>
                      <a:pt x="35549" y="51584"/>
                    </a:lnTo>
                    <a:lnTo>
                      <a:pt x="88939" y="20552"/>
                    </a:lnTo>
                    <a:lnTo>
                      <a:pt x="533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7"/>
              <p:cNvSpPr/>
              <p:nvPr/>
            </p:nvSpPr>
            <p:spPr>
              <a:xfrm>
                <a:off x="5208146" y="2906772"/>
                <a:ext cx="45086" cy="25767"/>
              </a:xfrm>
              <a:custGeom>
                <a:rect b="b" l="l" r="r" t="t"/>
                <a:pathLst>
                  <a:path extrusionOk="0" h="887" w="1552">
                    <a:moveTo>
                      <a:pt x="614" y="0"/>
                    </a:moveTo>
                    <a:lnTo>
                      <a:pt x="478" y="35"/>
                    </a:lnTo>
                    <a:lnTo>
                      <a:pt x="342" y="69"/>
                    </a:lnTo>
                    <a:lnTo>
                      <a:pt x="222" y="120"/>
                    </a:lnTo>
                    <a:lnTo>
                      <a:pt x="120" y="188"/>
                    </a:lnTo>
                    <a:lnTo>
                      <a:pt x="52" y="273"/>
                    </a:lnTo>
                    <a:lnTo>
                      <a:pt x="18" y="358"/>
                    </a:lnTo>
                    <a:lnTo>
                      <a:pt x="1" y="444"/>
                    </a:lnTo>
                    <a:lnTo>
                      <a:pt x="18" y="529"/>
                    </a:lnTo>
                    <a:lnTo>
                      <a:pt x="52" y="614"/>
                    </a:lnTo>
                    <a:lnTo>
                      <a:pt x="120" y="682"/>
                    </a:lnTo>
                    <a:lnTo>
                      <a:pt x="222" y="750"/>
                    </a:lnTo>
                    <a:lnTo>
                      <a:pt x="342" y="818"/>
                    </a:lnTo>
                    <a:lnTo>
                      <a:pt x="461" y="853"/>
                    </a:lnTo>
                    <a:lnTo>
                      <a:pt x="614" y="870"/>
                    </a:lnTo>
                    <a:lnTo>
                      <a:pt x="751" y="887"/>
                    </a:lnTo>
                    <a:lnTo>
                      <a:pt x="904" y="870"/>
                    </a:lnTo>
                    <a:lnTo>
                      <a:pt x="1040" y="853"/>
                    </a:lnTo>
                    <a:lnTo>
                      <a:pt x="1177" y="818"/>
                    </a:lnTo>
                    <a:lnTo>
                      <a:pt x="1313" y="750"/>
                    </a:lnTo>
                    <a:lnTo>
                      <a:pt x="1415" y="682"/>
                    </a:lnTo>
                    <a:lnTo>
                      <a:pt x="1483" y="597"/>
                    </a:lnTo>
                    <a:lnTo>
                      <a:pt x="1534" y="512"/>
                    </a:lnTo>
                    <a:lnTo>
                      <a:pt x="1551" y="426"/>
                    </a:lnTo>
                    <a:lnTo>
                      <a:pt x="1534" y="341"/>
                    </a:lnTo>
                    <a:lnTo>
                      <a:pt x="1483" y="273"/>
                    </a:lnTo>
                    <a:lnTo>
                      <a:pt x="1415" y="188"/>
                    </a:lnTo>
                    <a:lnTo>
                      <a:pt x="1313" y="120"/>
                    </a:lnTo>
                    <a:lnTo>
                      <a:pt x="1194" y="69"/>
                    </a:lnTo>
                    <a:lnTo>
                      <a:pt x="1057" y="35"/>
                    </a:lnTo>
                    <a:lnTo>
                      <a:pt x="921" y="0"/>
                    </a:lnTo>
                    <a:close/>
                  </a:path>
                </a:pathLst>
              </a:custGeom>
              <a:solidFill>
                <a:srgbClr val="2B4B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7"/>
              <p:cNvSpPr/>
              <p:nvPr/>
            </p:nvSpPr>
            <p:spPr>
              <a:xfrm>
                <a:off x="5012109" y="2792893"/>
                <a:ext cx="168345" cy="96562"/>
              </a:xfrm>
              <a:custGeom>
                <a:rect b="b" l="l" r="r" t="t"/>
                <a:pathLst>
                  <a:path extrusionOk="0" h="3324" w="5795">
                    <a:moveTo>
                      <a:pt x="563" y="1"/>
                    </a:moveTo>
                    <a:lnTo>
                      <a:pt x="443" y="18"/>
                    </a:lnTo>
                    <a:lnTo>
                      <a:pt x="341" y="35"/>
                    </a:lnTo>
                    <a:lnTo>
                      <a:pt x="256" y="52"/>
                    </a:lnTo>
                    <a:lnTo>
                      <a:pt x="171" y="103"/>
                    </a:lnTo>
                    <a:lnTo>
                      <a:pt x="86" y="137"/>
                    </a:lnTo>
                    <a:lnTo>
                      <a:pt x="34" y="205"/>
                    </a:lnTo>
                    <a:lnTo>
                      <a:pt x="17" y="257"/>
                    </a:lnTo>
                    <a:lnTo>
                      <a:pt x="0" y="308"/>
                    </a:lnTo>
                    <a:lnTo>
                      <a:pt x="17" y="376"/>
                    </a:lnTo>
                    <a:lnTo>
                      <a:pt x="34" y="427"/>
                    </a:lnTo>
                    <a:lnTo>
                      <a:pt x="86" y="478"/>
                    </a:lnTo>
                    <a:lnTo>
                      <a:pt x="171" y="529"/>
                    </a:lnTo>
                    <a:lnTo>
                      <a:pt x="4840" y="3239"/>
                    </a:lnTo>
                    <a:lnTo>
                      <a:pt x="4925" y="3273"/>
                    </a:lnTo>
                    <a:lnTo>
                      <a:pt x="5028" y="3307"/>
                    </a:lnTo>
                    <a:lnTo>
                      <a:pt x="5130" y="3324"/>
                    </a:lnTo>
                    <a:lnTo>
                      <a:pt x="5334" y="3324"/>
                    </a:lnTo>
                    <a:lnTo>
                      <a:pt x="5437" y="3307"/>
                    </a:lnTo>
                    <a:lnTo>
                      <a:pt x="5539" y="3273"/>
                    </a:lnTo>
                    <a:lnTo>
                      <a:pt x="5624" y="3239"/>
                    </a:lnTo>
                    <a:lnTo>
                      <a:pt x="5692" y="3188"/>
                    </a:lnTo>
                    <a:lnTo>
                      <a:pt x="5743" y="3137"/>
                    </a:lnTo>
                    <a:lnTo>
                      <a:pt x="5777" y="3068"/>
                    </a:lnTo>
                    <a:lnTo>
                      <a:pt x="5794" y="3017"/>
                    </a:lnTo>
                    <a:lnTo>
                      <a:pt x="5777" y="2949"/>
                    </a:lnTo>
                    <a:lnTo>
                      <a:pt x="5743" y="2898"/>
                    </a:lnTo>
                    <a:lnTo>
                      <a:pt x="5692" y="2830"/>
                    </a:lnTo>
                    <a:lnTo>
                      <a:pt x="5624" y="2779"/>
                    </a:lnTo>
                    <a:lnTo>
                      <a:pt x="955" y="103"/>
                    </a:lnTo>
                    <a:lnTo>
                      <a:pt x="852" y="52"/>
                    </a:lnTo>
                    <a:lnTo>
                      <a:pt x="767" y="35"/>
                    </a:lnTo>
                    <a:lnTo>
                      <a:pt x="665" y="18"/>
                    </a:lnTo>
                    <a:lnTo>
                      <a:pt x="563" y="1"/>
                    </a:lnTo>
                    <a:close/>
                  </a:path>
                </a:pathLst>
              </a:custGeom>
              <a:solidFill>
                <a:srgbClr val="2B4B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7"/>
              <p:cNvSpPr/>
              <p:nvPr/>
            </p:nvSpPr>
            <p:spPr>
              <a:xfrm>
                <a:off x="3280346" y="3857783"/>
                <a:ext cx="70824" cy="41629"/>
              </a:xfrm>
              <a:custGeom>
                <a:rect b="b" l="l" r="r" t="t"/>
                <a:pathLst>
                  <a:path extrusionOk="0" fill="none" h="1433" w="2438">
                    <a:moveTo>
                      <a:pt x="1619" y="120"/>
                    </a:moveTo>
                    <a:lnTo>
                      <a:pt x="1619" y="120"/>
                    </a:lnTo>
                    <a:lnTo>
                      <a:pt x="1517" y="69"/>
                    </a:lnTo>
                    <a:lnTo>
                      <a:pt x="1415" y="35"/>
                    </a:lnTo>
                    <a:lnTo>
                      <a:pt x="1296" y="18"/>
                    </a:lnTo>
                    <a:lnTo>
                      <a:pt x="1176" y="1"/>
                    </a:lnTo>
                    <a:lnTo>
                      <a:pt x="1057" y="18"/>
                    </a:lnTo>
                    <a:lnTo>
                      <a:pt x="938" y="35"/>
                    </a:lnTo>
                    <a:lnTo>
                      <a:pt x="836" y="69"/>
                    </a:lnTo>
                    <a:lnTo>
                      <a:pt x="733" y="120"/>
                    </a:lnTo>
                    <a:lnTo>
                      <a:pt x="171" y="444"/>
                    </a:lnTo>
                    <a:lnTo>
                      <a:pt x="171" y="444"/>
                    </a:lnTo>
                    <a:lnTo>
                      <a:pt x="86" y="495"/>
                    </a:lnTo>
                    <a:lnTo>
                      <a:pt x="35" y="563"/>
                    </a:lnTo>
                    <a:lnTo>
                      <a:pt x="1" y="631"/>
                    </a:lnTo>
                    <a:lnTo>
                      <a:pt x="1" y="700"/>
                    </a:lnTo>
                    <a:lnTo>
                      <a:pt x="1" y="768"/>
                    </a:lnTo>
                    <a:lnTo>
                      <a:pt x="35" y="836"/>
                    </a:lnTo>
                    <a:lnTo>
                      <a:pt x="86" y="904"/>
                    </a:lnTo>
                    <a:lnTo>
                      <a:pt x="171" y="955"/>
                    </a:lnTo>
                    <a:lnTo>
                      <a:pt x="801" y="1313"/>
                    </a:lnTo>
                    <a:lnTo>
                      <a:pt x="801" y="1313"/>
                    </a:lnTo>
                    <a:lnTo>
                      <a:pt x="904" y="1364"/>
                    </a:lnTo>
                    <a:lnTo>
                      <a:pt x="1023" y="1398"/>
                    </a:lnTo>
                    <a:lnTo>
                      <a:pt x="1125" y="1415"/>
                    </a:lnTo>
                    <a:lnTo>
                      <a:pt x="1245" y="1432"/>
                    </a:lnTo>
                    <a:lnTo>
                      <a:pt x="1364" y="1415"/>
                    </a:lnTo>
                    <a:lnTo>
                      <a:pt x="1483" y="1398"/>
                    </a:lnTo>
                    <a:lnTo>
                      <a:pt x="1602" y="1364"/>
                    </a:lnTo>
                    <a:lnTo>
                      <a:pt x="1688" y="1313"/>
                    </a:lnTo>
                    <a:lnTo>
                      <a:pt x="2250" y="989"/>
                    </a:lnTo>
                    <a:lnTo>
                      <a:pt x="2250" y="989"/>
                    </a:lnTo>
                    <a:lnTo>
                      <a:pt x="2335" y="938"/>
                    </a:lnTo>
                    <a:lnTo>
                      <a:pt x="2386" y="870"/>
                    </a:lnTo>
                    <a:lnTo>
                      <a:pt x="2420" y="802"/>
                    </a:lnTo>
                    <a:lnTo>
                      <a:pt x="2437" y="734"/>
                    </a:lnTo>
                    <a:lnTo>
                      <a:pt x="2420" y="666"/>
                    </a:lnTo>
                    <a:lnTo>
                      <a:pt x="2386" y="597"/>
                    </a:lnTo>
                    <a:lnTo>
                      <a:pt x="2335" y="529"/>
                    </a:lnTo>
                    <a:lnTo>
                      <a:pt x="2250" y="478"/>
                    </a:lnTo>
                    <a:lnTo>
                      <a:pt x="1619" y="120"/>
                    </a:lnTo>
                    <a:close/>
                  </a:path>
                </a:pathLst>
              </a:custGeom>
              <a:noFill/>
              <a:ln cap="rnd" cmpd="sng" w="9525">
                <a:solidFill>
                  <a:srgbClr val="2F54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7"/>
              <p:cNvSpPr/>
              <p:nvPr/>
            </p:nvSpPr>
            <p:spPr>
              <a:xfrm>
                <a:off x="3615015" y="4031072"/>
                <a:ext cx="27249" cy="15367"/>
              </a:xfrm>
              <a:custGeom>
                <a:rect b="b" l="l" r="r" t="t"/>
                <a:pathLst>
                  <a:path extrusionOk="0" fill="none" h="529" w="938">
                    <a:moveTo>
                      <a:pt x="938" y="529"/>
                    </a:moveTo>
                    <a:lnTo>
                      <a:pt x="1" y="0"/>
                    </a:lnTo>
                  </a:path>
                </a:pathLst>
              </a:custGeom>
              <a:noFill/>
              <a:ln cap="rnd" cmpd="sng" w="9525">
                <a:solidFill>
                  <a:srgbClr val="2F54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7"/>
              <p:cNvSpPr/>
              <p:nvPr/>
            </p:nvSpPr>
            <p:spPr>
              <a:xfrm>
                <a:off x="3603133" y="4039003"/>
                <a:ext cx="27249" cy="15367"/>
              </a:xfrm>
              <a:custGeom>
                <a:rect b="b" l="l" r="r" t="t"/>
                <a:pathLst>
                  <a:path extrusionOk="0" fill="none" h="529" w="938">
                    <a:moveTo>
                      <a:pt x="938" y="528"/>
                    </a:moveTo>
                    <a:lnTo>
                      <a:pt x="1" y="0"/>
                    </a:lnTo>
                  </a:path>
                </a:pathLst>
              </a:custGeom>
              <a:noFill/>
              <a:ln cap="rnd" cmpd="sng" w="9525">
                <a:solidFill>
                  <a:srgbClr val="2F54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7"/>
              <p:cNvSpPr/>
              <p:nvPr/>
            </p:nvSpPr>
            <p:spPr>
              <a:xfrm>
                <a:off x="3589769" y="4045917"/>
                <a:ext cx="27249" cy="15861"/>
              </a:xfrm>
              <a:custGeom>
                <a:rect b="b" l="l" r="r" t="t"/>
                <a:pathLst>
                  <a:path extrusionOk="0" fill="none" h="546" w="938">
                    <a:moveTo>
                      <a:pt x="938" y="546"/>
                    </a:moveTo>
                    <a:lnTo>
                      <a:pt x="0" y="1"/>
                    </a:lnTo>
                  </a:path>
                </a:pathLst>
              </a:custGeom>
              <a:noFill/>
              <a:ln cap="rnd" cmpd="sng" w="9525">
                <a:solidFill>
                  <a:srgbClr val="2F54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7"/>
              <p:cNvSpPr/>
              <p:nvPr/>
            </p:nvSpPr>
            <p:spPr>
              <a:xfrm>
                <a:off x="4323454" y="2604788"/>
                <a:ext cx="1190149" cy="688630"/>
              </a:xfrm>
              <a:custGeom>
                <a:rect b="b" l="l" r="r" t="t"/>
                <a:pathLst>
                  <a:path extrusionOk="0" h="23705" w="40969">
                    <a:moveTo>
                      <a:pt x="5386" y="0"/>
                    </a:moveTo>
                    <a:lnTo>
                      <a:pt x="1" y="3119"/>
                    </a:lnTo>
                    <a:lnTo>
                      <a:pt x="35634" y="23705"/>
                    </a:lnTo>
                    <a:lnTo>
                      <a:pt x="40968" y="20552"/>
                    </a:lnTo>
                    <a:lnTo>
                      <a:pt x="5386"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7"/>
              <p:cNvSpPr/>
              <p:nvPr/>
            </p:nvSpPr>
            <p:spPr>
              <a:xfrm>
                <a:off x="4325429" y="3019141"/>
                <a:ext cx="828274" cy="479732"/>
              </a:xfrm>
              <a:custGeom>
                <a:rect b="b" l="l" r="r" t="t"/>
                <a:pathLst>
                  <a:path extrusionOk="0" h="16514" w="28512">
                    <a:moveTo>
                      <a:pt x="12203" y="1"/>
                    </a:moveTo>
                    <a:lnTo>
                      <a:pt x="1" y="7107"/>
                    </a:lnTo>
                    <a:lnTo>
                      <a:pt x="16275" y="16514"/>
                    </a:lnTo>
                    <a:lnTo>
                      <a:pt x="28511" y="9408"/>
                    </a:lnTo>
                    <a:lnTo>
                      <a:pt x="12203" y="1"/>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7"/>
              <p:cNvSpPr/>
              <p:nvPr/>
            </p:nvSpPr>
            <p:spPr>
              <a:xfrm>
                <a:off x="3762042" y="3093918"/>
                <a:ext cx="894101" cy="515376"/>
              </a:xfrm>
              <a:custGeom>
                <a:rect b="b" l="l" r="r" t="t"/>
                <a:pathLst>
                  <a:path extrusionOk="0" h="17741" w="30778">
                    <a:moveTo>
                      <a:pt x="938" y="0"/>
                    </a:moveTo>
                    <a:lnTo>
                      <a:pt x="1" y="511"/>
                    </a:lnTo>
                    <a:lnTo>
                      <a:pt x="29840" y="17740"/>
                    </a:lnTo>
                    <a:lnTo>
                      <a:pt x="30778" y="17229"/>
                    </a:lnTo>
                    <a:lnTo>
                      <a:pt x="938" y="0"/>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7"/>
              <p:cNvSpPr/>
              <p:nvPr/>
            </p:nvSpPr>
            <p:spPr>
              <a:xfrm>
                <a:off x="3661061" y="3154809"/>
                <a:ext cx="894101" cy="515870"/>
              </a:xfrm>
              <a:custGeom>
                <a:rect b="b" l="l" r="r" t="t"/>
                <a:pathLst>
                  <a:path extrusionOk="0" h="17758" w="30778">
                    <a:moveTo>
                      <a:pt x="938" y="0"/>
                    </a:moveTo>
                    <a:lnTo>
                      <a:pt x="0" y="511"/>
                    </a:lnTo>
                    <a:lnTo>
                      <a:pt x="29840" y="17757"/>
                    </a:lnTo>
                    <a:lnTo>
                      <a:pt x="30777" y="17229"/>
                    </a:lnTo>
                    <a:lnTo>
                      <a:pt x="938" y="0"/>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7"/>
              <p:cNvSpPr/>
              <p:nvPr/>
            </p:nvSpPr>
            <p:spPr>
              <a:xfrm>
                <a:off x="3558075" y="3213724"/>
                <a:ext cx="894101" cy="515376"/>
              </a:xfrm>
              <a:custGeom>
                <a:rect b="b" l="l" r="r" t="t"/>
                <a:pathLst>
                  <a:path extrusionOk="0" h="17741" w="30778">
                    <a:moveTo>
                      <a:pt x="921" y="0"/>
                    </a:moveTo>
                    <a:lnTo>
                      <a:pt x="1" y="511"/>
                    </a:lnTo>
                    <a:lnTo>
                      <a:pt x="29823" y="17740"/>
                    </a:lnTo>
                    <a:lnTo>
                      <a:pt x="30778" y="17212"/>
                    </a:lnTo>
                    <a:lnTo>
                      <a:pt x="921" y="0"/>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7"/>
              <p:cNvSpPr/>
              <p:nvPr/>
            </p:nvSpPr>
            <p:spPr>
              <a:xfrm>
                <a:off x="3457093" y="3274615"/>
                <a:ext cx="894101" cy="515870"/>
              </a:xfrm>
              <a:custGeom>
                <a:rect b="b" l="l" r="r" t="t"/>
                <a:pathLst>
                  <a:path extrusionOk="0" h="17758" w="30778">
                    <a:moveTo>
                      <a:pt x="921" y="0"/>
                    </a:moveTo>
                    <a:lnTo>
                      <a:pt x="0" y="528"/>
                    </a:lnTo>
                    <a:lnTo>
                      <a:pt x="29840" y="17757"/>
                    </a:lnTo>
                    <a:lnTo>
                      <a:pt x="30777" y="17229"/>
                    </a:lnTo>
                    <a:lnTo>
                      <a:pt x="921" y="0"/>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7"/>
              <p:cNvSpPr/>
              <p:nvPr/>
            </p:nvSpPr>
            <p:spPr>
              <a:xfrm>
                <a:off x="3359075" y="3341926"/>
                <a:ext cx="893578" cy="515376"/>
              </a:xfrm>
              <a:custGeom>
                <a:rect b="b" l="l" r="r" t="t"/>
                <a:pathLst>
                  <a:path extrusionOk="0" h="17741" w="30760">
                    <a:moveTo>
                      <a:pt x="920" y="1"/>
                    </a:moveTo>
                    <a:lnTo>
                      <a:pt x="0" y="512"/>
                    </a:lnTo>
                    <a:lnTo>
                      <a:pt x="29823" y="17741"/>
                    </a:lnTo>
                    <a:lnTo>
                      <a:pt x="30760" y="17230"/>
                    </a:lnTo>
                    <a:lnTo>
                      <a:pt x="920" y="1"/>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7"/>
              <p:cNvSpPr/>
              <p:nvPr/>
            </p:nvSpPr>
            <p:spPr>
              <a:xfrm>
                <a:off x="3258064" y="3402817"/>
                <a:ext cx="894101" cy="515899"/>
              </a:xfrm>
              <a:custGeom>
                <a:rect b="b" l="l" r="r" t="t"/>
                <a:pathLst>
                  <a:path extrusionOk="0" h="17759" w="30778">
                    <a:moveTo>
                      <a:pt x="921" y="1"/>
                    </a:moveTo>
                    <a:lnTo>
                      <a:pt x="1" y="529"/>
                    </a:lnTo>
                    <a:lnTo>
                      <a:pt x="29840" y="17758"/>
                    </a:lnTo>
                    <a:lnTo>
                      <a:pt x="30777" y="17230"/>
                    </a:lnTo>
                    <a:lnTo>
                      <a:pt x="921" y="1"/>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7"/>
              <p:cNvSpPr/>
              <p:nvPr/>
            </p:nvSpPr>
            <p:spPr>
              <a:xfrm>
                <a:off x="3154613" y="3461732"/>
                <a:ext cx="894072" cy="515376"/>
              </a:xfrm>
              <a:custGeom>
                <a:rect b="b" l="l" r="r" t="t"/>
                <a:pathLst>
                  <a:path extrusionOk="0" h="17741" w="30777">
                    <a:moveTo>
                      <a:pt x="937" y="1"/>
                    </a:moveTo>
                    <a:lnTo>
                      <a:pt x="0" y="512"/>
                    </a:lnTo>
                    <a:lnTo>
                      <a:pt x="29840" y="17741"/>
                    </a:lnTo>
                    <a:lnTo>
                      <a:pt x="30777" y="17230"/>
                    </a:lnTo>
                    <a:lnTo>
                      <a:pt x="937" y="1"/>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7"/>
              <p:cNvSpPr/>
              <p:nvPr/>
            </p:nvSpPr>
            <p:spPr>
              <a:xfrm>
                <a:off x="4379406" y="4186524"/>
                <a:ext cx="910427" cy="545559"/>
              </a:xfrm>
              <a:custGeom>
                <a:rect b="b" l="l" r="r" t="t"/>
                <a:pathLst>
                  <a:path extrusionOk="0" h="18780" w="31340">
                    <a:moveTo>
                      <a:pt x="16650" y="0"/>
                    </a:moveTo>
                    <a:lnTo>
                      <a:pt x="16275" y="17"/>
                    </a:lnTo>
                    <a:lnTo>
                      <a:pt x="15917" y="69"/>
                    </a:lnTo>
                    <a:lnTo>
                      <a:pt x="15542" y="154"/>
                    </a:lnTo>
                    <a:lnTo>
                      <a:pt x="15167" y="273"/>
                    </a:lnTo>
                    <a:lnTo>
                      <a:pt x="14792" y="409"/>
                    </a:lnTo>
                    <a:lnTo>
                      <a:pt x="14417" y="580"/>
                    </a:lnTo>
                    <a:lnTo>
                      <a:pt x="14043" y="784"/>
                    </a:lnTo>
                    <a:lnTo>
                      <a:pt x="13668" y="1006"/>
                    </a:lnTo>
                    <a:lnTo>
                      <a:pt x="13293" y="1244"/>
                    </a:lnTo>
                    <a:lnTo>
                      <a:pt x="12918" y="1500"/>
                    </a:lnTo>
                    <a:lnTo>
                      <a:pt x="12526" y="1773"/>
                    </a:lnTo>
                    <a:lnTo>
                      <a:pt x="12151" y="2045"/>
                    </a:lnTo>
                    <a:lnTo>
                      <a:pt x="11418" y="2659"/>
                    </a:lnTo>
                    <a:lnTo>
                      <a:pt x="10668" y="3289"/>
                    </a:lnTo>
                    <a:lnTo>
                      <a:pt x="9953" y="3937"/>
                    </a:lnTo>
                    <a:lnTo>
                      <a:pt x="9237" y="4602"/>
                    </a:lnTo>
                    <a:lnTo>
                      <a:pt x="8555" y="5232"/>
                    </a:lnTo>
                    <a:lnTo>
                      <a:pt x="7891" y="5812"/>
                    </a:lnTo>
                    <a:lnTo>
                      <a:pt x="7260" y="6357"/>
                    </a:lnTo>
                    <a:lnTo>
                      <a:pt x="6953" y="6612"/>
                    </a:lnTo>
                    <a:lnTo>
                      <a:pt x="6647" y="6834"/>
                    </a:lnTo>
                    <a:lnTo>
                      <a:pt x="6357" y="7038"/>
                    </a:lnTo>
                    <a:lnTo>
                      <a:pt x="6084" y="7226"/>
                    </a:lnTo>
                    <a:lnTo>
                      <a:pt x="5812" y="7379"/>
                    </a:lnTo>
                    <a:lnTo>
                      <a:pt x="5556" y="7499"/>
                    </a:lnTo>
                    <a:lnTo>
                      <a:pt x="0" y="8504"/>
                    </a:lnTo>
                    <a:lnTo>
                      <a:pt x="0" y="10736"/>
                    </a:lnTo>
                    <a:lnTo>
                      <a:pt x="17" y="10736"/>
                    </a:lnTo>
                    <a:lnTo>
                      <a:pt x="52" y="11145"/>
                    </a:lnTo>
                    <a:lnTo>
                      <a:pt x="137" y="11554"/>
                    </a:lnTo>
                    <a:lnTo>
                      <a:pt x="256" y="11963"/>
                    </a:lnTo>
                    <a:lnTo>
                      <a:pt x="409" y="12355"/>
                    </a:lnTo>
                    <a:lnTo>
                      <a:pt x="597" y="12747"/>
                    </a:lnTo>
                    <a:lnTo>
                      <a:pt x="818" y="13139"/>
                    </a:lnTo>
                    <a:lnTo>
                      <a:pt x="1074" y="13514"/>
                    </a:lnTo>
                    <a:lnTo>
                      <a:pt x="1364" y="13872"/>
                    </a:lnTo>
                    <a:lnTo>
                      <a:pt x="1688" y="14230"/>
                    </a:lnTo>
                    <a:lnTo>
                      <a:pt x="2045" y="14571"/>
                    </a:lnTo>
                    <a:lnTo>
                      <a:pt x="2420" y="14912"/>
                    </a:lnTo>
                    <a:lnTo>
                      <a:pt x="2829" y="15235"/>
                    </a:lnTo>
                    <a:lnTo>
                      <a:pt x="3272" y="15559"/>
                    </a:lnTo>
                    <a:lnTo>
                      <a:pt x="3732" y="15866"/>
                    </a:lnTo>
                    <a:lnTo>
                      <a:pt x="4227" y="16156"/>
                    </a:lnTo>
                    <a:lnTo>
                      <a:pt x="4738" y="16428"/>
                    </a:lnTo>
                    <a:lnTo>
                      <a:pt x="5283" y="16701"/>
                    </a:lnTo>
                    <a:lnTo>
                      <a:pt x="5846" y="16957"/>
                    </a:lnTo>
                    <a:lnTo>
                      <a:pt x="6442" y="17195"/>
                    </a:lnTo>
                    <a:lnTo>
                      <a:pt x="7039" y="17417"/>
                    </a:lnTo>
                    <a:lnTo>
                      <a:pt x="7669" y="17621"/>
                    </a:lnTo>
                    <a:lnTo>
                      <a:pt x="8317" y="17809"/>
                    </a:lnTo>
                    <a:lnTo>
                      <a:pt x="8981" y="17996"/>
                    </a:lnTo>
                    <a:lnTo>
                      <a:pt x="9663" y="18149"/>
                    </a:lnTo>
                    <a:lnTo>
                      <a:pt x="10379" y="18303"/>
                    </a:lnTo>
                    <a:lnTo>
                      <a:pt x="11094" y="18422"/>
                    </a:lnTo>
                    <a:lnTo>
                      <a:pt x="11827" y="18524"/>
                    </a:lnTo>
                    <a:lnTo>
                      <a:pt x="12560" y="18627"/>
                    </a:lnTo>
                    <a:lnTo>
                      <a:pt x="13327" y="18695"/>
                    </a:lnTo>
                    <a:lnTo>
                      <a:pt x="14094" y="18746"/>
                    </a:lnTo>
                    <a:lnTo>
                      <a:pt x="14878" y="18780"/>
                    </a:lnTo>
                    <a:lnTo>
                      <a:pt x="16462" y="18780"/>
                    </a:lnTo>
                    <a:lnTo>
                      <a:pt x="17246" y="18746"/>
                    </a:lnTo>
                    <a:lnTo>
                      <a:pt x="18013" y="18695"/>
                    </a:lnTo>
                    <a:lnTo>
                      <a:pt x="18780" y="18627"/>
                    </a:lnTo>
                    <a:lnTo>
                      <a:pt x="19513" y="18524"/>
                    </a:lnTo>
                    <a:lnTo>
                      <a:pt x="20246" y="18422"/>
                    </a:lnTo>
                    <a:lnTo>
                      <a:pt x="20961" y="18303"/>
                    </a:lnTo>
                    <a:lnTo>
                      <a:pt x="21677" y="18149"/>
                    </a:lnTo>
                    <a:lnTo>
                      <a:pt x="22359" y="17996"/>
                    </a:lnTo>
                    <a:lnTo>
                      <a:pt x="23023" y="17809"/>
                    </a:lnTo>
                    <a:lnTo>
                      <a:pt x="23671" y="17621"/>
                    </a:lnTo>
                    <a:lnTo>
                      <a:pt x="24301" y="17417"/>
                    </a:lnTo>
                    <a:lnTo>
                      <a:pt x="24898" y="17195"/>
                    </a:lnTo>
                    <a:lnTo>
                      <a:pt x="25494" y="16957"/>
                    </a:lnTo>
                    <a:lnTo>
                      <a:pt x="26057" y="16701"/>
                    </a:lnTo>
                    <a:lnTo>
                      <a:pt x="26602" y="16428"/>
                    </a:lnTo>
                    <a:lnTo>
                      <a:pt x="27113" y="16156"/>
                    </a:lnTo>
                    <a:lnTo>
                      <a:pt x="27607" y="15866"/>
                    </a:lnTo>
                    <a:lnTo>
                      <a:pt x="28068" y="15559"/>
                    </a:lnTo>
                    <a:lnTo>
                      <a:pt x="28511" y="15235"/>
                    </a:lnTo>
                    <a:lnTo>
                      <a:pt x="28920" y="14912"/>
                    </a:lnTo>
                    <a:lnTo>
                      <a:pt x="29295" y="14571"/>
                    </a:lnTo>
                    <a:lnTo>
                      <a:pt x="29652" y="14230"/>
                    </a:lnTo>
                    <a:lnTo>
                      <a:pt x="29976" y="13872"/>
                    </a:lnTo>
                    <a:lnTo>
                      <a:pt x="30266" y="13514"/>
                    </a:lnTo>
                    <a:lnTo>
                      <a:pt x="30522" y="13139"/>
                    </a:lnTo>
                    <a:lnTo>
                      <a:pt x="30743" y="12747"/>
                    </a:lnTo>
                    <a:lnTo>
                      <a:pt x="30931" y="12355"/>
                    </a:lnTo>
                    <a:lnTo>
                      <a:pt x="31084" y="11963"/>
                    </a:lnTo>
                    <a:lnTo>
                      <a:pt x="31203" y="11554"/>
                    </a:lnTo>
                    <a:lnTo>
                      <a:pt x="31288" y="11145"/>
                    </a:lnTo>
                    <a:lnTo>
                      <a:pt x="31323" y="10736"/>
                    </a:lnTo>
                    <a:lnTo>
                      <a:pt x="31340" y="10736"/>
                    </a:lnTo>
                    <a:lnTo>
                      <a:pt x="31340" y="8760"/>
                    </a:lnTo>
                    <a:lnTo>
                      <a:pt x="26074" y="2932"/>
                    </a:lnTo>
                    <a:lnTo>
                      <a:pt x="25034" y="2454"/>
                    </a:lnTo>
                    <a:lnTo>
                      <a:pt x="23995" y="1960"/>
                    </a:lnTo>
                    <a:lnTo>
                      <a:pt x="22904" y="1466"/>
                    </a:lnTo>
                    <a:lnTo>
                      <a:pt x="22342" y="1227"/>
                    </a:lnTo>
                    <a:lnTo>
                      <a:pt x="21779" y="1006"/>
                    </a:lnTo>
                    <a:lnTo>
                      <a:pt x="21200" y="801"/>
                    </a:lnTo>
                    <a:lnTo>
                      <a:pt x="20603" y="597"/>
                    </a:lnTo>
                    <a:lnTo>
                      <a:pt x="19990" y="426"/>
                    </a:lnTo>
                    <a:lnTo>
                      <a:pt x="19359" y="290"/>
                    </a:lnTo>
                    <a:lnTo>
                      <a:pt x="18712" y="171"/>
                    </a:lnTo>
                    <a:lnTo>
                      <a:pt x="18047" y="69"/>
                    </a:lnTo>
                    <a:lnTo>
                      <a:pt x="17349" y="17"/>
                    </a:lnTo>
                    <a:lnTo>
                      <a:pt x="16650"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7"/>
              <p:cNvSpPr/>
              <p:nvPr/>
            </p:nvSpPr>
            <p:spPr>
              <a:xfrm>
                <a:off x="4379406" y="4186030"/>
                <a:ext cx="910427" cy="481707"/>
              </a:xfrm>
              <a:custGeom>
                <a:rect b="b" l="l" r="r" t="t"/>
                <a:pathLst>
                  <a:path extrusionOk="0" h="16582" w="31340">
                    <a:moveTo>
                      <a:pt x="15661" y="0"/>
                    </a:moveTo>
                    <a:lnTo>
                      <a:pt x="14861" y="17"/>
                    </a:lnTo>
                    <a:lnTo>
                      <a:pt x="14060" y="51"/>
                    </a:lnTo>
                    <a:lnTo>
                      <a:pt x="13276" y="103"/>
                    </a:lnTo>
                    <a:lnTo>
                      <a:pt x="12509" y="171"/>
                    </a:lnTo>
                    <a:lnTo>
                      <a:pt x="11759" y="256"/>
                    </a:lnTo>
                    <a:lnTo>
                      <a:pt x="11009" y="375"/>
                    </a:lnTo>
                    <a:lnTo>
                      <a:pt x="10276" y="512"/>
                    </a:lnTo>
                    <a:lnTo>
                      <a:pt x="9578" y="648"/>
                    </a:lnTo>
                    <a:lnTo>
                      <a:pt x="8879" y="818"/>
                    </a:lnTo>
                    <a:lnTo>
                      <a:pt x="8197" y="1006"/>
                    </a:lnTo>
                    <a:lnTo>
                      <a:pt x="7550" y="1193"/>
                    </a:lnTo>
                    <a:lnTo>
                      <a:pt x="6902" y="1415"/>
                    </a:lnTo>
                    <a:lnTo>
                      <a:pt x="6289" y="1653"/>
                    </a:lnTo>
                    <a:lnTo>
                      <a:pt x="5709" y="1892"/>
                    </a:lnTo>
                    <a:lnTo>
                      <a:pt x="5130" y="2148"/>
                    </a:lnTo>
                    <a:lnTo>
                      <a:pt x="4585" y="2437"/>
                    </a:lnTo>
                    <a:lnTo>
                      <a:pt x="4073" y="2710"/>
                    </a:lnTo>
                    <a:lnTo>
                      <a:pt x="3579" y="3017"/>
                    </a:lnTo>
                    <a:lnTo>
                      <a:pt x="3119" y="3340"/>
                    </a:lnTo>
                    <a:lnTo>
                      <a:pt x="2676" y="3664"/>
                    </a:lnTo>
                    <a:lnTo>
                      <a:pt x="2267" y="3988"/>
                    </a:lnTo>
                    <a:lnTo>
                      <a:pt x="1892" y="4346"/>
                    </a:lnTo>
                    <a:lnTo>
                      <a:pt x="1551" y="4704"/>
                    </a:lnTo>
                    <a:lnTo>
                      <a:pt x="1227" y="5062"/>
                    </a:lnTo>
                    <a:lnTo>
                      <a:pt x="955" y="5437"/>
                    </a:lnTo>
                    <a:lnTo>
                      <a:pt x="699" y="5829"/>
                    </a:lnTo>
                    <a:lnTo>
                      <a:pt x="495" y="6220"/>
                    </a:lnTo>
                    <a:lnTo>
                      <a:pt x="324" y="6629"/>
                    </a:lnTo>
                    <a:lnTo>
                      <a:pt x="188" y="7038"/>
                    </a:lnTo>
                    <a:lnTo>
                      <a:pt x="86" y="7447"/>
                    </a:lnTo>
                    <a:lnTo>
                      <a:pt x="17" y="7873"/>
                    </a:lnTo>
                    <a:lnTo>
                      <a:pt x="0" y="8078"/>
                    </a:lnTo>
                    <a:lnTo>
                      <a:pt x="0" y="8300"/>
                    </a:lnTo>
                    <a:lnTo>
                      <a:pt x="0" y="8504"/>
                    </a:lnTo>
                    <a:lnTo>
                      <a:pt x="17" y="8726"/>
                    </a:lnTo>
                    <a:lnTo>
                      <a:pt x="86" y="9135"/>
                    </a:lnTo>
                    <a:lnTo>
                      <a:pt x="188" y="9561"/>
                    </a:lnTo>
                    <a:lnTo>
                      <a:pt x="324" y="9970"/>
                    </a:lnTo>
                    <a:lnTo>
                      <a:pt x="495" y="10362"/>
                    </a:lnTo>
                    <a:lnTo>
                      <a:pt x="699" y="10753"/>
                    </a:lnTo>
                    <a:lnTo>
                      <a:pt x="955" y="11145"/>
                    </a:lnTo>
                    <a:lnTo>
                      <a:pt x="1227" y="11520"/>
                    </a:lnTo>
                    <a:lnTo>
                      <a:pt x="1551" y="11895"/>
                    </a:lnTo>
                    <a:lnTo>
                      <a:pt x="1892" y="12253"/>
                    </a:lnTo>
                    <a:lnTo>
                      <a:pt x="2267" y="12594"/>
                    </a:lnTo>
                    <a:lnTo>
                      <a:pt x="2676" y="12935"/>
                    </a:lnTo>
                    <a:lnTo>
                      <a:pt x="3119" y="13259"/>
                    </a:lnTo>
                    <a:lnTo>
                      <a:pt x="3579" y="13565"/>
                    </a:lnTo>
                    <a:lnTo>
                      <a:pt x="4073" y="13872"/>
                    </a:lnTo>
                    <a:lnTo>
                      <a:pt x="4585" y="14162"/>
                    </a:lnTo>
                    <a:lnTo>
                      <a:pt x="5130" y="14434"/>
                    </a:lnTo>
                    <a:lnTo>
                      <a:pt x="5709" y="14690"/>
                    </a:lnTo>
                    <a:lnTo>
                      <a:pt x="6289" y="14946"/>
                    </a:lnTo>
                    <a:lnTo>
                      <a:pt x="6902" y="15167"/>
                    </a:lnTo>
                    <a:lnTo>
                      <a:pt x="7550" y="15389"/>
                    </a:lnTo>
                    <a:lnTo>
                      <a:pt x="8197" y="15593"/>
                    </a:lnTo>
                    <a:lnTo>
                      <a:pt x="8879" y="15764"/>
                    </a:lnTo>
                    <a:lnTo>
                      <a:pt x="9578" y="15934"/>
                    </a:lnTo>
                    <a:lnTo>
                      <a:pt x="10276" y="16087"/>
                    </a:lnTo>
                    <a:lnTo>
                      <a:pt x="11009" y="16207"/>
                    </a:lnTo>
                    <a:lnTo>
                      <a:pt x="11759" y="16326"/>
                    </a:lnTo>
                    <a:lnTo>
                      <a:pt x="12509" y="16411"/>
                    </a:lnTo>
                    <a:lnTo>
                      <a:pt x="13276" y="16496"/>
                    </a:lnTo>
                    <a:lnTo>
                      <a:pt x="14060" y="16548"/>
                    </a:lnTo>
                    <a:lnTo>
                      <a:pt x="14861" y="16582"/>
                    </a:lnTo>
                    <a:lnTo>
                      <a:pt x="16479" y="16582"/>
                    </a:lnTo>
                    <a:lnTo>
                      <a:pt x="17280" y="16548"/>
                    </a:lnTo>
                    <a:lnTo>
                      <a:pt x="18064" y="16496"/>
                    </a:lnTo>
                    <a:lnTo>
                      <a:pt x="18831" y="16411"/>
                    </a:lnTo>
                    <a:lnTo>
                      <a:pt x="19581" y="16326"/>
                    </a:lnTo>
                    <a:lnTo>
                      <a:pt x="20331" y="16207"/>
                    </a:lnTo>
                    <a:lnTo>
                      <a:pt x="21064" y="16087"/>
                    </a:lnTo>
                    <a:lnTo>
                      <a:pt x="21762" y="15934"/>
                    </a:lnTo>
                    <a:lnTo>
                      <a:pt x="22461" y="15764"/>
                    </a:lnTo>
                    <a:lnTo>
                      <a:pt x="23143" y="15593"/>
                    </a:lnTo>
                    <a:lnTo>
                      <a:pt x="23790" y="15389"/>
                    </a:lnTo>
                    <a:lnTo>
                      <a:pt x="24438" y="15167"/>
                    </a:lnTo>
                    <a:lnTo>
                      <a:pt x="25051" y="14946"/>
                    </a:lnTo>
                    <a:lnTo>
                      <a:pt x="25631" y="14690"/>
                    </a:lnTo>
                    <a:lnTo>
                      <a:pt x="26210" y="14434"/>
                    </a:lnTo>
                    <a:lnTo>
                      <a:pt x="26755" y="14162"/>
                    </a:lnTo>
                    <a:lnTo>
                      <a:pt x="27267" y="13872"/>
                    </a:lnTo>
                    <a:lnTo>
                      <a:pt x="27761" y="13565"/>
                    </a:lnTo>
                    <a:lnTo>
                      <a:pt x="28221" y="13259"/>
                    </a:lnTo>
                    <a:lnTo>
                      <a:pt x="28664" y="12935"/>
                    </a:lnTo>
                    <a:lnTo>
                      <a:pt x="29073" y="12594"/>
                    </a:lnTo>
                    <a:lnTo>
                      <a:pt x="29448" y="12253"/>
                    </a:lnTo>
                    <a:lnTo>
                      <a:pt x="29789" y="11895"/>
                    </a:lnTo>
                    <a:lnTo>
                      <a:pt x="30113" y="11520"/>
                    </a:lnTo>
                    <a:lnTo>
                      <a:pt x="30385" y="11145"/>
                    </a:lnTo>
                    <a:lnTo>
                      <a:pt x="30641" y="10753"/>
                    </a:lnTo>
                    <a:lnTo>
                      <a:pt x="30845" y="10362"/>
                    </a:lnTo>
                    <a:lnTo>
                      <a:pt x="31016" y="9970"/>
                    </a:lnTo>
                    <a:lnTo>
                      <a:pt x="31152" y="9561"/>
                    </a:lnTo>
                    <a:lnTo>
                      <a:pt x="31254" y="9135"/>
                    </a:lnTo>
                    <a:lnTo>
                      <a:pt x="31323" y="8726"/>
                    </a:lnTo>
                    <a:lnTo>
                      <a:pt x="31340" y="8504"/>
                    </a:lnTo>
                    <a:lnTo>
                      <a:pt x="31340" y="8300"/>
                    </a:lnTo>
                    <a:lnTo>
                      <a:pt x="31340" y="8078"/>
                    </a:lnTo>
                    <a:lnTo>
                      <a:pt x="31323" y="7873"/>
                    </a:lnTo>
                    <a:lnTo>
                      <a:pt x="31254" y="7447"/>
                    </a:lnTo>
                    <a:lnTo>
                      <a:pt x="31152" y="7038"/>
                    </a:lnTo>
                    <a:lnTo>
                      <a:pt x="31016" y="6629"/>
                    </a:lnTo>
                    <a:lnTo>
                      <a:pt x="30845" y="6220"/>
                    </a:lnTo>
                    <a:lnTo>
                      <a:pt x="30641" y="5829"/>
                    </a:lnTo>
                    <a:lnTo>
                      <a:pt x="30385" y="5437"/>
                    </a:lnTo>
                    <a:lnTo>
                      <a:pt x="30113" y="5062"/>
                    </a:lnTo>
                    <a:lnTo>
                      <a:pt x="29789" y="4704"/>
                    </a:lnTo>
                    <a:lnTo>
                      <a:pt x="29448" y="4346"/>
                    </a:lnTo>
                    <a:lnTo>
                      <a:pt x="29073" y="3988"/>
                    </a:lnTo>
                    <a:lnTo>
                      <a:pt x="28664" y="3664"/>
                    </a:lnTo>
                    <a:lnTo>
                      <a:pt x="28221" y="3340"/>
                    </a:lnTo>
                    <a:lnTo>
                      <a:pt x="27761" y="3017"/>
                    </a:lnTo>
                    <a:lnTo>
                      <a:pt x="27267" y="2710"/>
                    </a:lnTo>
                    <a:lnTo>
                      <a:pt x="26755" y="2437"/>
                    </a:lnTo>
                    <a:lnTo>
                      <a:pt x="26210" y="2148"/>
                    </a:lnTo>
                    <a:lnTo>
                      <a:pt x="25631" y="1892"/>
                    </a:lnTo>
                    <a:lnTo>
                      <a:pt x="25051" y="1653"/>
                    </a:lnTo>
                    <a:lnTo>
                      <a:pt x="24438" y="1415"/>
                    </a:lnTo>
                    <a:lnTo>
                      <a:pt x="23790" y="1193"/>
                    </a:lnTo>
                    <a:lnTo>
                      <a:pt x="23143" y="1006"/>
                    </a:lnTo>
                    <a:lnTo>
                      <a:pt x="22461" y="818"/>
                    </a:lnTo>
                    <a:lnTo>
                      <a:pt x="21762" y="648"/>
                    </a:lnTo>
                    <a:lnTo>
                      <a:pt x="21064" y="512"/>
                    </a:lnTo>
                    <a:lnTo>
                      <a:pt x="20331" y="375"/>
                    </a:lnTo>
                    <a:lnTo>
                      <a:pt x="19581" y="256"/>
                    </a:lnTo>
                    <a:lnTo>
                      <a:pt x="18831" y="171"/>
                    </a:lnTo>
                    <a:lnTo>
                      <a:pt x="18064" y="103"/>
                    </a:lnTo>
                    <a:lnTo>
                      <a:pt x="17280" y="51"/>
                    </a:lnTo>
                    <a:lnTo>
                      <a:pt x="16479" y="17"/>
                    </a:lnTo>
                    <a:lnTo>
                      <a:pt x="15661" y="0"/>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7"/>
              <p:cNvSpPr/>
              <p:nvPr/>
            </p:nvSpPr>
            <p:spPr>
              <a:xfrm>
                <a:off x="4452673" y="4204332"/>
                <a:ext cx="763899" cy="442606"/>
              </a:xfrm>
              <a:custGeom>
                <a:rect b="b" l="l" r="r" t="t"/>
                <a:pathLst>
                  <a:path extrusionOk="0" h="15236" w="26296">
                    <a:moveTo>
                      <a:pt x="12833" y="700"/>
                    </a:moveTo>
                    <a:lnTo>
                      <a:pt x="13429" y="717"/>
                    </a:lnTo>
                    <a:lnTo>
                      <a:pt x="14026" y="734"/>
                    </a:lnTo>
                    <a:lnTo>
                      <a:pt x="14605" y="768"/>
                    </a:lnTo>
                    <a:lnTo>
                      <a:pt x="15184" y="819"/>
                    </a:lnTo>
                    <a:lnTo>
                      <a:pt x="15781" y="887"/>
                    </a:lnTo>
                    <a:lnTo>
                      <a:pt x="16343" y="955"/>
                    </a:lnTo>
                    <a:lnTo>
                      <a:pt x="16923" y="1057"/>
                    </a:lnTo>
                    <a:lnTo>
                      <a:pt x="17485" y="1177"/>
                    </a:lnTo>
                    <a:lnTo>
                      <a:pt x="18030" y="1313"/>
                    </a:lnTo>
                    <a:lnTo>
                      <a:pt x="18576" y="1466"/>
                    </a:lnTo>
                    <a:lnTo>
                      <a:pt x="19121" y="1637"/>
                    </a:lnTo>
                    <a:lnTo>
                      <a:pt x="19121" y="1637"/>
                    </a:lnTo>
                    <a:lnTo>
                      <a:pt x="18269" y="1620"/>
                    </a:lnTo>
                    <a:lnTo>
                      <a:pt x="17417" y="1637"/>
                    </a:lnTo>
                    <a:lnTo>
                      <a:pt x="16565" y="1688"/>
                    </a:lnTo>
                    <a:lnTo>
                      <a:pt x="15713" y="1756"/>
                    </a:lnTo>
                    <a:lnTo>
                      <a:pt x="14861" y="1875"/>
                    </a:lnTo>
                    <a:lnTo>
                      <a:pt x="14026" y="2012"/>
                    </a:lnTo>
                    <a:lnTo>
                      <a:pt x="13191" y="2165"/>
                    </a:lnTo>
                    <a:lnTo>
                      <a:pt x="12373" y="2370"/>
                    </a:lnTo>
                    <a:lnTo>
                      <a:pt x="9919" y="955"/>
                    </a:lnTo>
                    <a:lnTo>
                      <a:pt x="10498" y="870"/>
                    </a:lnTo>
                    <a:lnTo>
                      <a:pt x="11077" y="802"/>
                    </a:lnTo>
                    <a:lnTo>
                      <a:pt x="11657" y="751"/>
                    </a:lnTo>
                    <a:lnTo>
                      <a:pt x="12253" y="717"/>
                    </a:lnTo>
                    <a:lnTo>
                      <a:pt x="12833" y="700"/>
                    </a:lnTo>
                    <a:close/>
                    <a:moveTo>
                      <a:pt x="18695" y="2319"/>
                    </a:moveTo>
                    <a:lnTo>
                      <a:pt x="19189" y="2336"/>
                    </a:lnTo>
                    <a:lnTo>
                      <a:pt x="19683" y="2353"/>
                    </a:lnTo>
                    <a:lnTo>
                      <a:pt x="20161" y="2404"/>
                    </a:lnTo>
                    <a:lnTo>
                      <a:pt x="20638" y="2438"/>
                    </a:lnTo>
                    <a:lnTo>
                      <a:pt x="21115" y="2506"/>
                    </a:lnTo>
                    <a:lnTo>
                      <a:pt x="16872" y="4960"/>
                    </a:lnTo>
                    <a:lnTo>
                      <a:pt x="13276" y="2898"/>
                    </a:lnTo>
                    <a:lnTo>
                      <a:pt x="13770" y="2796"/>
                    </a:lnTo>
                    <a:lnTo>
                      <a:pt x="14247" y="2693"/>
                    </a:lnTo>
                    <a:lnTo>
                      <a:pt x="14741" y="2608"/>
                    </a:lnTo>
                    <a:lnTo>
                      <a:pt x="15236" y="2540"/>
                    </a:lnTo>
                    <a:lnTo>
                      <a:pt x="15730" y="2472"/>
                    </a:lnTo>
                    <a:lnTo>
                      <a:pt x="16224" y="2421"/>
                    </a:lnTo>
                    <a:lnTo>
                      <a:pt x="16718" y="2370"/>
                    </a:lnTo>
                    <a:lnTo>
                      <a:pt x="17212" y="2353"/>
                    </a:lnTo>
                    <a:lnTo>
                      <a:pt x="17724" y="2319"/>
                    </a:lnTo>
                    <a:close/>
                    <a:moveTo>
                      <a:pt x="9271" y="1075"/>
                    </a:moveTo>
                    <a:lnTo>
                      <a:pt x="8658" y="1211"/>
                    </a:lnTo>
                    <a:lnTo>
                      <a:pt x="11231" y="2693"/>
                    </a:lnTo>
                    <a:lnTo>
                      <a:pt x="10737" y="2847"/>
                    </a:lnTo>
                    <a:lnTo>
                      <a:pt x="10242" y="3034"/>
                    </a:lnTo>
                    <a:lnTo>
                      <a:pt x="9765" y="3205"/>
                    </a:lnTo>
                    <a:lnTo>
                      <a:pt x="9288" y="3409"/>
                    </a:lnTo>
                    <a:lnTo>
                      <a:pt x="8828" y="3614"/>
                    </a:lnTo>
                    <a:lnTo>
                      <a:pt x="8385" y="3835"/>
                    </a:lnTo>
                    <a:lnTo>
                      <a:pt x="7942" y="4057"/>
                    </a:lnTo>
                    <a:lnTo>
                      <a:pt x="7516" y="4312"/>
                    </a:lnTo>
                    <a:lnTo>
                      <a:pt x="7073" y="4568"/>
                    </a:lnTo>
                    <a:lnTo>
                      <a:pt x="6664" y="4824"/>
                    </a:lnTo>
                    <a:lnTo>
                      <a:pt x="6289" y="5096"/>
                    </a:lnTo>
                    <a:lnTo>
                      <a:pt x="5914" y="5386"/>
                    </a:lnTo>
                    <a:lnTo>
                      <a:pt x="5573" y="5676"/>
                    </a:lnTo>
                    <a:lnTo>
                      <a:pt x="5249" y="5965"/>
                    </a:lnTo>
                    <a:lnTo>
                      <a:pt x="4943" y="6255"/>
                    </a:lnTo>
                    <a:lnTo>
                      <a:pt x="4653" y="6545"/>
                    </a:lnTo>
                    <a:lnTo>
                      <a:pt x="2046" y="5045"/>
                    </a:lnTo>
                    <a:lnTo>
                      <a:pt x="2267" y="4721"/>
                    </a:lnTo>
                    <a:lnTo>
                      <a:pt x="2540" y="4415"/>
                    </a:lnTo>
                    <a:lnTo>
                      <a:pt x="2812" y="4125"/>
                    </a:lnTo>
                    <a:lnTo>
                      <a:pt x="3136" y="3818"/>
                    </a:lnTo>
                    <a:lnTo>
                      <a:pt x="3477" y="3546"/>
                    </a:lnTo>
                    <a:lnTo>
                      <a:pt x="3835" y="3256"/>
                    </a:lnTo>
                    <a:lnTo>
                      <a:pt x="4244" y="2983"/>
                    </a:lnTo>
                    <a:lnTo>
                      <a:pt x="4670" y="2728"/>
                    </a:lnTo>
                    <a:lnTo>
                      <a:pt x="5113" y="2489"/>
                    </a:lnTo>
                    <a:lnTo>
                      <a:pt x="5573" y="2250"/>
                    </a:lnTo>
                    <a:lnTo>
                      <a:pt x="6067" y="2029"/>
                    </a:lnTo>
                    <a:lnTo>
                      <a:pt x="6561" y="1841"/>
                    </a:lnTo>
                    <a:lnTo>
                      <a:pt x="7056" y="1654"/>
                    </a:lnTo>
                    <a:lnTo>
                      <a:pt x="7584" y="1483"/>
                    </a:lnTo>
                    <a:lnTo>
                      <a:pt x="8112" y="1330"/>
                    </a:lnTo>
                    <a:lnTo>
                      <a:pt x="8641" y="1194"/>
                    </a:lnTo>
                    <a:lnTo>
                      <a:pt x="9271" y="1075"/>
                    </a:lnTo>
                    <a:close/>
                    <a:moveTo>
                      <a:pt x="21831" y="3085"/>
                    </a:moveTo>
                    <a:lnTo>
                      <a:pt x="21916" y="3341"/>
                    </a:lnTo>
                    <a:lnTo>
                      <a:pt x="21967" y="3614"/>
                    </a:lnTo>
                    <a:lnTo>
                      <a:pt x="22018" y="3869"/>
                    </a:lnTo>
                    <a:lnTo>
                      <a:pt x="22052" y="4142"/>
                    </a:lnTo>
                    <a:lnTo>
                      <a:pt x="22069" y="4415"/>
                    </a:lnTo>
                    <a:lnTo>
                      <a:pt x="22069" y="4687"/>
                    </a:lnTo>
                    <a:lnTo>
                      <a:pt x="22052" y="4960"/>
                    </a:lnTo>
                    <a:lnTo>
                      <a:pt x="22001" y="5233"/>
                    </a:lnTo>
                    <a:lnTo>
                      <a:pt x="21950" y="5505"/>
                    </a:lnTo>
                    <a:lnTo>
                      <a:pt x="21882" y="5778"/>
                    </a:lnTo>
                    <a:lnTo>
                      <a:pt x="21796" y="6051"/>
                    </a:lnTo>
                    <a:lnTo>
                      <a:pt x="21677" y="6323"/>
                    </a:lnTo>
                    <a:lnTo>
                      <a:pt x="21558" y="6596"/>
                    </a:lnTo>
                    <a:lnTo>
                      <a:pt x="21422" y="6869"/>
                    </a:lnTo>
                    <a:lnTo>
                      <a:pt x="21268" y="7141"/>
                    </a:lnTo>
                    <a:lnTo>
                      <a:pt x="21081" y="7397"/>
                    </a:lnTo>
                    <a:lnTo>
                      <a:pt x="17724" y="5454"/>
                    </a:lnTo>
                    <a:lnTo>
                      <a:pt x="21831" y="3085"/>
                    </a:lnTo>
                    <a:close/>
                    <a:moveTo>
                      <a:pt x="12117" y="3205"/>
                    </a:moveTo>
                    <a:lnTo>
                      <a:pt x="16019" y="5454"/>
                    </a:lnTo>
                    <a:lnTo>
                      <a:pt x="9424" y="9305"/>
                    </a:lnTo>
                    <a:lnTo>
                      <a:pt x="5556" y="7073"/>
                    </a:lnTo>
                    <a:lnTo>
                      <a:pt x="5812" y="6766"/>
                    </a:lnTo>
                    <a:lnTo>
                      <a:pt x="6118" y="6460"/>
                    </a:lnTo>
                    <a:lnTo>
                      <a:pt x="6425" y="6170"/>
                    </a:lnTo>
                    <a:lnTo>
                      <a:pt x="6766" y="5880"/>
                    </a:lnTo>
                    <a:lnTo>
                      <a:pt x="7141" y="5608"/>
                    </a:lnTo>
                    <a:lnTo>
                      <a:pt x="7516" y="5335"/>
                    </a:lnTo>
                    <a:lnTo>
                      <a:pt x="7925" y="5062"/>
                    </a:lnTo>
                    <a:lnTo>
                      <a:pt x="8368" y="4790"/>
                    </a:lnTo>
                    <a:lnTo>
                      <a:pt x="8794" y="4551"/>
                    </a:lnTo>
                    <a:lnTo>
                      <a:pt x="9237" y="4329"/>
                    </a:lnTo>
                    <a:lnTo>
                      <a:pt x="9697" y="4108"/>
                    </a:lnTo>
                    <a:lnTo>
                      <a:pt x="10157" y="3903"/>
                    </a:lnTo>
                    <a:lnTo>
                      <a:pt x="10634" y="3716"/>
                    </a:lnTo>
                    <a:lnTo>
                      <a:pt x="11129" y="3528"/>
                    </a:lnTo>
                    <a:lnTo>
                      <a:pt x="11623" y="3358"/>
                    </a:lnTo>
                    <a:lnTo>
                      <a:pt x="12117" y="3205"/>
                    </a:lnTo>
                    <a:close/>
                    <a:moveTo>
                      <a:pt x="23228" y="3920"/>
                    </a:moveTo>
                    <a:lnTo>
                      <a:pt x="23552" y="4244"/>
                    </a:lnTo>
                    <a:lnTo>
                      <a:pt x="23859" y="4568"/>
                    </a:lnTo>
                    <a:lnTo>
                      <a:pt x="24114" y="4892"/>
                    </a:lnTo>
                    <a:lnTo>
                      <a:pt x="24353" y="5233"/>
                    </a:lnTo>
                    <a:lnTo>
                      <a:pt x="24557" y="5573"/>
                    </a:lnTo>
                    <a:lnTo>
                      <a:pt x="24728" y="5931"/>
                    </a:lnTo>
                    <a:lnTo>
                      <a:pt x="24864" y="6272"/>
                    </a:lnTo>
                    <a:lnTo>
                      <a:pt x="24966" y="6630"/>
                    </a:lnTo>
                    <a:lnTo>
                      <a:pt x="25034" y="6988"/>
                    </a:lnTo>
                    <a:lnTo>
                      <a:pt x="25085" y="7346"/>
                    </a:lnTo>
                    <a:lnTo>
                      <a:pt x="25085" y="7704"/>
                    </a:lnTo>
                    <a:lnTo>
                      <a:pt x="25068" y="8061"/>
                    </a:lnTo>
                    <a:lnTo>
                      <a:pt x="25017" y="8419"/>
                    </a:lnTo>
                    <a:lnTo>
                      <a:pt x="24932" y="8777"/>
                    </a:lnTo>
                    <a:lnTo>
                      <a:pt x="24813" y="9118"/>
                    </a:lnTo>
                    <a:lnTo>
                      <a:pt x="24676" y="9476"/>
                    </a:lnTo>
                    <a:lnTo>
                      <a:pt x="22001" y="7925"/>
                    </a:lnTo>
                    <a:lnTo>
                      <a:pt x="22188" y="7687"/>
                    </a:lnTo>
                    <a:lnTo>
                      <a:pt x="22342" y="7448"/>
                    </a:lnTo>
                    <a:lnTo>
                      <a:pt x="22495" y="7192"/>
                    </a:lnTo>
                    <a:lnTo>
                      <a:pt x="22632" y="6954"/>
                    </a:lnTo>
                    <a:lnTo>
                      <a:pt x="22751" y="6698"/>
                    </a:lnTo>
                    <a:lnTo>
                      <a:pt x="22870" y="6443"/>
                    </a:lnTo>
                    <a:lnTo>
                      <a:pt x="22955" y="6187"/>
                    </a:lnTo>
                    <a:lnTo>
                      <a:pt x="23041" y="5948"/>
                    </a:lnTo>
                    <a:lnTo>
                      <a:pt x="23109" y="5693"/>
                    </a:lnTo>
                    <a:lnTo>
                      <a:pt x="23177" y="5437"/>
                    </a:lnTo>
                    <a:lnTo>
                      <a:pt x="23211" y="5181"/>
                    </a:lnTo>
                    <a:lnTo>
                      <a:pt x="23245" y="4926"/>
                    </a:lnTo>
                    <a:lnTo>
                      <a:pt x="23262" y="4670"/>
                    </a:lnTo>
                    <a:lnTo>
                      <a:pt x="23262" y="4432"/>
                    </a:lnTo>
                    <a:lnTo>
                      <a:pt x="23262" y="4176"/>
                    </a:lnTo>
                    <a:lnTo>
                      <a:pt x="23228" y="3920"/>
                    </a:lnTo>
                    <a:close/>
                    <a:moveTo>
                      <a:pt x="1619" y="5778"/>
                    </a:moveTo>
                    <a:lnTo>
                      <a:pt x="4108" y="7209"/>
                    </a:lnTo>
                    <a:lnTo>
                      <a:pt x="3937" y="7465"/>
                    </a:lnTo>
                    <a:lnTo>
                      <a:pt x="3784" y="7704"/>
                    </a:lnTo>
                    <a:lnTo>
                      <a:pt x="3630" y="7959"/>
                    </a:lnTo>
                    <a:lnTo>
                      <a:pt x="3494" y="8198"/>
                    </a:lnTo>
                    <a:lnTo>
                      <a:pt x="3375" y="8453"/>
                    </a:lnTo>
                    <a:lnTo>
                      <a:pt x="3273" y="8709"/>
                    </a:lnTo>
                    <a:lnTo>
                      <a:pt x="3187" y="8965"/>
                    </a:lnTo>
                    <a:lnTo>
                      <a:pt x="3102" y="9220"/>
                    </a:lnTo>
                    <a:lnTo>
                      <a:pt x="3034" y="9459"/>
                    </a:lnTo>
                    <a:lnTo>
                      <a:pt x="2983" y="9714"/>
                    </a:lnTo>
                    <a:lnTo>
                      <a:pt x="2949" y="9970"/>
                    </a:lnTo>
                    <a:lnTo>
                      <a:pt x="2915" y="10226"/>
                    </a:lnTo>
                    <a:lnTo>
                      <a:pt x="2915" y="10481"/>
                    </a:lnTo>
                    <a:lnTo>
                      <a:pt x="2915" y="10737"/>
                    </a:lnTo>
                    <a:lnTo>
                      <a:pt x="2932" y="10976"/>
                    </a:lnTo>
                    <a:lnTo>
                      <a:pt x="2966" y="11231"/>
                    </a:lnTo>
                    <a:lnTo>
                      <a:pt x="2642" y="10907"/>
                    </a:lnTo>
                    <a:lnTo>
                      <a:pt x="2369" y="10601"/>
                    </a:lnTo>
                    <a:lnTo>
                      <a:pt x="2114" y="10277"/>
                    </a:lnTo>
                    <a:lnTo>
                      <a:pt x="1892" y="9936"/>
                    </a:lnTo>
                    <a:lnTo>
                      <a:pt x="1705" y="9595"/>
                    </a:lnTo>
                    <a:lnTo>
                      <a:pt x="1551" y="9254"/>
                    </a:lnTo>
                    <a:lnTo>
                      <a:pt x="1415" y="8914"/>
                    </a:lnTo>
                    <a:lnTo>
                      <a:pt x="1313" y="8573"/>
                    </a:lnTo>
                    <a:lnTo>
                      <a:pt x="1245" y="8215"/>
                    </a:lnTo>
                    <a:lnTo>
                      <a:pt x="1210" y="7874"/>
                    </a:lnTo>
                    <a:lnTo>
                      <a:pt x="1210" y="7516"/>
                    </a:lnTo>
                    <a:lnTo>
                      <a:pt x="1228" y="7158"/>
                    </a:lnTo>
                    <a:lnTo>
                      <a:pt x="1279" y="6817"/>
                    </a:lnTo>
                    <a:lnTo>
                      <a:pt x="1364" y="6460"/>
                    </a:lnTo>
                    <a:lnTo>
                      <a:pt x="1483" y="6119"/>
                    </a:lnTo>
                    <a:lnTo>
                      <a:pt x="1619" y="5778"/>
                    </a:lnTo>
                    <a:close/>
                    <a:moveTo>
                      <a:pt x="16872" y="5948"/>
                    </a:moveTo>
                    <a:lnTo>
                      <a:pt x="20552" y="8079"/>
                    </a:lnTo>
                    <a:lnTo>
                      <a:pt x="20297" y="8368"/>
                    </a:lnTo>
                    <a:lnTo>
                      <a:pt x="20007" y="8658"/>
                    </a:lnTo>
                    <a:lnTo>
                      <a:pt x="19683" y="8931"/>
                    </a:lnTo>
                    <a:lnTo>
                      <a:pt x="19360" y="9220"/>
                    </a:lnTo>
                    <a:lnTo>
                      <a:pt x="19002" y="9476"/>
                    </a:lnTo>
                    <a:lnTo>
                      <a:pt x="18627" y="9749"/>
                    </a:lnTo>
                    <a:lnTo>
                      <a:pt x="18235" y="10004"/>
                    </a:lnTo>
                    <a:lnTo>
                      <a:pt x="17826" y="10260"/>
                    </a:lnTo>
                    <a:lnTo>
                      <a:pt x="17366" y="10515"/>
                    </a:lnTo>
                    <a:lnTo>
                      <a:pt x="16906" y="10754"/>
                    </a:lnTo>
                    <a:lnTo>
                      <a:pt x="16428" y="10976"/>
                    </a:lnTo>
                    <a:lnTo>
                      <a:pt x="15951" y="11180"/>
                    </a:lnTo>
                    <a:lnTo>
                      <a:pt x="15457" y="11385"/>
                    </a:lnTo>
                    <a:lnTo>
                      <a:pt x="14946" y="11572"/>
                    </a:lnTo>
                    <a:lnTo>
                      <a:pt x="14435" y="11742"/>
                    </a:lnTo>
                    <a:lnTo>
                      <a:pt x="13906" y="11896"/>
                    </a:lnTo>
                    <a:lnTo>
                      <a:pt x="10277" y="9800"/>
                    </a:lnTo>
                    <a:lnTo>
                      <a:pt x="16872" y="5948"/>
                    </a:lnTo>
                    <a:close/>
                    <a:moveTo>
                      <a:pt x="5028" y="7755"/>
                    </a:moveTo>
                    <a:lnTo>
                      <a:pt x="8572" y="9800"/>
                    </a:lnTo>
                    <a:lnTo>
                      <a:pt x="4431" y="12185"/>
                    </a:lnTo>
                    <a:lnTo>
                      <a:pt x="4346" y="11930"/>
                    </a:lnTo>
                    <a:lnTo>
                      <a:pt x="4261" y="11657"/>
                    </a:lnTo>
                    <a:lnTo>
                      <a:pt x="4193" y="11385"/>
                    </a:lnTo>
                    <a:lnTo>
                      <a:pt x="4142" y="11095"/>
                    </a:lnTo>
                    <a:lnTo>
                      <a:pt x="4125" y="10822"/>
                    </a:lnTo>
                    <a:lnTo>
                      <a:pt x="4108" y="10550"/>
                    </a:lnTo>
                    <a:lnTo>
                      <a:pt x="4125" y="10260"/>
                    </a:lnTo>
                    <a:lnTo>
                      <a:pt x="4142" y="9987"/>
                    </a:lnTo>
                    <a:lnTo>
                      <a:pt x="4193" y="9697"/>
                    </a:lnTo>
                    <a:lnTo>
                      <a:pt x="4261" y="9425"/>
                    </a:lnTo>
                    <a:lnTo>
                      <a:pt x="4346" y="9135"/>
                    </a:lnTo>
                    <a:lnTo>
                      <a:pt x="4448" y="8862"/>
                    </a:lnTo>
                    <a:lnTo>
                      <a:pt x="4568" y="8573"/>
                    </a:lnTo>
                    <a:lnTo>
                      <a:pt x="4704" y="8300"/>
                    </a:lnTo>
                    <a:lnTo>
                      <a:pt x="4857" y="8027"/>
                    </a:lnTo>
                    <a:lnTo>
                      <a:pt x="5028" y="7755"/>
                    </a:lnTo>
                    <a:close/>
                    <a:moveTo>
                      <a:pt x="9424" y="10277"/>
                    </a:moveTo>
                    <a:lnTo>
                      <a:pt x="12730" y="12203"/>
                    </a:lnTo>
                    <a:lnTo>
                      <a:pt x="11827" y="12373"/>
                    </a:lnTo>
                    <a:lnTo>
                      <a:pt x="10924" y="12526"/>
                    </a:lnTo>
                    <a:lnTo>
                      <a:pt x="9987" y="12629"/>
                    </a:lnTo>
                    <a:lnTo>
                      <a:pt x="9067" y="12697"/>
                    </a:lnTo>
                    <a:lnTo>
                      <a:pt x="8146" y="12731"/>
                    </a:lnTo>
                    <a:lnTo>
                      <a:pt x="7243" y="12731"/>
                    </a:lnTo>
                    <a:lnTo>
                      <a:pt x="6323" y="12680"/>
                    </a:lnTo>
                    <a:lnTo>
                      <a:pt x="5437" y="12594"/>
                    </a:lnTo>
                    <a:lnTo>
                      <a:pt x="9424" y="10277"/>
                    </a:lnTo>
                    <a:close/>
                    <a:moveTo>
                      <a:pt x="21439" y="8590"/>
                    </a:moveTo>
                    <a:lnTo>
                      <a:pt x="24250" y="10209"/>
                    </a:lnTo>
                    <a:lnTo>
                      <a:pt x="24029" y="10515"/>
                    </a:lnTo>
                    <a:lnTo>
                      <a:pt x="23756" y="10839"/>
                    </a:lnTo>
                    <a:lnTo>
                      <a:pt x="23484" y="11129"/>
                    </a:lnTo>
                    <a:lnTo>
                      <a:pt x="23160" y="11419"/>
                    </a:lnTo>
                    <a:lnTo>
                      <a:pt x="22819" y="11708"/>
                    </a:lnTo>
                    <a:lnTo>
                      <a:pt x="22444" y="11998"/>
                    </a:lnTo>
                    <a:lnTo>
                      <a:pt x="22052" y="12271"/>
                    </a:lnTo>
                    <a:lnTo>
                      <a:pt x="21626" y="12526"/>
                    </a:lnTo>
                    <a:lnTo>
                      <a:pt x="21183" y="12765"/>
                    </a:lnTo>
                    <a:lnTo>
                      <a:pt x="20723" y="13003"/>
                    </a:lnTo>
                    <a:lnTo>
                      <a:pt x="20229" y="13225"/>
                    </a:lnTo>
                    <a:lnTo>
                      <a:pt x="19734" y="13412"/>
                    </a:lnTo>
                    <a:lnTo>
                      <a:pt x="19240" y="13600"/>
                    </a:lnTo>
                    <a:lnTo>
                      <a:pt x="18712" y="13770"/>
                    </a:lnTo>
                    <a:lnTo>
                      <a:pt x="18184" y="13924"/>
                    </a:lnTo>
                    <a:lnTo>
                      <a:pt x="17638" y="14043"/>
                    </a:lnTo>
                    <a:lnTo>
                      <a:pt x="14810" y="12407"/>
                    </a:lnTo>
                    <a:lnTo>
                      <a:pt x="15321" y="12237"/>
                    </a:lnTo>
                    <a:lnTo>
                      <a:pt x="15832" y="12066"/>
                    </a:lnTo>
                    <a:lnTo>
                      <a:pt x="16326" y="11879"/>
                    </a:lnTo>
                    <a:lnTo>
                      <a:pt x="16820" y="11674"/>
                    </a:lnTo>
                    <a:lnTo>
                      <a:pt x="17298" y="11470"/>
                    </a:lnTo>
                    <a:lnTo>
                      <a:pt x="17758" y="11231"/>
                    </a:lnTo>
                    <a:lnTo>
                      <a:pt x="18218" y="10993"/>
                    </a:lnTo>
                    <a:lnTo>
                      <a:pt x="18678" y="10754"/>
                    </a:lnTo>
                    <a:lnTo>
                      <a:pt x="19087" y="10498"/>
                    </a:lnTo>
                    <a:lnTo>
                      <a:pt x="19479" y="10243"/>
                    </a:lnTo>
                    <a:lnTo>
                      <a:pt x="19854" y="9987"/>
                    </a:lnTo>
                    <a:lnTo>
                      <a:pt x="20212" y="9714"/>
                    </a:lnTo>
                    <a:lnTo>
                      <a:pt x="20552" y="9442"/>
                    </a:lnTo>
                    <a:lnTo>
                      <a:pt x="20876" y="9152"/>
                    </a:lnTo>
                    <a:lnTo>
                      <a:pt x="21166" y="8879"/>
                    </a:lnTo>
                    <a:lnTo>
                      <a:pt x="21439" y="8590"/>
                    </a:lnTo>
                    <a:close/>
                    <a:moveTo>
                      <a:pt x="13668" y="12731"/>
                    </a:moveTo>
                    <a:lnTo>
                      <a:pt x="16377" y="14299"/>
                    </a:lnTo>
                    <a:lnTo>
                      <a:pt x="15764" y="14384"/>
                    </a:lnTo>
                    <a:lnTo>
                      <a:pt x="15133" y="14452"/>
                    </a:lnTo>
                    <a:lnTo>
                      <a:pt x="14503" y="14503"/>
                    </a:lnTo>
                    <a:lnTo>
                      <a:pt x="13872" y="14537"/>
                    </a:lnTo>
                    <a:lnTo>
                      <a:pt x="13242" y="14554"/>
                    </a:lnTo>
                    <a:lnTo>
                      <a:pt x="12611" y="14537"/>
                    </a:lnTo>
                    <a:lnTo>
                      <a:pt x="11981" y="14503"/>
                    </a:lnTo>
                    <a:lnTo>
                      <a:pt x="11350" y="14469"/>
                    </a:lnTo>
                    <a:lnTo>
                      <a:pt x="10720" y="14401"/>
                    </a:lnTo>
                    <a:lnTo>
                      <a:pt x="10106" y="14316"/>
                    </a:lnTo>
                    <a:lnTo>
                      <a:pt x="9493" y="14213"/>
                    </a:lnTo>
                    <a:lnTo>
                      <a:pt x="8879" y="14094"/>
                    </a:lnTo>
                    <a:lnTo>
                      <a:pt x="8283" y="13941"/>
                    </a:lnTo>
                    <a:lnTo>
                      <a:pt x="7703" y="13787"/>
                    </a:lnTo>
                    <a:lnTo>
                      <a:pt x="7141" y="13600"/>
                    </a:lnTo>
                    <a:lnTo>
                      <a:pt x="6579" y="13395"/>
                    </a:lnTo>
                    <a:lnTo>
                      <a:pt x="7465" y="13430"/>
                    </a:lnTo>
                    <a:lnTo>
                      <a:pt x="8351" y="13430"/>
                    </a:lnTo>
                    <a:lnTo>
                      <a:pt x="9237" y="13395"/>
                    </a:lnTo>
                    <a:lnTo>
                      <a:pt x="10140" y="13327"/>
                    </a:lnTo>
                    <a:lnTo>
                      <a:pt x="11026" y="13225"/>
                    </a:lnTo>
                    <a:lnTo>
                      <a:pt x="11912" y="13089"/>
                    </a:lnTo>
                    <a:lnTo>
                      <a:pt x="12799" y="12935"/>
                    </a:lnTo>
                    <a:lnTo>
                      <a:pt x="13668" y="12731"/>
                    </a:lnTo>
                    <a:close/>
                    <a:moveTo>
                      <a:pt x="13105" y="1"/>
                    </a:moveTo>
                    <a:lnTo>
                      <a:pt x="12475" y="18"/>
                    </a:lnTo>
                    <a:lnTo>
                      <a:pt x="11844" y="52"/>
                    </a:lnTo>
                    <a:lnTo>
                      <a:pt x="11214" y="86"/>
                    </a:lnTo>
                    <a:lnTo>
                      <a:pt x="10583" y="154"/>
                    </a:lnTo>
                    <a:lnTo>
                      <a:pt x="9970" y="222"/>
                    </a:lnTo>
                    <a:lnTo>
                      <a:pt x="9356" y="325"/>
                    </a:lnTo>
                    <a:lnTo>
                      <a:pt x="8760" y="444"/>
                    </a:lnTo>
                    <a:lnTo>
                      <a:pt x="8146" y="563"/>
                    </a:lnTo>
                    <a:lnTo>
                      <a:pt x="7567" y="717"/>
                    </a:lnTo>
                    <a:lnTo>
                      <a:pt x="6988" y="887"/>
                    </a:lnTo>
                    <a:lnTo>
                      <a:pt x="6425" y="1057"/>
                    </a:lnTo>
                    <a:lnTo>
                      <a:pt x="5863" y="1262"/>
                    </a:lnTo>
                    <a:lnTo>
                      <a:pt x="5335" y="1483"/>
                    </a:lnTo>
                    <a:lnTo>
                      <a:pt x="4806" y="1722"/>
                    </a:lnTo>
                    <a:lnTo>
                      <a:pt x="4295" y="1961"/>
                    </a:lnTo>
                    <a:lnTo>
                      <a:pt x="3818" y="2233"/>
                    </a:lnTo>
                    <a:lnTo>
                      <a:pt x="3341" y="2523"/>
                    </a:lnTo>
                    <a:lnTo>
                      <a:pt x="2915" y="2813"/>
                    </a:lnTo>
                    <a:lnTo>
                      <a:pt x="2506" y="3119"/>
                    </a:lnTo>
                    <a:lnTo>
                      <a:pt x="2131" y="3426"/>
                    </a:lnTo>
                    <a:lnTo>
                      <a:pt x="1790" y="3750"/>
                    </a:lnTo>
                    <a:lnTo>
                      <a:pt x="1483" y="4074"/>
                    </a:lnTo>
                    <a:lnTo>
                      <a:pt x="1193" y="4415"/>
                    </a:lnTo>
                    <a:lnTo>
                      <a:pt x="938" y="4755"/>
                    </a:lnTo>
                    <a:lnTo>
                      <a:pt x="716" y="5096"/>
                    </a:lnTo>
                    <a:lnTo>
                      <a:pt x="529" y="5454"/>
                    </a:lnTo>
                    <a:lnTo>
                      <a:pt x="358" y="5812"/>
                    </a:lnTo>
                    <a:lnTo>
                      <a:pt x="222" y="6170"/>
                    </a:lnTo>
                    <a:lnTo>
                      <a:pt x="120" y="6528"/>
                    </a:lnTo>
                    <a:lnTo>
                      <a:pt x="52" y="6903"/>
                    </a:lnTo>
                    <a:lnTo>
                      <a:pt x="18" y="7261"/>
                    </a:lnTo>
                    <a:lnTo>
                      <a:pt x="1" y="7618"/>
                    </a:lnTo>
                    <a:lnTo>
                      <a:pt x="18" y="7993"/>
                    </a:lnTo>
                    <a:lnTo>
                      <a:pt x="69" y="8351"/>
                    </a:lnTo>
                    <a:lnTo>
                      <a:pt x="137" y="8726"/>
                    </a:lnTo>
                    <a:lnTo>
                      <a:pt x="239" y="9084"/>
                    </a:lnTo>
                    <a:lnTo>
                      <a:pt x="375" y="9442"/>
                    </a:lnTo>
                    <a:lnTo>
                      <a:pt x="546" y="9800"/>
                    </a:lnTo>
                    <a:lnTo>
                      <a:pt x="750" y="10141"/>
                    </a:lnTo>
                    <a:lnTo>
                      <a:pt x="972" y="10498"/>
                    </a:lnTo>
                    <a:lnTo>
                      <a:pt x="1228" y="10839"/>
                    </a:lnTo>
                    <a:lnTo>
                      <a:pt x="1517" y="11180"/>
                    </a:lnTo>
                    <a:lnTo>
                      <a:pt x="1841" y="11504"/>
                    </a:lnTo>
                    <a:lnTo>
                      <a:pt x="2182" y="11828"/>
                    </a:lnTo>
                    <a:lnTo>
                      <a:pt x="2557" y="12134"/>
                    </a:lnTo>
                    <a:lnTo>
                      <a:pt x="2966" y="12441"/>
                    </a:lnTo>
                    <a:lnTo>
                      <a:pt x="3409" y="12731"/>
                    </a:lnTo>
                    <a:lnTo>
                      <a:pt x="3869" y="13021"/>
                    </a:lnTo>
                    <a:lnTo>
                      <a:pt x="4363" y="13293"/>
                    </a:lnTo>
                    <a:lnTo>
                      <a:pt x="4874" y="13532"/>
                    </a:lnTo>
                    <a:lnTo>
                      <a:pt x="5403" y="13770"/>
                    </a:lnTo>
                    <a:lnTo>
                      <a:pt x="5948" y="13992"/>
                    </a:lnTo>
                    <a:lnTo>
                      <a:pt x="6493" y="14196"/>
                    </a:lnTo>
                    <a:lnTo>
                      <a:pt x="7073" y="14367"/>
                    </a:lnTo>
                    <a:lnTo>
                      <a:pt x="7652" y="14537"/>
                    </a:lnTo>
                    <a:lnTo>
                      <a:pt x="8232" y="14691"/>
                    </a:lnTo>
                    <a:lnTo>
                      <a:pt x="8828" y="14810"/>
                    </a:lnTo>
                    <a:lnTo>
                      <a:pt x="9441" y="14929"/>
                    </a:lnTo>
                    <a:lnTo>
                      <a:pt x="10055" y="15031"/>
                    </a:lnTo>
                    <a:lnTo>
                      <a:pt x="10668" y="15100"/>
                    </a:lnTo>
                    <a:lnTo>
                      <a:pt x="11299" y="15168"/>
                    </a:lnTo>
                    <a:lnTo>
                      <a:pt x="11930" y="15202"/>
                    </a:lnTo>
                    <a:lnTo>
                      <a:pt x="12560" y="15236"/>
                    </a:lnTo>
                    <a:lnTo>
                      <a:pt x="13821" y="15236"/>
                    </a:lnTo>
                    <a:lnTo>
                      <a:pt x="14452" y="15202"/>
                    </a:lnTo>
                    <a:lnTo>
                      <a:pt x="15082" y="15168"/>
                    </a:lnTo>
                    <a:lnTo>
                      <a:pt x="15713" y="15100"/>
                    </a:lnTo>
                    <a:lnTo>
                      <a:pt x="16326" y="15031"/>
                    </a:lnTo>
                    <a:lnTo>
                      <a:pt x="16940" y="14929"/>
                    </a:lnTo>
                    <a:lnTo>
                      <a:pt x="17536" y="14810"/>
                    </a:lnTo>
                    <a:lnTo>
                      <a:pt x="18150" y="14691"/>
                    </a:lnTo>
                    <a:lnTo>
                      <a:pt x="18729" y="14537"/>
                    </a:lnTo>
                    <a:lnTo>
                      <a:pt x="19308" y="14367"/>
                    </a:lnTo>
                    <a:lnTo>
                      <a:pt x="19871" y="14196"/>
                    </a:lnTo>
                    <a:lnTo>
                      <a:pt x="20433" y="13992"/>
                    </a:lnTo>
                    <a:lnTo>
                      <a:pt x="20961" y="13770"/>
                    </a:lnTo>
                    <a:lnTo>
                      <a:pt x="21490" y="13532"/>
                    </a:lnTo>
                    <a:lnTo>
                      <a:pt x="22001" y="13293"/>
                    </a:lnTo>
                    <a:lnTo>
                      <a:pt x="22478" y="13021"/>
                    </a:lnTo>
                    <a:lnTo>
                      <a:pt x="22938" y="12731"/>
                    </a:lnTo>
                    <a:lnTo>
                      <a:pt x="23381" y="12441"/>
                    </a:lnTo>
                    <a:lnTo>
                      <a:pt x="23790" y="12134"/>
                    </a:lnTo>
                    <a:lnTo>
                      <a:pt x="24165" y="11828"/>
                    </a:lnTo>
                    <a:lnTo>
                      <a:pt x="24506" y="11504"/>
                    </a:lnTo>
                    <a:lnTo>
                      <a:pt x="24813" y="11180"/>
                    </a:lnTo>
                    <a:lnTo>
                      <a:pt x="25103" y="10839"/>
                    </a:lnTo>
                    <a:lnTo>
                      <a:pt x="25358" y="10498"/>
                    </a:lnTo>
                    <a:lnTo>
                      <a:pt x="25580" y="10141"/>
                    </a:lnTo>
                    <a:lnTo>
                      <a:pt x="25767" y="9800"/>
                    </a:lnTo>
                    <a:lnTo>
                      <a:pt x="25938" y="9442"/>
                    </a:lnTo>
                    <a:lnTo>
                      <a:pt x="26074" y="9084"/>
                    </a:lnTo>
                    <a:lnTo>
                      <a:pt x="26176" y="8726"/>
                    </a:lnTo>
                    <a:lnTo>
                      <a:pt x="26244" y="8351"/>
                    </a:lnTo>
                    <a:lnTo>
                      <a:pt x="26278" y="7993"/>
                    </a:lnTo>
                    <a:lnTo>
                      <a:pt x="26295" y="7618"/>
                    </a:lnTo>
                    <a:lnTo>
                      <a:pt x="26278" y="7261"/>
                    </a:lnTo>
                    <a:lnTo>
                      <a:pt x="26227" y="6903"/>
                    </a:lnTo>
                    <a:lnTo>
                      <a:pt x="26159" y="6528"/>
                    </a:lnTo>
                    <a:lnTo>
                      <a:pt x="26057" y="6170"/>
                    </a:lnTo>
                    <a:lnTo>
                      <a:pt x="25921" y="5812"/>
                    </a:lnTo>
                    <a:lnTo>
                      <a:pt x="25750" y="5454"/>
                    </a:lnTo>
                    <a:lnTo>
                      <a:pt x="25546" y="5096"/>
                    </a:lnTo>
                    <a:lnTo>
                      <a:pt x="25324" y="4755"/>
                    </a:lnTo>
                    <a:lnTo>
                      <a:pt x="25068" y="4415"/>
                    </a:lnTo>
                    <a:lnTo>
                      <a:pt x="24779" y="4074"/>
                    </a:lnTo>
                    <a:lnTo>
                      <a:pt x="24455" y="3750"/>
                    </a:lnTo>
                    <a:lnTo>
                      <a:pt x="24114" y="3426"/>
                    </a:lnTo>
                    <a:lnTo>
                      <a:pt x="23739" y="3119"/>
                    </a:lnTo>
                    <a:lnTo>
                      <a:pt x="23330" y="2813"/>
                    </a:lnTo>
                    <a:lnTo>
                      <a:pt x="22887" y="2523"/>
                    </a:lnTo>
                    <a:lnTo>
                      <a:pt x="22427" y="2233"/>
                    </a:lnTo>
                    <a:lnTo>
                      <a:pt x="21933" y="1961"/>
                    </a:lnTo>
                    <a:lnTo>
                      <a:pt x="21422" y="1722"/>
                    </a:lnTo>
                    <a:lnTo>
                      <a:pt x="20893" y="1483"/>
                    </a:lnTo>
                    <a:lnTo>
                      <a:pt x="20348" y="1262"/>
                    </a:lnTo>
                    <a:lnTo>
                      <a:pt x="19803" y="1057"/>
                    </a:lnTo>
                    <a:lnTo>
                      <a:pt x="19223" y="887"/>
                    </a:lnTo>
                    <a:lnTo>
                      <a:pt x="18644" y="717"/>
                    </a:lnTo>
                    <a:lnTo>
                      <a:pt x="18064" y="563"/>
                    </a:lnTo>
                    <a:lnTo>
                      <a:pt x="17468" y="444"/>
                    </a:lnTo>
                    <a:lnTo>
                      <a:pt x="16854" y="325"/>
                    </a:lnTo>
                    <a:lnTo>
                      <a:pt x="16241" y="222"/>
                    </a:lnTo>
                    <a:lnTo>
                      <a:pt x="15628" y="154"/>
                    </a:lnTo>
                    <a:lnTo>
                      <a:pt x="14997" y="86"/>
                    </a:lnTo>
                    <a:lnTo>
                      <a:pt x="14366" y="52"/>
                    </a:lnTo>
                    <a:lnTo>
                      <a:pt x="13736" y="18"/>
                    </a:lnTo>
                    <a:lnTo>
                      <a:pt x="131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7"/>
              <p:cNvSpPr/>
              <p:nvPr/>
            </p:nvSpPr>
            <p:spPr>
              <a:xfrm>
                <a:off x="3706119" y="2372584"/>
                <a:ext cx="39130" cy="138162"/>
              </a:xfrm>
              <a:custGeom>
                <a:rect b="b" l="l" r="r" t="t"/>
                <a:pathLst>
                  <a:path extrusionOk="0" h="4756" w="1347">
                    <a:moveTo>
                      <a:pt x="1346" y="1"/>
                    </a:moveTo>
                    <a:lnTo>
                      <a:pt x="17" y="768"/>
                    </a:lnTo>
                    <a:lnTo>
                      <a:pt x="0" y="4755"/>
                    </a:lnTo>
                    <a:lnTo>
                      <a:pt x="1329" y="3988"/>
                    </a:lnTo>
                    <a:lnTo>
                      <a:pt x="1346"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7"/>
              <p:cNvSpPr/>
              <p:nvPr/>
            </p:nvSpPr>
            <p:spPr>
              <a:xfrm>
                <a:off x="3246182" y="1700781"/>
                <a:ext cx="550527" cy="809943"/>
              </a:xfrm>
              <a:custGeom>
                <a:rect b="b" l="l" r="r" t="t"/>
                <a:pathLst>
                  <a:path extrusionOk="0" h="27881" w="18951">
                    <a:moveTo>
                      <a:pt x="4977" y="1"/>
                    </a:moveTo>
                    <a:lnTo>
                      <a:pt x="4585" y="35"/>
                    </a:lnTo>
                    <a:lnTo>
                      <a:pt x="4193" y="86"/>
                    </a:lnTo>
                    <a:lnTo>
                      <a:pt x="3818" y="188"/>
                    </a:lnTo>
                    <a:lnTo>
                      <a:pt x="3460" y="290"/>
                    </a:lnTo>
                    <a:lnTo>
                      <a:pt x="3119" y="444"/>
                    </a:lnTo>
                    <a:lnTo>
                      <a:pt x="2795" y="614"/>
                    </a:lnTo>
                    <a:lnTo>
                      <a:pt x="2472" y="802"/>
                    </a:lnTo>
                    <a:lnTo>
                      <a:pt x="2182" y="1023"/>
                    </a:lnTo>
                    <a:lnTo>
                      <a:pt x="1892" y="1279"/>
                    </a:lnTo>
                    <a:lnTo>
                      <a:pt x="1637" y="1551"/>
                    </a:lnTo>
                    <a:lnTo>
                      <a:pt x="1381" y="1858"/>
                    </a:lnTo>
                    <a:lnTo>
                      <a:pt x="1160" y="2182"/>
                    </a:lnTo>
                    <a:lnTo>
                      <a:pt x="938" y="2523"/>
                    </a:lnTo>
                    <a:lnTo>
                      <a:pt x="751" y="2898"/>
                    </a:lnTo>
                    <a:lnTo>
                      <a:pt x="580" y="3290"/>
                    </a:lnTo>
                    <a:lnTo>
                      <a:pt x="427" y="3716"/>
                    </a:lnTo>
                    <a:lnTo>
                      <a:pt x="307" y="4159"/>
                    </a:lnTo>
                    <a:lnTo>
                      <a:pt x="188" y="4619"/>
                    </a:lnTo>
                    <a:lnTo>
                      <a:pt x="103" y="5113"/>
                    </a:lnTo>
                    <a:lnTo>
                      <a:pt x="52" y="5624"/>
                    </a:lnTo>
                    <a:lnTo>
                      <a:pt x="1" y="6153"/>
                    </a:lnTo>
                    <a:lnTo>
                      <a:pt x="1" y="6698"/>
                    </a:lnTo>
                    <a:lnTo>
                      <a:pt x="1" y="7277"/>
                    </a:lnTo>
                    <a:lnTo>
                      <a:pt x="35" y="7840"/>
                    </a:lnTo>
                    <a:lnTo>
                      <a:pt x="103" y="8419"/>
                    </a:lnTo>
                    <a:lnTo>
                      <a:pt x="188" y="9016"/>
                    </a:lnTo>
                    <a:lnTo>
                      <a:pt x="290" y="9595"/>
                    </a:lnTo>
                    <a:lnTo>
                      <a:pt x="410" y="10191"/>
                    </a:lnTo>
                    <a:lnTo>
                      <a:pt x="563" y="10788"/>
                    </a:lnTo>
                    <a:lnTo>
                      <a:pt x="733" y="11367"/>
                    </a:lnTo>
                    <a:lnTo>
                      <a:pt x="921" y="11964"/>
                    </a:lnTo>
                    <a:lnTo>
                      <a:pt x="1125" y="12560"/>
                    </a:lnTo>
                    <a:lnTo>
                      <a:pt x="1347" y="13140"/>
                    </a:lnTo>
                    <a:lnTo>
                      <a:pt x="1603" y="13719"/>
                    </a:lnTo>
                    <a:lnTo>
                      <a:pt x="1858" y="14298"/>
                    </a:lnTo>
                    <a:lnTo>
                      <a:pt x="2131" y="14878"/>
                    </a:lnTo>
                    <a:lnTo>
                      <a:pt x="2438" y="15440"/>
                    </a:lnTo>
                    <a:lnTo>
                      <a:pt x="2744" y="16003"/>
                    </a:lnTo>
                    <a:lnTo>
                      <a:pt x="3068" y="16548"/>
                    </a:lnTo>
                    <a:lnTo>
                      <a:pt x="3426" y="17093"/>
                    </a:lnTo>
                    <a:lnTo>
                      <a:pt x="3784" y="17621"/>
                    </a:lnTo>
                    <a:lnTo>
                      <a:pt x="4142" y="18150"/>
                    </a:lnTo>
                    <a:lnTo>
                      <a:pt x="4534" y="18644"/>
                    </a:lnTo>
                    <a:lnTo>
                      <a:pt x="4926" y="19138"/>
                    </a:lnTo>
                    <a:lnTo>
                      <a:pt x="5335" y="19615"/>
                    </a:lnTo>
                    <a:lnTo>
                      <a:pt x="5761" y="20075"/>
                    </a:lnTo>
                    <a:lnTo>
                      <a:pt x="6187" y="20518"/>
                    </a:lnTo>
                    <a:lnTo>
                      <a:pt x="6630" y="20944"/>
                    </a:lnTo>
                    <a:lnTo>
                      <a:pt x="7073" y="21353"/>
                    </a:lnTo>
                    <a:lnTo>
                      <a:pt x="7533" y="21745"/>
                    </a:lnTo>
                    <a:lnTo>
                      <a:pt x="7993" y="22103"/>
                    </a:lnTo>
                    <a:lnTo>
                      <a:pt x="8470" y="22444"/>
                    </a:lnTo>
                    <a:lnTo>
                      <a:pt x="8947" y="22768"/>
                    </a:lnTo>
                    <a:lnTo>
                      <a:pt x="9442" y="23058"/>
                    </a:lnTo>
                    <a:lnTo>
                      <a:pt x="9868" y="23296"/>
                    </a:lnTo>
                    <a:lnTo>
                      <a:pt x="10294" y="23501"/>
                    </a:lnTo>
                    <a:lnTo>
                      <a:pt x="10703" y="23688"/>
                    </a:lnTo>
                    <a:lnTo>
                      <a:pt x="11112" y="23859"/>
                    </a:lnTo>
                    <a:lnTo>
                      <a:pt x="11521" y="23995"/>
                    </a:lnTo>
                    <a:lnTo>
                      <a:pt x="11913" y="24114"/>
                    </a:lnTo>
                    <a:lnTo>
                      <a:pt x="12305" y="24216"/>
                    </a:lnTo>
                    <a:lnTo>
                      <a:pt x="12697" y="24285"/>
                    </a:lnTo>
                    <a:lnTo>
                      <a:pt x="15832" y="27880"/>
                    </a:lnTo>
                    <a:lnTo>
                      <a:pt x="15849" y="23893"/>
                    </a:lnTo>
                    <a:lnTo>
                      <a:pt x="16190" y="23705"/>
                    </a:lnTo>
                    <a:lnTo>
                      <a:pt x="16514" y="23501"/>
                    </a:lnTo>
                    <a:lnTo>
                      <a:pt x="16838" y="23262"/>
                    </a:lnTo>
                    <a:lnTo>
                      <a:pt x="17127" y="22989"/>
                    </a:lnTo>
                    <a:lnTo>
                      <a:pt x="17400" y="22683"/>
                    </a:lnTo>
                    <a:lnTo>
                      <a:pt x="17656" y="22359"/>
                    </a:lnTo>
                    <a:lnTo>
                      <a:pt x="17894" y="22001"/>
                    </a:lnTo>
                    <a:lnTo>
                      <a:pt x="18099" y="21626"/>
                    </a:lnTo>
                    <a:lnTo>
                      <a:pt x="18286" y="21217"/>
                    </a:lnTo>
                    <a:lnTo>
                      <a:pt x="18457" y="20774"/>
                    </a:lnTo>
                    <a:lnTo>
                      <a:pt x="18610" y="20314"/>
                    </a:lnTo>
                    <a:lnTo>
                      <a:pt x="18729" y="19837"/>
                    </a:lnTo>
                    <a:lnTo>
                      <a:pt x="18814" y="19326"/>
                    </a:lnTo>
                    <a:lnTo>
                      <a:pt x="18883" y="18780"/>
                    </a:lnTo>
                    <a:lnTo>
                      <a:pt x="18934" y="18235"/>
                    </a:lnTo>
                    <a:lnTo>
                      <a:pt x="18951" y="17638"/>
                    </a:lnTo>
                    <a:lnTo>
                      <a:pt x="18934" y="17076"/>
                    </a:lnTo>
                    <a:lnTo>
                      <a:pt x="18900" y="16497"/>
                    </a:lnTo>
                    <a:lnTo>
                      <a:pt x="18831" y="15917"/>
                    </a:lnTo>
                    <a:lnTo>
                      <a:pt x="18763" y="15338"/>
                    </a:lnTo>
                    <a:lnTo>
                      <a:pt x="18644" y="14758"/>
                    </a:lnTo>
                    <a:lnTo>
                      <a:pt x="18525" y="14162"/>
                    </a:lnTo>
                    <a:lnTo>
                      <a:pt x="18371" y="13566"/>
                    </a:lnTo>
                    <a:lnTo>
                      <a:pt x="18218" y="12969"/>
                    </a:lnTo>
                    <a:lnTo>
                      <a:pt x="18013" y="12390"/>
                    </a:lnTo>
                    <a:lnTo>
                      <a:pt x="17809" y="11793"/>
                    </a:lnTo>
                    <a:lnTo>
                      <a:pt x="17587" y="11214"/>
                    </a:lnTo>
                    <a:lnTo>
                      <a:pt x="17349" y="10617"/>
                    </a:lnTo>
                    <a:lnTo>
                      <a:pt x="17076" y="10038"/>
                    </a:lnTo>
                    <a:lnTo>
                      <a:pt x="16804" y="9476"/>
                    </a:lnTo>
                    <a:lnTo>
                      <a:pt x="16497" y="8913"/>
                    </a:lnTo>
                    <a:lnTo>
                      <a:pt x="16190" y="8351"/>
                    </a:lnTo>
                    <a:lnTo>
                      <a:pt x="15866" y="7789"/>
                    </a:lnTo>
                    <a:lnTo>
                      <a:pt x="15525" y="7260"/>
                    </a:lnTo>
                    <a:lnTo>
                      <a:pt x="15168" y="6732"/>
                    </a:lnTo>
                    <a:lnTo>
                      <a:pt x="14793" y="6204"/>
                    </a:lnTo>
                    <a:lnTo>
                      <a:pt x="14401" y="5710"/>
                    </a:lnTo>
                    <a:lnTo>
                      <a:pt x="14009" y="5215"/>
                    </a:lnTo>
                    <a:lnTo>
                      <a:pt x="13600" y="4738"/>
                    </a:lnTo>
                    <a:lnTo>
                      <a:pt x="13191" y="4278"/>
                    </a:lnTo>
                    <a:lnTo>
                      <a:pt x="12748" y="3835"/>
                    </a:lnTo>
                    <a:lnTo>
                      <a:pt x="12322" y="3409"/>
                    </a:lnTo>
                    <a:lnTo>
                      <a:pt x="11862" y="3000"/>
                    </a:lnTo>
                    <a:lnTo>
                      <a:pt x="11401" y="2608"/>
                    </a:lnTo>
                    <a:lnTo>
                      <a:pt x="10941" y="2250"/>
                    </a:lnTo>
                    <a:lnTo>
                      <a:pt x="10464" y="1909"/>
                    </a:lnTo>
                    <a:lnTo>
                      <a:pt x="9987" y="1585"/>
                    </a:lnTo>
                    <a:lnTo>
                      <a:pt x="9493" y="1296"/>
                    </a:lnTo>
                    <a:lnTo>
                      <a:pt x="9016" y="1023"/>
                    </a:lnTo>
                    <a:lnTo>
                      <a:pt x="8538" y="785"/>
                    </a:lnTo>
                    <a:lnTo>
                      <a:pt x="8061" y="580"/>
                    </a:lnTo>
                    <a:lnTo>
                      <a:pt x="7584" y="410"/>
                    </a:lnTo>
                    <a:lnTo>
                      <a:pt x="7124" y="273"/>
                    </a:lnTo>
                    <a:lnTo>
                      <a:pt x="6681" y="154"/>
                    </a:lnTo>
                    <a:lnTo>
                      <a:pt x="6238" y="69"/>
                    </a:lnTo>
                    <a:lnTo>
                      <a:pt x="5812" y="18"/>
                    </a:lnTo>
                    <a:lnTo>
                      <a:pt x="5386"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7"/>
              <p:cNvSpPr/>
              <p:nvPr/>
            </p:nvSpPr>
            <p:spPr>
              <a:xfrm>
                <a:off x="3326392" y="1678005"/>
                <a:ext cx="508433" cy="711928"/>
              </a:xfrm>
              <a:custGeom>
                <a:rect b="b" l="l" r="r" t="t"/>
                <a:pathLst>
                  <a:path extrusionOk="0" h="24507" w="17502">
                    <a:moveTo>
                      <a:pt x="3937" y="1"/>
                    </a:moveTo>
                    <a:lnTo>
                      <a:pt x="3511" y="18"/>
                    </a:lnTo>
                    <a:lnTo>
                      <a:pt x="3119" y="52"/>
                    </a:lnTo>
                    <a:lnTo>
                      <a:pt x="2727" y="103"/>
                    </a:lnTo>
                    <a:lnTo>
                      <a:pt x="2352" y="205"/>
                    </a:lnTo>
                    <a:lnTo>
                      <a:pt x="1994" y="325"/>
                    </a:lnTo>
                    <a:lnTo>
                      <a:pt x="1653" y="461"/>
                    </a:lnTo>
                    <a:lnTo>
                      <a:pt x="1330" y="648"/>
                    </a:lnTo>
                    <a:lnTo>
                      <a:pt x="0" y="1415"/>
                    </a:lnTo>
                    <a:lnTo>
                      <a:pt x="0" y="1415"/>
                    </a:lnTo>
                    <a:lnTo>
                      <a:pt x="324" y="1245"/>
                    </a:lnTo>
                    <a:lnTo>
                      <a:pt x="665" y="1091"/>
                    </a:lnTo>
                    <a:lnTo>
                      <a:pt x="1040" y="972"/>
                    </a:lnTo>
                    <a:lnTo>
                      <a:pt x="1398" y="887"/>
                    </a:lnTo>
                    <a:lnTo>
                      <a:pt x="1790" y="819"/>
                    </a:lnTo>
                    <a:lnTo>
                      <a:pt x="2199" y="785"/>
                    </a:lnTo>
                    <a:lnTo>
                      <a:pt x="2608" y="785"/>
                    </a:lnTo>
                    <a:lnTo>
                      <a:pt x="3034" y="802"/>
                    </a:lnTo>
                    <a:lnTo>
                      <a:pt x="3460" y="853"/>
                    </a:lnTo>
                    <a:lnTo>
                      <a:pt x="3903" y="938"/>
                    </a:lnTo>
                    <a:lnTo>
                      <a:pt x="4363" y="1040"/>
                    </a:lnTo>
                    <a:lnTo>
                      <a:pt x="4823" y="1194"/>
                    </a:lnTo>
                    <a:lnTo>
                      <a:pt x="5283" y="1364"/>
                    </a:lnTo>
                    <a:lnTo>
                      <a:pt x="5760" y="1569"/>
                    </a:lnTo>
                    <a:lnTo>
                      <a:pt x="6255" y="1807"/>
                    </a:lnTo>
                    <a:lnTo>
                      <a:pt x="6732" y="2080"/>
                    </a:lnTo>
                    <a:lnTo>
                      <a:pt x="7226" y="2369"/>
                    </a:lnTo>
                    <a:lnTo>
                      <a:pt x="7703" y="2693"/>
                    </a:lnTo>
                    <a:lnTo>
                      <a:pt x="8180" y="3034"/>
                    </a:lnTo>
                    <a:lnTo>
                      <a:pt x="8640" y="3392"/>
                    </a:lnTo>
                    <a:lnTo>
                      <a:pt x="9101" y="3784"/>
                    </a:lnTo>
                    <a:lnTo>
                      <a:pt x="9561" y="4193"/>
                    </a:lnTo>
                    <a:lnTo>
                      <a:pt x="9987" y="4619"/>
                    </a:lnTo>
                    <a:lnTo>
                      <a:pt x="10430" y="5062"/>
                    </a:lnTo>
                    <a:lnTo>
                      <a:pt x="10839" y="5522"/>
                    </a:lnTo>
                    <a:lnTo>
                      <a:pt x="11248" y="5999"/>
                    </a:lnTo>
                    <a:lnTo>
                      <a:pt x="11640" y="6494"/>
                    </a:lnTo>
                    <a:lnTo>
                      <a:pt x="12032" y="6988"/>
                    </a:lnTo>
                    <a:lnTo>
                      <a:pt x="12407" y="7516"/>
                    </a:lnTo>
                    <a:lnTo>
                      <a:pt x="12764" y="8044"/>
                    </a:lnTo>
                    <a:lnTo>
                      <a:pt x="13105" y="8573"/>
                    </a:lnTo>
                    <a:lnTo>
                      <a:pt x="13429" y="9135"/>
                    </a:lnTo>
                    <a:lnTo>
                      <a:pt x="13736" y="9697"/>
                    </a:lnTo>
                    <a:lnTo>
                      <a:pt x="14043" y="10260"/>
                    </a:lnTo>
                    <a:lnTo>
                      <a:pt x="14315" y="10822"/>
                    </a:lnTo>
                    <a:lnTo>
                      <a:pt x="14588" y="11401"/>
                    </a:lnTo>
                    <a:lnTo>
                      <a:pt x="14826" y="11998"/>
                    </a:lnTo>
                    <a:lnTo>
                      <a:pt x="15048" y="12577"/>
                    </a:lnTo>
                    <a:lnTo>
                      <a:pt x="15252" y="13174"/>
                    </a:lnTo>
                    <a:lnTo>
                      <a:pt x="15457" y="13753"/>
                    </a:lnTo>
                    <a:lnTo>
                      <a:pt x="15610" y="14350"/>
                    </a:lnTo>
                    <a:lnTo>
                      <a:pt x="15764" y="14946"/>
                    </a:lnTo>
                    <a:lnTo>
                      <a:pt x="15883" y="15542"/>
                    </a:lnTo>
                    <a:lnTo>
                      <a:pt x="16002" y="16122"/>
                    </a:lnTo>
                    <a:lnTo>
                      <a:pt x="16070" y="16701"/>
                    </a:lnTo>
                    <a:lnTo>
                      <a:pt x="16139" y="17281"/>
                    </a:lnTo>
                    <a:lnTo>
                      <a:pt x="16173" y="17860"/>
                    </a:lnTo>
                    <a:lnTo>
                      <a:pt x="16190" y="18422"/>
                    </a:lnTo>
                    <a:lnTo>
                      <a:pt x="16173" y="18985"/>
                    </a:lnTo>
                    <a:lnTo>
                      <a:pt x="16122" y="19513"/>
                    </a:lnTo>
                    <a:lnTo>
                      <a:pt x="16070" y="20007"/>
                    </a:lnTo>
                    <a:lnTo>
                      <a:pt x="15985" y="20502"/>
                    </a:lnTo>
                    <a:lnTo>
                      <a:pt x="15883" y="20962"/>
                    </a:lnTo>
                    <a:lnTo>
                      <a:pt x="15747" y="21405"/>
                    </a:lnTo>
                    <a:lnTo>
                      <a:pt x="15610" y="21814"/>
                    </a:lnTo>
                    <a:lnTo>
                      <a:pt x="15440" y="22223"/>
                    </a:lnTo>
                    <a:lnTo>
                      <a:pt x="15252" y="22581"/>
                    </a:lnTo>
                    <a:lnTo>
                      <a:pt x="15031" y="22938"/>
                    </a:lnTo>
                    <a:lnTo>
                      <a:pt x="14809" y="23262"/>
                    </a:lnTo>
                    <a:lnTo>
                      <a:pt x="14571" y="23552"/>
                    </a:lnTo>
                    <a:lnTo>
                      <a:pt x="14298" y="23825"/>
                    </a:lnTo>
                    <a:lnTo>
                      <a:pt x="14025" y="24080"/>
                    </a:lnTo>
                    <a:lnTo>
                      <a:pt x="13736" y="24302"/>
                    </a:lnTo>
                    <a:lnTo>
                      <a:pt x="13412" y="24506"/>
                    </a:lnTo>
                    <a:lnTo>
                      <a:pt x="14741" y="23739"/>
                    </a:lnTo>
                    <a:lnTo>
                      <a:pt x="15065" y="23535"/>
                    </a:lnTo>
                    <a:lnTo>
                      <a:pt x="15355" y="23313"/>
                    </a:lnTo>
                    <a:lnTo>
                      <a:pt x="15627" y="23058"/>
                    </a:lnTo>
                    <a:lnTo>
                      <a:pt x="15900" y="22785"/>
                    </a:lnTo>
                    <a:lnTo>
                      <a:pt x="16139" y="22478"/>
                    </a:lnTo>
                    <a:lnTo>
                      <a:pt x="16360" y="22155"/>
                    </a:lnTo>
                    <a:lnTo>
                      <a:pt x="16565" y="21814"/>
                    </a:lnTo>
                    <a:lnTo>
                      <a:pt x="16769" y="21439"/>
                    </a:lnTo>
                    <a:lnTo>
                      <a:pt x="16922" y="21047"/>
                    </a:lnTo>
                    <a:lnTo>
                      <a:pt x="17076" y="20638"/>
                    </a:lnTo>
                    <a:lnTo>
                      <a:pt x="17212" y="20195"/>
                    </a:lnTo>
                    <a:lnTo>
                      <a:pt x="17314" y="19735"/>
                    </a:lnTo>
                    <a:lnTo>
                      <a:pt x="17400" y="19240"/>
                    </a:lnTo>
                    <a:lnTo>
                      <a:pt x="17451" y="18729"/>
                    </a:lnTo>
                    <a:lnTo>
                      <a:pt x="17502" y="18201"/>
                    </a:lnTo>
                    <a:lnTo>
                      <a:pt x="17502" y="17656"/>
                    </a:lnTo>
                    <a:lnTo>
                      <a:pt x="17502" y="17093"/>
                    </a:lnTo>
                    <a:lnTo>
                      <a:pt x="17468" y="16514"/>
                    </a:lnTo>
                    <a:lnTo>
                      <a:pt x="17400" y="15934"/>
                    </a:lnTo>
                    <a:lnTo>
                      <a:pt x="17314" y="15355"/>
                    </a:lnTo>
                    <a:lnTo>
                      <a:pt x="17212" y="14759"/>
                    </a:lnTo>
                    <a:lnTo>
                      <a:pt x="17093" y="14179"/>
                    </a:lnTo>
                    <a:lnTo>
                      <a:pt x="16940" y="13583"/>
                    </a:lnTo>
                    <a:lnTo>
                      <a:pt x="16769" y="12986"/>
                    </a:lnTo>
                    <a:lnTo>
                      <a:pt x="16582" y="12407"/>
                    </a:lnTo>
                    <a:lnTo>
                      <a:pt x="16377" y="11810"/>
                    </a:lnTo>
                    <a:lnTo>
                      <a:pt x="16156" y="11214"/>
                    </a:lnTo>
                    <a:lnTo>
                      <a:pt x="15900" y="10635"/>
                    </a:lnTo>
                    <a:lnTo>
                      <a:pt x="15644" y="10055"/>
                    </a:lnTo>
                    <a:lnTo>
                      <a:pt x="15372" y="9493"/>
                    </a:lnTo>
                    <a:lnTo>
                      <a:pt x="15065" y="8913"/>
                    </a:lnTo>
                    <a:lnTo>
                      <a:pt x="14758" y="8351"/>
                    </a:lnTo>
                    <a:lnTo>
                      <a:pt x="14434" y="7806"/>
                    </a:lnTo>
                    <a:lnTo>
                      <a:pt x="14077" y="7260"/>
                    </a:lnTo>
                    <a:lnTo>
                      <a:pt x="13719" y="6732"/>
                    </a:lnTo>
                    <a:lnTo>
                      <a:pt x="13361" y="6221"/>
                    </a:lnTo>
                    <a:lnTo>
                      <a:pt x="12969" y="5710"/>
                    </a:lnTo>
                    <a:lnTo>
                      <a:pt x="12577" y="5232"/>
                    </a:lnTo>
                    <a:lnTo>
                      <a:pt x="12168" y="4755"/>
                    </a:lnTo>
                    <a:lnTo>
                      <a:pt x="11742" y="4295"/>
                    </a:lnTo>
                    <a:lnTo>
                      <a:pt x="11316" y="3852"/>
                    </a:lnTo>
                    <a:lnTo>
                      <a:pt x="10873" y="3426"/>
                    </a:lnTo>
                    <a:lnTo>
                      <a:pt x="10430" y="3017"/>
                    </a:lnTo>
                    <a:lnTo>
                      <a:pt x="9970" y="2625"/>
                    </a:lnTo>
                    <a:lnTo>
                      <a:pt x="9509" y="2267"/>
                    </a:lnTo>
                    <a:lnTo>
                      <a:pt x="9032" y="1926"/>
                    </a:lnTo>
                    <a:lnTo>
                      <a:pt x="8555" y="1603"/>
                    </a:lnTo>
                    <a:lnTo>
                      <a:pt x="8061" y="1296"/>
                    </a:lnTo>
                    <a:lnTo>
                      <a:pt x="7567" y="1040"/>
                    </a:lnTo>
                    <a:lnTo>
                      <a:pt x="7090" y="802"/>
                    </a:lnTo>
                    <a:lnTo>
                      <a:pt x="6612" y="597"/>
                    </a:lnTo>
                    <a:lnTo>
                      <a:pt x="6135" y="427"/>
                    </a:lnTo>
                    <a:lnTo>
                      <a:pt x="5675" y="273"/>
                    </a:lnTo>
                    <a:lnTo>
                      <a:pt x="5232" y="171"/>
                    </a:lnTo>
                    <a:lnTo>
                      <a:pt x="4789" y="86"/>
                    </a:lnTo>
                    <a:lnTo>
                      <a:pt x="4346" y="35"/>
                    </a:lnTo>
                    <a:lnTo>
                      <a:pt x="3937"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7"/>
              <p:cNvSpPr/>
              <p:nvPr/>
            </p:nvSpPr>
            <p:spPr>
              <a:xfrm>
                <a:off x="3367964" y="1951781"/>
                <a:ext cx="76779" cy="98044"/>
              </a:xfrm>
              <a:custGeom>
                <a:rect b="b" l="l" r="r" t="t"/>
                <a:pathLst>
                  <a:path extrusionOk="0" h="3375" w="2643">
                    <a:moveTo>
                      <a:pt x="580" y="1"/>
                    </a:moveTo>
                    <a:lnTo>
                      <a:pt x="478" y="35"/>
                    </a:lnTo>
                    <a:lnTo>
                      <a:pt x="393" y="86"/>
                    </a:lnTo>
                    <a:lnTo>
                      <a:pt x="308" y="137"/>
                    </a:lnTo>
                    <a:lnTo>
                      <a:pt x="222" y="205"/>
                    </a:lnTo>
                    <a:lnTo>
                      <a:pt x="154" y="290"/>
                    </a:lnTo>
                    <a:lnTo>
                      <a:pt x="103" y="393"/>
                    </a:lnTo>
                    <a:lnTo>
                      <a:pt x="69" y="512"/>
                    </a:lnTo>
                    <a:lnTo>
                      <a:pt x="35" y="631"/>
                    </a:lnTo>
                    <a:lnTo>
                      <a:pt x="1" y="767"/>
                    </a:lnTo>
                    <a:lnTo>
                      <a:pt x="1" y="921"/>
                    </a:lnTo>
                    <a:lnTo>
                      <a:pt x="1" y="1091"/>
                    </a:lnTo>
                    <a:lnTo>
                      <a:pt x="18" y="1245"/>
                    </a:lnTo>
                    <a:lnTo>
                      <a:pt x="52" y="1415"/>
                    </a:lnTo>
                    <a:lnTo>
                      <a:pt x="103" y="1568"/>
                    </a:lnTo>
                    <a:lnTo>
                      <a:pt x="154" y="1739"/>
                    </a:lnTo>
                    <a:lnTo>
                      <a:pt x="222" y="1909"/>
                    </a:lnTo>
                    <a:lnTo>
                      <a:pt x="376" y="2216"/>
                    </a:lnTo>
                    <a:lnTo>
                      <a:pt x="580" y="2523"/>
                    </a:lnTo>
                    <a:lnTo>
                      <a:pt x="683" y="2659"/>
                    </a:lnTo>
                    <a:lnTo>
                      <a:pt x="802" y="2795"/>
                    </a:lnTo>
                    <a:lnTo>
                      <a:pt x="921" y="2915"/>
                    </a:lnTo>
                    <a:lnTo>
                      <a:pt x="1057" y="3017"/>
                    </a:lnTo>
                    <a:lnTo>
                      <a:pt x="1177" y="3119"/>
                    </a:lnTo>
                    <a:lnTo>
                      <a:pt x="1313" y="3204"/>
                    </a:lnTo>
                    <a:lnTo>
                      <a:pt x="1449" y="3273"/>
                    </a:lnTo>
                    <a:lnTo>
                      <a:pt x="1586" y="3324"/>
                    </a:lnTo>
                    <a:lnTo>
                      <a:pt x="1705" y="3358"/>
                    </a:lnTo>
                    <a:lnTo>
                      <a:pt x="1824" y="3375"/>
                    </a:lnTo>
                    <a:lnTo>
                      <a:pt x="2046" y="3375"/>
                    </a:lnTo>
                    <a:lnTo>
                      <a:pt x="2148" y="3341"/>
                    </a:lnTo>
                    <a:lnTo>
                      <a:pt x="2250" y="3290"/>
                    </a:lnTo>
                    <a:lnTo>
                      <a:pt x="2336" y="3238"/>
                    </a:lnTo>
                    <a:lnTo>
                      <a:pt x="2404" y="3170"/>
                    </a:lnTo>
                    <a:lnTo>
                      <a:pt x="2472" y="3085"/>
                    </a:lnTo>
                    <a:lnTo>
                      <a:pt x="2540" y="2983"/>
                    </a:lnTo>
                    <a:lnTo>
                      <a:pt x="2574" y="2864"/>
                    </a:lnTo>
                    <a:lnTo>
                      <a:pt x="2608" y="2744"/>
                    </a:lnTo>
                    <a:lnTo>
                      <a:pt x="2625" y="2608"/>
                    </a:lnTo>
                    <a:lnTo>
                      <a:pt x="2642" y="2455"/>
                    </a:lnTo>
                    <a:lnTo>
                      <a:pt x="2625" y="2284"/>
                    </a:lnTo>
                    <a:lnTo>
                      <a:pt x="2608" y="2131"/>
                    </a:lnTo>
                    <a:lnTo>
                      <a:pt x="2574" y="1960"/>
                    </a:lnTo>
                    <a:lnTo>
                      <a:pt x="2540" y="1807"/>
                    </a:lnTo>
                    <a:lnTo>
                      <a:pt x="2489" y="1637"/>
                    </a:lnTo>
                    <a:lnTo>
                      <a:pt x="2421" y="1466"/>
                    </a:lnTo>
                    <a:lnTo>
                      <a:pt x="2250" y="1159"/>
                    </a:lnTo>
                    <a:lnTo>
                      <a:pt x="2063" y="853"/>
                    </a:lnTo>
                    <a:lnTo>
                      <a:pt x="1944" y="716"/>
                    </a:lnTo>
                    <a:lnTo>
                      <a:pt x="1841" y="580"/>
                    </a:lnTo>
                    <a:lnTo>
                      <a:pt x="1722" y="461"/>
                    </a:lnTo>
                    <a:lnTo>
                      <a:pt x="1586" y="358"/>
                    </a:lnTo>
                    <a:lnTo>
                      <a:pt x="1466" y="256"/>
                    </a:lnTo>
                    <a:lnTo>
                      <a:pt x="1330" y="171"/>
                    </a:lnTo>
                    <a:lnTo>
                      <a:pt x="1194" y="103"/>
                    </a:lnTo>
                    <a:lnTo>
                      <a:pt x="1057" y="52"/>
                    </a:lnTo>
                    <a:lnTo>
                      <a:pt x="938" y="18"/>
                    </a:lnTo>
                    <a:lnTo>
                      <a:pt x="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7"/>
              <p:cNvSpPr/>
              <p:nvPr/>
            </p:nvSpPr>
            <p:spPr>
              <a:xfrm>
                <a:off x="3463020" y="2005758"/>
                <a:ext cx="76779" cy="98538"/>
              </a:xfrm>
              <a:custGeom>
                <a:rect b="b" l="l" r="r" t="t"/>
                <a:pathLst>
                  <a:path extrusionOk="0" h="3392" w="2643">
                    <a:moveTo>
                      <a:pt x="682" y="0"/>
                    </a:moveTo>
                    <a:lnTo>
                      <a:pt x="580" y="17"/>
                    </a:lnTo>
                    <a:lnTo>
                      <a:pt x="478" y="34"/>
                    </a:lnTo>
                    <a:lnTo>
                      <a:pt x="393" y="85"/>
                    </a:lnTo>
                    <a:lnTo>
                      <a:pt x="308" y="136"/>
                    </a:lnTo>
                    <a:lnTo>
                      <a:pt x="222" y="222"/>
                    </a:lnTo>
                    <a:lnTo>
                      <a:pt x="154" y="307"/>
                    </a:lnTo>
                    <a:lnTo>
                      <a:pt x="103" y="409"/>
                    </a:lnTo>
                    <a:lnTo>
                      <a:pt x="52" y="511"/>
                    </a:lnTo>
                    <a:lnTo>
                      <a:pt x="18" y="648"/>
                    </a:lnTo>
                    <a:lnTo>
                      <a:pt x="1" y="784"/>
                    </a:lnTo>
                    <a:lnTo>
                      <a:pt x="1" y="937"/>
                    </a:lnTo>
                    <a:lnTo>
                      <a:pt x="1" y="1091"/>
                    </a:lnTo>
                    <a:lnTo>
                      <a:pt x="18" y="1261"/>
                    </a:lnTo>
                    <a:lnTo>
                      <a:pt x="52" y="1415"/>
                    </a:lnTo>
                    <a:lnTo>
                      <a:pt x="103" y="1585"/>
                    </a:lnTo>
                    <a:lnTo>
                      <a:pt x="154" y="1755"/>
                    </a:lnTo>
                    <a:lnTo>
                      <a:pt x="222" y="1909"/>
                    </a:lnTo>
                    <a:lnTo>
                      <a:pt x="376" y="2233"/>
                    </a:lnTo>
                    <a:lnTo>
                      <a:pt x="580" y="2522"/>
                    </a:lnTo>
                    <a:lnTo>
                      <a:pt x="682" y="2659"/>
                    </a:lnTo>
                    <a:lnTo>
                      <a:pt x="802" y="2795"/>
                    </a:lnTo>
                    <a:lnTo>
                      <a:pt x="921" y="2914"/>
                    </a:lnTo>
                    <a:lnTo>
                      <a:pt x="1040" y="3034"/>
                    </a:lnTo>
                    <a:lnTo>
                      <a:pt x="1177" y="3119"/>
                    </a:lnTo>
                    <a:lnTo>
                      <a:pt x="1313" y="3204"/>
                    </a:lnTo>
                    <a:lnTo>
                      <a:pt x="1449" y="3272"/>
                    </a:lnTo>
                    <a:lnTo>
                      <a:pt x="1569" y="3340"/>
                    </a:lnTo>
                    <a:lnTo>
                      <a:pt x="1705" y="3374"/>
                    </a:lnTo>
                    <a:lnTo>
                      <a:pt x="1824" y="3391"/>
                    </a:lnTo>
                    <a:lnTo>
                      <a:pt x="1944" y="3391"/>
                    </a:lnTo>
                    <a:lnTo>
                      <a:pt x="2046" y="3374"/>
                    </a:lnTo>
                    <a:lnTo>
                      <a:pt x="2148" y="3340"/>
                    </a:lnTo>
                    <a:lnTo>
                      <a:pt x="2250" y="3306"/>
                    </a:lnTo>
                    <a:lnTo>
                      <a:pt x="2335" y="3238"/>
                    </a:lnTo>
                    <a:lnTo>
                      <a:pt x="2404" y="3170"/>
                    </a:lnTo>
                    <a:lnTo>
                      <a:pt x="2472" y="3085"/>
                    </a:lnTo>
                    <a:lnTo>
                      <a:pt x="2523" y="2982"/>
                    </a:lnTo>
                    <a:lnTo>
                      <a:pt x="2574" y="2880"/>
                    </a:lnTo>
                    <a:lnTo>
                      <a:pt x="2608" y="2744"/>
                    </a:lnTo>
                    <a:lnTo>
                      <a:pt x="2625" y="2607"/>
                    </a:lnTo>
                    <a:lnTo>
                      <a:pt x="2642" y="2454"/>
                    </a:lnTo>
                    <a:lnTo>
                      <a:pt x="2625" y="2301"/>
                    </a:lnTo>
                    <a:lnTo>
                      <a:pt x="2608" y="2130"/>
                    </a:lnTo>
                    <a:lnTo>
                      <a:pt x="2574" y="1977"/>
                    </a:lnTo>
                    <a:lnTo>
                      <a:pt x="2540" y="1807"/>
                    </a:lnTo>
                    <a:lnTo>
                      <a:pt x="2472" y="1636"/>
                    </a:lnTo>
                    <a:lnTo>
                      <a:pt x="2404" y="1483"/>
                    </a:lnTo>
                    <a:lnTo>
                      <a:pt x="2250" y="1159"/>
                    </a:lnTo>
                    <a:lnTo>
                      <a:pt x="2063" y="869"/>
                    </a:lnTo>
                    <a:lnTo>
                      <a:pt x="1944" y="733"/>
                    </a:lnTo>
                    <a:lnTo>
                      <a:pt x="1824" y="597"/>
                    </a:lnTo>
                    <a:lnTo>
                      <a:pt x="1705" y="477"/>
                    </a:lnTo>
                    <a:lnTo>
                      <a:pt x="1586" y="358"/>
                    </a:lnTo>
                    <a:lnTo>
                      <a:pt x="1449" y="273"/>
                    </a:lnTo>
                    <a:lnTo>
                      <a:pt x="1313" y="171"/>
                    </a:lnTo>
                    <a:lnTo>
                      <a:pt x="1177" y="102"/>
                    </a:lnTo>
                    <a:lnTo>
                      <a:pt x="1057" y="51"/>
                    </a:lnTo>
                    <a:lnTo>
                      <a:pt x="921" y="17"/>
                    </a:lnTo>
                    <a:lnTo>
                      <a:pt x="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7"/>
              <p:cNvSpPr/>
              <p:nvPr/>
            </p:nvSpPr>
            <p:spPr>
              <a:xfrm>
                <a:off x="3558568" y="2061681"/>
                <a:ext cx="76779" cy="98567"/>
              </a:xfrm>
              <a:custGeom>
                <a:rect b="b" l="l" r="r" t="t"/>
                <a:pathLst>
                  <a:path extrusionOk="0" h="3393" w="2643">
                    <a:moveTo>
                      <a:pt x="700" y="1"/>
                    </a:moveTo>
                    <a:lnTo>
                      <a:pt x="597" y="18"/>
                    </a:lnTo>
                    <a:lnTo>
                      <a:pt x="495" y="52"/>
                    </a:lnTo>
                    <a:lnTo>
                      <a:pt x="393" y="86"/>
                    </a:lnTo>
                    <a:lnTo>
                      <a:pt x="308" y="154"/>
                    </a:lnTo>
                    <a:lnTo>
                      <a:pt x="239" y="222"/>
                    </a:lnTo>
                    <a:lnTo>
                      <a:pt x="171" y="308"/>
                    </a:lnTo>
                    <a:lnTo>
                      <a:pt x="120" y="410"/>
                    </a:lnTo>
                    <a:lnTo>
                      <a:pt x="69" y="529"/>
                    </a:lnTo>
                    <a:lnTo>
                      <a:pt x="35" y="648"/>
                    </a:lnTo>
                    <a:lnTo>
                      <a:pt x="18" y="785"/>
                    </a:lnTo>
                    <a:lnTo>
                      <a:pt x="1" y="938"/>
                    </a:lnTo>
                    <a:lnTo>
                      <a:pt x="18" y="1091"/>
                    </a:lnTo>
                    <a:lnTo>
                      <a:pt x="35" y="1262"/>
                    </a:lnTo>
                    <a:lnTo>
                      <a:pt x="69" y="1432"/>
                    </a:lnTo>
                    <a:lnTo>
                      <a:pt x="103" y="1586"/>
                    </a:lnTo>
                    <a:lnTo>
                      <a:pt x="171" y="1756"/>
                    </a:lnTo>
                    <a:lnTo>
                      <a:pt x="239" y="1909"/>
                    </a:lnTo>
                    <a:lnTo>
                      <a:pt x="393" y="2233"/>
                    </a:lnTo>
                    <a:lnTo>
                      <a:pt x="580" y="2540"/>
                    </a:lnTo>
                    <a:lnTo>
                      <a:pt x="700" y="2676"/>
                    </a:lnTo>
                    <a:lnTo>
                      <a:pt x="802" y="2796"/>
                    </a:lnTo>
                    <a:lnTo>
                      <a:pt x="938" y="2915"/>
                    </a:lnTo>
                    <a:lnTo>
                      <a:pt x="1057" y="3034"/>
                    </a:lnTo>
                    <a:lnTo>
                      <a:pt x="1194" y="3136"/>
                    </a:lnTo>
                    <a:lnTo>
                      <a:pt x="1330" y="3222"/>
                    </a:lnTo>
                    <a:lnTo>
                      <a:pt x="1466" y="3290"/>
                    </a:lnTo>
                    <a:lnTo>
                      <a:pt x="1586" y="3341"/>
                    </a:lnTo>
                    <a:lnTo>
                      <a:pt x="1722" y="3375"/>
                    </a:lnTo>
                    <a:lnTo>
                      <a:pt x="1841" y="3392"/>
                    </a:lnTo>
                    <a:lnTo>
                      <a:pt x="1961" y="3392"/>
                    </a:lnTo>
                    <a:lnTo>
                      <a:pt x="2063" y="3375"/>
                    </a:lnTo>
                    <a:lnTo>
                      <a:pt x="2165" y="3358"/>
                    </a:lnTo>
                    <a:lnTo>
                      <a:pt x="2250" y="3307"/>
                    </a:lnTo>
                    <a:lnTo>
                      <a:pt x="2335" y="3256"/>
                    </a:lnTo>
                    <a:lnTo>
                      <a:pt x="2421" y="3188"/>
                    </a:lnTo>
                    <a:lnTo>
                      <a:pt x="2489" y="3085"/>
                    </a:lnTo>
                    <a:lnTo>
                      <a:pt x="2540" y="3000"/>
                    </a:lnTo>
                    <a:lnTo>
                      <a:pt x="2591" y="2881"/>
                    </a:lnTo>
                    <a:lnTo>
                      <a:pt x="2625" y="2744"/>
                    </a:lnTo>
                    <a:lnTo>
                      <a:pt x="2642" y="2608"/>
                    </a:lnTo>
                    <a:lnTo>
                      <a:pt x="2642" y="2455"/>
                    </a:lnTo>
                    <a:lnTo>
                      <a:pt x="2642" y="2301"/>
                    </a:lnTo>
                    <a:lnTo>
                      <a:pt x="2625" y="2148"/>
                    </a:lnTo>
                    <a:lnTo>
                      <a:pt x="2591" y="1978"/>
                    </a:lnTo>
                    <a:lnTo>
                      <a:pt x="2540" y="1807"/>
                    </a:lnTo>
                    <a:lnTo>
                      <a:pt x="2489" y="1654"/>
                    </a:lnTo>
                    <a:lnTo>
                      <a:pt x="2421" y="1483"/>
                    </a:lnTo>
                    <a:lnTo>
                      <a:pt x="2267" y="1160"/>
                    </a:lnTo>
                    <a:lnTo>
                      <a:pt x="2063" y="870"/>
                    </a:lnTo>
                    <a:lnTo>
                      <a:pt x="1961" y="734"/>
                    </a:lnTo>
                    <a:lnTo>
                      <a:pt x="1841" y="597"/>
                    </a:lnTo>
                    <a:lnTo>
                      <a:pt x="1722" y="478"/>
                    </a:lnTo>
                    <a:lnTo>
                      <a:pt x="1603" y="376"/>
                    </a:lnTo>
                    <a:lnTo>
                      <a:pt x="1466" y="273"/>
                    </a:lnTo>
                    <a:lnTo>
                      <a:pt x="1330" y="188"/>
                    </a:lnTo>
                    <a:lnTo>
                      <a:pt x="1194" y="120"/>
                    </a:lnTo>
                    <a:lnTo>
                      <a:pt x="1074" y="69"/>
                    </a:lnTo>
                    <a:lnTo>
                      <a:pt x="938" y="35"/>
                    </a:lnTo>
                    <a:lnTo>
                      <a:pt x="8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7"/>
              <p:cNvSpPr/>
              <p:nvPr/>
            </p:nvSpPr>
            <p:spPr>
              <a:xfrm>
                <a:off x="5616080" y="3637984"/>
                <a:ext cx="1511" cy="271327"/>
              </a:xfrm>
              <a:custGeom>
                <a:rect b="b" l="l" r="r" t="t"/>
                <a:pathLst>
                  <a:path extrusionOk="0" h="9340" w="52">
                    <a:moveTo>
                      <a:pt x="18" y="1"/>
                    </a:moveTo>
                    <a:lnTo>
                      <a:pt x="1" y="529"/>
                    </a:lnTo>
                    <a:lnTo>
                      <a:pt x="52" y="9339"/>
                    </a:lnTo>
                    <a:lnTo>
                      <a:pt x="52" y="8811"/>
                    </a:lnTo>
                    <a:lnTo>
                      <a:pt x="18" y="1"/>
                    </a:lnTo>
                    <a:close/>
                  </a:path>
                </a:pathLst>
              </a:custGeom>
              <a:solidFill>
                <a:srgbClr val="7A7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7"/>
              <p:cNvSpPr/>
              <p:nvPr/>
            </p:nvSpPr>
            <p:spPr>
              <a:xfrm>
                <a:off x="5617562" y="3893923"/>
                <a:ext cx="1046" cy="162419"/>
              </a:xfrm>
              <a:custGeom>
                <a:rect b="b" l="l" r="r" t="t"/>
                <a:pathLst>
                  <a:path extrusionOk="0" h="5591" w="36">
                    <a:moveTo>
                      <a:pt x="1" y="1"/>
                    </a:moveTo>
                    <a:lnTo>
                      <a:pt x="1" y="529"/>
                    </a:lnTo>
                    <a:lnTo>
                      <a:pt x="35" y="5591"/>
                    </a:lnTo>
                    <a:lnTo>
                      <a:pt x="35" y="5062"/>
                    </a:lnTo>
                    <a:lnTo>
                      <a:pt x="1" y="1"/>
                    </a:lnTo>
                    <a:close/>
                  </a:path>
                </a:pathLst>
              </a:custGeom>
              <a:solidFill>
                <a:srgbClr val="7A7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7"/>
              <p:cNvSpPr/>
              <p:nvPr/>
            </p:nvSpPr>
            <p:spPr>
              <a:xfrm>
                <a:off x="5175463" y="3893923"/>
                <a:ext cx="442112" cy="15396"/>
              </a:xfrm>
              <a:custGeom>
                <a:rect b="b" l="l" r="r" t="t"/>
                <a:pathLst>
                  <a:path extrusionOk="0" h="530" w="15219">
                    <a:moveTo>
                      <a:pt x="1" y="1"/>
                    </a:moveTo>
                    <a:lnTo>
                      <a:pt x="1" y="529"/>
                    </a:lnTo>
                    <a:lnTo>
                      <a:pt x="15219" y="529"/>
                    </a:lnTo>
                    <a:lnTo>
                      <a:pt x="15219" y="1"/>
                    </a:lnTo>
                    <a:close/>
                  </a:path>
                </a:pathLst>
              </a:custGeom>
              <a:solidFill>
                <a:srgbClr val="A4A0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7"/>
              <p:cNvSpPr/>
              <p:nvPr/>
            </p:nvSpPr>
            <p:spPr>
              <a:xfrm>
                <a:off x="5872049" y="4040978"/>
                <a:ext cx="435169" cy="15367"/>
              </a:xfrm>
              <a:custGeom>
                <a:rect b="b" l="l" r="r" t="t"/>
                <a:pathLst>
                  <a:path extrusionOk="0" h="529" w="14980">
                    <a:moveTo>
                      <a:pt x="0" y="0"/>
                    </a:moveTo>
                    <a:lnTo>
                      <a:pt x="0" y="529"/>
                    </a:lnTo>
                    <a:lnTo>
                      <a:pt x="14980" y="529"/>
                    </a:lnTo>
                    <a:lnTo>
                      <a:pt x="14980"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7"/>
              <p:cNvSpPr/>
              <p:nvPr/>
            </p:nvSpPr>
            <p:spPr>
              <a:xfrm>
                <a:off x="5618579" y="4040978"/>
                <a:ext cx="253490" cy="15367"/>
              </a:xfrm>
              <a:custGeom>
                <a:rect b="b" l="l" r="r" t="t"/>
                <a:pathLst>
                  <a:path extrusionOk="0" h="529" w="8726">
                    <a:moveTo>
                      <a:pt x="0" y="0"/>
                    </a:moveTo>
                    <a:lnTo>
                      <a:pt x="0" y="529"/>
                    </a:lnTo>
                    <a:lnTo>
                      <a:pt x="8725" y="529"/>
                    </a:lnTo>
                    <a:lnTo>
                      <a:pt x="8725"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7"/>
              <p:cNvSpPr/>
              <p:nvPr/>
            </p:nvSpPr>
            <p:spPr>
              <a:xfrm>
                <a:off x="5872049" y="4040978"/>
                <a:ext cx="1511" cy="267347"/>
              </a:xfrm>
              <a:custGeom>
                <a:rect b="b" l="l" r="r" t="t"/>
                <a:pathLst>
                  <a:path extrusionOk="0" h="9203" w="52">
                    <a:moveTo>
                      <a:pt x="0" y="0"/>
                    </a:moveTo>
                    <a:lnTo>
                      <a:pt x="0" y="529"/>
                    </a:lnTo>
                    <a:lnTo>
                      <a:pt x="51" y="9203"/>
                    </a:lnTo>
                    <a:lnTo>
                      <a:pt x="51" y="8674"/>
                    </a:lnTo>
                    <a:lnTo>
                      <a:pt x="0" y="0"/>
                    </a:lnTo>
                    <a:close/>
                  </a:path>
                </a:pathLst>
              </a:custGeom>
              <a:solidFill>
                <a:srgbClr val="787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7"/>
              <p:cNvSpPr/>
              <p:nvPr/>
            </p:nvSpPr>
            <p:spPr>
              <a:xfrm>
                <a:off x="5172500" y="3637984"/>
                <a:ext cx="1134693" cy="658447"/>
              </a:xfrm>
              <a:custGeom>
                <a:rect b="b" l="l" r="r" t="t"/>
                <a:pathLst>
                  <a:path extrusionOk="0" h="22666" w="39060">
                    <a:moveTo>
                      <a:pt x="15287" y="1"/>
                    </a:moveTo>
                    <a:lnTo>
                      <a:pt x="103" y="8811"/>
                    </a:lnTo>
                    <a:lnTo>
                      <a:pt x="1" y="8862"/>
                    </a:lnTo>
                    <a:lnTo>
                      <a:pt x="23910" y="22666"/>
                    </a:lnTo>
                    <a:lnTo>
                      <a:pt x="24182" y="22512"/>
                    </a:lnTo>
                    <a:lnTo>
                      <a:pt x="39060" y="13872"/>
                    </a:lnTo>
                    <a:lnTo>
                      <a:pt x="16974" y="13872"/>
                    </a:lnTo>
                    <a:lnTo>
                      <a:pt x="16821" y="13855"/>
                    </a:lnTo>
                    <a:lnTo>
                      <a:pt x="16650" y="13838"/>
                    </a:lnTo>
                    <a:lnTo>
                      <a:pt x="16497" y="13787"/>
                    </a:lnTo>
                    <a:lnTo>
                      <a:pt x="16343" y="13736"/>
                    </a:lnTo>
                    <a:lnTo>
                      <a:pt x="16207" y="13668"/>
                    </a:lnTo>
                    <a:lnTo>
                      <a:pt x="16071" y="13583"/>
                    </a:lnTo>
                    <a:lnTo>
                      <a:pt x="15951" y="13497"/>
                    </a:lnTo>
                    <a:lnTo>
                      <a:pt x="15832" y="13395"/>
                    </a:lnTo>
                    <a:lnTo>
                      <a:pt x="15730" y="13276"/>
                    </a:lnTo>
                    <a:lnTo>
                      <a:pt x="15628" y="13157"/>
                    </a:lnTo>
                    <a:lnTo>
                      <a:pt x="15542" y="13020"/>
                    </a:lnTo>
                    <a:lnTo>
                      <a:pt x="15474" y="12884"/>
                    </a:lnTo>
                    <a:lnTo>
                      <a:pt x="15423" y="12730"/>
                    </a:lnTo>
                    <a:lnTo>
                      <a:pt x="15389" y="12577"/>
                    </a:lnTo>
                    <a:lnTo>
                      <a:pt x="15355" y="12407"/>
                    </a:lnTo>
                    <a:lnTo>
                      <a:pt x="15355" y="12236"/>
                    </a:lnTo>
                    <a:lnTo>
                      <a:pt x="152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7"/>
              <p:cNvSpPr/>
              <p:nvPr/>
            </p:nvSpPr>
            <p:spPr>
              <a:xfrm>
                <a:off x="5172500" y="3895433"/>
                <a:ext cx="694585" cy="416838"/>
              </a:xfrm>
              <a:custGeom>
                <a:rect b="b" l="l" r="r" t="t"/>
                <a:pathLst>
                  <a:path extrusionOk="0" h="14349" w="23910">
                    <a:moveTo>
                      <a:pt x="1" y="0"/>
                    </a:moveTo>
                    <a:lnTo>
                      <a:pt x="1" y="545"/>
                    </a:lnTo>
                    <a:lnTo>
                      <a:pt x="23910" y="14349"/>
                    </a:lnTo>
                    <a:lnTo>
                      <a:pt x="23910" y="13804"/>
                    </a:lnTo>
                    <a:lnTo>
                      <a:pt x="1" y="0"/>
                    </a:lnTo>
                    <a:close/>
                  </a:path>
                </a:pathLst>
              </a:custGeom>
              <a:solidFill>
                <a:srgbClr val="C8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7"/>
              <p:cNvSpPr/>
              <p:nvPr/>
            </p:nvSpPr>
            <p:spPr>
              <a:xfrm>
                <a:off x="5867082" y="4031566"/>
                <a:ext cx="452018" cy="280710"/>
              </a:xfrm>
              <a:custGeom>
                <a:rect b="b" l="l" r="r" t="t"/>
                <a:pathLst>
                  <a:path extrusionOk="0" h="9663" w="15560">
                    <a:moveTo>
                      <a:pt x="15543" y="0"/>
                    </a:moveTo>
                    <a:lnTo>
                      <a:pt x="15151" y="324"/>
                    </a:lnTo>
                    <a:lnTo>
                      <a:pt x="222" y="8998"/>
                    </a:lnTo>
                    <a:lnTo>
                      <a:pt x="1" y="9118"/>
                    </a:lnTo>
                    <a:lnTo>
                      <a:pt x="1" y="9663"/>
                    </a:lnTo>
                    <a:lnTo>
                      <a:pt x="222" y="9527"/>
                    </a:lnTo>
                    <a:lnTo>
                      <a:pt x="15560" y="614"/>
                    </a:lnTo>
                    <a:lnTo>
                      <a:pt x="15543" y="0"/>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7"/>
              <p:cNvSpPr/>
              <p:nvPr/>
            </p:nvSpPr>
            <p:spPr>
              <a:xfrm>
                <a:off x="5616574" y="3637984"/>
                <a:ext cx="695573" cy="403011"/>
              </a:xfrm>
              <a:custGeom>
                <a:rect b="b" l="l" r="r" t="t"/>
                <a:pathLst>
                  <a:path extrusionOk="0" h="13873" w="23944">
                    <a:moveTo>
                      <a:pt x="1" y="1"/>
                    </a:moveTo>
                    <a:lnTo>
                      <a:pt x="69" y="13054"/>
                    </a:lnTo>
                    <a:lnTo>
                      <a:pt x="86" y="13225"/>
                    </a:lnTo>
                    <a:lnTo>
                      <a:pt x="137" y="13378"/>
                    </a:lnTo>
                    <a:lnTo>
                      <a:pt x="205" y="13514"/>
                    </a:lnTo>
                    <a:lnTo>
                      <a:pt x="308" y="13634"/>
                    </a:lnTo>
                    <a:lnTo>
                      <a:pt x="427" y="13736"/>
                    </a:lnTo>
                    <a:lnTo>
                      <a:pt x="563" y="13804"/>
                    </a:lnTo>
                    <a:lnTo>
                      <a:pt x="717" y="13855"/>
                    </a:lnTo>
                    <a:lnTo>
                      <a:pt x="887" y="13872"/>
                    </a:lnTo>
                    <a:lnTo>
                      <a:pt x="23774" y="13872"/>
                    </a:lnTo>
                    <a:lnTo>
                      <a:pt x="23944" y="1377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7"/>
              <p:cNvSpPr/>
              <p:nvPr/>
            </p:nvSpPr>
            <p:spPr>
              <a:xfrm>
                <a:off x="5622530" y="3641441"/>
                <a:ext cx="696067" cy="393105"/>
              </a:xfrm>
              <a:custGeom>
                <a:rect b="b" l="l" r="r" t="t"/>
                <a:pathLst>
                  <a:path extrusionOk="0" h="13532" w="23961">
                    <a:moveTo>
                      <a:pt x="0" y="1"/>
                    </a:moveTo>
                    <a:lnTo>
                      <a:pt x="86" y="12935"/>
                    </a:lnTo>
                    <a:lnTo>
                      <a:pt x="86" y="13055"/>
                    </a:lnTo>
                    <a:lnTo>
                      <a:pt x="120" y="13174"/>
                    </a:lnTo>
                    <a:lnTo>
                      <a:pt x="188" y="13276"/>
                    </a:lnTo>
                    <a:lnTo>
                      <a:pt x="256" y="13361"/>
                    </a:lnTo>
                    <a:lnTo>
                      <a:pt x="341" y="13429"/>
                    </a:lnTo>
                    <a:lnTo>
                      <a:pt x="443" y="13481"/>
                    </a:lnTo>
                    <a:lnTo>
                      <a:pt x="563" y="13515"/>
                    </a:lnTo>
                    <a:lnTo>
                      <a:pt x="682" y="13532"/>
                    </a:lnTo>
                    <a:lnTo>
                      <a:pt x="8589" y="13532"/>
                    </a:lnTo>
                    <a:lnTo>
                      <a:pt x="23961" y="1342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7"/>
              <p:cNvSpPr/>
              <p:nvPr/>
            </p:nvSpPr>
            <p:spPr>
              <a:xfrm>
                <a:off x="5616574" y="3637984"/>
                <a:ext cx="702022" cy="403011"/>
              </a:xfrm>
              <a:custGeom>
                <a:rect b="b" l="l" r="r" t="t"/>
                <a:pathLst>
                  <a:path extrusionOk="0" h="13873" w="24166">
                    <a:moveTo>
                      <a:pt x="1" y="1"/>
                    </a:moveTo>
                    <a:lnTo>
                      <a:pt x="35" y="8811"/>
                    </a:lnTo>
                    <a:lnTo>
                      <a:pt x="69" y="13054"/>
                    </a:lnTo>
                    <a:lnTo>
                      <a:pt x="86" y="13225"/>
                    </a:lnTo>
                    <a:lnTo>
                      <a:pt x="137" y="13378"/>
                    </a:lnTo>
                    <a:lnTo>
                      <a:pt x="205" y="13514"/>
                    </a:lnTo>
                    <a:lnTo>
                      <a:pt x="308" y="13634"/>
                    </a:lnTo>
                    <a:lnTo>
                      <a:pt x="427" y="13736"/>
                    </a:lnTo>
                    <a:lnTo>
                      <a:pt x="563" y="13804"/>
                    </a:lnTo>
                    <a:lnTo>
                      <a:pt x="717" y="13855"/>
                    </a:lnTo>
                    <a:lnTo>
                      <a:pt x="887" y="13872"/>
                    </a:lnTo>
                    <a:lnTo>
                      <a:pt x="8794" y="13872"/>
                    </a:lnTo>
                    <a:lnTo>
                      <a:pt x="23944" y="13770"/>
                    </a:lnTo>
                    <a:lnTo>
                      <a:pt x="24166" y="13548"/>
                    </a:lnTo>
                    <a:lnTo>
                      <a:pt x="24166" y="13548"/>
                    </a:lnTo>
                    <a:lnTo>
                      <a:pt x="8794" y="13651"/>
                    </a:lnTo>
                    <a:lnTo>
                      <a:pt x="887" y="13651"/>
                    </a:lnTo>
                    <a:lnTo>
                      <a:pt x="768" y="13634"/>
                    </a:lnTo>
                    <a:lnTo>
                      <a:pt x="648" y="13600"/>
                    </a:lnTo>
                    <a:lnTo>
                      <a:pt x="546" y="13548"/>
                    </a:lnTo>
                    <a:lnTo>
                      <a:pt x="461" y="13480"/>
                    </a:lnTo>
                    <a:lnTo>
                      <a:pt x="393" y="13395"/>
                    </a:lnTo>
                    <a:lnTo>
                      <a:pt x="325" y="13293"/>
                    </a:lnTo>
                    <a:lnTo>
                      <a:pt x="291" y="13174"/>
                    </a:lnTo>
                    <a:lnTo>
                      <a:pt x="291" y="13054"/>
                    </a:lnTo>
                    <a:lnTo>
                      <a:pt x="205" y="120"/>
                    </a:lnTo>
                    <a:lnTo>
                      <a:pt x="1" y="1"/>
                    </a:lnTo>
                    <a:close/>
                  </a:path>
                </a:pathLst>
              </a:custGeom>
              <a:solidFill>
                <a:srgbClr val="E0E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7"/>
              <p:cNvSpPr/>
              <p:nvPr/>
            </p:nvSpPr>
            <p:spPr>
              <a:xfrm>
                <a:off x="5362116" y="2143372"/>
                <a:ext cx="211920" cy="100542"/>
              </a:xfrm>
              <a:custGeom>
                <a:rect b="b" l="l" r="r" t="t"/>
                <a:pathLst>
                  <a:path extrusionOk="0" h="3461" w="7295">
                    <a:moveTo>
                      <a:pt x="159" y="2550"/>
                    </a:moveTo>
                    <a:lnTo>
                      <a:pt x="103" y="2574"/>
                    </a:lnTo>
                    <a:lnTo>
                      <a:pt x="1" y="2642"/>
                    </a:lnTo>
                    <a:lnTo>
                      <a:pt x="159" y="2550"/>
                    </a:lnTo>
                    <a:close/>
                    <a:moveTo>
                      <a:pt x="1" y="2642"/>
                    </a:moveTo>
                    <a:lnTo>
                      <a:pt x="1" y="2642"/>
                    </a:lnTo>
                    <a:lnTo>
                      <a:pt x="1" y="2642"/>
                    </a:lnTo>
                    <a:close/>
                    <a:moveTo>
                      <a:pt x="4909" y="1"/>
                    </a:moveTo>
                    <a:lnTo>
                      <a:pt x="4772" y="18"/>
                    </a:lnTo>
                    <a:lnTo>
                      <a:pt x="4636" y="35"/>
                    </a:lnTo>
                    <a:lnTo>
                      <a:pt x="4517" y="69"/>
                    </a:lnTo>
                    <a:lnTo>
                      <a:pt x="4397" y="120"/>
                    </a:lnTo>
                    <a:lnTo>
                      <a:pt x="4278" y="171"/>
                    </a:lnTo>
                    <a:lnTo>
                      <a:pt x="4159" y="222"/>
                    </a:lnTo>
                    <a:lnTo>
                      <a:pt x="159" y="2550"/>
                    </a:lnTo>
                    <a:lnTo>
                      <a:pt x="159" y="2550"/>
                    </a:lnTo>
                    <a:lnTo>
                      <a:pt x="222" y="2523"/>
                    </a:lnTo>
                    <a:lnTo>
                      <a:pt x="358" y="2489"/>
                    </a:lnTo>
                    <a:lnTo>
                      <a:pt x="478" y="2455"/>
                    </a:lnTo>
                    <a:lnTo>
                      <a:pt x="614" y="2438"/>
                    </a:lnTo>
                    <a:lnTo>
                      <a:pt x="750" y="2421"/>
                    </a:lnTo>
                    <a:lnTo>
                      <a:pt x="1040" y="2438"/>
                    </a:lnTo>
                    <a:lnTo>
                      <a:pt x="1347" y="2472"/>
                    </a:lnTo>
                    <a:lnTo>
                      <a:pt x="1654" y="2557"/>
                    </a:lnTo>
                    <a:lnTo>
                      <a:pt x="1994" y="2693"/>
                    </a:lnTo>
                    <a:lnTo>
                      <a:pt x="2318" y="2864"/>
                    </a:lnTo>
                    <a:lnTo>
                      <a:pt x="2540" y="3000"/>
                    </a:lnTo>
                    <a:lnTo>
                      <a:pt x="2744" y="3136"/>
                    </a:lnTo>
                    <a:lnTo>
                      <a:pt x="2932" y="3290"/>
                    </a:lnTo>
                    <a:lnTo>
                      <a:pt x="3136" y="3460"/>
                    </a:lnTo>
                    <a:lnTo>
                      <a:pt x="7294" y="1040"/>
                    </a:lnTo>
                    <a:lnTo>
                      <a:pt x="7090" y="870"/>
                    </a:lnTo>
                    <a:lnTo>
                      <a:pt x="6902" y="716"/>
                    </a:lnTo>
                    <a:lnTo>
                      <a:pt x="6698" y="580"/>
                    </a:lnTo>
                    <a:lnTo>
                      <a:pt x="6493" y="461"/>
                    </a:lnTo>
                    <a:lnTo>
                      <a:pt x="6153" y="273"/>
                    </a:lnTo>
                    <a:lnTo>
                      <a:pt x="5829" y="154"/>
                    </a:lnTo>
                    <a:lnTo>
                      <a:pt x="5505" y="52"/>
                    </a:lnTo>
                    <a:lnTo>
                      <a:pt x="5198" y="18"/>
                    </a:lnTo>
                    <a:lnTo>
                      <a:pt x="4909"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7"/>
              <p:cNvSpPr/>
              <p:nvPr/>
            </p:nvSpPr>
            <p:spPr>
              <a:xfrm>
                <a:off x="5591329" y="2381008"/>
                <a:ext cx="120819" cy="157945"/>
              </a:xfrm>
              <a:custGeom>
                <a:rect b="b" l="l" r="r" t="t"/>
                <a:pathLst>
                  <a:path extrusionOk="0" h="5437" w="4159">
                    <a:moveTo>
                      <a:pt x="4159" y="0"/>
                    </a:moveTo>
                    <a:lnTo>
                      <a:pt x="1" y="2420"/>
                    </a:lnTo>
                    <a:lnTo>
                      <a:pt x="1" y="5437"/>
                    </a:lnTo>
                    <a:lnTo>
                      <a:pt x="4159" y="3017"/>
                    </a:lnTo>
                    <a:lnTo>
                      <a:pt x="4159"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7"/>
              <p:cNvSpPr/>
              <p:nvPr/>
            </p:nvSpPr>
            <p:spPr>
              <a:xfrm>
                <a:off x="5714622" y="2452299"/>
                <a:ext cx="142577" cy="79742"/>
              </a:xfrm>
              <a:custGeom>
                <a:rect b="b" l="l" r="r" t="t"/>
                <a:pathLst>
                  <a:path extrusionOk="0" h="2745" w="4908">
                    <a:moveTo>
                      <a:pt x="4175" y="0"/>
                    </a:moveTo>
                    <a:lnTo>
                      <a:pt x="0" y="2420"/>
                    </a:lnTo>
                    <a:lnTo>
                      <a:pt x="511" y="2710"/>
                    </a:lnTo>
                    <a:lnTo>
                      <a:pt x="579" y="2744"/>
                    </a:lnTo>
                    <a:lnTo>
                      <a:pt x="699" y="2744"/>
                    </a:lnTo>
                    <a:lnTo>
                      <a:pt x="750" y="2727"/>
                    </a:lnTo>
                    <a:lnTo>
                      <a:pt x="4908" y="307"/>
                    </a:lnTo>
                    <a:lnTo>
                      <a:pt x="4908" y="307"/>
                    </a:lnTo>
                    <a:lnTo>
                      <a:pt x="4857" y="324"/>
                    </a:lnTo>
                    <a:lnTo>
                      <a:pt x="4806" y="341"/>
                    </a:lnTo>
                    <a:lnTo>
                      <a:pt x="4738" y="324"/>
                    </a:lnTo>
                    <a:lnTo>
                      <a:pt x="4669" y="290"/>
                    </a:lnTo>
                    <a:lnTo>
                      <a:pt x="4175"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7"/>
              <p:cNvSpPr/>
              <p:nvPr/>
            </p:nvSpPr>
            <p:spPr>
              <a:xfrm>
                <a:off x="5566577" y="2291909"/>
                <a:ext cx="200038" cy="159426"/>
              </a:xfrm>
              <a:custGeom>
                <a:rect b="b" l="l" r="r" t="t"/>
                <a:pathLst>
                  <a:path extrusionOk="0" h="5488" w="6886">
                    <a:moveTo>
                      <a:pt x="6885" y="0"/>
                    </a:moveTo>
                    <a:lnTo>
                      <a:pt x="2727" y="2420"/>
                    </a:lnTo>
                    <a:lnTo>
                      <a:pt x="86" y="4380"/>
                    </a:lnTo>
                    <a:lnTo>
                      <a:pt x="52" y="4414"/>
                    </a:lnTo>
                    <a:lnTo>
                      <a:pt x="35" y="4448"/>
                    </a:lnTo>
                    <a:lnTo>
                      <a:pt x="1" y="4550"/>
                    </a:lnTo>
                    <a:lnTo>
                      <a:pt x="18" y="4652"/>
                    </a:lnTo>
                    <a:lnTo>
                      <a:pt x="35" y="4772"/>
                    </a:lnTo>
                    <a:lnTo>
                      <a:pt x="86" y="4891"/>
                    </a:lnTo>
                    <a:lnTo>
                      <a:pt x="154" y="5010"/>
                    </a:lnTo>
                    <a:lnTo>
                      <a:pt x="239" y="5112"/>
                    </a:lnTo>
                    <a:lnTo>
                      <a:pt x="359" y="5198"/>
                    </a:lnTo>
                    <a:lnTo>
                      <a:pt x="853" y="5487"/>
                    </a:lnTo>
                    <a:lnTo>
                      <a:pt x="5011" y="3067"/>
                    </a:lnTo>
                    <a:lnTo>
                      <a:pt x="4517" y="2778"/>
                    </a:lnTo>
                    <a:lnTo>
                      <a:pt x="4414" y="2693"/>
                    </a:lnTo>
                    <a:lnTo>
                      <a:pt x="4312" y="2590"/>
                    </a:lnTo>
                    <a:lnTo>
                      <a:pt x="4244" y="2488"/>
                    </a:lnTo>
                    <a:lnTo>
                      <a:pt x="4193" y="2352"/>
                    </a:lnTo>
                    <a:lnTo>
                      <a:pt x="4176" y="2232"/>
                    </a:lnTo>
                    <a:lnTo>
                      <a:pt x="4176" y="2130"/>
                    </a:lnTo>
                    <a:lnTo>
                      <a:pt x="4193" y="2028"/>
                    </a:lnTo>
                    <a:lnTo>
                      <a:pt x="4210" y="1994"/>
                    </a:lnTo>
                    <a:lnTo>
                      <a:pt x="4244" y="1960"/>
                    </a:lnTo>
                    <a:lnTo>
                      <a:pt x="6885"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7"/>
              <p:cNvSpPr/>
              <p:nvPr/>
            </p:nvSpPr>
            <p:spPr>
              <a:xfrm>
                <a:off x="5645800" y="2291909"/>
                <a:ext cx="121313" cy="70301"/>
              </a:xfrm>
              <a:custGeom>
                <a:rect b="b" l="l" r="r" t="t"/>
                <a:pathLst>
                  <a:path extrusionOk="0" h="2420" w="4176">
                    <a:moveTo>
                      <a:pt x="4158" y="0"/>
                    </a:moveTo>
                    <a:lnTo>
                      <a:pt x="0" y="2420"/>
                    </a:lnTo>
                    <a:lnTo>
                      <a:pt x="17" y="2420"/>
                    </a:lnTo>
                    <a:lnTo>
                      <a:pt x="41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7"/>
              <p:cNvSpPr/>
              <p:nvPr/>
            </p:nvSpPr>
            <p:spPr>
              <a:xfrm>
                <a:off x="5505193" y="2033966"/>
                <a:ext cx="422794" cy="349036"/>
              </a:xfrm>
              <a:custGeom>
                <a:rect b="b" l="l" r="r" t="t"/>
                <a:pathLst>
                  <a:path extrusionOk="0" h="12015" w="14554">
                    <a:moveTo>
                      <a:pt x="5607" y="0"/>
                    </a:moveTo>
                    <a:lnTo>
                      <a:pt x="5352" y="35"/>
                    </a:lnTo>
                    <a:lnTo>
                      <a:pt x="5096" y="69"/>
                    </a:lnTo>
                    <a:lnTo>
                      <a:pt x="4840" y="137"/>
                    </a:lnTo>
                    <a:lnTo>
                      <a:pt x="4602" y="205"/>
                    </a:lnTo>
                    <a:lnTo>
                      <a:pt x="4380" y="307"/>
                    </a:lnTo>
                    <a:lnTo>
                      <a:pt x="4159" y="427"/>
                    </a:lnTo>
                    <a:lnTo>
                      <a:pt x="1" y="2846"/>
                    </a:lnTo>
                    <a:lnTo>
                      <a:pt x="222" y="2727"/>
                    </a:lnTo>
                    <a:lnTo>
                      <a:pt x="444" y="2625"/>
                    </a:lnTo>
                    <a:lnTo>
                      <a:pt x="682" y="2557"/>
                    </a:lnTo>
                    <a:lnTo>
                      <a:pt x="938" y="2489"/>
                    </a:lnTo>
                    <a:lnTo>
                      <a:pt x="1176" y="2454"/>
                    </a:lnTo>
                    <a:lnTo>
                      <a:pt x="1449" y="2420"/>
                    </a:lnTo>
                    <a:lnTo>
                      <a:pt x="1722" y="2420"/>
                    </a:lnTo>
                    <a:lnTo>
                      <a:pt x="1994" y="2437"/>
                    </a:lnTo>
                    <a:lnTo>
                      <a:pt x="2267" y="2471"/>
                    </a:lnTo>
                    <a:lnTo>
                      <a:pt x="2557" y="2523"/>
                    </a:lnTo>
                    <a:lnTo>
                      <a:pt x="2864" y="2591"/>
                    </a:lnTo>
                    <a:lnTo>
                      <a:pt x="3170" y="2693"/>
                    </a:lnTo>
                    <a:lnTo>
                      <a:pt x="3477" y="2812"/>
                    </a:lnTo>
                    <a:lnTo>
                      <a:pt x="3784" y="2949"/>
                    </a:lnTo>
                    <a:lnTo>
                      <a:pt x="4108" y="3102"/>
                    </a:lnTo>
                    <a:lnTo>
                      <a:pt x="4414" y="3272"/>
                    </a:lnTo>
                    <a:lnTo>
                      <a:pt x="4687" y="3426"/>
                    </a:lnTo>
                    <a:lnTo>
                      <a:pt x="4960" y="3613"/>
                    </a:lnTo>
                    <a:lnTo>
                      <a:pt x="5215" y="3784"/>
                    </a:lnTo>
                    <a:lnTo>
                      <a:pt x="5471" y="3988"/>
                    </a:lnTo>
                    <a:lnTo>
                      <a:pt x="5982" y="4397"/>
                    </a:lnTo>
                    <a:lnTo>
                      <a:pt x="6476" y="4857"/>
                    </a:lnTo>
                    <a:lnTo>
                      <a:pt x="6936" y="5334"/>
                    </a:lnTo>
                    <a:lnTo>
                      <a:pt x="7397" y="5863"/>
                    </a:lnTo>
                    <a:lnTo>
                      <a:pt x="7823" y="6408"/>
                    </a:lnTo>
                    <a:lnTo>
                      <a:pt x="8232" y="6970"/>
                    </a:lnTo>
                    <a:lnTo>
                      <a:pt x="8606" y="7567"/>
                    </a:lnTo>
                    <a:lnTo>
                      <a:pt x="8964" y="8163"/>
                    </a:lnTo>
                    <a:lnTo>
                      <a:pt x="9288" y="8794"/>
                    </a:lnTo>
                    <a:lnTo>
                      <a:pt x="9578" y="9424"/>
                    </a:lnTo>
                    <a:lnTo>
                      <a:pt x="9833" y="10072"/>
                    </a:lnTo>
                    <a:lnTo>
                      <a:pt x="10055" y="10720"/>
                    </a:lnTo>
                    <a:lnTo>
                      <a:pt x="10242" y="11367"/>
                    </a:lnTo>
                    <a:lnTo>
                      <a:pt x="10396" y="12015"/>
                    </a:lnTo>
                    <a:lnTo>
                      <a:pt x="14554" y="9595"/>
                    </a:lnTo>
                    <a:lnTo>
                      <a:pt x="14401" y="8947"/>
                    </a:lnTo>
                    <a:lnTo>
                      <a:pt x="14213" y="8300"/>
                    </a:lnTo>
                    <a:lnTo>
                      <a:pt x="13992" y="7652"/>
                    </a:lnTo>
                    <a:lnTo>
                      <a:pt x="13736" y="7004"/>
                    </a:lnTo>
                    <a:lnTo>
                      <a:pt x="13446" y="6374"/>
                    </a:lnTo>
                    <a:lnTo>
                      <a:pt x="13122" y="5760"/>
                    </a:lnTo>
                    <a:lnTo>
                      <a:pt x="12765" y="5147"/>
                    </a:lnTo>
                    <a:lnTo>
                      <a:pt x="12390" y="4551"/>
                    </a:lnTo>
                    <a:lnTo>
                      <a:pt x="11981" y="3988"/>
                    </a:lnTo>
                    <a:lnTo>
                      <a:pt x="11555" y="3443"/>
                    </a:lnTo>
                    <a:lnTo>
                      <a:pt x="11095" y="2915"/>
                    </a:lnTo>
                    <a:lnTo>
                      <a:pt x="10634" y="2437"/>
                    </a:lnTo>
                    <a:lnTo>
                      <a:pt x="10140" y="1977"/>
                    </a:lnTo>
                    <a:lnTo>
                      <a:pt x="9629" y="1568"/>
                    </a:lnTo>
                    <a:lnTo>
                      <a:pt x="9373" y="1364"/>
                    </a:lnTo>
                    <a:lnTo>
                      <a:pt x="9118" y="1193"/>
                    </a:lnTo>
                    <a:lnTo>
                      <a:pt x="8845" y="1023"/>
                    </a:lnTo>
                    <a:lnTo>
                      <a:pt x="8572" y="853"/>
                    </a:lnTo>
                    <a:lnTo>
                      <a:pt x="8266" y="682"/>
                    </a:lnTo>
                    <a:lnTo>
                      <a:pt x="7942" y="529"/>
                    </a:lnTo>
                    <a:lnTo>
                      <a:pt x="7635" y="392"/>
                    </a:lnTo>
                    <a:lnTo>
                      <a:pt x="7328" y="273"/>
                    </a:lnTo>
                    <a:lnTo>
                      <a:pt x="7022" y="188"/>
                    </a:lnTo>
                    <a:lnTo>
                      <a:pt x="6732" y="103"/>
                    </a:lnTo>
                    <a:lnTo>
                      <a:pt x="6442" y="52"/>
                    </a:lnTo>
                    <a:lnTo>
                      <a:pt x="6152" y="18"/>
                    </a:lnTo>
                    <a:lnTo>
                      <a:pt x="5880" y="0"/>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7"/>
              <p:cNvSpPr/>
              <p:nvPr/>
            </p:nvSpPr>
            <p:spPr>
              <a:xfrm>
                <a:off x="5807178" y="2312681"/>
                <a:ext cx="271821" cy="270339"/>
              </a:xfrm>
              <a:custGeom>
                <a:rect b="b" l="l" r="r" t="t"/>
                <a:pathLst>
                  <a:path extrusionOk="0" h="9306" w="9357">
                    <a:moveTo>
                      <a:pt x="4159" y="1"/>
                    </a:moveTo>
                    <a:lnTo>
                      <a:pt x="1" y="2421"/>
                    </a:lnTo>
                    <a:lnTo>
                      <a:pt x="256" y="2506"/>
                    </a:lnTo>
                    <a:lnTo>
                      <a:pt x="512" y="2608"/>
                    </a:lnTo>
                    <a:lnTo>
                      <a:pt x="768" y="2727"/>
                    </a:lnTo>
                    <a:lnTo>
                      <a:pt x="1023" y="2864"/>
                    </a:lnTo>
                    <a:lnTo>
                      <a:pt x="1415" y="3119"/>
                    </a:lnTo>
                    <a:lnTo>
                      <a:pt x="1790" y="3392"/>
                    </a:lnTo>
                    <a:lnTo>
                      <a:pt x="2148" y="3699"/>
                    </a:lnTo>
                    <a:lnTo>
                      <a:pt x="2506" y="4040"/>
                    </a:lnTo>
                    <a:lnTo>
                      <a:pt x="2847" y="4397"/>
                    </a:lnTo>
                    <a:lnTo>
                      <a:pt x="3171" y="4772"/>
                    </a:lnTo>
                    <a:lnTo>
                      <a:pt x="3477" y="5181"/>
                    </a:lnTo>
                    <a:lnTo>
                      <a:pt x="3767" y="5607"/>
                    </a:lnTo>
                    <a:lnTo>
                      <a:pt x="4023" y="6050"/>
                    </a:lnTo>
                    <a:lnTo>
                      <a:pt x="4278" y="6494"/>
                    </a:lnTo>
                    <a:lnTo>
                      <a:pt x="4500" y="6954"/>
                    </a:lnTo>
                    <a:lnTo>
                      <a:pt x="4687" y="7414"/>
                    </a:lnTo>
                    <a:lnTo>
                      <a:pt x="4858" y="7891"/>
                    </a:lnTo>
                    <a:lnTo>
                      <a:pt x="5011" y="8368"/>
                    </a:lnTo>
                    <a:lnTo>
                      <a:pt x="5113" y="8845"/>
                    </a:lnTo>
                    <a:lnTo>
                      <a:pt x="5198" y="9305"/>
                    </a:lnTo>
                    <a:lnTo>
                      <a:pt x="9357" y="6886"/>
                    </a:lnTo>
                    <a:lnTo>
                      <a:pt x="9271" y="6425"/>
                    </a:lnTo>
                    <a:lnTo>
                      <a:pt x="9169" y="5948"/>
                    </a:lnTo>
                    <a:lnTo>
                      <a:pt x="9016" y="5471"/>
                    </a:lnTo>
                    <a:lnTo>
                      <a:pt x="8845" y="4994"/>
                    </a:lnTo>
                    <a:lnTo>
                      <a:pt x="8658" y="4534"/>
                    </a:lnTo>
                    <a:lnTo>
                      <a:pt x="8436" y="4074"/>
                    </a:lnTo>
                    <a:lnTo>
                      <a:pt x="8198" y="3631"/>
                    </a:lnTo>
                    <a:lnTo>
                      <a:pt x="7925" y="3188"/>
                    </a:lnTo>
                    <a:lnTo>
                      <a:pt x="7635" y="2761"/>
                    </a:lnTo>
                    <a:lnTo>
                      <a:pt x="7329" y="2352"/>
                    </a:lnTo>
                    <a:lnTo>
                      <a:pt x="7005" y="1978"/>
                    </a:lnTo>
                    <a:lnTo>
                      <a:pt x="6664" y="1620"/>
                    </a:lnTo>
                    <a:lnTo>
                      <a:pt x="6323" y="1279"/>
                    </a:lnTo>
                    <a:lnTo>
                      <a:pt x="5948" y="972"/>
                    </a:lnTo>
                    <a:lnTo>
                      <a:pt x="5573" y="699"/>
                    </a:lnTo>
                    <a:lnTo>
                      <a:pt x="5181" y="444"/>
                    </a:lnTo>
                    <a:lnTo>
                      <a:pt x="4926" y="308"/>
                    </a:lnTo>
                    <a:lnTo>
                      <a:pt x="4670" y="188"/>
                    </a:lnTo>
                    <a:lnTo>
                      <a:pt x="4415" y="86"/>
                    </a:lnTo>
                    <a:lnTo>
                      <a:pt x="4159"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7"/>
              <p:cNvSpPr/>
              <p:nvPr/>
            </p:nvSpPr>
            <p:spPr>
              <a:xfrm>
                <a:off x="5958186" y="2512696"/>
                <a:ext cx="207446" cy="251021"/>
              </a:xfrm>
              <a:custGeom>
                <a:rect b="b" l="l" r="r" t="t"/>
                <a:pathLst>
                  <a:path extrusionOk="0" h="8641" w="7141">
                    <a:moveTo>
                      <a:pt x="4159" y="1"/>
                    </a:moveTo>
                    <a:lnTo>
                      <a:pt x="0" y="2420"/>
                    </a:lnTo>
                    <a:lnTo>
                      <a:pt x="222" y="2523"/>
                    </a:lnTo>
                    <a:lnTo>
                      <a:pt x="461" y="2642"/>
                    </a:lnTo>
                    <a:lnTo>
                      <a:pt x="716" y="2812"/>
                    </a:lnTo>
                    <a:lnTo>
                      <a:pt x="972" y="3000"/>
                    </a:lnTo>
                    <a:lnTo>
                      <a:pt x="1210" y="3204"/>
                    </a:lnTo>
                    <a:lnTo>
                      <a:pt x="1449" y="3443"/>
                    </a:lnTo>
                    <a:lnTo>
                      <a:pt x="1670" y="3681"/>
                    </a:lnTo>
                    <a:lnTo>
                      <a:pt x="1875" y="3954"/>
                    </a:lnTo>
                    <a:lnTo>
                      <a:pt x="2062" y="4227"/>
                    </a:lnTo>
                    <a:lnTo>
                      <a:pt x="2250" y="4534"/>
                    </a:lnTo>
                    <a:lnTo>
                      <a:pt x="2420" y="4823"/>
                    </a:lnTo>
                    <a:lnTo>
                      <a:pt x="2557" y="5130"/>
                    </a:lnTo>
                    <a:lnTo>
                      <a:pt x="2676" y="5454"/>
                    </a:lnTo>
                    <a:lnTo>
                      <a:pt x="2795" y="5760"/>
                    </a:lnTo>
                    <a:lnTo>
                      <a:pt x="2880" y="6084"/>
                    </a:lnTo>
                    <a:lnTo>
                      <a:pt x="2932" y="6391"/>
                    </a:lnTo>
                    <a:lnTo>
                      <a:pt x="2966" y="6715"/>
                    </a:lnTo>
                    <a:lnTo>
                      <a:pt x="2983" y="7005"/>
                    </a:lnTo>
                    <a:lnTo>
                      <a:pt x="2966" y="7294"/>
                    </a:lnTo>
                    <a:lnTo>
                      <a:pt x="2932" y="7567"/>
                    </a:lnTo>
                    <a:lnTo>
                      <a:pt x="2863" y="7805"/>
                    </a:lnTo>
                    <a:lnTo>
                      <a:pt x="2778" y="8027"/>
                    </a:lnTo>
                    <a:lnTo>
                      <a:pt x="2676" y="8214"/>
                    </a:lnTo>
                    <a:lnTo>
                      <a:pt x="2557" y="8385"/>
                    </a:lnTo>
                    <a:lnTo>
                      <a:pt x="2403" y="8521"/>
                    </a:lnTo>
                    <a:lnTo>
                      <a:pt x="2250" y="8640"/>
                    </a:lnTo>
                    <a:lnTo>
                      <a:pt x="6408" y="6221"/>
                    </a:lnTo>
                    <a:lnTo>
                      <a:pt x="6561" y="6101"/>
                    </a:lnTo>
                    <a:lnTo>
                      <a:pt x="6715" y="5965"/>
                    </a:lnTo>
                    <a:lnTo>
                      <a:pt x="6834" y="5795"/>
                    </a:lnTo>
                    <a:lnTo>
                      <a:pt x="6953" y="5607"/>
                    </a:lnTo>
                    <a:lnTo>
                      <a:pt x="7039" y="5386"/>
                    </a:lnTo>
                    <a:lnTo>
                      <a:pt x="7090" y="5147"/>
                    </a:lnTo>
                    <a:lnTo>
                      <a:pt x="7124" y="4874"/>
                    </a:lnTo>
                    <a:lnTo>
                      <a:pt x="7141" y="4602"/>
                    </a:lnTo>
                    <a:lnTo>
                      <a:pt x="7141" y="4295"/>
                    </a:lnTo>
                    <a:lnTo>
                      <a:pt x="7090" y="3971"/>
                    </a:lnTo>
                    <a:lnTo>
                      <a:pt x="7039" y="3664"/>
                    </a:lnTo>
                    <a:lnTo>
                      <a:pt x="6953" y="3341"/>
                    </a:lnTo>
                    <a:lnTo>
                      <a:pt x="6851" y="3034"/>
                    </a:lnTo>
                    <a:lnTo>
                      <a:pt x="6715" y="2710"/>
                    </a:lnTo>
                    <a:lnTo>
                      <a:pt x="6578" y="2403"/>
                    </a:lnTo>
                    <a:lnTo>
                      <a:pt x="6408" y="2114"/>
                    </a:lnTo>
                    <a:lnTo>
                      <a:pt x="6238" y="1824"/>
                    </a:lnTo>
                    <a:lnTo>
                      <a:pt x="6033" y="1534"/>
                    </a:lnTo>
                    <a:lnTo>
                      <a:pt x="5829" y="1279"/>
                    </a:lnTo>
                    <a:lnTo>
                      <a:pt x="5607" y="1023"/>
                    </a:lnTo>
                    <a:lnTo>
                      <a:pt x="5368" y="784"/>
                    </a:lnTo>
                    <a:lnTo>
                      <a:pt x="5130" y="580"/>
                    </a:lnTo>
                    <a:lnTo>
                      <a:pt x="4874" y="392"/>
                    </a:lnTo>
                    <a:lnTo>
                      <a:pt x="4619" y="222"/>
                    </a:lnTo>
                    <a:lnTo>
                      <a:pt x="4397" y="103"/>
                    </a:lnTo>
                    <a:lnTo>
                      <a:pt x="4159"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7"/>
              <p:cNvSpPr/>
              <p:nvPr/>
            </p:nvSpPr>
            <p:spPr>
              <a:xfrm>
                <a:off x="5334401" y="2104269"/>
                <a:ext cx="710418" cy="664374"/>
              </a:xfrm>
              <a:custGeom>
                <a:rect b="b" l="l" r="r" t="t"/>
                <a:pathLst>
                  <a:path extrusionOk="0" h="22870" w="24455">
                    <a:moveTo>
                      <a:pt x="7345" y="0"/>
                    </a:moveTo>
                    <a:lnTo>
                      <a:pt x="7072" y="34"/>
                    </a:lnTo>
                    <a:lnTo>
                      <a:pt x="6834" y="69"/>
                    </a:lnTo>
                    <a:lnTo>
                      <a:pt x="6578" y="120"/>
                    </a:lnTo>
                    <a:lnTo>
                      <a:pt x="6357" y="205"/>
                    </a:lnTo>
                    <a:lnTo>
                      <a:pt x="6118" y="290"/>
                    </a:lnTo>
                    <a:lnTo>
                      <a:pt x="5914" y="409"/>
                    </a:lnTo>
                    <a:lnTo>
                      <a:pt x="5709" y="529"/>
                    </a:lnTo>
                    <a:lnTo>
                      <a:pt x="5505" y="682"/>
                    </a:lnTo>
                    <a:lnTo>
                      <a:pt x="5317" y="852"/>
                    </a:lnTo>
                    <a:lnTo>
                      <a:pt x="5147" y="1023"/>
                    </a:lnTo>
                    <a:lnTo>
                      <a:pt x="4993" y="1227"/>
                    </a:lnTo>
                    <a:lnTo>
                      <a:pt x="4840" y="1432"/>
                    </a:lnTo>
                    <a:lnTo>
                      <a:pt x="4704" y="1653"/>
                    </a:lnTo>
                    <a:lnTo>
                      <a:pt x="4567" y="1909"/>
                    </a:lnTo>
                    <a:lnTo>
                      <a:pt x="4465" y="2165"/>
                    </a:lnTo>
                    <a:lnTo>
                      <a:pt x="4363" y="2437"/>
                    </a:lnTo>
                    <a:lnTo>
                      <a:pt x="4278" y="2727"/>
                    </a:lnTo>
                    <a:lnTo>
                      <a:pt x="4209" y="3034"/>
                    </a:lnTo>
                    <a:lnTo>
                      <a:pt x="4158" y="3358"/>
                    </a:lnTo>
                    <a:lnTo>
                      <a:pt x="4107" y="3681"/>
                    </a:lnTo>
                    <a:lnTo>
                      <a:pt x="4090" y="4039"/>
                    </a:lnTo>
                    <a:lnTo>
                      <a:pt x="4073" y="4397"/>
                    </a:lnTo>
                    <a:lnTo>
                      <a:pt x="4090" y="4806"/>
                    </a:lnTo>
                    <a:lnTo>
                      <a:pt x="4090" y="4806"/>
                    </a:lnTo>
                    <a:lnTo>
                      <a:pt x="3886" y="4636"/>
                    </a:lnTo>
                    <a:lnTo>
                      <a:pt x="3698" y="4482"/>
                    </a:lnTo>
                    <a:lnTo>
                      <a:pt x="3494" y="4346"/>
                    </a:lnTo>
                    <a:lnTo>
                      <a:pt x="3272" y="4210"/>
                    </a:lnTo>
                    <a:lnTo>
                      <a:pt x="2948" y="4039"/>
                    </a:lnTo>
                    <a:lnTo>
                      <a:pt x="2625" y="3920"/>
                    </a:lnTo>
                    <a:lnTo>
                      <a:pt x="2301" y="3818"/>
                    </a:lnTo>
                    <a:lnTo>
                      <a:pt x="2011" y="3784"/>
                    </a:lnTo>
                    <a:lnTo>
                      <a:pt x="1721" y="3767"/>
                    </a:lnTo>
                    <a:lnTo>
                      <a:pt x="1449" y="3801"/>
                    </a:lnTo>
                    <a:lnTo>
                      <a:pt x="1312" y="3835"/>
                    </a:lnTo>
                    <a:lnTo>
                      <a:pt x="1193" y="3869"/>
                    </a:lnTo>
                    <a:lnTo>
                      <a:pt x="1074" y="3920"/>
                    </a:lnTo>
                    <a:lnTo>
                      <a:pt x="955" y="3988"/>
                    </a:lnTo>
                    <a:lnTo>
                      <a:pt x="852" y="4056"/>
                    </a:lnTo>
                    <a:lnTo>
                      <a:pt x="750" y="4124"/>
                    </a:lnTo>
                    <a:lnTo>
                      <a:pt x="648" y="4210"/>
                    </a:lnTo>
                    <a:lnTo>
                      <a:pt x="563" y="4312"/>
                    </a:lnTo>
                    <a:lnTo>
                      <a:pt x="477" y="4414"/>
                    </a:lnTo>
                    <a:lnTo>
                      <a:pt x="392" y="4516"/>
                    </a:lnTo>
                    <a:lnTo>
                      <a:pt x="256" y="4772"/>
                    </a:lnTo>
                    <a:lnTo>
                      <a:pt x="154" y="5045"/>
                    </a:lnTo>
                    <a:lnTo>
                      <a:pt x="68" y="5368"/>
                    </a:lnTo>
                    <a:lnTo>
                      <a:pt x="17" y="5709"/>
                    </a:lnTo>
                    <a:lnTo>
                      <a:pt x="0" y="6084"/>
                    </a:lnTo>
                    <a:lnTo>
                      <a:pt x="17" y="6476"/>
                    </a:lnTo>
                    <a:lnTo>
                      <a:pt x="51" y="6885"/>
                    </a:lnTo>
                    <a:lnTo>
                      <a:pt x="137" y="7294"/>
                    </a:lnTo>
                    <a:lnTo>
                      <a:pt x="256" y="7703"/>
                    </a:lnTo>
                    <a:lnTo>
                      <a:pt x="392" y="8112"/>
                    </a:lnTo>
                    <a:lnTo>
                      <a:pt x="546" y="8504"/>
                    </a:lnTo>
                    <a:lnTo>
                      <a:pt x="733" y="8913"/>
                    </a:lnTo>
                    <a:lnTo>
                      <a:pt x="955" y="9305"/>
                    </a:lnTo>
                    <a:lnTo>
                      <a:pt x="1176" y="9680"/>
                    </a:lnTo>
                    <a:lnTo>
                      <a:pt x="1432" y="10038"/>
                    </a:lnTo>
                    <a:lnTo>
                      <a:pt x="1704" y="10379"/>
                    </a:lnTo>
                    <a:lnTo>
                      <a:pt x="1977" y="10702"/>
                    </a:lnTo>
                    <a:lnTo>
                      <a:pt x="2284" y="11009"/>
                    </a:lnTo>
                    <a:lnTo>
                      <a:pt x="2608" y="11282"/>
                    </a:lnTo>
                    <a:lnTo>
                      <a:pt x="2931" y="11520"/>
                    </a:lnTo>
                    <a:lnTo>
                      <a:pt x="3255" y="11742"/>
                    </a:lnTo>
                    <a:lnTo>
                      <a:pt x="7124" y="13974"/>
                    </a:lnTo>
                    <a:lnTo>
                      <a:pt x="8845" y="14963"/>
                    </a:lnTo>
                    <a:lnTo>
                      <a:pt x="8845" y="11946"/>
                    </a:lnTo>
                    <a:lnTo>
                      <a:pt x="8351" y="11657"/>
                    </a:lnTo>
                    <a:lnTo>
                      <a:pt x="8231" y="11571"/>
                    </a:lnTo>
                    <a:lnTo>
                      <a:pt x="8146" y="11469"/>
                    </a:lnTo>
                    <a:lnTo>
                      <a:pt x="8078" y="11350"/>
                    </a:lnTo>
                    <a:lnTo>
                      <a:pt x="8027" y="11231"/>
                    </a:lnTo>
                    <a:lnTo>
                      <a:pt x="8010" y="11111"/>
                    </a:lnTo>
                    <a:lnTo>
                      <a:pt x="7993" y="11009"/>
                    </a:lnTo>
                    <a:lnTo>
                      <a:pt x="8027" y="10907"/>
                    </a:lnTo>
                    <a:lnTo>
                      <a:pt x="8044" y="10873"/>
                    </a:lnTo>
                    <a:lnTo>
                      <a:pt x="8078" y="10839"/>
                    </a:lnTo>
                    <a:lnTo>
                      <a:pt x="10719" y="8879"/>
                    </a:lnTo>
                    <a:lnTo>
                      <a:pt x="10770" y="8862"/>
                    </a:lnTo>
                    <a:lnTo>
                      <a:pt x="10839" y="8845"/>
                    </a:lnTo>
                    <a:lnTo>
                      <a:pt x="10907" y="8862"/>
                    </a:lnTo>
                    <a:lnTo>
                      <a:pt x="10975" y="8896"/>
                    </a:lnTo>
                    <a:lnTo>
                      <a:pt x="11060" y="8947"/>
                    </a:lnTo>
                    <a:lnTo>
                      <a:pt x="11128" y="9015"/>
                    </a:lnTo>
                    <a:lnTo>
                      <a:pt x="11179" y="9100"/>
                    </a:lnTo>
                    <a:lnTo>
                      <a:pt x="11248" y="9186"/>
                    </a:lnTo>
                    <a:lnTo>
                      <a:pt x="13855" y="14179"/>
                    </a:lnTo>
                    <a:lnTo>
                      <a:pt x="13923" y="14315"/>
                    </a:lnTo>
                    <a:lnTo>
                      <a:pt x="13940" y="14434"/>
                    </a:lnTo>
                    <a:lnTo>
                      <a:pt x="13940" y="14537"/>
                    </a:lnTo>
                    <a:lnTo>
                      <a:pt x="13906" y="14639"/>
                    </a:lnTo>
                    <a:lnTo>
                      <a:pt x="13855" y="14690"/>
                    </a:lnTo>
                    <a:lnTo>
                      <a:pt x="13787" y="14724"/>
                    </a:lnTo>
                    <a:lnTo>
                      <a:pt x="13702" y="14724"/>
                    </a:lnTo>
                    <a:lnTo>
                      <a:pt x="13599" y="14690"/>
                    </a:lnTo>
                    <a:lnTo>
                      <a:pt x="13088" y="14400"/>
                    </a:lnTo>
                    <a:lnTo>
                      <a:pt x="13088" y="17417"/>
                    </a:lnTo>
                    <a:lnTo>
                      <a:pt x="21950" y="22546"/>
                    </a:lnTo>
                    <a:lnTo>
                      <a:pt x="22205" y="22665"/>
                    </a:lnTo>
                    <a:lnTo>
                      <a:pt x="22461" y="22768"/>
                    </a:lnTo>
                    <a:lnTo>
                      <a:pt x="22699" y="22836"/>
                    </a:lnTo>
                    <a:lnTo>
                      <a:pt x="22921" y="22853"/>
                    </a:lnTo>
                    <a:lnTo>
                      <a:pt x="23142" y="22870"/>
                    </a:lnTo>
                    <a:lnTo>
                      <a:pt x="23347" y="22836"/>
                    </a:lnTo>
                    <a:lnTo>
                      <a:pt x="23551" y="22785"/>
                    </a:lnTo>
                    <a:lnTo>
                      <a:pt x="23722" y="22699"/>
                    </a:lnTo>
                    <a:lnTo>
                      <a:pt x="23875" y="22580"/>
                    </a:lnTo>
                    <a:lnTo>
                      <a:pt x="24029" y="22444"/>
                    </a:lnTo>
                    <a:lnTo>
                      <a:pt x="24148" y="22273"/>
                    </a:lnTo>
                    <a:lnTo>
                      <a:pt x="24267" y="22086"/>
                    </a:lnTo>
                    <a:lnTo>
                      <a:pt x="24335" y="21864"/>
                    </a:lnTo>
                    <a:lnTo>
                      <a:pt x="24404" y="21626"/>
                    </a:lnTo>
                    <a:lnTo>
                      <a:pt x="24438" y="21353"/>
                    </a:lnTo>
                    <a:lnTo>
                      <a:pt x="24455" y="21064"/>
                    </a:lnTo>
                    <a:lnTo>
                      <a:pt x="24438" y="20774"/>
                    </a:lnTo>
                    <a:lnTo>
                      <a:pt x="24404" y="20450"/>
                    </a:lnTo>
                    <a:lnTo>
                      <a:pt x="24352" y="20143"/>
                    </a:lnTo>
                    <a:lnTo>
                      <a:pt x="24267" y="19819"/>
                    </a:lnTo>
                    <a:lnTo>
                      <a:pt x="24148" y="19513"/>
                    </a:lnTo>
                    <a:lnTo>
                      <a:pt x="24029" y="19189"/>
                    </a:lnTo>
                    <a:lnTo>
                      <a:pt x="23892" y="18882"/>
                    </a:lnTo>
                    <a:lnTo>
                      <a:pt x="23722" y="18593"/>
                    </a:lnTo>
                    <a:lnTo>
                      <a:pt x="23534" y="18286"/>
                    </a:lnTo>
                    <a:lnTo>
                      <a:pt x="23347" y="18013"/>
                    </a:lnTo>
                    <a:lnTo>
                      <a:pt x="23142" y="17740"/>
                    </a:lnTo>
                    <a:lnTo>
                      <a:pt x="22921" y="17502"/>
                    </a:lnTo>
                    <a:lnTo>
                      <a:pt x="22682" y="17263"/>
                    </a:lnTo>
                    <a:lnTo>
                      <a:pt x="22444" y="17059"/>
                    </a:lnTo>
                    <a:lnTo>
                      <a:pt x="22188" y="16871"/>
                    </a:lnTo>
                    <a:lnTo>
                      <a:pt x="21933" y="16701"/>
                    </a:lnTo>
                    <a:lnTo>
                      <a:pt x="21694" y="16582"/>
                    </a:lnTo>
                    <a:lnTo>
                      <a:pt x="21472" y="16479"/>
                    </a:lnTo>
                    <a:lnTo>
                      <a:pt x="21387" y="16019"/>
                    </a:lnTo>
                    <a:lnTo>
                      <a:pt x="21285" y="15542"/>
                    </a:lnTo>
                    <a:lnTo>
                      <a:pt x="21132" y="15065"/>
                    </a:lnTo>
                    <a:lnTo>
                      <a:pt x="20961" y="14588"/>
                    </a:lnTo>
                    <a:lnTo>
                      <a:pt x="20774" y="14128"/>
                    </a:lnTo>
                    <a:lnTo>
                      <a:pt x="20552" y="13668"/>
                    </a:lnTo>
                    <a:lnTo>
                      <a:pt x="20297" y="13224"/>
                    </a:lnTo>
                    <a:lnTo>
                      <a:pt x="20041" y="12781"/>
                    </a:lnTo>
                    <a:lnTo>
                      <a:pt x="19751" y="12355"/>
                    </a:lnTo>
                    <a:lnTo>
                      <a:pt x="19445" y="11946"/>
                    </a:lnTo>
                    <a:lnTo>
                      <a:pt x="19121" y="11571"/>
                    </a:lnTo>
                    <a:lnTo>
                      <a:pt x="18780" y="11214"/>
                    </a:lnTo>
                    <a:lnTo>
                      <a:pt x="18422" y="10873"/>
                    </a:lnTo>
                    <a:lnTo>
                      <a:pt x="18064" y="10566"/>
                    </a:lnTo>
                    <a:lnTo>
                      <a:pt x="17689" y="10293"/>
                    </a:lnTo>
                    <a:lnTo>
                      <a:pt x="17297" y="10038"/>
                    </a:lnTo>
                    <a:lnTo>
                      <a:pt x="17042" y="9901"/>
                    </a:lnTo>
                    <a:lnTo>
                      <a:pt x="16786" y="9782"/>
                    </a:lnTo>
                    <a:lnTo>
                      <a:pt x="16530" y="9680"/>
                    </a:lnTo>
                    <a:lnTo>
                      <a:pt x="16275" y="9595"/>
                    </a:lnTo>
                    <a:lnTo>
                      <a:pt x="16121" y="8947"/>
                    </a:lnTo>
                    <a:lnTo>
                      <a:pt x="15934" y="8300"/>
                    </a:lnTo>
                    <a:lnTo>
                      <a:pt x="15712" y="7652"/>
                    </a:lnTo>
                    <a:lnTo>
                      <a:pt x="15457" y="7004"/>
                    </a:lnTo>
                    <a:lnTo>
                      <a:pt x="15167" y="6374"/>
                    </a:lnTo>
                    <a:lnTo>
                      <a:pt x="14843" y="5743"/>
                    </a:lnTo>
                    <a:lnTo>
                      <a:pt x="14485" y="5147"/>
                    </a:lnTo>
                    <a:lnTo>
                      <a:pt x="14111" y="4550"/>
                    </a:lnTo>
                    <a:lnTo>
                      <a:pt x="13702" y="3988"/>
                    </a:lnTo>
                    <a:lnTo>
                      <a:pt x="13276" y="3443"/>
                    </a:lnTo>
                    <a:lnTo>
                      <a:pt x="12815" y="2914"/>
                    </a:lnTo>
                    <a:lnTo>
                      <a:pt x="12355" y="2437"/>
                    </a:lnTo>
                    <a:lnTo>
                      <a:pt x="11861" y="1977"/>
                    </a:lnTo>
                    <a:lnTo>
                      <a:pt x="11350" y="1568"/>
                    </a:lnTo>
                    <a:lnTo>
                      <a:pt x="11094" y="1364"/>
                    </a:lnTo>
                    <a:lnTo>
                      <a:pt x="10839" y="1193"/>
                    </a:lnTo>
                    <a:lnTo>
                      <a:pt x="10566" y="1006"/>
                    </a:lnTo>
                    <a:lnTo>
                      <a:pt x="10293" y="852"/>
                    </a:lnTo>
                    <a:lnTo>
                      <a:pt x="9987" y="682"/>
                    </a:lnTo>
                    <a:lnTo>
                      <a:pt x="9663" y="529"/>
                    </a:lnTo>
                    <a:lnTo>
                      <a:pt x="9356" y="392"/>
                    </a:lnTo>
                    <a:lnTo>
                      <a:pt x="9049" y="273"/>
                    </a:lnTo>
                    <a:lnTo>
                      <a:pt x="8743" y="188"/>
                    </a:lnTo>
                    <a:lnTo>
                      <a:pt x="8453" y="103"/>
                    </a:lnTo>
                    <a:lnTo>
                      <a:pt x="8163" y="51"/>
                    </a:lnTo>
                    <a:lnTo>
                      <a:pt x="7890" y="17"/>
                    </a:lnTo>
                    <a:lnTo>
                      <a:pt x="76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7"/>
              <p:cNvSpPr/>
              <p:nvPr/>
            </p:nvSpPr>
            <p:spPr>
              <a:xfrm>
                <a:off x="5966764" y="3219386"/>
                <a:ext cx="450507" cy="689153"/>
              </a:xfrm>
              <a:custGeom>
                <a:rect b="b" l="l" r="r" t="t"/>
                <a:pathLst>
                  <a:path extrusionOk="0" h="23723" w="15508">
                    <a:moveTo>
                      <a:pt x="5232" y="1"/>
                    </a:moveTo>
                    <a:lnTo>
                      <a:pt x="4942" y="35"/>
                    </a:lnTo>
                    <a:lnTo>
                      <a:pt x="4653" y="69"/>
                    </a:lnTo>
                    <a:lnTo>
                      <a:pt x="4380" y="137"/>
                    </a:lnTo>
                    <a:lnTo>
                      <a:pt x="4124" y="239"/>
                    </a:lnTo>
                    <a:lnTo>
                      <a:pt x="3869" y="341"/>
                    </a:lnTo>
                    <a:lnTo>
                      <a:pt x="3613" y="461"/>
                    </a:lnTo>
                    <a:lnTo>
                      <a:pt x="0" y="2574"/>
                    </a:lnTo>
                    <a:lnTo>
                      <a:pt x="239" y="2455"/>
                    </a:lnTo>
                    <a:lnTo>
                      <a:pt x="495" y="2335"/>
                    </a:lnTo>
                    <a:lnTo>
                      <a:pt x="750" y="2250"/>
                    </a:lnTo>
                    <a:lnTo>
                      <a:pt x="1023" y="2182"/>
                    </a:lnTo>
                    <a:lnTo>
                      <a:pt x="1313" y="2131"/>
                    </a:lnTo>
                    <a:lnTo>
                      <a:pt x="1602" y="2114"/>
                    </a:lnTo>
                    <a:lnTo>
                      <a:pt x="1909" y="2114"/>
                    </a:lnTo>
                    <a:lnTo>
                      <a:pt x="2216" y="2131"/>
                    </a:lnTo>
                    <a:lnTo>
                      <a:pt x="2540" y="2165"/>
                    </a:lnTo>
                    <a:lnTo>
                      <a:pt x="2863" y="2216"/>
                    </a:lnTo>
                    <a:lnTo>
                      <a:pt x="3187" y="2301"/>
                    </a:lnTo>
                    <a:lnTo>
                      <a:pt x="3528" y="2403"/>
                    </a:lnTo>
                    <a:lnTo>
                      <a:pt x="3886" y="2540"/>
                    </a:lnTo>
                    <a:lnTo>
                      <a:pt x="4227" y="2693"/>
                    </a:lnTo>
                    <a:lnTo>
                      <a:pt x="4584" y="2864"/>
                    </a:lnTo>
                    <a:lnTo>
                      <a:pt x="4942" y="3068"/>
                    </a:lnTo>
                    <a:lnTo>
                      <a:pt x="5300" y="3273"/>
                    </a:lnTo>
                    <a:lnTo>
                      <a:pt x="5658" y="3511"/>
                    </a:lnTo>
                    <a:lnTo>
                      <a:pt x="5999" y="3767"/>
                    </a:lnTo>
                    <a:lnTo>
                      <a:pt x="6340" y="4039"/>
                    </a:lnTo>
                    <a:lnTo>
                      <a:pt x="6681" y="4312"/>
                    </a:lnTo>
                    <a:lnTo>
                      <a:pt x="7021" y="4619"/>
                    </a:lnTo>
                    <a:lnTo>
                      <a:pt x="7345" y="4926"/>
                    </a:lnTo>
                    <a:lnTo>
                      <a:pt x="7652" y="5249"/>
                    </a:lnTo>
                    <a:lnTo>
                      <a:pt x="7959" y="5590"/>
                    </a:lnTo>
                    <a:lnTo>
                      <a:pt x="8265" y="5948"/>
                    </a:lnTo>
                    <a:lnTo>
                      <a:pt x="8555" y="6306"/>
                    </a:lnTo>
                    <a:lnTo>
                      <a:pt x="8828" y="6664"/>
                    </a:lnTo>
                    <a:lnTo>
                      <a:pt x="9100" y="7056"/>
                    </a:lnTo>
                    <a:lnTo>
                      <a:pt x="9373" y="7448"/>
                    </a:lnTo>
                    <a:lnTo>
                      <a:pt x="9612" y="7840"/>
                    </a:lnTo>
                    <a:lnTo>
                      <a:pt x="9867" y="8249"/>
                    </a:lnTo>
                    <a:lnTo>
                      <a:pt x="10089" y="8658"/>
                    </a:lnTo>
                    <a:lnTo>
                      <a:pt x="10310" y="9067"/>
                    </a:lnTo>
                    <a:lnTo>
                      <a:pt x="10515" y="9493"/>
                    </a:lnTo>
                    <a:lnTo>
                      <a:pt x="10702" y="9919"/>
                    </a:lnTo>
                    <a:lnTo>
                      <a:pt x="10890" y="10345"/>
                    </a:lnTo>
                    <a:lnTo>
                      <a:pt x="11060" y="10771"/>
                    </a:lnTo>
                    <a:lnTo>
                      <a:pt x="11197" y="11214"/>
                    </a:lnTo>
                    <a:lnTo>
                      <a:pt x="11350" y="11640"/>
                    </a:lnTo>
                    <a:lnTo>
                      <a:pt x="11469" y="12083"/>
                    </a:lnTo>
                    <a:lnTo>
                      <a:pt x="11571" y="12509"/>
                    </a:lnTo>
                    <a:lnTo>
                      <a:pt x="11674" y="12952"/>
                    </a:lnTo>
                    <a:lnTo>
                      <a:pt x="11742" y="13378"/>
                    </a:lnTo>
                    <a:lnTo>
                      <a:pt x="11810" y="13804"/>
                    </a:lnTo>
                    <a:lnTo>
                      <a:pt x="11844" y="14230"/>
                    </a:lnTo>
                    <a:lnTo>
                      <a:pt x="11878" y="14656"/>
                    </a:lnTo>
                    <a:lnTo>
                      <a:pt x="11878" y="15082"/>
                    </a:lnTo>
                    <a:lnTo>
                      <a:pt x="11861" y="15525"/>
                    </a:lnTo>
                    <a:lnTo>
                      <a:pt x="11827" y="15968"/>
                    </a:lnTo>
                    <a:lnTo>
                      <a:pt x="11776" y="16377"/>
                    </a:lnTo>
                    <a:lnTo>
                      <a:pt x="11691" y="16769"/>
                    </a:lnTo>
                    <a:lnTo>
                      <a:pt x="11588" y="17144"/>
                    </a:lnTo>
                    <a:lnTo>
                      <a:pt x="11469" y="17502"/>
                    </a:lnTo>
                    <a:lnTo>
                      <a:pt x="11333" y="17826"/>
                    </a:lnTo>
                    <a:lnTo>
                      <a:pt x="11180" y="18133"/>
                    </a:lnTo>
                    <a:lnTo>
                      <a:pt x="10276" y="19240"/>
                    </a:lnTo>
                    <a:lnTo>
                      <a:pt x="4891" y="23722"/>
                    </a:lnTo>
                    <a:lnTo>
                      <a:pt x="8521" y="21626"/>
                    </a:lnTo>
                    <a:lnTo>
                      <a:pt x="13906" y="17144"/>
                    </a:lnTo>
                    <a:lnTo>
                      <a:pt x="13974" y="17076"/>
                    </a:lnTo>
                    <a:lnTo>
                      <a:pt x="14145" y="16923"/>
                    </a:lnTo>
                    <a:lnTo>
                      <a:pt x="14315" y="16752"/>
                    </a:lnTo>
                    <a:lnTo>
                      <a:pt x="14468" y="16565"/>
                    </a:lnTo>
                    <a:lnTo>
                      <a:pt x="14605" y="16360"/>
                    </a:lnTo>
                    <a:lnTo>
                      <a:pt x="14741" y="16139"/>
                    </a:lnTo>
                    <a:lnTo>
                      <a:pt x="14877" y="15917"/>
                    </a:lnTo>
                    <a:lnTo>
                      <a:pt x="14997" y="15679"/>
                    </a:lnTo>
                    <a:lnTo>
                      <a:pt x="15099" y="15423"/>
                    </a:lnTo>
                    <a:lnTo>
                      <a:pt x="15184" y="15167"/>
                    </a:lnTo>
                    <a:lnTo>
                      <a:pt x="15269" y="14878"/>
                    </a:lnTo>
                    <a:lnTo>
                      <a:pt x="15338" y="14588"/>
                    </a:lnTo>
                    <a:lnTo>
                      <a:pt x="15406" y="14298"/>
                    </a:lnTo>
                    <a:lnTo>
                      <a:pt x="15440" y="13975"/>
                    </a:lnTo>
                    <a:lnTo>
                      <a:pt x="15474" y="13651"/>
                    </a:lnTo>
                    <a:lnTo>
                      <a:pt x="15508" y="13310"/>
                    </a:lnTo>
                    <a:lnTo>
                      <a:pt x="15508" y="12969"/>
                    </a:lnTo>
                    <a:lnTo>
                      <a:pt x="15508" y="12543"/>
                    </a:lnTo>
                    <a:lnTo>
                      <a:pt x="15474" y="12134"/>
                    </a:lnTo>
                    <a:lnTo>
                      <a:pt x="15423" y="11708"/>
                    </a:lnTo>
                    <a:lnTo>
                      <a:pt x="15372" y="11265"/>
                    </a:lnTo>
                    <a:lnTo>
                      <a:pt x="15286" y="10839"/>
                    </a:lnTo>
                    <a:lnTo>
                      <a:pt x="15201" y="10413"/>
                    </a:lnTo>
                    <a:lnTo>
                      <a:pt x="15099" y="9970"/>
                    </a:lnTo>
                    <a:lnTo>
                      <a:pt x="14963" y="9544"/>
                    </a:lnTo>
                    <a:lnTo>
                      <a:pt x="14826" y="9101"/>
                    </a:lnTo>
                    <a:lnTo>
                      <a:pt x="14673" y="8675"/>
                    </a:lnTo>
                    <a:lnTo>
                      <a:pt x="14520" y="8232"/>
                    </a:lnTo>
                    <a:lnTo>
                      <a:pt x="14332" y="7806"/>
                    </a:lnTo>
                    <a:lnTo>
                      <a:pt x="14145" y="7379"/>
                    </a:lnTo>
                    <a:lnTo>
                      <a:pt x="13940" y="6970"/>
                    </a:lnTo>
                    <a:lnTo>
                      <a:pt x="13719" y="6544"/>
                    </a:lnTo>
                    <a:lnTo>
                      <a:pt x="13480" y="6135"/>
                    </a:lnTo>
                    <a:lnTo>
                      <a:pt x="13242" y="5726"/>
                    </a:lnTo>
                    <a:lnTo>
                      <a:pt x="12986" y="5335"/>
                    </a:lnTo>
                    <a:lnTo>
                      <a:pt x="12730" y="4943"/>
                    </a:lnTo>
                    <a:lnTo>
                      <a:pt x="12458" y="4568"/>
                    </a:lnTo>
                    <a:lnTo>
                      <a:pt x="12185" y="4193"/>
                    </a:lnTo>
                    <a:lnTo>
                      <a:pt x="11878" y="3835"/>
                    </a:lnTo>
                    <a:lnTo>
                      <a:pt x="11588" y="3477"/>
                    </a:lnTo>
                    <a:lnTo>
                      <a:pt x="11282" y="3153"/>
                    </a:lnTo>
                    <a:lnTo>
                      <a:pt x="10958" y="2812"/>
                    </a:lnTo>
                    <a:lnTo>
                      <a:pt x="10634" y="2506"/>
                    </a:lnTo>
                    <a:lnTo>
                      <a:pt x="10310" y="2216"/>
                    </a:lnTo>
                    <a:lnTo>
                      <a:pt x="9970" y="1926"/>
                    </a:lnTo>
                    <a:lnTo>
                      <a:pt x="9629" y="1654"/>
                    </a:lnTo>
                    <a:lnTo>
                      <a:pt x="9288" y="1398"/>
                    </a:lnTo>
                    <a:lnTo>
                      <a:pt x="8930" y="1176"/>
                    </a:lnTo>
                    <a:lnTo>
                      <a:pt x="8572" y="955"/>
                    </a:lnTo>
                    <a:lnTo>
                      <a:pt x="8214" y="750"/>
                    </a:lnTo>
                    <a:lnTo>
                      <a:pt x="7856" y="580"/>
                    </a:lnTo>
                    <a:lnTo>
                      <a:pt x="7499" y="427"/>
                    </a:lnTo>
                    <a:lnTo>
                      <a:pt x="7158" y="307"/>
                    </a:lnTo>
                    <a:lnTo>
                      <a:pt x="6817" y="205"/>
                    </a:lnTo>
                    <a:lnTo>
                      <a:pt x="6493" y="120"/>
                    </a:lnTo>
                    <a:lnTo>
                      <a:pt x="6169" y="52"/>
                    </a:lnTo>
                    <a:lnTo>
                      <a:pt x="5846" y="18"/>
                    </a:lnTo>
                    <a:lnTo>
                      <a:pt x="5539"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7"/>
              <p:cNvSpPr/>
              <p:nvPr/>
            </p:nvSpPr>
            <p:spPr>
              <a:xfrm>
                <a:off x="5907848" y="3280771"/>
                <a:ext cx="403998" cy="627771"/>
              </a:xfrm>
              <a:custGeom>
                <a:rect b="b" l="l" r="r" t="t"/>
                <a:pathLst>
                  <a:path extrusionOk="0" h="21610" w="13907">
                    <a:moveTo>
                      <a:pt x="6186" y="5164"/>
                    </a:moveTo>
                    <a:lnTo>
                      <a:pt x="6374" y="5249"/>
                    </a:lnTo>
                    <a:lnTo>
                      <a:pt x="6561" y="5335"/>
                    </a:lnTo>
                    <a:lnTo>
                      <a:pt x="6851" y="5522"/>
                    </a:lnTo>
                    <a:lnTo>
                      <a:pt x="7124" y="5744"/>
                    </a:lnTo>
                    <a:lnTo>
                      <a:pt x="7396" y="5965"/>
                    </a:lnTo>
                    <a:lnTo>
                      <a:pt x="7652" y="6238"/>
                    </a:lnTo>
                    <a:lnTo>
                      <a:pt x="7891" y="6511"/>
                    </a:lnTo>
                    <a:lnTo>
                      <a:pt x="8129" y="6800"/>
                    </a:lnTo>
                    <a:lnTo>
                      <a:pt x="8351" y="7124"/>
                    </a:lnTo>
                    <a:lnTo>
                      <a:pt x="8555" y="7448"/>
                    </a:lnTo>
                    <a:lnTo>
                      <a:pt x="8726" y="7772"/>
                    </a:lnTo>
                    <a:lnTo>
                      <a:pt x="8896" y="8112"/>
                    </a:lnTo>
                    <a:lnTo>
                      <a:pt x="9032" y="8470"/>
                    </a:lnTo>
                    <a:lnTo>
                      <a:pt x="9152" y="8811"/>
                    </a:lnTo>
                    <a:lnTo>
                      <a:pt x="9237" y="9169"/>
                    </a:lnTo>
                    <a:lnTo>
                      <a:pt x="9305" y="9527"/>
                    </a:lnTo>
                    <a:lnTo>
                      <a:pt x="9356" y="9868"/>
                    </a:lnTo>
                    <a:lnTo>
                      <a:pt x="9373" y="10208"/>
                    </a:lnTo>
                    <a:lnTo>
                      <a:pt x="9356" y="10396"/>
                    </a:lnTo>
                    <a:lnTo>
                      <a:pt x="9169" y="10311"/>
                    </a:lnTo>
                    <a:lnTo>
                      <a:pt x="8981" y="10208"/>
                    </a:lnTo>
                    <a:lnTo>
                      <a:pt x="8692" y="10038"/>
                    </a:lnTo>
                    <a:lnTo>
                      <a:pt x="8419" y="9817"/>
                    </a:lnTo>
                    <a:lnTo>
                      <a:pt x="8146" y="9578"/>
                    </a:lnTo>
                    <a:lnTo>
                      <a:pt x="7891" y="9322"/>
                    </a:lnTo>
                    <a:lnTo>
                      <a:pt x="7635" y="9050"/>
                    </a:lnTo>
                    <a:lnTo>
                      <a:pt x="7413" y="8743"/>
                    </a:lnTo>
                    <a:lnTo>
                      <a:pt x="7192" y="8436"/>
                    </a:lnTo>
                    <a:lnTo>
                      <a:pt x="6987" y="8112"/>
                    </a:lnTo>
                    <a:lnTo>
                      <a:pt x="6800" y="7772"/>
                    </a:lnTo>
                    <a:lnTo>
                      <a:pt x="6647" y="7431"/>
                    </a:lnTo>
                    <a:lnTo>
                      <a:pt x="6510" y="7090"/>
                    </a:lnTo>
                    <a:lnTo>
                      <a:pt x="6391" y="6732"/>
                    </a:lnTo>
                    <a:lnTo>
                      <a:pt x="6289" y="6374"/>
                    </a:lnTo>
                    <a:lnTo>
                      <a:pt x="6221" y="6033"/>
                    </a:lnTo>
                    <a:lnTo>
                      <a:pt x="6186" y="5693"/>
                    </a:lnTo>
                    <a:lnTo>
                      <a:pt x="6169" y="5352"/>
                    </a:lnTo>
                    <a:lnTo>
                      <a:pt x="6186" y="5164"/>
                    </a:lnTo>
                    <a:close/>
                    <a:moveTo>
                      <a:pt x="3647" y="1"/>
                    </a:moveTo>
                    <a:lnTo>
                      <a:pt x="3358" y="18"/>
                    </a:lnTo>
                    <a:lnTo>
                      <a:pt x="3085" y="69"/>
                    </a:lnTo>
                    <a:lnTo>
                      <a:pt x="2812" y="137"/>
                    </a:lnTo>
                    <a:lnTo>
                      <a:pt x="2540" y="222"/>
                    </a:lnTo>
                    <a:lnTo>
                      <a:pt x="2284" y="324"/>
                    </a:lnTo>
                    <a:lnTo>
                      <a:pt x="2045" y="444"/>
                    </a:lnTo>
                    <a:lnTo>
                      <a:pt x="1807" y="597"/>
                    </a:lnTo>
                    <a:lnTo>
                      <a:pt x="1602" y="751"/>
                    </a:lnTo>
                    <a:lnTo>
                      <a:pt x="1381" y="938"/>
                    </a:lnTo>
                    <a:lnTo>
                      <a:pt x="1193" y="1142"/>
                    </a:lnTo>
                    <a:lnTo>
                      <a:pt x="1006" y="1364"/>
                    </a:lnTo>
                    <a:lnTo>
                      <a:pt x="835" y="1603"/>
                    </a:lnTo>
                    <a:lnTo>
                      <a:pt x="682" y="1858"/>
                    </a:lnTo>
                    <a:lnTo>
                      <a:pt x="546" y="2131"/>
                    </a:lnTo>
                    <a:lnTo>
                      <a:pt x="426" y="2421"/>
                    </a:lnTo>
                    <a:lnTo>
                      <a:pt x="307" y="2727"/>
                    </a:lnTo>
                    <a:lnTo>
                      <a:pt x="222" y="3051"/>
                    </a:lnTo>
                    <a:lnTo>
                      <a:pt x="137" y="3392"/>
                    </a:lnTo>
                    <a:lnTo>
                      <a:pt x="69" y="3750"/>
                    </a:lnTo>
                    <a:lnTo>
                      <a:pt x="35" y="4125"/>
                    </a:lnTo>
                    <a:lnTo>
                      <a:pt x="0" y="4517"/>
                    </a:lnTo>
                    <a:lnTo>
                      <a:pt x="0" y="4926"/>
                    </a:lnTo>
                    <a:lnTo>
                      <a:pt x="0" y="5284"/>
                    </a:lnTo>
                    <a:lnTo>
                      <a:pt x="17" y="5624"/>
                    </a:lnTo>
                    <a:lnTo>
                      <a:pt x="52" y="5982"/>
                    </a:lnTo>
                    <a:lnTo>
                      <a:pt x="86" y="6340"/>
                    </a:lnTo>
                    <a:lnTo>
                      <a:pt x="137" y="6698"/>
                    </a:lnTo>
                    <a:lnTo>
                      <a:pt x="205" y="7073"/>
                    </a:lnTo>
                    <a:lnTo>
                      <a:pt x="290" y="7431"/>
                    </a:lnTo>
                    <a:lnTo>
                      <a:pt x="375" y="7789"/>
                    </a:lnTo>
                    <a:lnTo>
                      <a:pt x="580" y="8521"/>
                    </a:lnTo>
                    <a:lnTo>
                      <a:pt x="835" y="9254"/>
                    </a:lnTo>
                    <a:lnTo>
                      <a:pt x="1125" y="9987"/>
                    </a:lnTo>
                    <a:lnTo>
                      <a:pt x="1449" y="10703"/>
                    </a:lnTo>
                    <a:lnTo>
                      <a:pt x="1653" y="11078"/>
                    </a:lnTo>
                    <a:lnTo>
                      <a:pt x="6919" y="21609"/>
                    </a:lnTo>
                    <a:lnTo>
                      <a:pt x="12304" y="17127"/>
                    </a:lnTo>
                    <a:lnTo>
                      <a:pt x="12372" y="17076"/>
                    </a:lnTo>
                    <a:lnTo>
                      <a:pt x="12543" y="16923"/>
                    </a:lnTo>
                    <a:lnTo>
                      <a:pt x="12713" y="16735"/>
                    </a:lnTo>
                    <a:lnTo>
                      <a:pt x="12867" y="16548"/>
                    </a:lnTo>
                    <a:lnTo>
                      <a:pt x="13003" y="16360"/>
                    </a:lnTo>
                    <a:lnTo>
                      <a:pt x="13139" y="16139"/>
                    </a:lnTo>
                    <a:lnTo>
                      <a:pt x="13276" y="15917"/>
                    </a:lnTo>
                    <a:lnTo>
                      <a:pt x="13395" y="15679"/>
                    </a:lnTo>
                    <a:lnTo>
                      <a:pt x="13497" y="15423"/>
                    </a:lnTo>
                    <a:lnTo>
                      <a:pt x="13582" y="15150"/>
                    </a:lnTo>
                    <a:lnTo>
                      <a:pt x="13668" y="14878"/>
                    </a:lnTo>
                    <a:lnTo>
                      <a:pt x="13736" y="14588"/>
                    </a:lnTo>
                    <a:lnTo>
                      <a:pt x="13804" y="14281"/>
                    </a:lnTo>
                    <a:lnTo>
                      <a:pt x="13855" y="13975"/>
                    </a:lnTo>
                    <a:lnTo>
                      <a:pt x="13889" y="13651"/>
                    </a:lnTo>
                    <a:lnTo>
                      <a:pt x="13906" y="13310"/>
                    </a:lnTo>
                    <a:lnTo>
                      <a:pt x="13906" y="12969"/>
                    </a:lnTo>
                    <a:lnTo>
                      <a:pt x="13906" y="12543"/>
                    </a:lnTo>
                    <a:lnTo>
                      <a:pt x="13872" y="12117"/>
                    </a:lnTo>
                    <a:lnTo>
                      <a:pt x="13838" y="11691"/>
                    </a:lnTo>
                    <a:lnTo>
                      <a:pt x="13770" y="11265"/>
                    </a:lnTo>
                    <a:lnTo>
                      <a:pt x="13702" y="10839"/>
                    </a:lnTo>
                    <a:lnTo>
                      <a:pt x="13599" y="10396"/>
                    </a:lnTo>
                    <a:lnTo>
                      <a:pt x="13497" y="9970"/>
                    </a:lnTo>
                    <a:lnTo>
                      <a:pt x="13378" y="9527"/>
                    </a:lnTo>
                    <a:lnTo>
                      <a:pt x="13225" y="9101"/>
                    </a:lnTo>
                    <a:lnTo>
                      <a:pt x="13088" y="8658"/>
                    </a:lnTo>
                    <a:lnTo>
                      <a:pt x="12918" y="8232"/>
                    </a:lnTo>
                    <a:lnTo>
                      <a:pt x="12730" y="7806"/>
                    </a:lnTo>
                    <a:lnTo>
                      <a:pt x="12543" y="7380"/>
                    </a:lnTo>
                    <a:lnTo>
                      <a:pt x="12338" y="6954"/>
                    </a:lnTo>
                    <a:lnTo>
                      <a:pt x="12117" y="6545"/>
                    </a:lnTo>
                    <a:lnTo>
                      <a:pt x="11895" y="6136"/>
                    </a:lnTo>
                    <a:lnTo>
                      <a:pt x="11640" y="5727"/>
                    </a:lnTo>
                    <a:lnTo>
                      <a:pt x="11401" y="5335"/>
                    </a:lnTo>
                    <a:lnTo>
                      <a:pt x="11128" y="4943"/>
                    </a:lnTo>
                    <a:lnTo>
                      <a:pt x="10856" y="4551"/>
                    </a:lnTo>
                    <a:lnTo>
                      <a:pt x="10583" y="4193"/>
                    </a:lnTo>
                    <a:lnTo>
                      <a:pt x="10293" y="3835"/>
                    </a:lnTo>
                    <a:lnTo>
                      <a:pt x="9987" y="3477"/>
                    </a:lnTo>
                    <a:lnTo>
                      <a:pt x="9680" y="3136"/>
                    </a:lnTo>
                    <a:lnTo>
                      <a:pt x="9373" y="2813"/>
                    </a:lnTo>
                    <a:lnTo>
                      <a:pt x="9049" y="2506"/>
                    </a:lnTo>
                    <a:lnTo>
                      <a:pt x="8709" y="2199"/>
                    </a:lnTo>
                    <a:lnTo>
                      <a:pt x="8368" y="1926"/>
                    </a:lnTo>
                    <a:lnTo>
                      <a:pt x="8027" y="1654"/>
                    </a:lnTo>
                    <a:lnTo>
                      <a:pt x="7686" y="1398"/>
                    </a:lnTo>
                    <a:lnTo>
                      <a:pt x="7328" y="1160"/>
                    </a:lnTo>
                    <a:lnTo>
                      <a:pt x="6970" y="955"/>
                    </a:lnTo>
                    <a:lnTo>
                      <a:pt x="6612" y="751"/>
                    </a:lnTo>
                    <a:lnTo>
                      <a:pt x="6255" y="580"/>
                    </a:lnTo>
                    <a:lnTo>
                      <a:pt x="5914" y="427"/>
                    </a:lnTo>
                    <a:lnTo>
                      <a:pt x="5573" y="307"/>
                    </a:lnTo>
                    <a:lnTo>
                      <a:pt x="5232" y="188"/>
                    </a:lnTo>
                    <a:lnTo>
                      <a:pt x="4908" y="120"/>
                    </a:lnTo>
                    <a:lnTo>
                      <a:pt x="4585" y="52"/>
                    </a:lnTo>
                    <a:lnTo>
                      <a:pt x="4261" y="18"/>
                    </a:lnTo>
                    <a:lnTo>
                      <a:pt x="3954"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7"/>
              <p:cNvSpPr/>
              <p:nvPr/>
            </p:nvSpPr>
            <p:spPr>
              <a:xfrm>
                <a:off x="6016267" y="3424834"/>
                <a:ext cx="163406" cy="210438"/>
              </a:xfrm>
              <a:custGeom>
                <a:rect b="b" l="l" r="r" t="t"/>
                <a:pathLst>
                  <a:path extrusionOk="0" h="7244" w="5625">
                    <a:moveTo>
                      <a:pt x="1483" y="1"/>
                    </a:moveTo>
                    <a:lnTo>
                      <a:pt x="1262" y="18"/>
                    </a:lnTo>
                    <a:lnTo>
                      <a:pt x="1074" y="69"/>
                    </a:lnTo>
                    <a:lnTo>
                      <a:pt x="887" y="154"/>
                    </a:lnTo>
                    <a:lnTo>
                      <a:pt x="699" y="256"/>
                    </a:lnTo>
                    <a:lnTo>
                      <a:pt x="546" y="393"/>
                    </a:lnTo>
                    <a:lnTo>
                      <a:pt x="409" y="546"/>
                    </a:lnTo>
                    <a:lnTo>
                      <a:pt x="290" y="734"/>
                    </a:lnTo>
                    <a:lnTo>
                      <a:pt x="188" y="938"/>
                    </a:lnTo>
                    <a:lnTo>
                      <a:pt x="103" y="1160"/>
                    </a:lnTo>
                    <a:lnTo>
                      <a:pt x="52" y="1415"/>
                    </a:lnTo>
                    <a:lnTo>
                      <a:pt x="0" y="1688"/>
                    </a:lnTo>
                    <a:lnTo>
                      <a:pt x="0" y="1995"/>
                    </a:lnTo>
                    <a:lnTo>
                      <a:pt x="0" y="2335"/>
                    </a:lnTo>
                    <a:lnTo>
                      <a:pt x="52" y="2676"/>
                    </a:lnTo>
                    <a:lnTo>
                      <a:pt x="120" y="3034"/>
                    </a:lnTo>
                    <a:lnTo>
                      <a:pt x="205" y="3375"/>
                    </a:lnTo>
                    <a:lnTo>
                      <a:pt x="324" y="3733"/>
                    </a:lnTo>
                    <a:lnTo>
                      <a:pt x="478" y="4091"/>
                    </a:lnTo>
                    <a:lnTo>
                      <a:pt x="631" y="4432"/>
                    </a:lnTo>
                    <a:lnTo>
                      <a:pt x="818" y="4755"/>
                    </a:lnTo>
                    <a:lnTo>
                      <a:pt x="1006" y="5079"/>
                    </a:lnTo>
                    <a:lnTo>
                      <a:pt x="1227" y="5403"/>
                    </a:lnTo>
                    <a:lnTo>
                      <a:pt x="1466" y="5693"/>
                    </a:lnTo>
                    <a:lnTo>
                      <a:pt x="1705" y="5982"/>
                    </a:lnTo>
                    <a:lnTo>
                      <a:pt x="1960" y="6238"/>
                    </a:lnTo>
                    <a:lnTo>
                      <a:pt x="2233" y="6476"/>
                    </a:lnTo>
                    <a:lnTo>
                      <a:pt x="2523" y="6681"/>
                    </a:lnTo>
                    <a:lnTo>
                      <a:pt x="2812" y="6868"/>
                    </a:lnTo>
                    <a:lnTo>
                      <a:pt x="3085" y="7005"/>
                    </a:lnTo>
                    <a:lnTo>
                      <a:pt x="3358" y="7124"/>
                    </a:lnTo>
                    <a:lnTo>
                      <a:pt x="3613" y="7192"/>
                    </a:lnTo>
                    <a:lnTo>
                      <a:pt x="3869" y="7243"/>
                    </a:lnTo>
                    <a:lnTo>
                      <a:pt x="4107" y="7243"/>
                    </a:lnTo>
                    <a:lnTo>
                      <a:pt x="4329" y="7226"/>
                    </a:lnTo>
                    <a:lnTo>
                      <a:pt x="4551" y="7175"/>
                    </a:lnTo>
                    <a:lnTo>
                      <a:pt x="4738" y="7090"/>
                    </a:lnTo>
                    <a:lnTo>
                      <a:pt x="4925" y="6988"/>
                    </a:lnTo>
                    <a:lnTo>
                      <a:pt x="5096" y="6851"/>
                    </a:lnTo>
                    <a:lnTo>
                      <a:pt x="5232" y="6681"/>
                    </a:lnTo>
                    <a:lnTo>
                      <a:pt x="5351" y="6476"/>
                    </a:lnTo>
                    <a:lnTo>
                      <a:pt x="5454" y="6255"/>
                    </a:lnTo>
                    <a:lnTo>
                      <a:pt x="5539" y="6016"/>
                    </a:lnTo>
                    <a:lnTo>
                      <a:pt x="5590" y="5744"/>
                    </a:lnTo>
                    <a:lnTo>
                      <a:pt x="5624" y="5437"/>
                    </a:lnTo>
                    <a:lnTo>
                      <a:pt x="5437" y="5352"/>
                    </a:lnTo>
                    <a:lnTo>
                      <a:pt x="5249" y="5249"/>
                    </a:lnTo>
                    <a:lnTo>
                      <a:pt x="4960" y="5079"/>
                    </a:lnTo>
                    <a:lnTo>
                      <a:pt x="4687" y="4858"/>
                    </a:lnTo>
                    <a:lnTo>
                      <a:pt x="4414" y="4619"/>
                    </a:lnTo>
                    <a:lnTo>
                      <a:pt x="4159" y="4363"/>
                    </a:lnTo>
                    <a:lnTo>
                      <a:pt x="3903" y="4091"/>
                    </a:lnTo>
                    <a:lnTo>
                      <a:pt x="3681" y="3784"/>
                    </a:lnTo>
                    <a:lnTo>
                      <a:pt x="3460" y="3477"/>
                    </a:lnTo>
                    <a:lnTo>
                      <a:pt x="3255" y="3153"/>
                    </a:lnTo>
                    <a:lnTo>
                      <a:pt x="3068" y="2813"/>
                    </a:lnTo>
                    <a:lnTo>
                      <a:pt x="2915" y="2472"/>
                    </a:lnTo>
                    <a:lnTo>
                      <a:pt x="2778" y="2131"/>
                    </a:lnTo>
                    <a:lnTo>
                      <a:pt x="2659" y="1773"/>
                    </a:lnTo>
                    <a:lnTo>
                      <a:pt x="2557" y="1415"/>
                    </a:lnTo>
                    <a:lnTo>
                      <a:pt x="2489" y="1074"/>
                    </a:lnTo>
                    <a:lnTo>
                      <a:pt x="2454" y="734"/>
                    </a:lnTo>
                    <a:lnTo>
                      <a:pt x="2437" y="393"/>
                    </a:lnTo>
                    <a:lnTo>
                      <a:pt x="2454" y="205"/>
                    </a:lnTo>
                    <a:lnTo>
                      <a:pt x="2199" y="103"/>
                    </a:lnTo>
                    <a:lnTo>
                      <a:pt x="1943" y="35"/>
                    </a:lnTo>
                    <a:lnTo>
                      <a:pt x="1705" y="1"/>
                    </a:lnTo>
                    <a:close/>
                  </a:path>
                </a:pathLst>
              </a:custGeom>
              <a:solidFill>
                <a:srgbClr val="007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7"/>
              <p:cNvSpPr/>
              <p:nvPr/>
            </p:nvSpPr>
            <p:spPr>
              <a:xfrm>
                <a:off x="3254113" y="3396396"/>
                <a:ext cx="658941" cy="272809"/>
              </a:xfrm>
              <a:custGeom>
                <a:rect b="b" l="l" r="r" t="t"/>
                <a:pathLst>
                  <a:path extrusionOk="0" h="9391" w="22683">
                    <a:moveTo>
                      <a:pt x="10498" y="0"/>
                    </a:moveTo>
                    <a:lnTo>
                      <a:pt x="9970" y="17"/>
                    </a:lnTo>
                    <a:lnTo>
                      <a:pt x="9424" y="51"/>
                    </a:lnTo>
                    <a:lnTo>
                      <a:pt x="8896" y="103"/>
                    </a:lnTo>
                    <a:lnTo>
                      <a:pt x="8368" y="171"/>
                    </a:lnTo>
                    <a:lnTo>
                      <a:pt x="7839" y="239"/>
                    </a:lnTo>
                    <a:lnTo>
                      <a:pt x="7328" y="341"/>
                    </a:lnTo>
                    <a:lnTo>
                      <a:pt x="6817" y="443"/>
                    </a:lnTo>
                    <a:lnTo>
                      <a:pt x="6306" y="580"/>
                    </a:lnTo>
                    <a:lnTo>
                      <a:pt x="5829" y="716"/>
                    </a:lnTo>
                    <a:lnTo>
                      <a:pt x="5334" y="869"/>
                    </a:lnTo>
                    <a:lnTo>
                      <a:pt x="4874" y="1040"/>
                    </a:lnTo>
                    <a:lnTo>
                      <a:pt x="4414" y="1227"/>
                    </a:lnTo>
                    <a:lnTo>
                      <a:pt x="3971" y="1432"/>
                    </a:lnTo>
                    <a:lnTo>
                      <a:pt x="3545" y="1636"/>
                    </a:lnTo>
                    <a:lnTo>
                      <a:pt x="3136" y="1875"/>
                    </a:lnTo>
                    <a:lnTo>
                      <a:pt x="2761" y="2114"/>
                    </a:lnTo>
                    <a:lnTo>
                      <a:pt x="2403" y="2352"/>
                    </a:lnTo>
                    <a:lnTo>
                      <a:pt x="2079" y="2608"/>
                    </a:lnTo>
                    <a:lnTo>
                      <a:pt x="1773" y="2880"/>
                    </a:lnTo>
                    <a:lnTo>
                      <a:pt x="1483" y="3136"/>
                    </a:lnTo>
                    <a:lnTo>
                      <a:pt x="1244" y="3426"/>
                    </a:lnTo>
                    <a:lnTo>
                      <a:pt x="1006" y="3698"/>
                    </a:lnTo>
                    <a:lnTo>
                      <a:pt x="801" y="3988"/>
                    </a:lnTo>
                    <a:lnTo>
                      <a:pt x="631" y="4278"/>
                    </a:lnTo>
                    <a:lnTo>
                      <a:pt x="478" y="4585"/>
                    </a:lnTo>
                    <a:lnTo>
                      <a:pt x="341" y="4891"/>
                    </a:lnTo>
                    <a:lnTo>
                      <a:pt x="239" y="5181"/>
                    </a:lnTo>
                    <a:lnTo>
                      <a:pt x="171" y="5488"/>
                    </a:lnTo>
                    <a:lnTo>
                      <a:pt x="120" y="5811"/>
                    </a:lnTo>
                    <a:lnTo>
                      <a:pt x="103" y="6118"/>
                    </a:lnTo>
                    <a:lnTo>
                      <a:pt x="0" y="8504"/>
                    </a:lnTo>
                    <a:lnTo>
                      <a:pt x="17" y="8197"/>
                    </a:lnTo>
                    <a:lnTo>
                      <a:pt x="69" y="7891"/>
                    </a:lnTo>
                    <a:lnTo>
                      <a:pt x="154" y="7584"/>
                    </a:lnTo>
                    <a:lnTo>
                      <a:pt x="256" y="7277"/>
                    </a:lnTo>
                    <a:lnTo>
                      <a:pt x="375" y="6970"/>
                    </a:lnTo>
                    <a:lnTo>
                      <a:pt x="529" y="6681"/>
                    </a:lnTo>
                    <a:lnTo>
                      <a:pt x="716" y="6391"/>
                    </a:lnTo>
                    <a:lnTo>
                      <a:pt x="904" y="6101"/>
                    </a:lnTo>
                    <a:lnTo>
                      <a:pt x="1142" y="5811"/>
                    </a:lnTo>
                    <a:lnTo>
                      <a:pt x="1398" y="5539"/>
                    </a:lnTo>
                    <a:lnTo>
                      <a:pt x="1670" y="5266"/>
                    </a:lnTo>
                    <a:lnTo>
                      <a:pt x="1977" y="5011"/>
                    </a:lnTo>
                    <a:lnTo>
                      <a:pt x="2301" y="4755"/>
                    </a:lnTo>
                    <a:lnTo>
                      <a:pt x="2659" y="4499"/>
                    </a:lnTo>
                    <a:lnTo>
                      <a:pt x="3034" y="4261"/>
                    </a:lnTo>
                    <a:lnTo>
                      <a:pt x="3443" y="4039"/>
                    </a:lnTo>
                    <a:lnTo>
                      <a:pt x="3869" y="3818"/>
                    </a:lnTo>
                    <a:lnTo>
                      <a:pt x="4312" y="3613"/>
                    </a:lnTo>
                    <a:lnTo>
                      <a:pt x="4772" y="3426"/>
                    </a:lnTo>
                    <a:lnTo>
                      <a:pt x="5249" y="3255"/>
                    </a:lnTo>
                    <a:lnTo>
                      <a:pt x="5726" y="3102"/>
                    </a:lnTo>
                    <a:lnTo>
                      <a:pt x="6220" y="2966"/>
                    </a:lnTo>
                    <a:lnTo>
                      <a:pt x="6715" y="2846"/>
                    </a:lnTo>
                    <a:lnTo>
                      <a:pt x="7226" y="2727"/>
                    </a:lnTo>
                    <a:lnTo>
                      <a:pt x="7737" y="2642"/>
                    </a:lnTo>
                    <a:lnTo>
                      <a:pt x="8265" y="2557"/>
                    </a:lnTo>
                    <a:lnTo>
                      <a:pt x="8794" y="2505"/>
                    </a:lnTo>
                    <a:lnTo>
                      <a:pt x="9322" y="2454"/>
                    </a:lnTo>
                    <a:lnTo>
                      <a:pt x="9867" y="2420"/>
                    </a:lnTo>
                    <a:lnTo>
                      <a:pt x="10413" y="2403"/>
                    </a:lnTo>
                    <a:lnTo>
                      <a:pt x="11486" y="2403"/>
                    </a:lnTo>
                    <a:lnTo>
                      <a:pt x="12032" y="2437"/>
                    </a:lnTo>
                    <a:lnTo>
                      <a:pt x="12577" y="2471"/>
                    </a:lnTo>
                    <a:lnTo>
                      <a:pt x="13105" y="2540"/>
                    </a:lnTo>
                    <a:lnTo>
                      <a:pt x="13651" y="2608"/>
                    </a:lnTo>
                    <a:lnTo>
                      <a:pt x="14179" y="2693"/>
                    </a:lnTo>
                    <a:lnTo>
                      <a:pt x="14690" y="2795"/>
                    </a:lnTo>
                    <a:lnTo>
                      <a:pt x="15218" y="2914"/>
                    </a:lnTo>
                    <a:lnTo>
                      <a:pt x="15730" y="3051"/>
                    </a:lnTo>
                    <a:lnTo>
                      <a:pt x="16224" y="3187"/>
                    </a:lnTo>
                    <a:lnTo>
                      <a:pt x="16718" y="3340"/>
                    </a:lnTo>
                    <a:lnTo>
                      <a:pt x="17195" y="3528"/>
                    </a:lnTo>
                    <a:lnTo>
                      <a:pt x="17672" y="3715"/>
                    </a:lnTo>
                    <a:lnTo>
                      <a:pt x="18132" y="3920"/>
                    </a:lnTo>
                    <a:lnTo>
                      <a:pt x="18575" y="4141"/>
                    </a:lnTo>
                    <a:lnTo>
                      <a:pt x="19002" y="4363"/>
                    </a:lnTo>
                    <a:lnTo>
                      <a:pt x="19410" y="4619"/>
                    </a:lnTo>
                    <a:lnTo>
                      <a:pt x="19819" y="4874"/>
                    </a:lnTo>
                    <a:lnTo>
                      <a:pt x="20177" y="5147"/>
                    </a:lnTo>
                    <a:lnTo>
                      <a:pt x="20518" y="5420"/>
                    </a:lnTo>
                    <a:lnTo>
                      <a:pt x="20842" y="5709"/>
                    </a:lnTo>
                    <a:lnTo>
                      <a:pt x="21132" y="5999"/>
                    </a:lnTo>
                    <a:lnTo>
                      <a:pt x="21387" y="6289"/>
                    </a:lnTo>
                    <a:lnTo>
                      <a:pt x="21626" y="6578"/>
                    </a:lnTo>
                    <a:lnTo>
                      <a:pt x="21847" y="6885"/>
                    </a:lnTo>
                    <a:lnTo>
                      <a:pt x="22035" y="7192"/>
                    </a:lnTo>
                    <a:lnTo>
                      <a:pt x="22188" y="7499"/>
                    </a:lnTo>
                    <a:lnTo>
                      <a:pt x="22325" y="7822"/>
                    </a:lnTo>
                    <a:lnTo>
                      <a:pt x="22427" y="8129"/>
                    </a:lnTo>
                    <a:lnTo>
                      <a:pt x="22495" y="8453"/>
                    </a:lnTo>
                    <a:lnTo>
                      <a:pt x="22563" y="8760"/>
                    </a:lnTo>
                    <a:lnTo>
                      <a:pt x="22580" y="9083"/>
                    </a:lnTo>
                    <a:lnTo>
                      <a:pt x="22580" y="9390"/>
                    </a:lnTo>
                    <a:lnTo>
                      <a:pt x="22682" y="7004"/>
                    </a:lnTo>
                    <a:lnTo>
                      <a:pt x="22682" y="6681"/>
                    </a:lnTo>
                    <a:lnTo>
                      <a:pt x="22648" y="6374"/>
                    </a:lnTo>
                    <a:lnTo>
                      <a:pt x="22597" y="6050"/>
                    </a:lnTo>
                    <a:lnTo>
                      <a:pt x="22512" y="5743"/>
                    </a:lnTo>
                    <a:lnTo>
                      <a:pt x="22410" y="5420"/>
                    </a:lnTo>
                    <a:lnTo>
                      <a:pt x="22290" y="5113"/>
                    </a:lnTo>
                    <a:lnTo>
                      <a:pt x="22120" y="4806"/>
                    </a:lnTo>
                    <a:lnTo>
                      <a:pt x="21933" y="4499"/>
                    </a:lnTo>
                    <a:lnTo>
                      <a:pt x="21728" y="4193"/>
                    </a:lnTo>
                    <a:lnTo>
                      <a:pt x="21490" y="3886"/>
                    </a:lnTo>
                    <a:lnTo>
                      <a:pt x="21234" y="3596"/>
                    </a:lnTo>
                    <a:lnTo>
                      <a:pt x="20944" y="3306"/>
                    </a:lnTo>
                    <a:lnTo>
                      <a:pt x="20620" y="3034"/>
                    </a:lnTo>
                    <a:lnTo>
                      <a:pt x="20280" y="2744"/>
                    </a:lnTo>
                    <a:lnTo>
                      <a:pt x="19905" y="2488"/>
                    </a:lnTo>
                    <a:lnTo>
                      <a:pt x="19513" y="2216"/>
                    </a:lnTo>
                    <a:lnTo>
                      <a:pt x="19104" y="1977"/>
                    </a:lnTo>
                    <a:lnTo>
                      <a:pt x="18678" y="1739"/>
                    </a:lnTo>
                    <a:lnTo>
                      <a:pt x="18218" y="1517"/>
                    </a:lnTo>
                    <a:lnTo>
                      <a:pt x="17775" y="1313"/>
                    </a:lnTo>
                    <a:lnTo>
                      <a:pt x="17297" y="1125"/>
                    </a:lnTo>
                    <a:lnTo>
                      <a:pt x="16820" y="955"/>
                    </a:lnTo>
                    <a:lnTo>
                      <a:pt x="16326" y="801"/>
                    </a:lnTo>
                    <a:lnTo>
                      <a:pt x="15815" y="648"/>
                    </a:lnTo>
                    <a:lnTo>
                      <a:pt x="15304" y="512"/>
                    </a:lnTo>
                    <a:lnTo>
                      <a:pt x="14792" y="409"/>
                    </a:lnTo>
                    <a:lnTo>
                      <a:pt x="14264" y="307"/>
                    </a:lnTo>
                    <a:lnTo>
                      <a:pt x="13736" y="205"/>
                    </a:lnTo>
                    <a:lnTo>
                      <a:pt x="13207" y="137"/>
                    </a:lnTo>
                    <a:lnTo>
                      <a:pt x="12662" y="86"/>
                    </a:lnTo>
                    <a:lnTo>
                      <a:pt x="12134" y="34"/>
                    </a:lnTo>
                    <a:lnTo>
                      <a:pt x="11589" y="17"/>
                    </a:lnTo>
                    <a:lnTo>
                      <a:pt x="11043"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7"/>
              <p:cNvSpPr/>
              <p:nvPr/>
            </p:nvSpPr>
            <p:spPr>
              <a:xfrm>
                <a:off x="3295685" y="3604314"/>
                <a:ext cx="734704" cy="345085"/>
              </a:xfrm>
              <a:custGeom>
                <a:rect b="b" l="l" r="r" t="t"/>
                <a:pathLst>
                  <a:path extrusionOk="0" h="11879" w="25291">
                    <a:moveTo>
                      <a:pt x="25290" y="1"/>
                    </a:moveTo>
                    <a:lnTo>
                      <a:pt x="25256" y="427"/>
                    </a:lnTo>
                    <a:lnTo>
                      <a:pt x="25188" y="836"/>
                    </a:lnTo>
                    <a:lnTo>
                      <a:pt x="25086" y="1262"/>
                    </a:lnTo>
                    <a:lnTo>
                      <a:pt x="24949" y="1671"/>
                    </a:lnTo>
                    <a:lnTo>
                      <a:pt x="24762" y="2080"/>
                    </a:lnTo>
                    <a:lnTo>
                      <a:pt x="24557" y="2489"/>
                    </a:lnTo>
                    <a:lnTo>
                      <a:pt x="24319" y="2881"/>
                    </a:lnTo>
                    <a:lnTo>
                      <a:pt x="24046" y="3273"/>
                    </a:lnTo>
                    <a:lnTo>
                      <a:pt x="23739" y="3665"/>
                    </a:lnTo>
                    <a:lnTo>
                      <a:pt x="23399" y="4040"/>
                    </a:lnTo>
                    <a:lnTo>
                      <a:pt x="23007" y="4397"/>
                    </a:lnTo>
                    <a:lnTo>
                      <a:pt x="22598" y="4755"/>
                    </a:lnTo>
                    <a:lnTo>
                      <a:pt x="22155" y="5113"/>
                    </a:lnTo>
                    <a:lnTo>
                      <a:pt x="21677" y="5437"/>
                    </a:lnTo>
                    <a:lnTo>
                      <a:pt x="21149" y="5761"/>
                    </a:lnTo>
                    <a:lnTo>
                      <a:pt x="20604" y="6067"/>
                    </a:lnTo>
                    <a:lnTo>
                      <a:pt x="20059" y="6357"/>
                    </a:lnTo>
                    <a:lnTo>
                      <a:pt x="19496" y="6613"/>
                    </a:lnTo>
                    <a:lnTo>
                      <a:pt x="18934" y="6851"/>
                    </a:lnTo>
                    <a:lnTo>
                      <a:pt x="18337" y="7073"/>
                    </a:lnTo>
                    <a:lnTo>
                      <a:pt x="17724" y="7260"/>
                    </a:lnTo>
                    <a:lnTo>
                      <a:pt x="17110" y="7448"/>
                    </a:lnTo>
                    <a:lnTo>
                      <a:pt x="16480" y="7618"/>
                    </a:lnTo>
                    <a:lnTo>
                      <a:pt x="15849" y="7772"/>
                    </a:lnTo>
                    <a:lnTo>
                      <a:pt x="15185" y="7891"/>
                    </a:lnTo>
                    <a:lnTo>
                      <a:pt x="14537" y="8010"/>
                    </a:lnTo>
                    <a:lnTo>
                      <a:pt x="13873" y="8095"/>
                    </a:lnTo>
                    <a:lnTo>
                      <a:pt x="13191" y="8181"/>
                    </a:lnTo>
                    <a:lnTo>
                      <a:pt x="12526" y="8232"/>
                    </a:lnTo>
                    <a:lnTo>
                      <a:pt x="11845" y="8266"/>
                    </a:lnTo>
                    <a:lnTo>
                      <a:pt x="11146" y="8300"/>
                    </a:lnTo>
                    <a:lnTo>
                      <a:pt x="10464" y="8300"/>
                    </a:lnTo>
                    <a:lnTo>
                      <a:pt x="9783" y="8283"/>
                    </a:lnTo>
                    <a:lnTo>
                      <a:pt x="9101" y="8249"/>
                    </a:lnTo>
                    <a:lnTo>
                      <a:pt x="8402" y="8198"/>
                    </a:lnTo>
                    <a:lnTo>
                      <a:pt x="7721" y="8147"/>
                    </a:lnTo>
                    <a:lnTo>
                      <a:pt x="7056" y="8061"/>
                    </a:lnTo>
                    <a:lnTo>
                      <a:pt x="6374" y="7959"/>
                    </a:lnTo>
                    <a:lnTo>
                      <a:pt x="5710" y="7840"/>
                    </a:lnTo>
                    <a:lnTo>
                      <a:pt x="5045" y="7703"/>
                    </a:lnTo>
                    <a:lnTo>
                      <a:pt x="4398" y="7550"/>
                    </a:lnTo>
                    <a:lnTo>
                      <a:pt x="3750" y="7363"/>
                    </a:lnTo>
                    <a:lnTo>
                      <a:pt x="3119" y="7175"/>
                    </a:lnTo>
                    <a:lnTo>
                      <a:pt x="2489" y="6971"/>
                    </a:lnTo>
                    <a:lnTo>
                      <a:pt x="1892" y="6749"/>
                    </a:lnTo>
                    <a:lnTo>
                      <a:pt x="1296" y="6511"/>
                    </a:lnTo>
                    <a:lnTo>
                      <a:pt x="717" y="6255"/>
                    </a:lnTo>
                    <a:lnTo>
                      <a:pt x="137" y="5982"/>
                    </a:lnTo>
                    <a:lnTo>
                      <a:pt x="1" y="9561"/>
                    </a:lnTo>
                    <a:lnTo>
                      <a:pt x="563" y="9834"/>
                    </a:lnTo>
                    <a:lnTo>
                      <a:pt x="1160" y="10089"/>
                    </a:lnTo>
                    <a:lnTo>
                      <a:pt x="1739" y="10328"/>
                    </a:lnTo>
                    <a:lnTo>
                      <a:pt x="2353" y="10549"/>
                    </a:lnTo>
                    <a:lnTo>
                      <a:pt x="2983" y="10754"/>
                    </a:lnTo>
                    <a:lnTo>
                      <a:pt x="3614" y="10941"/>
                    </a:lnTo>
                    <a:lnTo>
                      <a:pt x="4261" y="11112"/>
                    </a:lnTo>
                    <a:lnTo>
                      <a:pt x="4909" y="11265"/>
                    </a:lnTo>
                    <a:lnTo>
                      <a:pt x="5573" y="11401"/>
                    </a:lnTo>
                    <a:lnTo>
                      <a:pt x="6238" y="11521"/>
                    </a:lnTo>
                    <a:lnTo>
                      <a:pt x="6903" y="11623"/>
                    </a:lnTo>
                    <a:lnTo>
                      <a:pt x="7584" y="11708"/>
                    </a:lnTo>
                    <a:lnTo>
                      <a:pt x="8266" y="11776"/>
                    </a:lnTo>
                    <a:lnTo>
                      <a:pt x="8948" y="11827"/>
                    </a:lnTo>
                    <a:lnTo>
                      <a:pt x="9646" y="11862"/>
                    </a:lnTo>
                    <a:lnTo>
                      <a:pt x="10328" y="11879"/>
                    </a:lnTo>
                    <a:lnTo>
                      <a:pt x="11010" y="11879"/>
                    </a:lnTo>
                    <a:lnTo>
                      <a:pt x="11691" y="11845"/>
                    </a:lnTo>
                    <a:lnTo>
                      <a:pt x="12373" y="11810"/>
                    </a:lnTo>
                    <a:lnTo>
                      <a:pt x="13055" y="11759"/>
                    </a:lnTo>
                    <a:lnTo>
                      <a:pt x="13736" y="11674"/>
                    </a:lnTo>
                    <a:lnTo>
                      <a:pt x="14401" y="11589"/>
                    </a:lnTo>
                    <a:lnTo>
                      <a:pt x="15048" y="11470"/>
                    </a:lnTo>
                    <a:lnTo>
                      <a:pt x="15696" y="11333"/>
                    </a:lnTo>
                    <a:lnTo>
                      <a:pt x="16344" y="11197"/>
                    </a:lnTo>
                    <a:lnTo>
                      <a:pt x="16974" y="11027"/>
                    </a:lnTo>
                    <a:lnTo>
                      <a:pt x="17588" y="10839"/>
                    </a:lnTo>
                    <a:lnTo>
                      <a:pt x="18201" y="10635"/>
                    </a:lnTo>
                    <a:lnTo>
                      <a:pt x="18780" y="10413"/>
                    </a:lnTo>
                    <a:lnTo>
                      <a:pt x="19360" y="10174"/>
                    </a:lnTo>
                    <a:lnTo>
                      <a:pt x="19922" y="9919"/>
                    </a:lnTo>
                    <a:lnTo>
                      <a:pt x="20468" y="9646"/>
                    </a:lnTo>
                    <a:lnTo>
                      <a:pt x="21013" y="9339"/>
                    </a:lnTo>
                    <a:lnTo>
                      <a:pt x="21524" y="9016"/>
                    </a:lnTo>
                    <a:lnTo>
                      <a:pt x="22018" y="8692"/>
                    </a:lnTo>
                    <a:lnTo>
                      <a:pt x="22461" y="8334"/>
                    </a:lnTo>
                    <a:lnTo>
                      <a:pt x="22870" y="7976"/>
                    </a:lnTo>
                    <a:lnTo>
                      <a:pt x="23245" y="7618"/>
                    </a:lnTo>
                    <a:lnTo>
                      <a:pt x="23603" y="7243"/>
                    </a:lnTo>
                    <a:lnTo>
                      <a:pt x="23910" y="6851"/>
                    </a:lnTo>
                    <a:lnTo>
                      <a:pt x="24183" y="6459"/>
                    </a:lnTo>
                    <a:lnTo>
                      <a:pt x="24421" y="6067"/>
                    </a:lnTo>
                    <a:lnTo>
                      <a:pt x="24626" y="5658"/>
                    </a:lnTo>
                    <a:lnTo>
                      <a:pt x="24796" y="5249"/>
                    </a:lnTo>
                    <a:lnTo>
                      <a:pt x="24932" y="4840"/>
                    </a:lnTo>
                    <a:lnTo>
                      <a:pt x="25052" y="4414"/>
                    </a:lnTo>
                    <a:lnTo>
                      <a:pt x="25120" y="4005"/>
                    </a:lnTo>
                    <a:lnTo>
                      <a:pt x="25154" y="3579"/>
                    </a:lnTo>
                    <a:lnTo>
                      <a:pt x="25290"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7"/>
              <p:cNvSpPr/>
              <p:nvPr/>
            </p:nvSpPr>
            <p:spPr>
              <a:xfrm>
                <a:off x="3152115" y="3778097"/>
                <a:ext cx="147574" cy="180720"/>
              </a:xfrm>
              <a:custGeom>
                <a:rect b="b" l="l" r="r" t="t"/>
                <a:pathLst>
                  <a:path extrusionOk="0" h="6221" w="5080">
                    <a:moveTo>
                      <a:pt x="5079" y="0"/>
                    </a:moveTo>
                    <a:lnTo>
                      <a:pt x="137" y="2642"/>
                    </a:lnTo>
                    <a:lnTo>
                      <a:pt x="1" y="6220"/>
                    </a:lnTo>
                    <a:lnTo>
                      <a:pt x="4943" y="3579"/>
                    </a:lnTo>
                    <a:lnTo>
                      <a:pt x="5079"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7"/>
              <p:cNvSpPr/>
              <p:nvPr/>
            </p:nvSpPr>
            <p:spPr>
              <a:xfrm>
                <a:off x="3089249" y="3328563"/>
                <a:ext cx="941133" cy="526270"/>
              </a:xfrm>
              <a:custGeom>
                <a:rect b="b" l="l" r="r" t="t"/>
                <a:pathLst>
                  <a:path extrusionOk="0" h="18116" w="32397">
                    <a:moveTo>
                      <a:pt x="16718" y="2335"/>
                    </a:moveTo>
                    <a:lnTo>
                      <a:pt x="17264" y="2352"/>
                    </a:lnTo>
                    <a:lnTo>
                      <a:pt x="17809" y="2369"/>
                    </a:lnTo>
                    <a:lnTo>
                      <a:pt x="18337" y="2421"/>
                    </a:lnTo>
                    <a:lnTo>
                      <a:pt x="18882" y="2472"/>
                    </a:lnTo>
                    <a:lnTo>
                      <a:pt x="19411" y="2540"/>
                    </a:lnTo>
                    <a:lnTo>
                      <a:pt x="19939" y="2642"/>
                    </a:lnTo>
                    <a:lnTo>
                      <a:pt x="20467" y="2744"/>
                    </a:lnTo>
                    <a:lnTo>
                      <a:pt x="20979" y="2847"/>
                    </a:lnTo>
                    <a:lnTo>
                      <a:pt x="21490" y="2983"/>
                    </a:lnTo>
                    <a:lnTo>
                      <a:pt x="22001" y="3136"/>
                    </a:lnTo>
                    <a:lnTo>
                      <a:pt x="22495" y="3290"/>
                    </a:lnTo>
                    <a:lnTo>
                      <a:pt x="22972" y="3460"/>
                    </a:lnTo>
                    <a:lnTo>
                      <a:pt x="23450" y="3648"/>
                    </a:lnTo>
                    <a:lnTo>
                      <a:pt x="23893" y="3852"/>
                    </a:lnTo>
                    <a:lnTo>
                      <a:pt x="24353" y="4074"/>
                    </a:lnTo>
                    <a:lnTo>
                      <a:pt x="24779" y="4312"/>
                    </a:lnTo>
                    <a:lnTo>
                      <a:pt x="25188" y="4551"/>
                    </a:lnTo>
                    <a:lnTo>
                      <a:pt x="25580" y="4806"/>
                    </a:lnTo>
                    <a:lnTo>
                      <a:pt x="25955" y="5079"/>
                    </a:lnTo>
                    <a:lnTo>
                      <a:pt x="26295" y="5352"/>
                    </a:lnTo>
                    <a:lnTo>
                      <a:pt x="26602" y="5641"/>
                    </a:lnTo>
                    <a:lnTo>
                      <a:pt x="26892" y="5914"/>
                    </a:lnTo>
                    <a:lnTo>
                      <a:pt x="27165" y="6221"/>
                    </a:lnTo>
                    <a:lnTo>
                      <a:pt x="27386" y="6511"/>
                    </a:lnTo>
                    <a:lnTo>
                      <a:pt x="27608" y="6817"/>
                    </a:lnTo>
                    <a:lnTo>
                      <a:pt x="27795" y="7124"/>
                    </a:lnTo>
                    <a:lnTo>
                      <a:pt x="27948" y="7431"/>
                    </a:lnTo>
                    <a:lnTo>
                      <a:pt x="28085" y="7737"/>
                    </a:lnTo>
                    <a:lnTo>
                      <a:pt x="28187" y="8044"/>
                    </a:lnTo>
                    <a:lnTo>
                      <a:pt x="28272" y="8351"/>
                    </a:lnTo>
                    <a:lnTo>
                      <a:pt x="28323" y="8675"/>
                    </a:lnTo>
                    <a:lnTo>
                      <a:pt x="28357" y="8982"/>
                    </a:lnTo>
                    <a:lnTo>
                      <a:pt x="28357" y="9305"/>
                    </a:lnTo>
                    <a:lnTo>
                      <a:pt x="28340" y="9612"/>
                    </a:lnTo>
                    <a:lnTo>
                      <a:pt x="28289" y="9936"/>
                    </a:lnTo>
                    <a:lnTo>
                      <a:pt x="28204" y="10243"/>
                    </a:lnTo>
                    <a:lnTo>
                      <a:pt x="28119" y="10549"/>
                    </a:lnTo>
                    <a:lnTo>
                      <a:pt x="27983" y="10856"/>
                    </a:lnTo>
                    <a:lnTo>
                      <a:pt x="27829" y="11146"/>
                    </a:lnTo>
                    <a:lnTo>
                      <a:pt x="27659" y="11435"/>
                    </a:lnTo>
                    <a:lnTo>
                      <a:pt x="27454" y="11742"/>
                    </a:lnTo>
                    <a:lnTo>
                      <a:pt x="27233" y="12015"/>
                    </a:lnTo>
                    <a:lnTo>
                      <a:pt x="26977" y="12305"/>
                    </a:lnTo>
                    <a:lnTo>
                      <a:pt x="26687" y="12577"/>
                    </a:lnTo>
                    <a:lnTo>
                      <a:pt x="26381" y="12833"/>
                    </a:lnTo>
                    <a:lnTo>
                      <a:pt x="26057" y="13088"/>
                    </a:lnTo>
                    <a:lnTo>
                      <a:pt x="25699" y="13344"/>
                    </a:lnTo>
                    <a:lnTo>
                      <a:pt x="25307" y="13583"/>
                    </a:lnTo>
                    <a:lnTo>
                      <a:pt x="24915" y="13804"/>
                    </a:lnTo>
                    <a:lnTo>
                      <a:pt x="24472" y="14026"/>
                    </a:lnTo>
                    <a:lnTo>
                      <a:pt x="24029" y="14230"/>
                    </a:lnTo>
                    <a:lnTo>
                      <a:pt x="23586" y="14418"/>
                    </a:lnTo>
                    <a:lnTo>
                      <a:pt x="23109" y="14588"/>
                    </a:lnTo>
                    <a:lnTo>
                      <a:pt x="22632" y="14741"/>
                    </a:lnTo>
                    <a:lnTo>
                      <a:pt x="22137" y="14878"/>
                    </a:lnTo>
                    <a:lnTo>
                      <a:pt x="21643" y="14997"/>
                    </a:lnTo>
                    <a:lnTo>
                      <a:pt x="21132" y="15116"/>
                    </a:lnTo>
                    <a:lnTo>
                      <a:pt x="20604" y="15202"/>
                    </a:lnTo>
                    <a:lnTo>
                      <a:pt x="20092" y="15287"/>
                    </a:lnTo>
                    <a:lnTo>
                      <a:pt x="19564" y="15338"/>
                    </a:lnTo>
                    <a:lnTo>
                      <a:pt x="19019" y="15389"/>
                    </a:lnTo>
                    <a:lnTo>
                      <a:pt x="18490" y="15423"/>
                    </a:lnTo>
                    <a:lnTo>
                      <a:pt x="17945" y="15440"/>
                    </a:lnTo>
                    <a:lnTo>
                      <a:pt x="16872" y="15440"/>
                    </a:lnTo>
                    <a:lnTo>
                      <a:pt x="16326" y="15406"/>
                    </a:lnTo>
                    <a:lnTo>
                      <a:pt x="15781" y="15372"/>
                    </a:lnTo>
                    <a:lnTo>
                      <a:pt x="15253" y="15304"/>
                    </a:lnTo>
                    <a:lnTo>
                      <a:pt x="14707" y="15236"/>
                    </a:lnTo>
                    <a:lnTo>
                      <a:pt x="14179" y="15150"/>
                    </a:lnTo>
                    <a:lnTo>
                      <a:pt x="13651" y="15048"/>
                    </a:lnTo>
                    <a:lnTo>
                      <a:pt x="13139" y="14929"/>
                    </a:lnTo>
                    <a:lnTo>
                      <a:pt x="12628" y="14810"/>
                    </a:lnTo>
                    <a:lnTo>
                      <a:pt x="12134" y="14656"/>
                    </a:lnTo>
                    <a:lnTo>
                      <a:pt x="11640" y="14503"/>
                    </a:lnTo>
                    <a:lnTo>
                      <a:pt x="11146" y="14315"/>
                    </a:lnTo>
                    <a:lnTo>
                      <a:pt x="10686" y="14128"/>
                    </a:lnTo>
                    <a:lnTo>
                      <a:pt x="10225" y="13924"/>
                    </a:lnTo>
                    <a:lnTo>
                      <a:pt x="9782" y="13702"/>
                    </a:lnTo>
                    <a:lnTo>
                      <a:pt x="9356" y="13480"/>
                    </a:lnTo>
                    <a:lnTo>
                      <a:pt x="8930" y="13225"/>
                    </a:lnTo>
                    <a:lnTo>
                      <a:pt x="8538" y="12969"/>
                    </a:lnTo>
                    <a:lnTo>
                      <a:pt x="8180" y="12697"/>
                    </a:lnTo>
                    <a:lnTo>
                      <a:pt x="7840" y="12424"/>
                    </a:lnTo>
                    <a:lnTo>
                      <a:pt x="7516" y="12151"/>
                    </a:lnTo>
                    <a:lnTo>
                      <a:pt x="7226" y="11862"/>
                    </a:lnTo>
                    <a:lnTo>
                      <a:pt x="6971" y="11572"/>
                    </a:lnTo>
                    <a:lnTo>
                      <a:pt x="6732" y="11282"/>
                    </a:lnTo>
                    <a:lnTo>
                      <a:pt x="6527" y="10975"/>
                    </a:lnTo>
                    <a:lnTo>
                      <a:pt x="6340" y="10669"/>
                    </a:lnTo>
                    <a:lnTo>
                      <a:pt x="6170" y="10362"/>
                    </a:lnTo>
                    <a:lnTo>
                      <a:pt x="6050" y="10055"/>
                    </a:lnTo>
                    <a:lnTo>
                      <a:pt x="5931" y="9748"/>
                    </a:lnTo>
                    <a:lnTo>
                      <a:pt x="5863" y="9425"/>
                    </a:lnTo>
                    <a:lnTo>
                      <a:pt x="5795" y="9118"/>
                    </a:lnTo>
                    <a:lnTo>
                      <a:pt x="5778" y="8794"/>
                    </a:lnTo>
                    <a:lnTo>
                      <a:pt x="5778" y="8487"/>
                    </a:lnTo>
                    <a:lnTo>
                      <a:pt x="5795" y="8164"/>
                    </a:lnTo>
                    <a:lnTo>
                      <a:pt x="5846" y="7857"/>
                    </a:lnTo>
                    <a:lnTo>
                      <a:pt x="5914" y="7550"/>
                    </a:lnTo>
                    <a:lnTo>
                      <a:pt x="6016" y="7243"/>
                    </a:lnTo>
                    <a:lnTo>
                      <a:pt x="6135" y="6937"/>
                    </a:lnTo>
                    <a:lnTo>
                      <a:pt x="6289" y="6647"/>
                    </a:lnTo>
                    <a:lnTo>
                      <a:pt x="6476" y="6340"/>
                    </a:lnTo>
                    <a:lnTo>
                      <a:pt x="6664" y="6050"/>
                    </a:lnTo>
                    <a:lnTo>
                      <a:pt x="6902" y="5761"/>
                    </a:lnTo>
                    <a:lnTo>
                      <a:pt x="7158" y="5488"/>
                    </a:lnTo>
                    <a:lnTo>
                      <a:pt x="7431" y="5215"/>
                    </a:lnTo>
                    <a:lnTo>
                      <a:pt x="7737" y="4960"/>
                    </a:lnTo>
                    <a:lnTo>
                      <a:pt x="8078" y="4704"/>
                    </a:lnTo>
                    <a:lnTo>
                      <a:pt x="8436" y="4449"/>
                    </a:lnTo>
                    <a:lnTo>
                      <a:pt x="8811" y="4210"/>
                    </a:lnTo>
                    <a:lnTo>
                      <a:pt x="9220" y="3971"/>
                    </a:lnTo>
                    <a:lnTo>
                      <a:pt x="9646" y="3767"/>
                    </a:lnTo>
                    <a:lnTo>
                      <a:pt x="10089" y="3562"/>
                    </a:lnTo>
                    <a:lnTo>
                      <a:pt x="10549" y="3375"/>
                    </a:lnTo>
                    <a:lnTo>
                      <a:pt x="11009" y="3204"/>
                    </a:lnTo>
                    <a:lnTo>
                      <a:pt x="11504" y="3051"/>
                    </a:lnTo>
                    <a:lnTo>
                      <a:pt x="11981" y="2915"/>
                    </a:lnTo>
                    <a:lnTo>
                      <a:pt x="12492" y="2778"/>
                    </a:lnTo>
                    <a:lnTo>
                      <a:pt x="13003" y="2676"/>
                    </a:lnTo>
                    <a:lnTo>
                      <a:pt x="13514" y="2574"/>
                    </a:lnTo>
                    <a:lnTo>
                      <a:pt x="14043" y="2506"/>
                    </a:lnTo>
                    <a:lnTo>
                      <a:pt x="14571" y="2438"/>
                    </a:lnTo>
                    <a:lnTo>
                      <a:pt x="15099" y="2386"/>
                    </a:lnTo>
                    <a:lnTo>
                      <a:pt x="15645" y="2352"/>
                    </a:lnTo>
                    <a:lnTo>
                      <a:pt x="16173" y="2335"/>
                    </a:lnTo>
                    <a:close/>
                    <a:moveTo>
                      <a:pt x="15866" y="1"/>
                    </a:moveTo>
                    <a:lnTo>
                      <a:pt x="15133" y="18"/>
                    </a:lnTo>
                    <a:lnTo>
                      <a:pt x="14401" y="69"/>
                    </a:lnTo>
                    <a:lnTo>
                      <a:pt x="13685" y="137"/>
                    </a:lnTo>
                    <a:lnTo>
                      <a:pt x="12952" y="222"/>
                    </a:lnTo>
                    <a:lnTo>
                      <a:pt x="12253" y="324"/>
                    </a:lnTo>
                    <a:lnTo>
                      <a:pt x="11555" y="461"/>
                    </a:lnTo>
                    <a:lnTo>
                      <a:pt x="10856" y="597"/>
                    </a:lnTo>
                    <a:lnTo>
                      <a:pt x="10174" y="768"/>
                    </a:lnTo>
                    <a:lnTo>
                      <a:pt x="9510" y="955"/>
                    </a:lnTo>
                    <a:lnTo>
                      <a:pt x="8862" y="1177"/>
                    </a:lnTo>
                    <a:lnTo>
                      <a:pt x="8215" y="1398"/>
                    </a:lnTo>
                    <a:lnTo>
                      <a:pt x="7601" y="1654"/>
                    </a:lnTo>
                    <a:lnTo>
                      <a:pt x="7005" y="1926"/>
                    </a:lnTo>
                    <a:lnTo>
                      <a:pt x="6408" y="2216"/>
                    </a:lnTo>
                    <a:lnTo>
                      <a:pt x="5897" y="2506"/>
                    </a:lnTo>
                    <a:lnTo>
                      <a:pt x="5403" y="2813"/>
                    </a:lnTo>
                    <a:lnTo>
                      <a:pt x="4960" y="3119"/>
                    </a:lnTo>
                    <a:lnTo>
                      <a:pt x="4517" y="3443"/>
                    </a:lnTo>
                    <a:lnTo>
                      <a:pt x="4125" y="3784"/>
                    </a:lnTo>
                    <a:lnTo>
                      <a:pt x="3767" y="4125"/>
                    </a:lnTo>
                    <a:lnTo>
                      <a:pt x="3426" y="4466"/>
                    </a:lnTo>
                    <a:lnTo>
                      <a:pt x="3119" y="4823"/>
                    </a:lnTo>
                    <a:lnTo>
                      <a:pt x="2846" y="5198"/>
                    </a:lnTo>
                    <a:lnTo>
                      <a:pt x="2591" y="5573"/>
                    </a:lnTo>
                    <a:lnTo>
                      <a:pt x="2386" y="5948"/>
                    </a:lnTo>
                    <a:lnTo>
                      <a:pt x="2199" y="6323"/>
                    </a:lnTo>
                    <a:lnTo>
                      <a:pt x="2046" y="6715"/>
                    </a:lnTo>
                    <a:lnTo>
                      <a:pt x="1926" y="7107"/>
                    </a:lnTo>
                    <a:lnTo>
                      <a:pt x="1824" y="7499"/>
                    </a:lnTo>
                    <a:lnTo>
                      <a:pt x="1773" y="7891"/>
                    </a:lnTo>
                    <a:lnTo>
                      <a:pt x="1739" y="8283"/>
                    </a:lnTo>
                    <a:lnTo>
                      <a:pt x="1739" y="8675"/>
                    </a:lnTo>
                    <a:lnTo>
                      <a:pt x="1773" y="9084"/>
                    </a:lnTo>
                    <a:lnTo>
                      <a:pt x="1824" y="9476"/>
                    </a:lnTo>
                    <a:lnTo>
                      <a:pt x="1909" y="9885"/>
                    </a:lnTo>
                    <a:lnTo>
                      <a:pt x="2046" y="10277"/>
                    </a:lnTo>
                    <a:lnTo>
                      <a:pt x="2182" y="10669"/>
                    </a:lnTo>
                    <a:lnTo>
                      <a:pt x="2369" y="11061"/>
                    </a:lnTo>
                    <a:lnTo>
                      <a:pt x="2591" y="11453"/>
                    </a:lnTo>
                    <a:lnTo>
                      <a:pt x="2829" y="11827"/>
                    </a:lnTo>
                    <a:lnTo>
                      <a:pt x="3102" y="12219"/>
                    </a:lnTo>
                    <a:lnTo>
                      <a:pt x="3409" y="12594"/>
                    </a:lnTo>
                    <a:lnTo>
                      <a:pt x="3750" y="12952"/>
                    </a:lnTo>
                    <a:lnTo>
                      <a:pt x="4125" y="13327"/>
                    </a:lnTo>
                    <a:lnTo>
                      <a:pt x="4517" y="13668"/>
                    </a:lnTo>
                    <a:lnTo>
                      <a:pt x="4943" y="14026"/>
                    </a:lnTo>
                    <a:lnTo>
                      <a:pt x="1" y="16667"/>
                    </a:lnTo>
                    <a:lnTo>
                      <a:pt x="2301" y="18116"/>
                    </a:lnTo>
                    <a:lnTo>
                      <a:pt x="7243" y="15474"/>
                    </a:lnTo>
                    <a:lnTo>
                      <a:pt x="7823" y="15747"/>
                    </a:lnTo>
                    <a:lnTo>
                      <a:pt x="8402" y="16003"/>
                    </a:lnTo>
                    <a:lnTo>
                      <a:pt x="8998" y="16241"/>
                    </a:lnTo>
                    <a:lnTo>
                      <a:pt x="9595" y="16463"/>
                    </a:lnTo>
                    <a:lnTo>
                      <a:pt x="10225" y="16667"/>
                    </a:lnTo>
                    <a:lnTo>
                      <a:pt x="10856" y="16855"/>
                    </a:lnTo>
                    <a:lnTo>
                      <a:pt x="11504" y="17042"/>
                    </a:lnTo>
                    <a:lnTo>
                      <a:pt x="12151" y="17195"/>
                    </a:lnTo>
                    <a:lnTo>
                      <a:pt x="12816" y="17332"/>
                    </a:lnTo>
                    <a:lnTo>
                      <a:pt x="13480" y="17451"/>
                    </a:lnTo>
                    <a:lnTo>
                      <a:pt x="14162" y="17553"/>
                    </a:lnTo>
                    <a:lnTo>
                      <a:pt x="14827" y="17639"/>
                    </a:lnTo>
                    <a:lnTo>
                      <a:pt x="15508" y="17690"/>
                    </a:lnTo>
                    <a:lnTo>
                      <a:pt x="16207" y="17741"/>
                    </a:lnTo>
                    <a:lnTo>
                      <a:pt x="16889" y="17775"/>
                    </a:lnTo>
                    <a:lnTo>
                      <a:pt x="17570" y="17792"/>
                    </a:lnTo>
                    <a:lnTo>
                      <a:pt x="18252" y="17792"/>
                    </a:lnTo>
                    <a:lnTo>
                      <a:pt x="18951" y="17758"/>
                    </a:lnTo>
                    <a:lnTo>
                      <a:pt x="19632" y="17724"/>
                    </a:lnTo>
                    <a:lnTo>
                      <a:pt x="20297" y="17673"/>
                    </a:lnTo>
                    <a:lnTo>
                      <a:pt x="20979" y="17587"/>
                    </a:lnTo>
                    <a:lnTo>
                      <a:pt x="21643" y="17502"/>
                    </a:lnTo>
                    <a:lnTo>
                      <a:pt x="22291" y="17383"/>
                    </a:lnTo>
                    <a:lnTo>
                      <a:pt x="22955" y="17264"/>
                    </a:lnTo>
                    <a:lnTo>
                      <a:pt x="23586" y="17110"/>
                    </a:lnTo>
                    <a:lnTo>
                      <a:pt x="24216" y="16940"/>
                    </a:lnTo>
                    <a:lnTo>
                      <a:pt x="24830" y="16752"/>
                    </a:lnTo>
                    <a:lnTo>
                      <a:pt x="25443" y="16565"/>
                    </a:lnTo>
                    <a:lnTo>
                      <a:pt x="26040" y="16343"/>
                    </a:lnTo>
                    <a:lnTo>
                      <a:pt x="26602" y="16105"/>
                    </a:lnTo>
                    <a:lnTo>
                      <a:pt x="27165" y="15849"/>
                    </a:lnTo>
                    <a:lnTo>
                      <a:pt x="27710" y="15559"/>
                    </a:lnTo>
                    <a:lnTo>
                      <a:pt x="28272" y="15253"/>
                    </a:lnTo>
                    <a:lnTo>
                      <a:pt x="28783" y="14929"/>
                    </a:lnTo>
                    <a:lnTo>
                      <a:pt x="29261" y="14588"/>
                    </a:lnTo>
                    <a:lnTo>
                      <a:pt x="29721" y="14247"/>
                    </a:lnTo>
                    <a:lnTo>
                      <a:pt x="30130" y="13889"/>
                    </a:lnTo>
                    <a:lnTo>
                      <a:pt x="30505" y="13515"/>
                    </a:lnTo>
                    <a:lnTo>
                      <a:pt x="30863" y="13140"/>
                    </a:lnTo>
                    <a:lnTo>
                      <a:pt x="31169" y="12748"/>
                    </a:lnTo>
                    <a:lnTo>
                      <a:pt x="31442" y="12356"/>
                    </a:lnTo>
                    <a:lnTo>
                      <a:pt x="31681" y="11947"/>
                    </a:lnTo>
                    <a:lnTo>
                      <a:pt x="31885" y="11555"/>
                    </a:lnTo>
                    <a:lnTo>
                      <a:pt x="32055" y="11129"/>
                    </a:lnTo>
                    <a:lnTo>
                      <a:pt x="32192" y="10720"/>
                    </a:lnTo>
                    <a:lnTo>
                      <a:pt x="32294" y="10294"/>
                    </a:lnTo>
                    <a:lnTo>
                      <a:pt x="32362" y="9868"/>
                    </a:lnTo>
                    <a:lnTo>
                      <a:pt x="32396" y="9442"/>
                    </a:lnTo>
                    <a:lnTo>
                      <a:pt x="32396" y="9016"/>
                    </a:lnTo>
                    <a:lnTo>
                      <a:pt x="32345" y="8590"/>
                    </a:lnTo>
                    <a:lnTo>
                      <a:pt x="32277" y="8164"/>
                    </a:lnTo>
                    <a:lnTo>
                      <a:pt x="32158" y="7737"/>
                    </a:lnTo>
                    <a:lnTo>
                      <a:pt x="32021" y="7311"/>
                    </a:lnTo>
                    <a:lnTo>
                      <a:pt x="31834" y="6902"/>
                    </a:lnTo>
                    <a:lnTo>
                      <a:pt x="31629" y="6476"/>
                    </a:lnTo>
                    <a:lnTo>
                      <a:pt x="31374" y="6067"/>
                    </a:lnTo>
                    <a:lnTo>
                      <a:pt x="31084" y="5658"/>
                    </a:lnTo>
                    <a:lnTo>
                      <a:pt x="30760" y="5249"/>
                    </a:lnTo>
                    <a:lnTo>
                      <a:pt x="30402" y="4857"/>
                    </a:lnTo>
                    <a:lnTo>
                      <a:pt x="30010" y="4466"/>
                    </a:lnTo>
                    <a:lnTo>
                      <a:pt x="29584" y="4091"/>
                    </a:lnTo>
                    <a:lnTo>
                      <a:pt x="29124" y="3716"/>
                    </a:lnTo>
                    <a:lnTo>
                      <a:pt x="28630" y="3358"/>
                    </a:lnTo>
                    <a:lnTo>
                      <a:pt x="28102" y="3000"/>
                    </a:lnTo>
                    <a:lnTo>
                      <a:pt x="27539" y="2676"/>
                    </a:lnTo>
                    <a:lnTo>
                      <a:pt x="26943" y="2352"/>
                    </a:lnTo>
                    <a:lnTo>
                      <a:pt x="26347" y="2063"/>
                    </a:lnTo>
                    <a:lnTo>
                      <a:pt x="25733" y="1773"/>
                    </a:lnTo>
                    <a:lnTo>
                      <a:pt x="25085" y="1517"/>
                    </a:lnTo>
                    <a:lnTo>
                      <a:pt x="24438" y="1279"/>
                    </a:lnTo>
                    <a:lnTo>
                      <a:pt x="23773" y="1074"/>
                    </a:lnTo>
                    <a:lnTo>
                      <a:pt x="23092" y="870"/>
                    </a:lnTo>
                    <a:lnTo>
                      <a:pt x="22393" y="699"/>
                    </a:lnTo>
                    <a:lnTo>
                      <a:pt x="21694" y="529"/>
                    </a:lnTo>
                    <a:lnTo>
                      <a:pt x="20979" y="393"/>
                    </a:lnTo>
                    <a:lnTo>
                      <a:pt x="20263" y="273"/>
                    </a:lnTo>
                    <a:lnTo>
                      <a:pt x="19530" y="188"/>
                    </a:lnTo>
                    <a:lnTo>
                      <a:pt x="18797" y="103"/>
                    </a:lnTo>
                    <a:lnTo>
                      <a:pt x="18064" y="52"/>
                    </a:lnTo>
                    <a:lnTo>
                      <a:pt x="17332" y="18"/>
                    </a:lnTo>
                    <a:lnTo>
                      <a:pt x="16599" y="1"/>
                    </a:lnTo>
                    <a:close/>
                  </a:path>
                </a:pathLst>
              </a:custGeom>
              <a:solidFill>
                <a:srgbClr val="00B4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3" name="Google Shape;513;p17"/>
            <p:cNvSpPr/>
            <p:nvPr/>
          </p:nvSpPr>
          <p:spPr>
            <a:xfrm>
              <a:off x="2676375" y="3635515"/>
              <a:ext cx="24780" cy="173283"/>
            </a:xfrm>
            <a:custGeom>
              <a:rect b="b" l="l" r="r" t="t"/>
              <a:pathLst>
                <a:path extrusionOk="0" h="5965" w="853">
                  <a:moveTo>
                    <a:pt x="0" y="0"/>
                  </a:moveTo>
                  <a:lnTo>
                    <a:pt x="0" y="4789"/>
                  </a:lnTo>
                  <a:lnTo>
                    <a:pt x="17" y="4942"/>
                  </a:lnTo>
                  <a:lnTo>
                    <a:pt x="51" y="5113"/>
                  </a:lnTo>
                  <a:lnTo>
                    <a:pt x="119" y="5266"/>
                  </a:lnTo>
                  <a:lnTo>
                    <a:pt x="222" y="5420"/>
                  </a:lnTo>
                  <a:lnTo>
                    <a:pt x="341" y="5573"/>
                  </a:lnTo>
                  <a:lnTo>
                    <a:pt x="477" y="5709"/>
                  </a:lnTo>
                  <a:lnTo>
                    <a:pt x="648" y="5846"/>
                  </a:lnTo>
                  <a:lnTo>
                    <a:pt x="852" y="5965"/>
                  </a:lnTo>
                  <a:lnTo>
                    <a:pt x="852" y="1193"/>
                  </a:lnTo>
                  <a:lnTo>
                    <a:pt x="648" y="1074"/>
                  </a:lnTo>
                  <a:lnTo>
                    <a:pt x="477" y="938"/>
                  </a:lnTo>
                  <a:lnTo>
                    <a:pt x="341" y="801"/>
                  </a:lnTo>
                  <a:lnTo>
                    <a:pt x="222" y="648"/>
                  </a:lnTo>
                  <a:lnTo>
                    <a:pt x="119" y="495"/>
                  </a:lnTo>
                  <a:lnTo>
                    <a:pt x="51" y="324"/>
                  </a:lnTo>
                  <a:lnTo>
                    <a:pt x="17" y="171"/>
                  </a:lnTo>
                  <a:lnTo>
                    <a:pt x="0" y="0"/>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7"/>
            <p:cNvSpPr/>
            <p:nvPr/>
          </p:nvSpPr>
          <p:spPr>
            <a:xfrm>
              <a:off x="2676375" y="3635515"/>
              <a:ext cx="24780" cy="173283"/>
            </a:xfrm>
            <a:custGeom>
              <a:rect b="b" l="l" r="r" t="t"/>
              <a:pathLst>
                <a:path extrusionOk="0" fill="none" h="5965" w="853">
                  <a:moveTo>
                    <a:pt x="0" y="0"/>
                  </a:moveTo>
                  <a:lnTo>
                    <a:pt x="0" y="4789"/>
                  </a:lnTo>
                  <a:lnTo>
                    <a:pt x="0" y="4789"/>
                  </a:lnTo>
                  <a:lnTo>
                    <a:pt x="17" y="4942"/>
                  </a:lnTo>
                  <a:lnTo>
                    <a:pt x="51" y="5113"/>
                  </a:lnTo>
                  <a:lnTo>
                    <a:pt x="119" y="5266"/>
                  </a:lnTo>
                  <a:lnTo>
                    <a:pt x="222" y="5420"/>
                  </a:lnTo>
                  <a:lnTo>
                    <a:pt x="341" y="5573"/>
                  </a:lnTo>
                  <a:lnTo>
                    <a:pt x="477" y="5709"/>
                  </a:lnTo>
                  <a:lnTo>
                    <a:pt x="648" y="5846"/>
                  </a:lnTo>
                  <a:lnTo>
                    <a:pt x="852" y="5965"/>
                  </a:lnTo>
                  <a:lnTo>
                    <a:pt x="852" y="1193"/>
                  </a:lnTo>
                  <a:lnTo>
                    <a:pt x="852" y="1193"/>
                  </a:lnTo>
                  <a:lnTo>
                    <a:pt x="648" y="1074"/>
                  </a:lnTo>
                  <a:lnTo>
                    <a:pt x="477" y="938"/>
                  </a:lnTo>
                  <a:lnTo>
                    <a:pt x="341" y="801"/>
                  </a:lnTo>
                  <a:lnTo>
                    <a:pt x="222" y="648"/>
                  </a:lnTo>
                  <a:lnTo>
                    <a:pt x="119" y="495"/>
                  </a:lnTo>
                  <a:lnTo>
                    <a:pt x="51" y="324"/>
                  </a:lnTo>
                  <a:lnTo>
                    <a:pt x="17" y="171"/>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7"/>
            <p:cNvSpPr/>
            <p:nvPr/>
          </p:nvSpPr>
          <p:spPr>
            <a:xfrm>
              <a:off x="3009533" y="3705324"/>
              <a:ext cx="24780" cy="21294"/>
            </a:xfrm>
            <a:custGeom>
              <a:rect b="b" l="l" r="r" t="t"/>
              <a:pathLst>
                <a:path extrusionOk="0" fill="none" h="733" w="853">
                  <a:moveTo>
                    <a:pt x="717" y="0"/>
                  </a:moveTo>
                  <a:lnTo>
                    <a:pt x="853" y="733"/>
                  </a:lnTo>
                  <a:lnTo>
                    <a:pt x="1" y="733"/>
                  </a:lnTo>
                </a:path>
              </a:pathLst>
            </a:custGeom>
            <a:noFill/>
            <a:ln cap="rnd" cmpd="sng" w="9525">
              <a:solidFill>
                <a:srgbClr val="2F54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7"/>
            <p:cNvSpPr/>
            <p:nvPr/>
          </p:nvSpPr>
          <p:spPr>
            <a:xfrm>
              <a:off x="3135788" y="3569656"/>
              <a:ext cx="97056" cy="270339"/>
            </a:xfrm>
            <a:custGeom>
              <a:rect b="b" l="l" r="r" t="t"/>
              <a:pathLst>
                <a:path extrusionOk="0" h="9306" w="3341">
                  <a:moveTo>
                    <a:pt x="137" y="1"/>
                  </a:moveTo>
                  <a:lnTo>
                    <a:pt x="0" y="3563"/>
                  </a:lnTo>
                  <a:lnTo>
                    <a:pt x="0" y="3937"/>
                  </a:lnTo>
                  <a:lnTo>
                    <a:pt x="18" y="4312"/>
                  </a:lnTo>
                  <a:lnTo>
                    <a:pt x="69" y="4687"/>
                  </a:lnTo>
                  <a:lnTo>
                    <a:pt x="154" y="5062"/>
                  </a:lnTo>
                  <a:lnTo>
                    <a:pt x="256" y="5437"/>
                  </a:lnTo>
                  <a:lnTo>
                    <a:pt x="392" y="5795"/>
                  </a:lnTo>
                  <a:lnTo>
                    <a:pt x="546" y="6170"/>
                  </a:lnTo>
                  <a:lnTo>
                    <a:pt x="733" y="6545"/>
                  </a:lnTo>
                  <a:lnTo>
                    <a:pt x="955" y="6903"/>
                  </a:lnTo>
                  <a:lnTo>
                    <a:pt x="1193" y="7260"/>
                  </a:lnTo>
                  <a:lnTo>
                    <a:pt x="1466" y="7618"/>
                  </a:lnTo>
                  <a:lnTo>
                    <a:pt x="1756" y="7959"/>
                  </a:lnTo>
                  <a:lnTo>
                    <a:pt x="2080" y="8300"/>
                  </a:lnTo>
                  <a:lnTo>
                    <a:pt x="2420" y="8641"/>
                  </a:lnTo>
                  <a:lnTo>
                    <a:pt x="2795" y="8982"/>
                  </a:lnTo>
                  <a:lnTo>
                    <a:pt x="3204" y="9305"/>
                  </a:lnTo>
                  <a:lnTo>
                    <a:pt x="3341" y="5727"/>
                  </a:lnTo>
                  <a:lnTo>
                    <a:pt x="2932" y="5403"/>
                  </a:lnTo>
                  <a:lnTo>
                    <a:pt x="2557" y="5062"/>
                  </a:lnTo>
                  <a:lnTo>
                    <a:pt x="2216" y="4721"/>
                  </a:lnTo>
                  <a:lnTo>
                    <a:pt x="1892" y="4380"/>
                  </a:lnTo>
                  <a:lnTo>
                    <a:pt x="1602" y="4040"/>
                  </a:lnTo>
                  <a:lnTo>
                    <a:pt x="1330" y="3682"/>
                  </a:lnTo>
                  <a:lnTo>
                    <a:pt x="1091" y="3324"/>
                  </a:lnTo>
                  <a:lnTo>
                    <a:pt x="870" y="2966"/>
                  </a:lnTo>
                  <a:lnTo>
                    <a:pt x="682" y="2591"/>
                  </a:lnTo>
                  <a:lnTo>
                    <a:pt x="529" y="2233"/>
                  </a:lnTo>
                  <a:lnTo>
                    <a:pt x="392" y="1858"/>
                  </a:lnTo>
                  <a:lnTo>
                    <a:pt x="290" y="1483"/>
                  </a:lnTo>
                  <a:lnTo>
                    <a:pt x="205" y="1109"/>
                  </a:lnTo>
                  <a:lnTo>
                    <a:pt x="154" y="734"/>
                  </a:lnTo>
                  <a:lnTo>
                    <a:pt x="137" y="359"/>
                  </a:lnTo>
                  <a:lnTo>
                    <a:pt x="137"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7"/>
            <p:cNvSpPr/>
            <p:nvPr/>
          </p:nvSpPr>
          <p:spPr>
            <a:xfrm>
              <a:off x="3084804" y="3812754"/>
              <a:ext cx="71318" cy="146063"/>
            </a:xfrm>
            <a:custGeom>
              <a:rect b="b" l="l" r="r" t="t"/>
              <a:pathLst>
                <a:path extrusionOk="0" h="5028" w="2455">
                  <a:moveTo>
                    <a:pt x="154" y="0"/>
                  </a:moveTo>
                  <a:lnTo>
                    <a:pt x="0" y="3579"/>
                  </a:lnTo>
                  <a:lnTo>
                    <a:pt x="2318" y="5027"/>
                  </a:lnTo>
                  <a:lnTo>
                    <a:pt x="2454" y="1449"/>
                  </a:lnTo>
                  <a:lnTo>
                    <a:pt x="154" y="0"/>
                  </a:lnTo>
                  <a:close/>
                </a:path>
              </a:pathLst>
            </a:custGeom>
            <a:solidFill>
              <a:srgbClr val="3F3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7"/>
            <p:cNvSpPr/>
            <p:nvPr/>
          </p:nvSpPr>
          <p:spPr>
            <a:xfrm>
              <a:off x="2961017" y="3769178"/>
              <a:ext cx="259446" cy="291110"/>
            </a:xfrm>
            <a:custGeom>
              <a:rect b="b" l="l" r="r" t="t"/>
              <a:pathLst>
                <a:path extrusionOk="0" h="10021" w="8931">
                  <a:moveTo>
                    <a:pt x="4738" y="1"/>
                  </a:moveTo>
                  <a:lnTo>
                    <a:pt x="4483" y="18"/>
                  </a:lnTo>
                  <a:lnTo>
                    <a:pt x="4176" y="52"/>
                  </a:lnTo>
                  <a:lnTo>
                    <a:pt x="3852" y="120"/>
                  </a:lnTo>
                  <a:lnTo>
                    <a:pt x="3460" y="205"/>
                  </a:lnTo>
                  <a:lnTo>
                    <a:pt x="3034" y="358"/>
                  </a:lnTo>
                  <a:lnTo>
                    <a:pt x="2557" y="546"/>
                  </a:lnTo>
                  <a:lnTo>
                    <a:pt x="2012" y="784"/>
                  </a:lnTo>
                  <a:lnTo>
                    <a:pt x="1415" y="1074"/>
                  </a:lnTo>
                  <a:lnTo>
                    <a:pt x="734" y="1415"/>
                  </a:lnTo>
                  <a:lnTo>
                    <a:pt x="1" y="1824"/>
                  </a:lnTo>
                  <a:lnTo>
                    <a:pt x="137" y="1858"/>
                  </a:lnTo>
                  <a:lnTo>
                    <a:pt x="478" y="1977"/>
                  </a:lnTo>
                  <a:lnTo>
                    <a:pt x="1006" y="2182"/>
                  </a:lnTo>
                  <a:lnTo>
                    <a:pt x="1313" y="2318"/>
                  </a:lnTo>
                  <a:lnTo>
                    <a:pt x="1637" y="2472"/>
                  </a:lnTo>
                  <a:lnTo>
                    <a:pt x="1978" y="2659"/>
                  </a:lnTo>
                  <a:lnTo>
                    <a:pt x="2336" y="2881"/>
                  </a:lnTo>
                  <a:lnTo>
                    <a:pt x="2676" y="3119"/>
                  </a:lnTo>
                  <a:lnTo>
                    <a:pt x="3034" y="3392"/>
                  </a:lnTo>
                  <a:lnTo>
                    <a:pt x="3375" y="3699"/>
                  </a:lnTo>
                  <a:lnTo>
                    <a:pt x="3699" y="4039"/>
                  </a:lnTo>
                  <a:lnTo>
                    <a:pt x="3852" y="4210"/>
                  </a:lnTo>
                  <a:lnTo>
                    <a:pt x="3989" y="4397"/>
                  </a:lnTo>
                  <a:lnTo>
                    <a:pt x="4142" y="4602"/>
                  </a:lnTo>
                  <a:lnTo>
                    <a:pt x="4261" y="4806"/>
                  </a:lnTo>
                  <a:lnTo>
                    <a:pt x="4500" y="5215"/>
                  </a:lnTo>
                  <a:lnTo>
                    <a:pt x="4704" y="5641"/>
                  </a:lnTo>
                  <a:lnTo>
                    <a:pt x="4892" y="6067"/>
                  </a:lnTo>
                  <a:lnTo>
                    <a:pt x="5045" y="6476"/>
                  </a:lnTo>
                  <a:lnTo>
                    <a:pt x="5164" y="6885"/>
                  </a:lnTo>
                  <a:lnTo>
                    <a:pt x="5267" y="7277"/>
                  </a:lnTo>
                  <a:lnTo>
                    <a:pt x="5335" y="7652"/>
                  </a:lnTo>
                  <a:lnTo>
                    <a:pt x="5386" y="8027"/>
                  </a:lnTo>
                  <a:lnTo>
                    <a:pt x="5386" y="8368"/>
                  </a:lnTo>
                  <a:lnTo>
                    <a:pt x="5386" y="8692"/>
                  </a:lnTo>
                  <a:lnTo>
                    <a:pt x="5335" y="8998"/>
                  </a:lnTo>
                  <a:lnTo>
                    <a:pt x="5267" y="9271"/>
                  </a:lnTo>
                  <a:lnTo>
                    <a:pt x="5164" y="9510"/>
                  </a:lnTo>
                  <a:lnTo>
                    <a:pt x="5113" y="9612"/>
                  </a:lnTo>
                  <a:lnTo>
                    <a:pt x="5045" y="9714"/>
                  </a:lnTo>
                  <a:lnTo>
                    <a:pt x="4977" y="9816"/>
                  </a:lnTo>
                  <a:lnTo>
                    <a:pt x="4892" y="9885"/>
                  </a:lnTo>
                  <a:lnTo>
                    <a:pt x="4834" y="9942"/>
                  </a:lnTo>
                  <a:lnTo>
                    <a:pt x="4834" y="9942"/>
                  </a:lnTo>
                  <a:lnTo>
                    <a:pt x="5352" y="9629"/>
                  </a:lnTo>
                  <a:lnTo>
                    <a:pt x="5999" y="9203"/>
                  </a:lnTo>
                  <a:lnTo>
                    <a:pt x="6630" y="8743"/>
                  </a:lnTo>
                  <a:lnTo>
                    <a:pt x="6937" y="8521"/>
                  </a:lnTo>
                  <a:lnTo>
                    <a:pt x="7243" y="8266"/>
                  </a:lnTo>
                  <a:lnTo>
                    <a:pt x="7516" y="8027"/>
                  </a:lnTo>
                  <a:lnTo>
                    <a:pt x="7772" y="7788"/>
                  </a:lnTo>
                  <a:lnTo>
                    <a:pt x="8027" y="7533"/>
                  </a:lnTo>
                  <a:lnTo>
                    <a:pt x="8232" y="7294"/>
                  </a:lnTo>
                  <a:lnTo>
                    <a:pt x="8436" y="7056"/>
                  </a:lnTo>
                  <a:lnTo>
                    <a:pt x="8590" y="6800"/>
                  </a:lnTo>
                  <a:lnTo>
                    <a:pt x="8726" y="6561"/>
                  </a:lnTo>
                  <a:lnTo>
                    <a:pt x="8811" y="6323"/>
                  </a:lnTo>
                  <a:lnTo>
                    <a:pt x="8862" y="6170"/>
                  </a:lnTo>
                  <a:lnTo>
                    <a:pt x="8896" y="5999"/>
                  </a:lnTo>
                  <a:lnTo>
                    <a:pt x="8914" y="5812"/>
                  </a:lnTo>
                  <a:lnTo>
                    <a:pt x="8931" y="5624"/>
                  </a:lnTo>
                  <a:lnTo>
                    <a:pt x="8914" y="5232"/>
                  </a:lnTo>
                  <a:lnTo>
                    <a:pt x="8879" y="4823"/>
                  </a:lnTo>
                  <a:lnTo>
                    <a:pt x="8794" y="4397"/>
                  </a:lnTo>
                  <a:lnTo>
                    <a:pt x="8658" y="3971"/>
                  </a:lnTo>
                  <a:lnTo>
                    <a:pt x="8505" y="3528"/>
                  </a:lnTo>
                  <a:lnTo>
                    <a:pt x="8317" y="3102"/>
                  </a:lnTo>
                  <a:lnTo>
                    <a:pt x="8078" y="2659"/>
                  </a:lnTo>
                  <a:lnTo>
                    <a:pt x="7823" y="2250"/>
                  </a:lnTo>
                  <a:lnTo>
                    <a:pt x="7533" y="1841"/>
                  </a:lnTo>
                  <a:lnTo>
                    <a:pt x="7226" y="1466"/>
                  </a:lnTo>
                  <a:lnTo>
                    <a:pt x="6869" y="1108"/>
                  </a:lnTo>
                  <a:lnTo>
                    <a:pt x="6698" y="938"/>
                  </a:lnTo>
                  <a:lnTo>
                    <a:pt x="6511" y="784"/>
                  </a:lnTo>
                  <a:lnTo>
                    <a:pt x="6306" y="631"/>
                  </a:lnTo>
                  <a:lnTo>
                    <a:pt x="6102" y="495"/>
                  </a:lnTo>
                  <a:lnTo>
                    <a:pt x="5897" y="375"/>
                  </a:lnTo>
                  <a:lnTo>
                    <a:pt x="5693" y="256"/>
                  </a:lnTo>
                  <a:lnTo>
                    <a:pt x="5454" y="154"/>
                  </a:lnTo>
                  <a:lnTo>
                    <a:pt x="5318" y="103"/>
                  </a:lnTo>
                  <a:lnTo>
                    <a:pt x="5147" y="52"/>
                  </a:lnTo>
                  <a:lnTo>
                    <a:pt x="4960" y="18"/>
                  </a:lnTo>
                  <a:lnTo>
                    <a:pt x="4738" y="1"/>
                  </a:lnTo>
                  <a:close/>
                  <a:moveTo>
                    <a:pt x="4834" y="9942"/>
                  </a:moveTo>
                  <a:lnTo>
                    <a:pt x="4704" y="10021"/>
                  </a:lnTo>
                  <a:lnTo>
                    <a:pt x="4807" y="9970"/>
                  </a:lnTo>
                  <a:lnTo>
                    <a:pt x="4834" y="9942"/>
                  </a:lnTo>
                  <a:close/>
                </a:path>
              </a:pathLst>
            </a:custGeom>
            <a:solidFill>
              <a:srgbClr val="635C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7"/>
            <p:cNvSpPr/>
            <p:nvPr/>
          </p:nvSpPr>
          <p:spPr>
            <a:xfrm>
              <a:off x="2719923" y="3987002"/>
              <a:ext cx="142113" cy="194083"/>
            </a:xfrm>
            <a:custGeom>
              <a:rect b="b" l="l" r="r" t="t"/>
              <a:pathLst>
                <a:path extrusionOk="0" h="6681" w="4892">
                  <a:moveTo>
                    <a:pt x="1057" y="1"/>
                  </a:moveTo>
                  <a:lnTo>
                    <a:pt x="853" y="18"/>
                  </a:lnTo>
                  <a:lnTo>
                    <a:pt x="665" y="52"/>
                  </a:lnTo>
                  <a:lnTo>
                    <a:pt x="512" y="120"/>
                  </a:lnTo>
                  <a:lnTo>
                    <a:pt x="359" y="239"/>
                  </a:lnTo>
                  <a:lnTo>
                    <a:pt x="239" y="376"/>
                  </a:lnTo>
                  <a:lnTo>
                    <a:pt x="154" y="529"/>
                  </a:lnTo>
                  <a:lnTo>
                    <a:pt x="69" y="716"/>
                  </a:lnTo>
                  <a:lnTo>
                    <a:pt x="18" y="938"/>
                  </a:lnTo>
                  <a:lnTo>
                    <a:pt x="1" y="1160"/>
                  </a:lnTo>
                  <a:lnTo>
                    <a:pt x="1" y="1415"/>
                  </a:lnTo>
                  <a:lnTo>
                    <a:pt x="18" y="1688"/>
                  </a:lnTo>
                  <a:lnTo>
                    <a:pt x="52" y="1978"/>
                  </a:lnTo>
                  <a:lnTo>
                    <a:pt x="120" y="2267"/>
                  </a:lnTo>
                  <a:lnTo>
                    <a:pt x="205" y="2591"/>
                  </a:lnTo>
                  <a:lnTo>
                    <a:pt x="307" y="2898"/>
                  </a:lnTo>
                  <a:lnTo>
                    <a:pt x="427" y="3222"/>
                  </a:lnTo>
                  <a:lnTo>
                    <a:pt x="580" y="3562"/>
                  </a:lnTo>
                  <a:lnTo>
                    <a:pt x="751" y="3886"/>
                  </a:lnTo>
                  <a:lnTo>
                    <a:pt x="938" y="4227"/>
                  </a:lnTo>
                  <a:lnTo>
                    <a:pt x="1142" y="4551"/>
                  </a:lnTo>
                  <a:lnTo>
                    <a:pt x="1347" y="4858"/>
                  </a:lnTo>
                  <a:lnTo>
                    <a:pt x="1569" y="5147"/>
                  </a:lnTo>
                  <a:lnTo>
                    <a:pt x="1807" y="5403"/>
                  </a:lnTo>
                  <a:lnTo>
                    <a:pt x="2029" y="5658"/>
                  </a:lnTo>
                  <a:lnTo>
                    <a:pt x="2267" y="5880"/>
                  </a:lnTo>
                  <a:lnTo>
                    <a:pt x="2506" y="6067"/>
                  </a:lnTo>
                  <a:lnTo>
                    <a:pt x="2727" y="6238"/>
                  </a:lnTo>
                  <a:lnTo>
                    <a:pt x="2966" y="6391"/>
                  </a:lnTo>
                  <a:lnTo>
                    <a:pt x="3187" y="6511"/>
                  </a:lnTo>
                  <a:lnTo>
                    <a:pt x="3409" y="6596"/>
                  </a:lnTo>
                  <a:lnTo>
                    <a:pt x="3613" y="6664"/>
                  </a:lnTo>
                  <a:lnTo>
                    <a:pt x="3818" y="6681"/>
                  </a:lnTo>
                  <a:lnTo>
                    <a:pt x="4005" y="6681"/>
                  </a:lnTo>
                  <a:lnTo>
                    <a:pt x="4193" y="6647"/>
                  </a:lnTo>
                  <a:lnTo>
                    <a:pt x="4346" y="6562"/>
                  </a:lnTo>
                  <a:lnTo>
                    <a:pt x="4500" y="6459"/>
                  </a:lnTo>
                  <a:lnTo>
                    <a:pt x="4619" y="6323"/>
                  </a:lnTo>
                  <a:lnTo>
                    <a:pt x="4721" y="6153"/>
                  </a:lnTo>
                  <a:lnTo>
                    <a:pt x="4789" y="5948"/>
                  </a:lnTo>
                  <a:lnTo>
                    <a:pt x="4857" y="5744"/>
                  </a:lnTo>
                  <a:lnTo>
                    <a:pt x="4892" y="5488"/>
                  </a:lnTo>
                  <a:lnTo>
                    <a:pt x="4892" y="5232"/>
                  </a:lnTo>
                  <a:lnTo>
                    <a:pt x="4892" y="4960"/>
                  </a:lnTo>
                  <a:lnTo>
                    <a:pt x="4857" y="4670"/>
                  </a:lnTo>
                  <a:lnTo>
                    <a:pt x="4806" y="4363"/>
                  </a:lnTo>
                  <a:lnTo>
                    <a:pt x="4721" y="4040"/>
                  </a:lnTo>
                  <a:lnTo>
                    <a:pt x="4619" y="3733"/>
                  </a:lnTo>
                  <a:lnTo>
                    <a:pt x="4500" y="3392"/>
                  </a:lnTo>
                  <a:lnTo>
                    <a:pt x="4363" y="3068"/>
                  </a:lnTo>
                  <a:lnTo>
                    <a:pt x="4193" y="2744"/>
                  </a:lnTo>
                  <a:lnTo>
                    <a:pt x="4022" y="2404"/>
                  </a:lnTo>
                  <a:lnTo>
                    <a:pt x="3818" y="2097"/>
                  </a:lnTo>
                  <a:lnTo>
                    <a:pt x="3596" y="1790"/>
                  </a:lnTo>
                  <a:lnTo>
                    <a:pt x="3375" y="1500"/>
                  </a:lnTo>
                  <a:lnTo>
                    <a:pt x="3153" y="1245"/>
                  </a:lnTo>
                  <a:lnTo>
                    <a:pt x="2915" y="1006"/>
                  </a:lnTo>
                  <a:lnTo>
                    <a:pt x="2659" y="785"/>
                  </a:lnTo>
                  <a:lnTo>
                    <a:pt x="2421" y="597"/>
                  </a:lnTo>
                  <a:lnTo>
                    <a:pt x="2182" y="427"/>
                  </a:lnTo>
                  <a:lnTo>
                    <a:pt x="1943" y="290"/>
                  </a:lnTo>
                  <a:lnTo>
                    <a:pt x="1705" y="171"/>
                  </a:lnTo>
                  <a:lnTo>
                    <a:pt x="1483" y="86"/>
                  </a:lnTo>
                  <a:lnTo>
                    <a:pt x="1262" y="35"/>
                  </a:lnTo>
                  <a:lnTo>
                    <a:pt x="1057"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7"/>
            <p:cNvSpPr/>
            <p:nvPr/>
          </p:nvSpPr>
          <p:spPr>
            <a:xfrm>
              <a:off x="2791214" y="3783035"/>
              <a:ext cx="388166" cy="374280"/>
            </a:xfrm>
            <a:custGeom>
              <a:rect b="b" l="l" r="r" t="t"/>
              <a:pathLst>
                <a:path extrusionOk="0" h="12884" w="13362">
                  <a:moveTo>
                    <a:pt x="8504" y="1"/>
                  </a:moveTo>
                  <a:lnTo>
                    <a:pt x="8146" y="137"/>
                  </a:lnTo>
                  <a:lnTo>
                    <a:pt x="7737" y="324"/>
                  </a:lnTo>
                  <a:lnTo>
                    <a:pt x="7294" y="529"/>
                  </a:lnTo>
                  <a:lnTo>
                    <a:pt x="6817" y="785"/>
                  </a:lnTo>
                  <a:lnTo>
                    <a:pt x="5761" y="1347"/>
                  </a:lnTo>
                  <a:lnTo>
                    <a:pt x="4585" y="1995"/>
                  </a:lnTo>
                  <a:lnTo>
                    <a:pt x="3733" y="2506"/>
                  </a:lnTo>
                  <a:lnTo>
                    <a:pt x="2898" y="3017"/>
                  </a:lnTo>
                  <a:lnTo>
                    <a:pt x="2114" y="3511"/>
                  </a:lnTo>
                  <a:lnTo>
                    <a:pt x="1432" y="3971"/>
                  </a:lnTo>
                  <a:lnTo>
                    <a:pt x="393" y="4670"/>
                  </a:lnTo>
                  <a:lnTo>
                    <a:pt x="1" y="4943"/>
                  </a:lnTo>
                  <a:lnTo>
                    <a:pt x="290" y="4943"/>
                  </a:lnTo>
                  <a:lnTo>
                    <a:pt x="444" y="4977"/>
                  </a:lnTo>
                  <a:lnTo>
                    <a:pt x="631" y="5028"/>
                  </a:lnTo>
                  <a:lnTo>
                    <a:pt x="836" y="5113"/>
                  </a:lnTo>
                  <a:lnTo>
                    <a:pt x="1074" y="5215"/>
                  </a:lnTo>
                  <a:lnTo>
                    <a:pt x="1330" y="5369"/>
                  </a:lnTo>
                  <a:lnTo>
                    <a:pt x="1620" y="5573"/>
                  </a:lnTo>
                  <a:lnTo>
                    <a:pt x="1926" y="5829"/>
                  </a:lnTo>
                  <a:lnTo>
                    <a:pt x="2250" y="6136"/>
                  </a:lnTo>
                  <a:lnTo>
                    <a:pt x="2591" y="6528"/>
                  </a:lnTo>
                  <a:lnTo>
                    <a:pt x="2949" y="6971"/>
                  </a:lnTo>
                  <a:lnTo>
                    <a:pt x="3324" y="7499"/>
                  </a:lnTo>
                  <a:lnTo>
                    <a:pt x="3716" y="8095"/>
                  </a:lnTo>
                  <a:lnTo>
                    <a:pt x="4074" y="8726"/>
                  </a:lnTo>
                  <a:lnTo>
                    <a:pt x="4346" y="9305"/>
                  </a:lnTo>
                  <a:lnTo>
                    <a:pt x="4568" y="9834"/>
                  </a:lnTo>
                  <a:lnTo>
                    <a:pt x="4738" y="10328"/>
                  </a:lnTo>
                  <a:lnTo>
                    <a:pt x="4857" y="10754"/>
                  </a:lnTo>
                  <a:lnTo>
                    <a:pt x="4943" y="11146"/>
                  </a:lnTo>
                  <a:lnTo>
                    <a:pt x="4994" y="11504"/>
                  </a:lnTo>
                  <a:lnTo>
                    <a:pt x="5011" y="11810"/>
                  </a:lnTo>
                  <a:lnTo>
                    <a:pt x="4994" y="12066"/>
                  </a:lnTo>
                  <a:lnTo>
                    <a:pt x="4960" y="12305"/>
                  </a:lnTo>
                  <a:lnTo>
                    <a:pt x="4926" y="12492"/>
                  </a:lnTo>
                  <a:lnTo>
                    <a:pt x="4874" y="12628"/>
                  </a:lnTo>
                  <a:lnTo>
                    <a:pt x="4840" y="12748"/>
                  </a:lnTo>
                  <a:lnTo>
                    <a:pt x="4789" y="12833"/>
                  </a:lnTo>
                  <a:lnTo>
                    <a:pt x="4755" y="12884"/>
                  </a:lnTo>
                  <a:lnTo>
                    <a:pt x="5181" y="12679"/>
                  </a:lnTo>
                  <a:lnTo>
                    <a:pt x="6289" y="12100"/>
                  </a:lnTo>
                  <a:lnTo>
                    <a:pt x="7005" y="11708"/>
                  </a:lnTo>
                  <a:lnTo>
                    <a:pt x="7823" y="11265"/>
                  </a:lnTo>
                  <a:lnTo>
                    <a:pt x="8658" y="10771"/>
                  </a:lnTo>
                  <a:lnTo>
                    <a:pt x="9527" y="10260"/>
                  </a:lnTo>
                  <a:lnTo>
                    <a:pt x="10652" y="9544"/>
                  </a:lnTo>
                  <a:lnTo>
                    <a:pt x="11640" y="8879"/>
                  </a:lnTo>
                  <a:lnTo>
                    <a:pt x="12083" y="8572"/>
                  </a:lnTo>
                  <a:lnTo>
                    <a:pt x="12492" y="8266"/>
                  </a:lnTo>
                  <a:lnTo>
                    <a:pt x="12833" y="8010"/>
                  </a:lnTo>
                  <a:lnTo>
                    <a:pt x="13140" y="7755"/>
                  </a:lnTo>
                  <a:lnTo>
                    <a:pt x="13225" y="7550"/>
                  </a:lnTo>
                  <a:lnTo>
                    <a:pt x="13293" y="7346"/>
                  </a:lnTo>
                  <a:lnTo>
                    <a:pt x="13327" y="7107"/>
                  </a:lnTo>
                  <a:lnTo>
                    <a:pt x="13361" y="6868"/>
                  </a:lnTo>
                  <a:lnTo>
                    <a:pt x="13361" y="6596"/>
                  </a:lnTo>
                  <a:lnTo>
                    <a:pt x="13361" y="6306"/>
                  </a:lnTo>
                  <a:lnTo>
                    <a:pt x="13327" y="6016"/>
                  </a:lnTo>
                  <a:lnTo>
                    <a:pt x="13293" y="5710"/>
                  </a:lnTo>
                  <a:lnTo>
                    <a:pt x="13225" y="5403"/>
                  </a:lnTo>
                  <a:lnTo>
                    <a:pt x="13140" y="5079"/>
                  </a:lnTo>
                  <a:lnTo>
                    <a:pt x="13037" y="4738"/>
                  </a:lnTo>
                  <a:lnTo>
                    <a:pt x="12918" y="4397"/>
                  </a:lnTo>
                  <a:lnTo>
                    <a:pt x="12765" y="4057"/>
                  </a:lnTo>
                  <a:lnTo>
                    <a:pt x="12611" y="3716"/>
                  </a:lnTo>
                  <a:lnTo>
                    <a:pt x="12441" y="3375"/>
                  </a:lnTo>
                  <a:lnTo>
                    <a:pt x="12236" y="3034"/>
                  </a:lnTo>
                  <a:lnTo>
                    <a:pt x="12032" y="2693"/>
                  </a:lnTo>
                  <a:lnTo>
                    <a:pt x="11810" y="2369"/>
                  </a:lnTo>
                  <a:lnTo>
                    <a:pt x="11589" y="2080"/>
                  </a:lnTo>
                  <a:lnTo>
                    <a:pt x="11350" y="1790"/>
                  </a:lnTo>
                  <a:lnTo>
                    <a:pt x="11112" y="1517"/>
                  </a:lnTo>
                  <a:lnTo>
                    <a:pt x="10873" y="1279"/>
                  </a:lnTo>
                  <a:lnTo>
                    <a:pt x="10617" y="1040"/>
                  </a:lnTo>
                  <a:lnTo>
                    <a:pt x="10379" y="836"/>
                  </a:lnTo>
                  <a:lnTo>
                    <a:pt x="10123" y="648"/>
                  </a:lnTo>
                  <a:lnTo>
                    <a:pt x="9885" y="495"/>
                  </a:lnTo>
                  <a:lnTo>
                    <a:pt x="9629" y="342"/>
                  </a:lnTo>
                  <a:lnTo>
                    <a:pt x="9390" y="222"/>
                  </a:lnTo>
                  <a:lnTo>
                    <a:pt x="9169" y="137"/>
                  </a:lnTo>
                  <a:lnTo>
                    <a:pt x="8930" y="69"/>
                  </a:lnTo>
                  <a:lnTo>
                    <a:pt x="8726" y="18"/>
                  </a:lnTo>
                  <a:lnTo>
                    <a:pt x="8504" y="1"/>
                  </a:lnTo>
                  <a:close/>
                </a:path>
              </a:pathLst>
            </a:custGeom>
            <a:solidFill>
              <a:srgbClr val="C2B4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7"/>
            <p:cNvSpPr/>
            <p:nvPr/>
          </p:nvSpPr>
          <p:spPr>
            <a:xfrm>
              <a:off x="2961017" y="3769178"/>
              <a:ext cx="259446" cy="291110"/>
            </a:xfrm>
            <a:custGeom>
              <a:rect b="b" l="l" r="r" t="t"/>
              <a:pathLst>
                <a:path extrusionOk="0" h="10021" w="8931">
                  <a:moveTo>
                    <a:pt x="4738" y="1"/>
                  </a:moveTo>
                  <a:lnTo>
                    <a:pt x="4483" y="18"/>
                  </a:lnTo>
                  <a:lnTo>
                    <a:pt x="4176" y="52"/>
                  </a:lnTo>
                  <a:lnTo>
                    <a:pt x="3852" y="120"/>
                  </a:lnTo>
                  <a:lnTo>
                    <a:pt x="3460" y="205"/>
                  </a:lnTo>
                  <a:lnTo>
                    <a:pt x="3034" y="358"/>
                  </a:lnTo>
                  <a:lnTo>
                    <a:pt x="2557" y="546"/>
                  </a:lnTo>
                  <a:lnTo>
                    <a:pt x="2012" y="784"/>
                  </a:lnTo>
                  <a:lnTo>
                    <a:pt x="1415" y="1074"/>
                  </a:lnTo>
                  <a:lnTo>
                    <a:pt x="734" y="1415"/>
                  </a:lnTo>
                  <a:lnTo>
                    <a:pt x="1" y="1824"/>
                  </a:lnTo>
                  <a:lnTo>
                    <a:pt x="137" y="1858"/>
                  </a:lnTo>
                  <a:lnTo>
                    <a:pt x="478" y="1977"/>
                  </a:lnTo>
                  <a:lnTo>
                    <a:pt x="1006" y="2182"/>
                  </a:lnTo>
                  <a:lnTo>
                    <a:pt x="1313" y="2318"/>
                  </a:lnTo>
                  <a:lnTo>
                    <a:pt x="1637" y="2472"/>
                  </a:lnTo>
                  <a:lnTo>
                    <a:pt x="1978" y="2659"/>
                  </a:lnTo>
                  <a:lnTo>
                    <a:pt x="2336" y="2881"/>
                  </a:lnTo>
                  <a:lnTo>
                    <a:pt x="2676" y="3119"/>
                  </a:lnTo>
                  <a:lnTo>
                    <a:pt x="3034" y="3392"/>
                  </a:lnTo>
                  <a:lnTo>
                    <a:pt x="3375" y="3699"/>
                  </a:lnTo>
                  <a:lnTo>
                    <a:pt x="3699" y="4039"/>
                  </a:lnTo>
                  <a:lnTo>
                    <a:pt x="3852" y="4210"/>
                  </a:lnTo>
                  <a:lnTo>
                    <a:pt x="3989" y="4397"/>
                  </a:lnTo>
                  <a:lnTo>
                    <a:pt x="4142" y="4602"/>
                  </a:lnTo>
                  <a:lnTo>
                    <a:pt x="4261" y="4806"/>
                  </a:lnTo>
                  <a:lnTo>
                    <a:pt x="4500" y="5215"/>
                  </a:lnTo>
                  <a:lnTo>
                    <a:pt x="4704" y="5641"/>
                  </a:lnTo>
                  <a:lnTo>
                    <a:pt x="4892" y="6067"/>
                  </a:lnTo>
                  <a:lnTo>
                    <a:pt x="5045" y="6476"/>
                  </a:lnTo>
                  <a:lnTo>
                    <a:pt x="5164" y="6885"/>
                  </a:lnTo>
                  <a:lnTo>
                    <a:pt x="5267" y="7277"/>
                  </a:lnTo>
                  <a:lnTo>
                    <a:pt x="5335" y="7652"/>
                  </a:lnTo>
                  <a:lnTo>
                    <a:pt x="5386" y="8027"/>
                  </a:lnTo>
                  <a:lnTo>
                    <a:pt x="5386" y="8368"/>
                  </a:lnTo>
                  <a:lnTo>
                    <a:pt x="5386" y="8692"/>
                  </a:lnTo>
                  <a:lnTo>
                    <a:pt x="5335" y="8998"/>
                  </a:lnTo>
                  <a:lnTo>
                    <a:pt x="5267" y="9271"/>
                  </a:lnTo>
                  <a:lnTo>
                    <a:pt x="5164" y="9510"/>
                  </a:lnTo>
                  <a:lnTo>
                    <a:pt x="5113" y="9612"/>
                  </a:lnTo>
                  <a:lnTo>
                    <a:pt x="5045" y="9714"/>
                  </a:lnTo>
                  <a:lnTo>
                    <a:pt x="4977" y="9816"/>
                  </a:lnTo>
                  <a:lnTo>
                    <a:pt x="4892" y="9885"/>
                  </a:lnTo>
                  <a:lnTo>
                    <a:pt x="4834" y="9942"/>
                  </a:lnTo>
                  <a:lnTo>
                    <a:pt x="4834" y="9942"/>
                  </a:lnTo>
                  <a:lnTo>
                    <a:pt x="5352" y="9629"/>
                  </a:lnTo>
                  <a:lnTo>
                    <a:pt x="5999" y="9203"/>
                  </a:lnTo>
                  <a:lnTo>
                    <a:pt x="6630" y="8743"/>
                  </a:lnTo>
                  <a:lnTo>
                    <a:pt x="6937" y="8521"/>
                  </a:lnTo>
                  <a:lnTo>
                    <a:pt x="7243" y="8266"/>
                  </a:lnTo>
                  <a:lnTo>
                    <a:pt x="7516" y="8027"/>
                  </a:lnTo>
                  <a:lnTo>
                    <a:pt x="7772" y="7788"/>
                  </a:lnTo>
                  <a:lnTo>
                    <a:pt x="8027" y="7533"/>
                  </a:lnTo>
                  <a:lnTo>
                    <a:pt x="8232" y="7294"/>
                  </a:lnTo>
                  <a:lnTo>
                    <a:pt x="8436" y="7056"/>
                  </a:lnTo>
                  <a:lnTo>
                    <a:pt x="8590" y="6800"/>
                  </a:lnTo>
                  <a:lnTo>
                    <a:pt x="8726" y="6561"/>
                  </a:lnTo>
                  <a:lnTo>
                    <a:pt x="8811" y="6323"/>
                  </a:lnTo>
                  <a:lnTo>
                    <a:pt x="8862" y="6170"/>
                  </a:lnTo>
                  <a:lnTo>
                    <a:pt x="8896" y="5999"/>
                  </a:lnTo>
                  <a:lnTo>
                    <a:pt x="8914" y="5812"/>
                  </a:lnTo>
                  <a:lnTo>
                    <a:pt x="8931" y="5624"/>
                  </a:lnTo>
                  <a:lnTo>
                    <a:pt x="8914" y="5232"/>
                  </a:lnTo>
                  <a:lnTo>
                    <a:pt x="8879" y="4823"/>
                  </a:lnTo>
                  <a:lnTo>
                    <a:pt x="8794" y="4397"/>
                  </a:lnTo>
                  <a:lnTo>
                    <a:pt x="8658" y="3971"/>
                  </a:lnTo>
                  <a:lnTo>
                    <a:pt x="8505" y="3528"/>
                  </a:lnTo>
                  <a:lnTo>
                    <a:pt x="8317" y="3102"/>
                  </a:lnTo>
                  <a:lnTo>
                    <a:pt x="8078" y="2659"/>
                  </a:lnTo>
                  <a:lnTo>
                    <a:pt x="7823" y="2250"/>
                  </a:lnTo>
                  <a:lnTo>
                    <a:pt x="7533" y="1841"/>
                  </a:lnTo>
                  <a:lnTo>
                    <a:pt x="7226" y="1466"/>
                  </a:lnTo>
                  <a:lnTo>
                    <a:pt x="6869" y="1108"/>
                  </a:lnTo>
                  <a:lnTo>
                    <a:pt x="6698" y="938"/>
                  </a:lnTo>
                  <a:lnTo>
                    <a:pt x="6511" y="784"/>
                  </a:lnTo>
                  <a:lnTo>
                    <a:pt x="6306" y="631"/>
                  </a:lnTo>
                  <a:lnTo>
                    <a:pt x="6102" y="495"/>
                  </a:lnTo>
                  <a:lnTo>
                    <a:pt x="5897" y="375"/>
                  </a:lnTo>
                  <a:lnTo>
                    <a:pt x="5693" y="256"/>
                  </a:lnTo>
                  <a:lnTo>
                    <a:pt x="5454" y="154"/>
                  </a:lnTo>
                  <a:lnTo>
                    <a:pt x="5318" y="103"/>
                  </a:lnTo>
                  <a:lnTo>
                    <a:pt x="5147" y="52"/>
                  </a:lnTo>
                  <a:lnTo>
                    <a:pt x="4960" y="18"/>
                  </a:lnTo>
                  <a:lnTo>
                    <a:pt x="4738" y="1"/>
                  </a:lnTo>
                  <a:close/>
                  <a:moveTo>
                    <a:pt x="4834" y="9942"/>
                  </a:moveTo>
                  <a:lnTo>
                    <a:pt x="4704" y="10021"/>
                  </a:lnTo>
                  <a:lnTo>
                    <a:pt x="4807" y="9970"/>
                  </a:lnTo>
                  <a:lnTo>
                    <a:pt x="4834" y="9942"/>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7"/>
            <p:cNvSpPr/>
            <p:nvPr/>
          </p:nvSpPr>
          <p:spPr>
            <a:xfrm>
              <a:off x="2718441" y="3890466"/>
              <a:ext cx="282221" cy="295090"/>
            </a:xfrm>
            <a:custGeom>
              <a:rect b="b" l="l" r="r" t="t"/>
              <a:pathLst>
                <a:path extrusionOk="0" h="10158" w="9715">
                  <a:moveTo>
                    <a:pt x="1108" y="3341"/>
                  </a:moveTo>
                  <a:lnTo>
                    <a:pt x="1313" y="3358"/>
                  </a:lnTo>
                  <a:lnTo>
                    <a:pt x="1534" y="3409"/>
                  </a:lnTo>
                  <a:lnTo>
                    <a:pt x="1756" y="3494"/>
                  </a:lnTo>
                  <a:lnTo>
                    <a:pt x="1994" y="3613"/>
                  </a:lnTo>
                  <a:lnTo>
                    <a:pt x="2233" y="3750"/>
                  </a:lnTo>
                  <a:lnTo>
                    <a:pt x="2472" y="3920"/>
                  </a:lnTo>
                  <a:lnTo>
                    <a:pt x="2727" y="4125"/>
                  </a:lnTo>
                  <a:lnTo>
                    <a:pt x="2966" y="4329"/>
                  </a:lnTo>
                  <a:lnTo>
                    <a:pt x="3204" y="4568"/>
                  </a:lnTo>
                  <a:lnTo>
                    <a:pt x="3426" y="4840"/>
                  </a:lnTo>
                  <a:lnTo>
                    <a:pt x="3647" y="5113"/>
                  </a:lnTo>
                  <a:lnTo>
                    <a:pt x="3869" y="5420"/>
                  </a:lnTo>
                  <a:lnTo>
                    <a:pt x="4073" y="5744"/>
                  </a:lnTo>
                  <a:lnTo>
                    <a:pt x="4261" y="6067"/>
                  </a:lnTo>
                  <a:lnTo>
                    <a:pt x="4414" y="6391"/>
                  </a:lnTo>
                  <a:lnTo>
                    <a:pt x="4568" y="6732"/>
                  </a:lnTo>
                  <a:lnTo>
                    <a:pt x="4687" y="7056"/>
                  </a:lnTo>
                  <a:lnTo>
                    <a:pt x="4772" y="7380"/>
                  </a:lnTo>
                  <a:lnTo>
                    <a:pt x="4857" y="7686"/>
                  </a:lnTo>
                  <a:lnTo>
                    <a:pt x="4908" y="7993"/>
                  </a:lnTo>
                  <a:lnTo>
                    <a:pt x="4943" y="8283"/>
                  </a:lnTo>
                  <a:lnTo>
                    <a:pt x="4960" y="8555"/>
                  </a:lnTo>
                  <a:lnTo>
                    <a:pt x="4943" y="8828"/>
                  </a:lnTo>
                  <a:lnTo>
                    <a:pt x="4908" y="9067"/>
                  </a:lnTo>
                  <a:lnTo>
                    <a:pt x="4857" y="9288"/>
                  </a:lnTo>
                  <a:lnTo>
                    <a:pt x="4772" y="9476"/>
                  </a:lnTo>
                  <a:lnTo>
                    <a:pt x="4670" y="9646"/>
                  </a:lnTo>
                  <a:lnTo>
                    <a:pt x="4551" y="9782"/>
                  </a:lnTo>
                  <a:lnTo>
                    <a:pt x="4397" y="9902"/>
                  </a:lnTo>
                  <a:lnTo>
                    <a:pt x="4244" y="9970"/>
                  </a:lnTo>
                  <a:lnTo>
                    <a:pt x="4056" y="10004"/>
                  </a:lnTo>
                  <a:lnTo>
                    <a:pt x="3869" y="10004"/>
                  </a:lnTo>
                  <a:lnTo>
                    <a:pt x="3664" y="9987"/>
                  </a:lnTo>
                  <a:lnTo>
                    <a:pt x="3460" y="9919"/>
                  </a:lnTo>
                  <a:lnTo>
                    <a:pt x="3238" y="9834"/>
                  </a:lnTo>
                  <a:lnTo>
                    <a:pt x="3017" y="9714"/>
                  </a:lnTo>
                  <a:lnTo>
                    <a:pt x="2778" y="9578"/>
                  </a:lnTo>
                  <a:lnTo>
                    <a:pt x="2557" y="9408"/>
                  </a:lnTo>
                  <a:lnTo>
                    <a:pt x="2318" y="9203"/>
                  </a:lnTo>
                  <a:lnTo>
                    <a:pt x="2080" y="8981"/>
                  </a:lnTo>
                  <a:lnTo>
                    <a:pt x="1858" y="8743"/>
                  </a:lnTo>
                  <a:lnTo>
                    <a:pt x="1620" y="8470"/>
                  </a:lnTo>
                  <a:lnTo>
                    <a:pt x="1398" y="8181"/>
                  </a:lnTo>
                  <a:lnTo>
                    <a:pt x="1193" y="7874"/>
                  </a:lnTo>
                  <a:lnTo>
                    <a:pt x="989" y="7550"/>
                  </a:lnTo>
                  <a:lnTo>
                    <a:pt x="802" y="7226"/>
                  </a:lnTo>
                  <a:lnTo>
                    <a:pt x="631" y="6885"/>
                  </a:lnTo>
                  <a:lnTo>
                    <a:pt x="478" y="6562"/>
                  </a:lnTo>
                  <a:lnTo>
                    <a:pt x="358" y="6238"/>
                  </a:lnTo>
                  <a:lnTo>
                    <a:pt x="256" y="5914"/>
                  </a:lnTo>
                  <a:lnTo>
                    <a:pt x="171" y="5607"/>
                  </a:lnTo>
                  <a:lnTo>
                    <a:pt x="103" y="5301"/>
                  </a:lnTo>
                  <a:lnTo>
                    <a:pt x="69" y="5028"/>
                  </a:lnTo>
                  <a:lnTo>
                    <a:pt x="52" y="4755"/>
                  </a:lnTo>
                  <a:lnTo>
                    <a:pt x="52" y="4500"/>
                  </a:lnTo>
                  <a:lnTo>
                    <a:pt x="86" y="4261"/>
                  </a:lnTo>
                  <a:lnTo>
                    <a:pt x="137" y="4057"/>
                  </a:lnTo>
                  <a:lnTo>
                    <a:pt x="205" y="3869"/>
                  </a:lnTo>
                  <a:lnTo>
                    <a:pt x="290" y="3699"/>
                  </a:lnTo>
                  <a:lnTo>
                    <a:pt x="410" y="3562"/>
                  </a:lnTo>
                  <a:lnTo>
                    <a:pt x="563" y="3460"/>
                  </a:lnTo>
                  <a:lnTo>
                    <a:pt x="716" y="3375"/>
                  </a:lnTo>
                  <a:lnTo>
                    <a:pt x="904" y="3341"/>
                  </a:lnTo>
                  <a:close/>
                  <a:moveTo>
                    <a:pt x="4619" y="1"/>
                  </a:moveTo>
                  <a:lnTo>
                    <a:pt x="4500" y="18"/>
                  </a:lnTo>
                  <a:lnTo>
                    <a:pt x="4380" y="52"/>
                  </a:lnTo>
                  <a:lnTo>
                    <a:pt x="4278" y="103"/>
                  </a:lnTo>
                  <a:lnTo>
                    <a:pt x="4176" y="154"/>
                  </a:lnTo>
                  <a:lnTo>
                    <a:pt x="3664" y="461"/>
                  </a:lnTo>
                  <a:lnTo>
                    <a:pt x="3204" y="768"/>
                  </a:lnTo>
                  <a:lnTo>
                    <a:pt x="2812" y="1040"/>
                  </a:lnTo>
                  <a:lnTo>
                    <a:pt x="2455" y="1279"/>
                  </a:lnTo>
                  <a:lnTo>
                    <a:pt x="1926" y="1688"/>
                  </a:lnTo>
                  <a:lnTo>
                    <a:pt x="1602" y="1960"/>
                  </a:lnTo>
                  <a:lnTo>
                    <a:pt x="1245" y="2267"/>
                  </a:lnTo>
                  <a:lnTo>
                    <a:pt x="1040" y="2455"/>
                  </a:lnTo>
                  <a:lnTo>
                    <a:pt x="836" y="2659"/>
                  </a:lnTo>
                  <a:lnTo>
                    <a:pt x="648" y="2881"/>
                  </a:lnTo>
                  <a:lnTo>
                    <a:pt x="461" y="3102"/>
                  </a:lnTo>
                  <a:lnTo>
                    <a:pt x="307" y="3341"/>
                  </a:lnTo>
                  <a:lnTo>
                    <a:pt x="188" y="3579"/>
                  </a:lnTo>
                  <a:lnTo>
                    <a:pt x="86" y="3852"/>
                  </a:lnTo>
                  <a:lnTo>
                    <a:pt x="35" y="4125"/>
                  </a:lnTo>
                  <a:lnTo>
                    <a:pt x="1" y="4380"/>
                  </a:lnTo>
                  <a:lnTo>
                    <a:pt x="1" y="4636"/>
                  </a:lnTo>
                  <a:lnTo>
                    <a:pt x="18" y="4874"/>
                  </a:lnTo>
                  <a:lnTo>
                    <a:pt x="35" y="5096"/>
                  </a:lnTo>
                  <a:lnTo>
                    <a:pt x="103" y="5437"/>
                  </a:lnTo>
                  <a:lnTo>
                    <a:pt x="188" y="5778"/>
                  </a:lnTo>
                  <a:lnTo>
                    <a:pt x="290" y="6101"/>
                  </a:lnTo>
                  <a:lnTo>
                    <a:pt x="427" y="6476"/>
                  </a:lnTo>
                  <a:lnTo>
                    <a:pt x="563" y="6800"/>
                  </a:lnTo>
                  <a:lnTo>
                    <a:pt x="699" y="7073"/>
                  </a:lnTo>
                  <a:lnTo>
                    <a:pt x="972" y="7567"/>
                  </a:lnTo>
                  <a:lnTo>
                    <a:pt x="1125" y="7823"/>
                  </a:lnTo>
                  <a:lnTo>
                    <a:pt x="1296" y="8061"/>
                  </a:lnTo>
                  <a:lnTo>
                    <a:pt x="1483" y="8317"/>
                  </a:lnTo>
                  <a:lnTo>
                    <a:pt x="1671" y="8555"/>
                  </a:lnTo>
                  <a:lnTo>
                    <a:pt x="1858" y="8777"/>
                  </a:lnTo>
                  <a:lnTo>
                    <a:pt x="2046" y="8999"/>
                  </a:lnTo>
                  <a:lnTo>
                    <a:pt x="2250" y="9186"/>
                  </a:lnTo>
                  <a:lnTo>
                    <a:pt x="2437" y="9356"/>
                  </a:lnTo>
                  <a:lnTo>
                    <a:pt x="2710" y="9561"/>
                  </a:lnTo>
                  <a:lnTo>
                    <a:pt x="2881" y="9680"/>
                  </a:lnTo>
                  <a:lnTo>
                    <a:pt x="3085" y="9816"/>
                  </a:lnTo>
                  <a:lnTo>
                    <a:pt x="3307" y="9936"/>
                  </a:lnTo>
                  <a:lnTo>
                    <a:pt x="3545" y="10021"/>
                  </a:lnTo>
                  <a:lnTo>
                    <a:pt x="3818" y="10106"/>
                  </a:lnTo>
                  <a:lnTo>
                    <a:pt x="4108" y="10157"/>
                  </a:lnTo>
                  <a:lnTo>
                    <a:pt x="4397" y="10157"/>
                  </a:lnTo>
                  <a:lnTo>
                    <a:pt x="4619" y="10140"/>
                  </a:lnTo>
                  <a:lnTo>
                    <a:pt x="4891" y="10106"/>
                  </a:lnTo>
                  <a:lnTo>
                    <a:pt x="5215" y="10021"/>
                  </a:lnTo>
                  <a:lnTo>
                    <a:pt x="5522" y="9936"/>
                  </a:lnTo>
                  <a:lnTo>
                    <a:pt x="5931" y="9799"/>
                  </a:lnTo>
                  <a:lnTo>
                    <a:pt x="6374" y="9612"/>
                  </a:lnTo>
                  <a:lnTo>
                    <a:pt x="6800" y="9442"/>
                  </a:lnTo>
                  <a:lnTo>
                    <a:pt x="7192" y="9254"/>
                  </a:lnTo>
                  <a:lnTo>
                    <a:pt x="7567" y="9067"/>
                  </a:lnTo>
                  <a:lnTo>
                    <a:pt x="8266" y="8709"/>
                  </a:lnTo>
                  <a:lnTo>
                    <a:pt x="8879" y="8351"/>
                  </a:lnTo>
                  <a:lnTo>
                    <a:pt x="9033" y="8266"/>
                  </a:lnTo>
                  <a:lnTo>
                    <a:pt x="9118" y="8198"/>
                  </a:lnTo>
                  <a:lnTo>
                    <a:pt x="9203" y="8129"/>
                  </a:lnTo>
                  <a:lnTo>
                    <a:pt x="9288" y="8044"/>
                  </a:lnTo>
                  <a:lnTo>
                    <a:pt x="9356" y="7959"/>
                  </a:lnTo>
                  <a:lnTo>
                    <a:pt x="9424" y="7857"/>
                  </a:lnTo>
                  <a:lnTo>
                    <a:pt x="9493" y="7737"/>
                  </a:lnTo>
                  <a:lnTo>
                    <a:pt x="9578" y="7499"/>
                  </a:lnTo>
                  <a:lnTo>
                    <a:pt x="9646" y="7226"/>
                  </a:lnTo>
                  <a:lnTo>
                    <a:pt x="9697" y="6937"/>
                  </a:lnTo>
                  <a:lnTo>
                    <a:pt x="9714" y="6613"/>
                  </a:lnTo>
                  <a:lnTo>
                    <a:pt x="9697" y="6255"/>
                  </a:lnTo>
                  <a:lnTo>
                    <a:pt x="9646" y="5897"/>
                  </a:lnTo>
                  <a:lnTo>
                    <a:pt x="9578" y="5522"/>
                  </a:lnTo>
                  <a:lnTo>
                    <a:pt x="9493" y="5113"/>
                  </a:lnTo>
                  <a:lnTo>
                    <a:pt x="9356" y="4721"/>
                  </a:lnTo>
                  <a:lnTo>
                    <a:pt x="9203" y="4295"/>
                  </a:lnTo>
                  <a:lnTo>
                    <a:pt x="9033" y="3886"/>
                  </a:lnTo>
                  <a:lnTo>
                    <a:pt x="8811" y="3460"/>
                  </a:lnTo>
                  <a:lnTo>
                    <a:pt x="8572" y="3034"/>
                  </a:lnTo>
                  <a:lnTo>
                    <a:pt x="8317" y="2625"/>
                  </a:lnTo>
                  <a:lnTo>
                    <a:pt x="8044" y="2250"/>
                  </a:lnTo>
                  <a:lnTo>
                    <a:pt x="7771" y="1892"/>
                  </a:lnTo>
                  <a:lnTo>
                    <a:pt x="7482" y="1551"/>
                  </a:lnTo>
                  <a:lnTo>
                    <a:pt x="7175" y="1245"/>
                  </a:lnTo>
                  <a:lnTo>
                    <a:pt x="6868" y="972"/>
                  </a:lnTo>
                  <a:lnTo>
                    <a:pt x="6579" y="733"/>
                  </a:lnTo>
                  <a:lnTo>
                    <a:pt x="6272" y="529"/>
                  </a:lnTo>
                  <a:lnTo>
                    <a:pt x="5965" y="341"/>
                  </a:lnTo>
                  <a:lnTo>
                    <a:pt x="5675" y="205"/>
                  </a:lnTo>
                  <a:lnTo>
                    <a:pt x="5386" y="103"/>
                  </a:lnTo>
                  <a:lnTo>
                    <a:pt x="5113" y="18"/>
                  </a:lnTo>
                  <a:lnTo>
                    <a:pt x="4857"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7"/>
            <p:cNvSpPr/>
            <p:nvPr/>
          </p:nvSpPr>
          <p:spPr>
            <a:xfrm>
              <a:off x="2791214" y="3783035"/>
              <a:ext cx="389648" cy="374280"/>
            </a:xfrm>
            <a:custGeom>
              <a:rect b="b" l="l" r="r" t="t"/>
              <a:pathLst>
                <a:path extrusionOk="0" h="12884" w="13413">
                  <a:moveTo>
                    <a:pt x="8504" y="1"/>
                  </a:moveTo>
                  <a:lnTo>
                    <a:pt x="8146" y="137"/>
                  </a:lnTo>
                  <a:lnTo>
                    <a:pt x="7737" y="324"/>
                  </a:lnTo>
                  <a:lnTo>
                    <a:pt x="7294" y="529"/>
                  </a:lnTo>
                  <a:lnTo>
                    <a:pt x="6817" y="785"/>
                  </a:lnTo>
                  <a:lnTo>
                    <a:pt x="5761" y="1347"/>
                  </a:lnTo>
                  <a:lnTo>
                    <a:pt x="4585" y="1995"/>
                  </a:lnTo>
                  <a:lnTo>
                    <a:pt x="3733" y="2506"/>
                  </a:lnTo>
                  <a:lnTo>
                    <a:pt x="2898" y="3017"/>
                  </a:lnTo>
                  <a:lnTo>
                    <a:pt x="2114" y="3511"/>
                  </a:lnTo>
                  <a:lnTo>
                    <a:pt x="1432" y="3971"/>
                  </a:lnTo>
                  <a:lnTo>
                    <a:pt x="393" y="4670"/>
                  </a:lnTo>
                  <a:lnTo>
                    <a:pt x="1" y="4943"/>
                  </a:lnTo>
                  <a:lnTo>
                    <a:pt x="1" y="4943"/>
                  </a:lnTo>
                  <a:lnTo>
                    <a:pt x="86" y="4926"/>
                  </a:lnTo>
                  <a:lnTo>
                    <a:pt x="188" y="4909"/>
                  </a:lnTo>
                  <a:lnTo>
                    <a:pt x="324" y="4892"/>
                  </a:lnTo>
                  <a:lnTo>
                    <a:pt x="495" y="4892"/>
                  </a:lnTo>
                  <a:lnTo>
                    <a:pt x="682" y="4909"/>
                  </a:lnTo>
                  <a:lnTo>
                    <a:pt x="921" y="4960"/>
                  </a:lnTo>
                  <a:lnTo>
                    <a:pt x="1177" y="5045"/>
                  </a:lnTo>
                  <a:lnTo>
                    <a:pt x="1466" y="5164"/>
                  </a:lnTo>
                  <a:lnTo>
                    <a:pt x="1790" y="5352"/>
                  </a:lnTo>
                  <a:lnTo>
                    <a:pt x="2114" y="5573"/>
                  </a:lnTo>
                  <a:lnTo>
                    <a:pt x="2301" y="5727"/>
                  </a:lnTo>
                  <a:lnTo>
                    <a:pt x="2472" y="5880"/>
                  </a:lnTo>
                  <a:lnTo>
                    <a:pt x="2659" y="6067"/>
                  </a:lnTo>
                  <a:lnTo>
                    <a:pt x="2864" y="6255"/>
                  </a:lnTo>
                  <a:lnTo>
                    <a:pt x="3051" y="6476"/>
                  </a:lnTo>
                  <a:lnTo>
                    <a:pt x="3256" y="6715"/>
                  </a:lnTo>
                  <a:lnTo>
                    <a:pt x="3460" y="6971"/>
                  </a:lnTo>
                  <a:lnTo>
                    <a:pt x="3665" y="7260"/>
                  </a:lnTo>
                  <a:lnTo>
                    <a:pt x="3869" y="7567"/>
                  </a:lnTo>
                  <a:lnTo>
                    <a:pt x="4091" y="7891"/>
                  </a:lnTo>
                  <a:lnTo>
                    <a:pt x="4261" y="8181"/>
                  </a:lnTo>
                  <a:lnTo>
                    <a:pt x="4397" y="8470"/>
                  </a:lnTo>
                  <a:lnTo>
                    <a:pt x="4534" y="8743"/>
                  </a:lnTo>
                  <a:lnTo>
                    <a:pt x="4653" y="9016"/>
                  </a:lnTo>
                  <a:lnTo>
                    <a:pt x="4755" y="9271"/>
                  </a:lnTo>
                  <a:lnTo>
                    <a:pt x="4840" y="9527"/>
                  </a:lnTo>
                  <a:lnTo>
                    <a:pt x="4977" y="10004"/>
                  </a:lnTo>
                  <a:lnTo>
                    <a:pt x="5079" y="10447"/>
                  </a:lnTo>
                  <a:lnTo>
                    <a:pt x="5113" y="10856"/>
                  </a:lnTo>
                  <a:lnTo>
                    <a:pt x="5130" y="11231"/>
                  </a:lnTo>
                  <a:lnTo>
                    <a:pt x="5113" y="11572"/>
                  </a:lnTo>
                  <a:lnTo>
                    <a:pt x="5079" y="11879"/>
                  </a:lnTo>
                  <a:lnTo>
                    <a:pt x="5028" y="12134"/>
                  </a:lnTo>
                  <a:lnTo>
                    <a:pt x="4977" y="12373"/>
                  </a:lnTo>
                  <a:lnTo>
                    <a:pt x="4909" y="12560"/>
                  </a:lnTo>
                  <a:lnTo>
                    <a:pt x="4806" y="12799"/>
                  </a:lnTo>
                  <a:lnTo>
                    <a:pt x="4755" y="12884"/>
                  </a:lnTo>
                  <a:lnTo>
                    <a:pt x="4755" y="12884"/>
                  </a:lnTo>
                  <a:lnTo>
                    <a:pt x="5181" y="12679"/>
                  </a:lnTo>
                  <a:lnTo>
                    <a:pt x="6289" y="12100"/>
                  </a:lnTo>
                  <a:lnTo>
                    <a:pt x="7005" y="11708"/>
                  </a:lnTo>
                  <a:lnTo>
                    <a:pt x="7823" y="11265"/>
                  </a:lnTo>
                  <a:lnTo>
                    <a:pt x="8658" y="10771"/>
                  </a:lnTo>
                  <a:lnTo>
                    <a:pt x="9527" y="10260"/>
                  </a:lnTo>
                  <a:lnTo>
                    <a:pt x="10652" y="9544"/>
                  </a:lnTo>
                  <a:lnTo>
                    <a:pt x="11640" y="8879"/>
                  </a:lnTo>
                  <a:lnTo>
                    <a:pt x="12083" y="8572"/>
                  </a:lnTo>
                  <a:lnTo>
                    <a:pt x="12492" y="8266"/>
                  </a:lnTo>
                  <a:lnTo>
                    <a:pt x="12833" y="8010"/>
                  </a:lnTo>
                  <a:lnTo>
                    <a:pt x="13140" y="7755"/>
                  </a:lnTo>
                  <a:lnTo>
                    <a:pt x="13225" y="7550"/>
                  </a:lnTo>
                  <a:lnTo>
                    <a:pt x="13293" y="7346"/>
                  </a:lnTo>
                  <a:lnTo>
                    <a:pt x="13344" y="7107"/>
                  </a:lnTo>
                  <a:lnTo>
                    <a:pt x="13395" y="6851"/>
                  </a:lnTo>
                  <a:lnTo>
                    <a:pt x="13412" y="6562"/>
                  </a:lnTo>
                  <a:lnTo>
                    <a:pt x="13412" y="6272"/>
                  </a:lnTo>
                  <a:lnTo>
                    <a:pt x="13395" y="5982"/>
                  </a:lnTo>
                  <a:lnTo>
                    <a:pt x="13378" y="5658"/>
                  </a:lnTo>
                  <a:lnTo>
                    <a:pt x="13327" y="5335"/>
                  </a:lnTo>
                  <a:lnTo>
                    <a:pt x="13259" y="4994"/>
                  </a:lnTo>
                  <a:lnTo>
                    <a:pt x="13174" y="4653"/>
                  </a:lnTo>
                  <a:lnTo>
                    <a:pt x="13054" y="4312"/>
                  </a:lnTo>
                  <a:lnTo>
                    <a:pt x="12935" y="3971"/>
                  </a:lnTo>
                  <a:lnTo>
                    <a:pt x="12782" y="3613"/>
                  </a:lnTo>
                  <a:lnTo>
                    <a:pt x="12611" y="3273"/>
                  </a:lnTo>
                  <a:lnTo>
                    <a:pt x="12424" y="2915"/>
                  </a:lnTo>
                  <a:lnTo>
                    <a:pt x="12202" y="2591"/>
                  </a:lnTo>
                  <a:lnTo>
                    <a:pt x="11981" y="2267"/>
                  </a:lnTo>
                  <a:lnTo>
                    <a:pt x="11742" y="1977"/>
                  </a:lnTo>
                  <a:lnTo>
                    <a:pt x="11504" y="1688"/>
                  </a:lnTo>
                  <a:lnTo>
                    <a:pt x="11248" y="1432"/>
                  </a:lnTo>
                  <a:lnTo>
                    <a:pt x="10992" y="1194"/>
                  </a:lnTo>
                  <a:lnTo>
                    <a:pt x="10720" y="989"/>
                  </a:lnTo>
                  <a:lnTo>
                    <a:pt x="10464" y="785"/>
                  </a:lnTo>
                  <a:lnTo>
                    <a:pt x="10191" y="614"/>
                  </a:lnTo>
                  <a:lnTo>
                    <a:pt x="9936" y="461"/>
                  </a:lnTo>
                  <a:lnTo>
                    <a:pt x="9680" y="324"/>
                  </a:lnTo>
                  <a:lnTo>
                    <a:pt x="9425" y="205"/>
                  </a:lnTo>
                  <a:lnTo>
                    <a:pt x="9186" y="120"/>
                  </a:lnTo>
                  <a:lnTo>
                    <a:pt x="8947" y="52"/>
                  </a:lnTo>
                  <a:lnTo>
                    <a:pt x="8726" y="18"/>
                  </a:lnTo>
                  <a:lnTo>
                    <a:pt x="8504" y="1"/>
                  </a:lnTo>
                  <a:close/>
                </a:path>
              </a:pathLst>
            </a:custGeom>
            <a:solidFill>
              <a:srgbClr val="023F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18"/>
          <p:cNvPicPr preferRelativeResize="0"/>
          <p:nvPr/>
        </p:nvPicPr>
        <p:blipFill>
          <a:blip r:embed="rId3">
            <a:alphaModFix/>
          </a:blip>
          <a:stretch>
            <a:fillRect/>
          </a:stretch>
        </p:blipFill>
        <p:spPr>
          <a:xfrm>
            <a:off x="-61339" y="473450"/>
            <a:ext cx="9266675" cy="4949574"/>
          </a:xfrm>
          <a:prstGeom prst="rect">
            <a:avLst/>
          </a:prstGeom>
          <a:noFill/>
          <a:ln>
            <a:noFill/>
          </a:ln>
        </p:spPr>
      </p:pic>
      <p:pic>
        <p:nvPicPr>
          <p:cNvPr id="529" name="Google Shape;529;p18"/>
          <p:cNvPicPr preferRelativeResize="0"/>
          <p:nvPr/>
        </p:nvPicPr>
        <p:blipFill>
          <a:blip r:embed="rId4">
            <a:alphaModFix/>
          </a:blip>
          <a:stretch>
            <a:fillRect/>
          </a:stretch>
        </p:blipFill>
        <p:spPr>
          <a:xfrm>
            <a:off x="377075" y="1172284"/>
            <a:ext cx="8330100" cy="2747400"/>
          </a:xfrm>
          <a:prstGeom prst="roundRect">
            <a:avLst>
              <a:gd fmla="val 10245" name="adj"/>
            </a:avLst>
          </a:prstGeom>
          <a:noFill/>
          <a:ln cap="flat" cmpd="sng" w="9525">
            <a:solidFill>
              <a:schemeClr val="dk1"/>
            </a:solidFill>
            <a:prstDash val="solid"/>
            <a:round/>
            <a:headEnd len="sm" w="sm" type="none"/>
            <a:tailEnd len="sm" w="sm" type="none"/>
          </a:ln>
        </p:spPr>
      </p:pic>
      <p:pic>
        <p:nvPicPr>
          <p:cNvPr id="530" name="Google Shape;530;p18"/>
          <p:cNvPicPr preferRelativeResize="0"/>
          <p:nvPr/>
        </p:nvPicPr>
        <p:blipFill>
          <a:blip r:embed="rId5">
            <a:alphaModFix/>
          </a:blip>
          <a:stretch>
            <a:fillRect/>
          </a:stretch>
        </p:blipFill>
        <p:spPr>
          <a:xfrm>
            <a:off x="8443425" y="4373025"/>
            <a:ext cx="700575" cy="70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9"/>
          <p:cNvSpPr/>
          <p:nvPr/>
        </p:nvSpPr>
        <p:spPr>
          <a:xfrm>
            <a:off x="6302125" y="2302275"/>
            <a:ext cx="4175700" cy="41199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950500" y="0"/>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txBox="1"/>
          <p:nvPr/>
        </p:nvSpPr>
        <p:spPr>
          <a:xfrm>
            <a:off x="-489500" y="1619925"/>
            <a:ext cx="52134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MARCO </a:t>
            </a:r>
            <a:endParaRPr b="1" sz="4700">
              <a:solidFill>
                <a:schemeClr val="dk1"/>
              </a:solidFill>
              <a:latin typeface="Merriweather"/>
              <a:ea typeface="Merriweather"/>
              <a:cs typeface="Merriweather"/>
              <a:sym typeface="Merriweather"/>
            </a:endParaRPr>
          </a:p>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TEÓRICO</a:t>
            </a:r>
            <a:endParaRPr b="1" sz="4700">
              <a:solidFill>
                <a:schemeClr val="dk1"/>
              </a:solidFill>
              <a:latin typeface="Merriweather"/>
              <a:ea typeface="Merriweather"/>
              <a:cs typeface="Merriweather"/>
              <a:sym typeface="Merriweather"/>
            </a:endParaRPr>
          </a:p>
        </p:txBody>
      </p:sp>
      <p:pic>
        <p:nvPicPr>
          <p:cNvPr id="538" name="Google Shape;538;p19"/>
          <p:cNvPicPr preferRelativeResize="0"/>
          <p:nvPr/>
        </p:nvPicPr>
        <p:blipFill>
          <a:blip r:embed="rId3">
            <a:alphaModFix/>
          </a:blip>
          <a:stretch>
            <a:fillRect/>
          </a:stretch>
        </p:blipFill>
        <p:spPr>
          <a:xfrm>
            <a:off x="5462950" y="1549700"/>
            <a:ext cx="3424349" cy="3424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0"/>
          <p:cNvSpPr/>
          <p:nvPr/>
        </p:nvSpPr>
        <p:spPr>
          <a:xfrm>
            <a:off x="1916313" y="1477250"/>
            <a:ext cx="1363325" cy="1483250"/>
          </a:xfrm>
          <a:custGeom>
            <a:rect b="b" l="l" r="r" t="t"/>
            <a:pathLst>
              <a:path extrusionOk="0" h="59330" w="54533">
                <a:moveTo>
                  <a:pt x="43479" y="0"/>
                </a:moveTo>
                <a:cubicBezTo>
                  <a:pt x="42162" y="0"/>
                  <a:pt x="38405" y="644"/>
                  <a:pt x="34344" y="7204"/>
                </a:cubicBezTo>
                <a:lnTo>
                  <a:pt x="1" y="58240"/>
                </a:lnTo>
                <a:lnTo>
                  <a:pt x="2219" y="59329"/>
                </a:lnTo>
                <a:lnTo>
                  <a:pt x="36602" y="8252"/>
                </a:lnTo>
                <a:cubicBezTo>
                  <a:pt x="40244" y="2351"/>
                  <a:pt x="43175" y="2190"/>
                  <a:pt x="43497" y="2190"/>
                </a:cubicBezTo>
                <a:lnTo>
                  <a:pt x="43645" y="2217"/>
                </a:lnTo>
                <a:lnTo>
                  <a:pt x="43699" y="2204"/>
                </a:lnTo>
                <a:lnTo>
                  <a:pt x="54533" y="2204"/>
                </a:lnTo>
                <a:lnTo>
                  <a:pt x="54533" y="13"/>
                </a:lnTo>
                <a:lnTo>
                  <a:pt x="43779" y="13"/>
                </a:lnTo>
                <a:cubicBezTo>
                  <a:pt x="43701" y="6"/>
                  <a:pt x="43601" y="0"/>
                  <a:pt x="43479" y="0"/>
                </a:cubicBezTo>
                <a:close/>
              </a:path>
            </a:pathLst>
          </a:custGeom>
          <a:gradFill>
            <a:gsLst>
              <a:gs pos="0">
                <a:srgbClr val="C9C9EE"/>
              </a:gs>
              <a:gs pos="66000">
                <a:srgbClr val="27B5CE"/>
              </a:gs>
              <a:gs pos="100000">
                <a:srgbClr val="229FBF"/>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0"/>
          <p:cNvSpPr/>
          <p:nvPr/>
        </p:nvSpPr>
        <p:spPr>
          <a:xfrm>
            <a:off x="1513425" y="3149225"/>
            <a:ext cx="2062950" cy="1024725"/>
          </a:xfrm>
          <a:custGeom>
            <a:rect b="b" l="l" r="r" t="t"/>
            <a:pathLst>
              <a:path extrusionOk="0" h="46925" w="82518">
                <a:moveTo>
                  <a:pt x="2219" y="0"/>
                </a:moveTo>
                <a:lnTo>
                  <a:pt x="1" y="1089"/>
                </a:lnTo>
                <a:lnTo>
                  <a:pt x="27529" y="41493"/>
                </a:lnTo>
                <a:cubicBezTo>
                  <a:pt x="30917" y="46678"/>
                  <a:pt x="36756" y="46925"/>
                  <a:pt x="37721" y="46925"/>
                </a:cubicBezTo>
                <a:cubicBezTo>
                  <a:pt x="37767" y="46925"/>
                  <a:pt x="37802" y="46924"/>
                  <a:pt x="37825" y="46924"/>
                </a:cubicBezTo>
                <a:lnTo>
                  <a:pt x="82517" y="46924"/>
                </a:lnTo>
                <a:lnTo>
                  <a:pt x="82517" y="44733"/>
                </a:lnTo>
                <a:lnTo>
                  <a:pt x="37771" y="44733"/>
                </a:lnTo>
                <a:cubicBezTo>
                  <a:pt x="37767" y="44733"/>
                  <a:pt x="37762" y="44733"/>
                  <a:pt x="37755" y="44733"/>
                </a:cubicBezTo>
                <a:cubicBezTo>
                  <a:pt x="37390" y="44733"/>
                  <a:pt x="32558" y="44694"/>
                  <a:pt x="29760" y="40405"/>
                </a:cubicBezTo>
                <a:lnTo>
                  <a:pt x="2219" y="0"/>
                </a:lnTo>
                <a:close/>
              </a:path>
            </a:pathLst>
          </a:custGeom>
          <a:gradFill>
            <a:gsLst>
              <a:gs pos="0">
                <a:srgbClr val="C9C9EE"/>
              </a:gs>
              <a:gs pos="66000">
                <a:srgbClr val="27B5CE"/>
              </a:gs>
              <a:gs pos="100000">
                <a:srgbClr val="229FBF"/>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0"/>
          <p:cNvSpPr/>
          <p:nvPr/>
        </p:nvSpPr>
        <p:spPr>
          <a:xfrm>
            <a:off x="3279650" y="1111125"/>
            <a:ext cx="836400" cy="824000"/>
          </a:xfrm>
          <a:custGeom>
            <a:rect b="b" l="l" r="r" t="t"/>
            <a:pathLst>
              <a:path extrusionOk="0" h="32960" w="33456">
                <a:moveTo>
                  <a:pt x="16721" y="1"/>
                </a:moveTo>
                <a:cubicBezTo>
                  <a:pt x="7487" y="1"/>
                  <a:pt x="0" y="7380"/>
                  <a:pt x="0" y="16480"/>
                </a:cubicBezTo>
                <a:cubicBezTo>
                  <a:pt x="0" y="25580"/>
                  <a:pt x="7487" y="32959"/>
                  <a:pt x="16721" y="32959"/>
                </a:cubicBezTo>
                <a:cubicBezTo>
                  <a:pt x="25969" y="32959"/>
                  <a:pt x="33456" y="25580"/>
                  <a:pt x="33456" y="16480"/>
                </a:cubicBezTo>
                <a:cubicBezTo>
                  <a:pt x="33456" y="7380"/>
                  <a:pt x="25969" y="1"/>
                  <a:pt x="16721" y="1"/>
                </a:cubicBezTo>
                <a:close/>
              </a:path>
            </a:pathLst>
          </a:custGeom>
          <a:gradFill>
            <a:gsLst>
              <a:gs pos="0">
                <a:srgbClr val="C9C9EE"/>
              </a:gs>
              <a:gs pos="66000">
                <a:srgbClr val="27B5CE"/>
              </a:gs>
              <a:gs pos="100000">
                <a:srgbClr val="229FBF"/>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0"/>
          <p:cNvSpPr/>
          <p:nvPr/>
        </p:nvSpPr>
        <p:spPr>
          <a:xfrm>
            <a:off x="1098750" y="2401650"/>
            <a:ext cx="3120775" cy="559525"/>
          </a:xfrm>
          <a:custGeom>
            <a:rect b="b" l="l" r="r" t="t"/>
            <a:pathLst>
              <a:path extrusionOk="0" h="22381" w="124831">
                <a:moveTo>
                  <a:pt x="111053" y="0"/>
                </a:moveTo>
                <a:cubicBezTo>
                  <a:pt x="110878" y="0"/>
                  <a:pt x="106523" y="14"/>
                  <a:pt x="104077" y="3643"/>
                </a:cubicBezTo>
                <a:lnTo>
                  <a:pt x="94977" y="17232"/>
                </a:lnTo>
                <a:lnTo>
                  <a:pt x="94950" y="17326"/>
                </a:lnTo>
                <a:cubicBezTo>
                  <a:pt x="94896" y="17434"/>
                  <a:pt x="93579" y="20350"/>
                  <a:pt x="87651" y="20431"/>
                </a:cubicBezTo>
                <a:lnTo>
                  <a:pt x="0" y="20431"/>
                </a:lnTo>
                <a:lnTo>
                  <a:pt x="0" y="22380"/>
                </a:lnTo>
                <a:lnTo>
                  <a:pt x="87665" y="22380"/>
                </a:lnTo>
                <a:cubicBezTo>
                  <a:pt x="94708" y="22273"/>
                  <a:pt x="96738" y="18737"/>
                  <a:pt x="97060" y="18065"/>
                </a:cubicBezTo>
                <a:lnTo>
                  <a:pt x="106053" y="4611"/>
                </a:lnTo>
                <a:cubicBezTo>
                  <a:pt x="107827" y="1990"/>
                  <a:pt x="110918" y="1949"/>
                  <a:pt x="111053" y="1949"/>
                </a:cubicBezTo>
                <a:lnTo>
                  <a:pt x="124830" y="1949"/>
                </a:lnTo>
                <a:lnTo>
                  <a:pt x="124830" y="0"/>
                </a:lnTo>
                <a:close/>
              </a:path>
            </a:pathLst>
          </a:custGeom>
          <a:gradFill>
            <a:gsLst>
              <a:gs pos="0">
                <a:srgbClr val="C9C9EE"/>
              </a:gs>
              <a:gs pos="66000">
                <a:srgbClr val="27B5CE"/>
              </a:gs>
              <a:gs pos="100000">
                <a:srgbClr val="229FBF"/>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0"/>
          <p:cNvSpPr/>
          <p:nvPr/>
        </p:nvSpPr>
        <p:spPr>
          <a:xfrm>
            <a:off x="1070900" y="3149225"/>
            <a:ext cx="3814185" cy="54450"/>
          </a:xfrm>
          <a:custGeom>
            <a:rect b="b" l="l" r="r" t="t"/>
            <a:pathLst>
              <a:path extrusionOk="0" h="2178" w="179766">
                <a:moveTo>
                  <a:pt x="0" y="0"/>
                </a:moveTo>
                <a:lnTo>
                  <a:pt x="0" y="2178"/>
                </a:lnTo>
                <a:lnTo>
                  <a:pt x="179765" y="2178"/>
                </a:lnTo>
                <a:lnTo>
                  <a:pt x="179765" y="0"/>
                </a:lnTo>
                <a:close/>
              </a:path>
            </a:pathLst>
          </a:custGeom>
          <a:gradFill>
            <a:gsLst>
              <a:gs pos="0">
                <a:srgbClr val="C9C9EE"/>
              </a:gs>
              <a:gs pos="66000">
                <a:srgbClr val="27B5CE"/>
              </a:gs>
              <a:gs pos="100000">
                <a:srgbClr val="229FBF"/>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0"/>
          <p:cNvSpPr/>
          <p:nvPr/>
        </p:nvSpPr>
        <p:spPr>
          <a:xfrm>
            <a:off x="3152638" y="3694525"/>
            <a:ext cx="836400" cy="823650"/>
          </a:xfrm>
          <a:custGeom>
            <a:rect b="b" l="l" r="r" t="t"/>
            <a:pathLst>
              <a:path extrusionOk="0" h="32946" w="33456">
                <a:moveTo>
                  <a:pt x="16721" y="1"/>
                </a:moveTo>
                <a:cubicBezTo>
                  <a:pt x="7487" y="1"/>
                  <a:pt x="0" y="7367"/>
                  <a:pt x="0" y="16466"/>
                </a:cubicBezTo>
                <a:cubicBezTo>
                  <a:pt x="0" y="25580"/>
                  <a:pt x="7487" y="32946"/>
                  <a:pt x="16721" y="32946"/>
                </a:cubicBezTo>
                <a:cubicBezTo>
                  <a:pt x="25969" y="32946"/>
                  <a:pt x="33456" y="25580"/>
                  <a:pt x="33456" y="16466"/>
                </a:cubicBezTo>
                <a:cubicBezTo>
                  <a:pt x="33456" y="7367"/>
                  <a:pt x="25969" y="1"/>
                  <a:pt x="16721" y="1"/>
                </a:cubicBezTo>
                <a:close/>
              </a:path>
            </a:pathLst>
          </a:custGeom>
          <a:gradFill>
            <a:gsLst>
              <a:gs pos="0">
                <a:srgbClr val="C9C9EE"/>
              </a:gs>
              <a:gs pos="66000">
                <a:srgbClr val="27B5CE"/>
              </a:gs>
              <a:gs pos="100000">
                <a:srgbClr val="229FBF"/>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0"/>
          <p:cNvSpPr/>
          <p:nvPr/>
        </p:nvSpPr>
        <p:spPr>
          <a:xfrm>
            <a:off x="3989050" y="1996884"/>
            <a:ext cx="836422" cy="823917"/>
          </a:xfrm>
          <a:custGeom>
            <a:rect b="b" l="l" r="r" t="t"/>
            <a:pathLst>
              <a:path extrusionOk="0" h="24707" w="25082">
                <a:moveTo>
                  <a:pt x="12541" y="1"/>
                </a:moveTo>
                <a:cubicBezTo>
                  <a:pt x="5619" y="1"/>
                  <a:pt x="0" y="5525"/>
                  <a:pt x="0" y="12353"/>
                </a:cubicBezTo>
                <a:cubicBezTo>
                  <a:pt x="0" y="19182"/>
                  <a:pt x="5619" y="24706"/>
                  <a:pt x="12541" y="24706"/>
                </a:cubicBezTo>
                <a:cubicBezTo>
                  <a:pt x="19463" y="24706"/>
                  <a:pt x="25082" y="19182"/>
                  <a:pt x="25082" y="12353"/>
                </a:cubicBezTo>
                <a:cubicBezTo>
                  <a:pt x="25082" y="5525"/>
                  <a:pt x="19463" y="1"/>
                  <a:pt x="12541" y="1"/>
                </a:cubicBezTo>
                <a:close/>
              </a:path>
            </a:pathLst>
          </a:custGeom>
          <a:gradFill>
            <a:gsLst>
              <a:gs pos="0">
                <a:srgbClr val="C9C9EE"/>
              </a:gs>
              <a:gs pos="66000">
                <a:srgbClr val="27B5CE"/>
              </a:gs>
              <a:gs pos="100000">
                <a:srgbClr val="229FBF"/>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0"/>
          <p:cNvSpPr/>
          <p:nvPr/>
        </p:nvSpPr>
        <p:spPr>
          <a:xfrm>
            <a:off x="0" y="1277294"/>
            <a:ext cx="1797537" cy="3401341"/>
          </a:xfrm>
          <a:custGeom>
            <a:rect b="b" l="l" r="r" t="t"/>
            <a:pathLst>
              <a:path extrusionOk="0" h="108782" w="57489">
                <a:moveTo>
                  <a:pt x="15176" y="1"/>
                </a:moveTo>
                <a:cubicBezTo>
                  <a:pt x="6788" y="1"/>
                  <a:pt x="0" y="7098"/>
                  <a:pt x="0" y="15862"/>
                </a:cubicBezTo>
                <a:lnTo>
                  <a:pt x="0" y="92907"/>
                </a:lnTo>
                <a:cubicBezTo>
                  <a:pt x="0" y="101671"/>
                  <a:pt x="6788" y="108781"/>
                  <a:pt x="15176" y="108781"/>
                </a:cubicBezTo>
                <a:cubicBezTo>
                  <a:pt x="23563" y="108781"/>
                  <a:pt x="30351" y="101671"/>
                  <a:pt x="30351" y="92907"/>
                </a:cubicBezTo>
                <a:cubicBezTo>
                  <a:pt x="30351" y="92141"/>
                  <a:pt x="30297" y="91388"/>
                  <a:pt x="30190" y="90649"/>
                </a:cubicBezTo>
                <a:cubicBezTo>
                  <a:pt x="33147" y="89628"/>
                  <a:pt x="35687" y="87692"/>
                  <a:pt x="37529" y="85165"/>
                </a:cubicBezTo>
                <a:cubicBezTo>
                  <a:pt x="38711" y="85447"/>
                  <a:pt x="39948" y="85609"/>
                  <a:pt x="41211" y="85609"/>
                </a:cubicBezTo>
                <a:cubicBezTo>
                  <a:pt x="50204" y="85609"/>
                  <a:pt x="57489" y="77987"/>
                  <a:pt x="57489" y="68605"/>
                </a:cubicBezTo>
                <a:cubicBezTo>
                  <a:pt x="57489" y="62248"/>
                  <a:pt x="54142" y="56710"/>
                  <a:pt x="49182" y="53793"/>
                </a:cubicBezTo>
                <a:cubicBezTo>
                  <a:pt x="49223" y="53296"/>
                  <a:pt x="49249" y="52785"/>
                  <a:pt x="49249" y="52274"/>
                </a:cubicBezTo>
                <a:cubicBezTo>
                  <a:pt x="49249" y="45083"/>
                  <a:pt x="44679" y="39021"/>
                  <a:pt x="38416" y="37072"/>
                </a:cubicBezTo>
                <a:cubicBezTo>
                  <a:pt x="39773" y="35083"/>
                  <a:pt x="40566" y="32690"/>
                  <a:pt x="40566" y="30109"/>
                </a:cubicBezTo>
                <a:cubicBezTo>
                  <a:pt x="40566" y="23967"/>
                  <a:pt x="36077" y="18872"/>
                  <a:pt x="30203" y="17932"/>
                </a:cubicBezTo>
                <a:cubicBezTo>
                  <a:pt x="30297" y="17260"/>
                  <a:pt x="30351" y="16561"/>
                  <a:pt x="30351" y="15862"/>
                </a:cubicBezTo>
                <a:cubicBezTo>
                  <a:pt x="30351" y="7098"/>
                  <a:pt x="23563" y="1"/>
                  <a:pt x="15176" y="1"/>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0"/>
          <p:cNvSpPr/>
          <p:nvPr/>
        </p:nvSpPr>
        <p:spPr>
          <a:xfrm>
            <a:off x="4885075" y="2764548"/>
            <a:ext cx="836465" cy="823804"/>
          </a:xfrm>
          <a:custGeom>
            <a:rect b="b" l="l" r="r" t="t"/>
            <a:pathLst>
              <a:path extrusionOk="0" h="31494" w="31978">
                <a:moveTo>
                  <a:pt x="15982" y="1"/>
                </a:moveTo>
                <a:cubicBezTo>
                  <a:pt x="7164" y="1"/>
                  <a:pt x="0" y="7044"/>
                  <a:pt x="0" y="15741"/>
                </a:cubicBezTo>
                <a:cubicBezTo>
                  <a:pt x="0" y="24437"/>
                  <a:pt x="7164" y="31494"/>
                  <a:pt x="15982" y="31494"/>
                </a:cubicBezTo>
                <a:cubicBezTo>
                  <a:pt x="24813" y="31494"/>
                  <a:pt x="31977" y="24437"/>
                  <a:pt x="31977" y="15741"/>
                </a:cubicBezTo>
                <a:cubicBezTo>
                  <a:pt x="31977" y="7044"/>
                  <a:pt x="24813" y="1"/>
                  <a:pt x="15982" y="1"/>
                </a:cubicBezTo>
                <a:close/>
              </a:path>
            </a:pathLst>
          </a:custGeom>
          <a:gradFill>
            <a:gsLst>
              <a:gs pos="0">
                <a:srgbClr val="C9C9EE"/>
              </a:gs>
              <a:gs pos="66000">
                <a:srgbClr val="27B5CE"/>
              </a:gs>
              <a:gs pos="100000">
                <a:srgbClr val="229FBF"/>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0"/>
          <p:cNvSpPr txBox="1"/>
          <p:nvPr/>
        </p:nvSpPr>
        <p:spPr>
          <a:xfrm flipH="1">
            <a:off x="6087100" y="1114800"/>
            <a:ext cx="2121000" cy="7713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s" sz="2200">
                <a:latin typeface="Merriweather"/>
                <a:ea typeface="Merriweather"/>
                <a:cs typeface="Merriweather"/>
                <a:sym typeface="Merriweather"/>
              </a:rPr>
              <a:t>FTP </a:t>
            </a:r>
            <a:endParaRPr b="1" i="0" sz="2200" u="none" cap="none" strike="noStrike">
              <a:solidFill>
                <a:srgbClr val="000000"/>
              </a:solidFill>
              <a:latin typeface="Merriweather"/>
              <a:ea typeface="Merriweather"/>
              <a:cs typeface="Merriweather"/>
              <a:sym typeface="Merriweather"/>
            </a:endParaRPr>
          </a:p>
        </p:txBody>
      </p:sp>
      <p:sp>
        <p:nvSpPr>
          <p:cNvPr id="553" name="Google Shape;553;p20"/>
          <p:cNvSpPr txBox="1"/>
          <p:nvPr/>
        </p:nvSpPr>
        <p:spPr>
          <a:xfrm flipH="1">
            <a:off x="6087100" y="2923233"/>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s" sz="2200">
                <a:latin typeface="Merriweather"/>
                <a:ea typeface="Merriweather"/>
                <a:cs typeface="Merriweather"/>
                <a:sym typeface="Merriweather"/>
              </a:rPr>
              <a:t>SMTP</a:t>
            </a:r>
            <a:endParaRPr b="1" i="0" sz="2200" u="none" cap="none" strike="noStrike">
              <a:solidFill>
                <a:srgbClr val="000000"/>
              </a:solidFill>
              <a:latin typeface="Merriweather"/>
              <a:ea typeface="Merriweather"/>
              <a:cs typeface="Merriweather"/>
              <a:sym typeface="Merriweather"/>
            </a:endParaRPr>
          </a:p>
        </p:txBody>
      </p:sp>
      <p:sp>
        <p:nvSpPr>
          <p:cNvPr id="554" name="Google Shape;554;p20"/>
          <p:cNvSpPr txBox="1"/>
          <p:nvPr/>
        </p:nvSpPr>
        <p:spPr>
          <a:xfrm flipH="1">
            <a:off x="6083219" y="3827450"/>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s" sz="2000">
                <a:latin typeface="Merriweather"/>
                <a:ea typeface="Merriweather"/>
                <a:cs typeface="Merriweather"/>
                <a:sym typeface="Merriweather"/>
              </a:rPr>
              <a:t>MONITOR DE RED</a:t>
            </a:r>
            <a:endParaRPr b="1" i="0" sz="2000" u="none" cap="none" strike="noStrike">
              <a:solidFill>
                <a:srgbClr val="000000"/>
              </a:solidFill>
              <a:latin typeface="Merriweather"/>
              <a:ea typeface="Merriweather"/>
              <a:cs typeface="Merriweather"/>
              <a:sym typeface="Merriweather"/>
            </a:endParaRPr>
          </a:p>
        </p:txBody>
      </p:sp>
      <p:sp>
        <p:nvSpPr>
          <p:cNvPr id="555" name="Google Shape;555;p20"/>
          <p:cNvSpPr txBox="1"/>
          <p:nvPr/>
        </p:nvSpPr>
        <p:spPr>
          <a:xfrm flipH="1">
            <a:off x="6087100" y="2019017"/>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s" sz="2200">
                <a:latin typeface="Merriweather"/>
                <a:ea typeface="Merriweather"/>
                <a:cs typeface="Merriweather"/>
                <a:sym typeface="Merriweather"/>
              </a:rPr>
              <a:t>HTTP </a:t>
            </a:r>
            <a:endParaRPr b="1" i="0" sz="2200" u="none" cap="none" strike="noStrike">
              <a:solidFill>
                <a:srgbClr val="000000"/>
              </a:solidFill>
              <a:latin typeface="Merriweather"/>
              <a:ea typeface="Merriweather"/>
              <a:cs typeface="Merriweather"/>
              <a:sym typeface="Merriweather"/>
            </a:endParaRPr>
          </a:p>
        </p:txBody>
      </p:sp>
      <p:sp>
        <p:nvSpPr>
          <p:cNvPr id="556" name="Google Shape;556;p20"/>
          <p:cNvSpPr/>
          <p:nvPr/>
        </p:nvSpPr>
        <p:spPr>
          <a:xfrm>
            <a:off x="8208900" y="1111113"/>
            <a:ext cx="477900" cy="771300"/>
          </a:xfrm>
          <a:prstGeom prst="flowChartDelay">
            <a:avLst/>
          </a:pr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s" sz="1600" u="none" cap="none" strike="noStrike">
                <a:solidFill>
                  <a:srgbClr val="FFFFFF"/>
                </a:solidFill>
                <a:latin typeface="Roboto"/>
                <a:ea typeface="Roboto"/>
                <a:cs typeface="Roboto"/>
                <a:sym typeface="Roboto"/>
              </a:rPr>
              <a:t>1</a:t>
            </a:r>
            <a:endParaRPr b="0" i="0" sz="1400" u="none" cap="none" strike="noStrike">
              <a:solidFill>
                <a:srgbClr val="000000"/>
              </a:solidFill>
              <a:latin typeface="Arial"/>
              <a:ea typeface="Arial"/>
              <a:cs typeface="Arial"/>
              <a:sym typeface="Arial"/>
            </a:endParaRPr>
          </a:p>
        </p:txBody>
      </p:sp>
      <p:sp>
        <p:nvSpPr>
          <p:cNvPr id="557" name="Google Shape;557;p20"/>
          <p:cNvSpPr/>
          <p:nvPr/>
        </p:nvSpPr>
        <p:spPr>
          <a:xfrm>
            <a:off x="8208900" y="2019038"/>
            <a:ext cx="477900" cy="771300"/>
          </a:xfrm>
          <a:prstGeom prst="flowChartDelay">
            <a:avLst/>
          </a:pr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es" sz="1600" u="none" cap="none" strike="noStrike">
                <a:solidFill>
                  <a:srgbClr val="FFFFFF"/>
                </a:solidFill>
                <a:latin typeface="Roboto"/>
                <a:ea typeface="Roboto"/>
                <a:cs typeface="Roboto"/>
                <a:sym typeface="Roboto"/>
              </a:rPr>
              <a:t>2</a:t>
            </a:r>
            <a:endParaRPr b="0" i="0" sz="1400" u="none" cap="none" strike="noStrike">
              <a:solidFill>
                <a:srgbClr val="000000"/>
              </a:solidFill>
              <a:latin typeface="Arial"/>
              <a:ea typeface="Arial"/>
              <a:cs typeface="Arial"/>
              <a:sym typeface="Arial"/>
            </a:endParaRPr>
          </a:p>
        </p:txBody>
      </p:sp>
      <p:sp>
        <p:nvSpPr>
          <p:cNvPr id="558" name="Google Shape;558;p20"/>
          <p:cNvSpPr/>
          <p:nvPr/>
        </p:nvSpPr>
        <p:spPr>
          <a:xfrm>
            <a:off x="8208900" y="2923225"/>
            <a:ext cx="477900" cy="771300"/>
          </a:xfrm>
          <a:prstGeom prst="flowChartDelay">
            <a:avLst/>
          </a:pr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es" sz="1600" u="none" cap="none" strike="noStrike">
                <a:solidFill>
                  <a:srgbClr val="FFFFFF"/>
                </a:solidFill>
                <a:latin typeface="Roboto"/>
                <a:ea typeface="Roboto"/>
                <a:cs typeface="Roboto"/>
                <a:sym typeface="Roboto"/>
              </a:rPr>
              <a:t>3</a:t>
            </a:r>
            <a:endParaRPr b="0" i="0" sz="1400" u="none" cap="none" strike="noStrike">
              <a:solidFill>
                <a:srgbClr val="000000"/>
              </a:solidFill>
              <a:latin typeface="Arial"/>
              <a:ea typeface="Arial"/>
              <a:cs typeface="Arial"/>
              <a:sym typeface="Arial"/>
            </a:endParaRPr>
          </a:p>
        </p:txBody>
      </p:sp>
      <p:sp>
        <p:nvSpPr>
          <p:cNvPr id="559" name="Google Shape;559;p20"/>
          <p:cNvSpPr/>
          <p:nvPr/>
        </p:nvSpPr>
        <p:spPr>
          <a:xfrm>
            <a:off x="8208900" y="3827400"/>
            <a:ext cx="477900" cy="771300"/>
          </a:xfrm>
          <a:prstGeom prst="flowChartDelay">
            <a:avLst/>
          </a:pr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es" sz="1600" u="none" cap="none" strike="noStrike">
                <a:solidFill>
                  <a:srgbClr val="FFFFFF"/>
                </a:solidFill>
                <a:latin typeface="Roboto"/>
                <a:ea typeface="Roboto"/>
                <a:cs typeface="Roboto"/>
                <a:sym typeface="Roboto"/>
              </a:rPr>
              <a:t>4</a:t>
            </a:r>
            <a:endParaRPr b="0" i="0" sz="1400" u="none" cap="none" strike="noStrike">
              <a:solidFill>
                <a:srgbClr val="000000"/>
              </a:solidFill>
              <a:latin typeface="Arial"/>
              <a:ea typeface="Arial"/>
              <a:cs typeface="Arial"/>
              <a:sym typeface="Arial"/>
            </a:endParaRPr>
          </a:p>
        </p:txBody>
      </p:sp>
      <p:pic>
        <p:nvPicPr>
          <p:cNvPr id="560" name="Google Shape;560;p20"/>
          <p:cNvPicPr preferRelativeResize="0"/>
          <p:nvPr/>
        </p:nvPicPr>
        <p:blipFill>
          <a:blip r:embed="rId3">
            <a:alphaModFix/>
          </a:blip>
          <a:stretch>
            <a:fillRect/>
          </a:stretch>
        </p:blipFill>
        <p:spPr>
          <a:xfrm>
            <a:off x="3339050" y="1125050"/>
            <a:ext cx="717600" cy="717600"/>
          </a:xfrm>
          <a:prstGeom prst="rect">
            <a:avLst/>
          </a:prstGeom>
          <a:noFill/>
          <a:ln>
            <a:noFill/>
          </a:ln>
        </p:spPr>
      </p:pic>
      <p:pic>
        <p:nvPicPr>
          <p:cNvPr id="561" name="Google Shape;561;p20"/>
          <p:cNvPicPr preferRelativeResize="0"/>
          <p:nvPr/>
        </p:nvPicPr>
        <p:blipFill>
          <a:blip r:embed="rId4">
            <a:alphaModFix/>
          </a:blip>
          <a:stretch>
            <a:fillRect/>
          </a:stretch>
        </p:blipFill>
        <p:spPr>
          <a:xfrm>
            <a:off x="4116050" y="2064275"/>
            <a:ext cx="689125" cy="689125"/>
          </a:xfrm>
          <a:prstGeom prst="rect">
            <a:avLst/>
          </a:prstGeom>
          <a:noFill/>
          <a:ln>
            <a:noFill/>
          </a:ln>
        </p:spPr>
      </p:pic>
      <p:pic>
        <p:nvPicPr>
          <p:cNvPr id="562" name="Google Shape;562;p20"/>
          <p:cNvPicPr preferRelativeResize="0"/>
          <p:nvPr/>
        </p:nvPicPr>
        <p:blipFill>
          <a:blip r:embed="rId5">
            <a:alphaModFix/>
          </a:blip>
          <a:stretch>
            <a:fillRect/>
          </a:stretch>
        </p:blipFill>
        <p:spPr>
          <a:xfrm>
            <a:off x="5050225" y="2855875"/>
            <a:ext cx="559525" cy="559525"/>
          </a:xfrm>
          <a:prstGeom prst="rect">
            <a:avLst/>
          </a:prstGeom>
          <a:noFill/>
          <a:ln>
            <a:noFill/>
          </a:ln>
        </p:spPr>
      </p:pic>
      <p:pic>
        <p:nvPicPr>
          <p:cNvPr id="563" name="Google Shape;563;p20"/>
          <p:cNvPicPr preferRelativeResize="0"/>
          <p:nvPr/>
        </p:nvPicPr>
        <p:blipFill rotWithShape="1">
          <a:blip r:embed="rId6">
            <a:alphaModFix/>
          </a:blip>
          <a:srcRect b="0" l="0" r="0" t="0"/>
          <a:stretch/>
        </p:blipFill>
        <p:spPr>
          <a:xfrm>
            <a:off x="3226286" y="3761787"/>
            <a:ext cx="689125" cy="68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1"/>
          <p:cNvSpPr/>
          <p:nvPr/>
        </p:nvSpPr>
        <p:spPr>
          <a:xfrm>
            <a:off x="-1216050" y="754750"/>
            <a:ext cx="5384400" cy="5312400"/>
          </a:xfrm>
          <a:prstGeom prst="ellipse">
            <a:avLst/>
          </a:prstGeom>
          <a:solidFill>
            <a:srgbClr val="DBD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txBox="1"/>
          <p:nvPr/>
        </p:nvSpPr>
        <p:spPr>
          <a:xfrm>
            <a:off x="0" y="3227275"/>
            <a:ext cx="52134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700">
                <a:solidFill>
                  <a:schemeClr val="dk1"/>
                </a:solidFill>
                <a:latin typeface="Merriweather"/>
                <a:ea typeface="Merriweather"/>
                <a:cs typeface="Merriweather"/>
                <a:sym typeface="Merriweather"/>
              </a:rPr>
              <a:t>ALTERNATIVAS</a:t>
            </a:r>
            <a:endParaRPr b="1" sz="4700">
              <a:solidFill>
                <a:schemeClr val="dk1"/>
              </a:solidFill>
              <a:latin typeface="Merriweather"/>
              <a:ea typeface="Merriweather"/>
              <a:cs typeface="Merriweather"/>
              <a:sym typeface="Merriweather"/>
            </a:endParaRPr>
          </a:p>
        </p:txBody>
      </p:sp>
      <p:pic>
        <p:nvPicPr>
          <p:cNvPr id="570" name="Google Shape;570;p21"/>
          <p:cNvPicPr preferRelativeResize="0"/>
          <p:nvPr/>
        </p:nvPicPr>
        <p:blipFill>
          <a:blip r:embed="rId3">
            <a:alphaModFix/>
          </a:blip>
          <a:stretch>
            <a:fillRect/>
          </a:stretch>
        </p:blipFill>
        <p:spPr>
          <a:xfrm>
            <a:off x="5017825" y="-48925"/>
            <a:ext cx="3964876" cy="3964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