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8" r:id="rId8"/>
    <p:sldId id="262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45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4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1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0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6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23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5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6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42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B70E5-E401-4D0E-B486-558E280F0EF0}" type="datetimeFigureOut">
              <a:rPr lang="ru-RU" smtClean="0"/>
              <a:t>15.12.2022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B99C-A039-4D27-A7FF-5FF0446FFB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Timelon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X2 Squad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13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8180"/>
            <a:ext cx="10515600" cy="1325563"/>
          </a:xfrm>
        </p:spPr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321356"/>
            <a:ext cx="88488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Консольный проект </a:t>
            </a:r>
            <a:r>
              <a:rPr lang="en-US" sz="3200" dirty="0" err="1">
                <a:latin typeface="+mj-lt"/>
              </a:rPr>
              <a:t>ConsoleTest.cs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и </a:t>
            </a:r>
            <a:r>
              <a:rPr lang="en-US" sz="3200" dirty="0" err="1">
                <a:latin typeface="+mj-lt"/>
              </a:rPr>
              <a:t>Randomizer.cs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2062144"/>
            <a:ext cx="7665368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Консольный проект включает в себя следующие тесты: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случайного списка карт и сортировки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создания случайных списков карт в менеджере и работы с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 с измерением времени выполнения основных операций списка карт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4270" y="3524352"/>
            <a:ext cx="87712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Методы работы с генератором псевдо-случайных чисел.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Статический доступ к глобальному генератору псевдо-случайных чисел (</a:t>
            </a:r>
            <a:r>
              <a:rPr lang="ru-RU" dirty="0" err="1"/>
              <a:t>Random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NextBool</a:t>
            </a:r>
            <a:r>
              <a:rPr lang="ru-RU" dirty="0"/>
              <a:t> (Получение следующего случайного булевого значения)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NextString</a:t>
            </a:r>
            <a:r>
              <a:rPr lang="ru-RU" dirty="0"/>
              <a:t> (Получение следующей случайной строки заданной длины)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NextCollectionIndex</a:t>
            </a:r>
            <a:r>
              <a:rPr lang="ru-RU" dirty="0"/>
              <a:t> (Получение следующего случайного индекса заданной коллекции)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NextDateTime</a:t>
            </a:r>
            <a:r>
              <a:rPr lang="ru-RU" dirty="0"/>
              <a:t> (Получение следующих даты и времени (</a:t>
            </a:r>
            <a:r>
              <a:rPr lang="ru-RU" dirty="0" err="1"/>
              <a:t>DateTime</a:t>
            </a:r>
            <a:r>
              <a:rPr lang="ru-RU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2499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ценность</a:t>
            </a:r>
          </a:p>
        </p:txBody>
      </p:sp>
    </p:spTree>
    <p:extLst>
      <p:ext uri="{BB962C8B-B14F-4D97-AF65-F5344CB8AC3E}">
        <p14:creationId xmlns:p14="http://schemas.microsoft.com/office/powerpoint/2010/main" val="111914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хорошего программирования/итоги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90600" y="20117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Декомпозиция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Модульность - 1 метод делает 1 задачу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Правильность выполнения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Тестируемость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Устойчивость - малые изменение спецификации -&gt; малые изменения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Стилизованность - придерживаемся одного стиля оформления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Читаемость - комментарии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Универсальность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Креативность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143771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8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89063"/>
            <a:ext cx="8488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/>
              <a:t>Проект </a:t>
            </a:r>
            <a:r>
              <a:rPr lang="en-US" sz="2000" dirty="0" err="1"/>
              <a:t>Timelon</a:t>
            </a:r>
            <a:r>
              <a:rPr lang="en-US" sz="2000" dirty="0"/>
              <a:t> </a:t>
            </a:r>
            <a:r>
              <a:rPr lang="ru-RU" sz="2000" dirty="0"/>
              <a:t>представляет собой список задач — программу для управления проектами. Её функционал позволяет пользователю следить за рабочими процессами и контролировать выполнение поставленных задач.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Цель проекта: Создать удобный список задач, в котором можно создавать уникальные задачи и группировать их по спискам с возможностью отслеживать статус их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314634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решения</a:t>
            </a:r>
            <a:r>
              <a:rPr lang="en-US" dirty="0"/>
              <a:t> </a:t>
            </a:r>
            <a:r>
              <a:rPr lang="en-US" dirty="0" err="1"/>
              <a:t>VisualStudio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31817" y="1865640"/>
            <a:ext cx="4230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Библиотека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327305"/>
            <a:ext cx="4247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/>
              <a:t>Unique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Абстрактный класс </a:t>
            </a:r>
            <a:r>
              <a:rPr lang="en-US" dirty="0" err="1"/>
              <a:t>DataContainer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DateTimeContainerData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CardListData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DateTimeContainer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/>
              <a:t>Card</a:t>
            </a:r>
            <a:endParaRPr lang="ru-RU" dirty="0"/>
          </a:p>
          <a:p>
            <a:pPr marL="800100" lvl="1" indent="-34290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CardList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08914" y="1866473"/>
            <a:ext cx="432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Пользовательский интерфейс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08914" y="2323159"/>
            <a:ext cx="472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</a:t>
            </a:r>
            <a:r>
              <a:rPr lang="ru-RU" dirty="0"/>
              <a:t>и </a:t>
            </a:r>
            <a:r>
              <a:rPr lang="en-US" dirty="0"/>
              <a:t>XAML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Паттерн </a:t>
            </a:r>
            <a:r>
              <a:rPr lang="en-US" dirty="0"/>
              <a:t>MVVM</a:t>
            </a:r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ApplicationViewModel</a:t>
            </a:r>
            <a:endParaRPr lang="ru-RU" dirty="0"/>
          </a:p>
          <a:p>
            <a:pPr marL="742950" lvl="1" indent="-285750">
              <a:buSzPct val="80000"/>
              <a:buFont typeface="Wingdings" panose="05000000000000000000" pitchFamily="2" charset="2"/>
              <a:buChar char="§"/>
            </a:pPr>
            <a:r>
              <a:rPr lang="ru-RU" dirty="0"/>
              <a:t>Класс </a:t>
            </a:r>
            <a:r>
              <a:rPr lang="en-US" dirty="0" err="1"/>
              <a:t>RelyCommand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Деление на </a:t>
            </a:r>
            <a:r>
              <a:rPr lang="ru-RU" dirty="0" err="1"/>
              <a:t>функционлаьные</a:t>
            </a:r>
            <a:r>
              <a:rPr lang="ru-RU" dirty="0"/>
              <a:t> блоки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08914" y="3795508"/>
            <a:ext cx="3831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Тестирование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08914" y="4257173"/>
            <a:ext cx="3631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Консольный проект </a:t>
            </a:r>
            <a:r>
              <a:rPr lang="en-US" dirty="0" err="1"/>
              <a:t>ConsoleTest.cs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Рандомайзер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</a:t>
            </a:r>
            <a:r>
              <a:rPr lang="ru-RU" dirty="0"/>
              <a:t>тесты</a:t>
            </a:r>
          </a:p>
        </p:txBody>
      </p:sp>
    </p:spTree>
    <p:extLst>
      <p:ext uri="{BB962C8B-B14F-4D97-AF65-F5344CB8AC3E}">
        <p14:creationId xmlns:p14="http://schemas.microsoft.com/office/powerpoint/2010/main" val="88415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21614"/>
            <a:ext cx="9986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 Менеджер содержит в себе сортированный список всех объектов </a:t>
            </a:r>
            <a:r>
              <a:rPr lang="ru-RU" dirty="0" err="1"/>
              <a:t>CardList</a:t>
            </a:r>
            <a:r>
              <a:rPr lang="ru-RU" dirty="0"/>
              <a:t> и базовые методы работы с ним, такие как: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GetList</a:t>
            </a:r>
            <a:r>
              <a:rPr lang="ru-RU" dirty="0"/>
              <a:t> (Получение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SetList</a:t>
            </a:r>
            <a:r>
              <a:rPr lang="ru-RU" dirty="0"/>
              <a:t> (Вставка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RemoveList</a:t>
            </a:r>
            <a:r>
              <a:rPr lang="ru-RU" dirty="0"/>
              <a:t> (Удаление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ContainsList</a:t>
            </a:r>
            <a:r>
              <a:rPr lang="ru-RU" dirty="0"/>
              <a:t> (Проверка на существование Списка)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SearchByContent</a:t>
            </a:r>
            <a:r>
              <a:rPr lang="ru-RU" dirty="0"/>
              <a:t> (Поиск по контенту во всех Списках)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InjectEssentials</a:t>
            </a:r>
            <a:r>
              <a:rPr lang="ru-RU" dirty="0"/>
              <a:t> (Внедрить закрепленные Списки)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ru-RU" dirty="0"/>
              <a:t>Также в классе реализованы методы работы с данными: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Sync</a:t>
            </a:r>
            <a:r>
              <a:rPr lang="ru-RU" dirty="0"/>
              <a:t> (Сохранить данные в файл)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Load</a:t>
            </a:r>
            <a:r>
              <a:rPr lang="ru-RU" dirty="0"/>
              <a:t> (Загрузить данные из файла)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283788"/>
            <a:ext cx="275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Класс </a:t>
            </a:r>
            <a:r>
              <a:rPr lang="en-US" sz="3200" dirty="0">
                <a:latin typeface="+mj-lt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131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1356"/>
            <a:ext cx="7759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+mj-lt"/>
              </a:rPr>
              <a:t>Абстрактные классы </a:t>
            </a:r>
            <a:r>
              <a:rPr lang="en-US" sz="3200" dirty="0">
                <a:latin typeface="+mj-lt"/>
              </a:rPr>
              <a:t>Unique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DataContainer</a:t>
            </a:r>
            <a:endParaRPr lang="en-US" sz="3200" dirty="0">
              <a:latin typeface="+mj-lt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2156774"/>
            <a:ext cx="99865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Уникальный Класс</a:t>
            </a:r>
            <a:r>
              <a:rPr lang="en-US" dirty="0"/>
              <a:t> Unique</a:t>
            </a:r>
            <a:r>
              <a:rPr lang="ru-RU" dirty="0"/>
              <a:t> содержит в себе: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</a:t>
            </a:r>
            <a:r>
              <a:rPr lang="ru-RU" dirty="0" err="1"/>
              <a:t>томатическую</a:t>
            </a:r>
            <a:r>
              <a:rPr lang="ru-RU" dirty="0"/>
              <a:t> генерацию уникальных идентификаторов в текущей сессии.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Поля и доступ к ним для идентификаторов и названий объектов, наследующих эту абстракцию.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Register</a:t>
            </a:r>
            <a:r>
              <a:rPr lang="ru-RU" dirty="0"/>
              <a:t> (Регистрация идентификатора) 	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UniqueId</a:t>
            </a:r>
            <a:r>
              <a:rPr lang="ru-RU" dirty="0"/>
              <a:t> (Получение следующего идентификатора)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algn="just"/>
            <a:r>
              <a:rPr lang="ru-RU" dirty="0"/>
              <a:t>Разработчики других решений ограничены в доступе к этим функциям во избежание создания ошибок. Уникальный Класс всю работу берет на себя, достаточно только унаследовать его.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Класс </a:t>
            </a:r>
            <a:r>
              <a:rPr lang="en-US" dirty="0" err="1"/>
              <a:t>DataContainer</a:t>
            </a:r>
            <a:r>
              <a:rPr lang="en-US" dirty="0"/>
              <a:t> </a:t>
            </a:r>
            <a:r>
              <a:rPr lang="ru-RU" dirty="0"/>
              <a:t>служит только для того, чтобы наследники могли быть беспрепятственно </a:t>
            </a:r>
            <a:r>
              <a:rPr lang="ru-RU" dirty="0" err="1"/>
              <a:t>сериализованы</a:t>
            </a:r>
            <a:r>
              <a:rPr lang="ru-RU" dirty="0"/>
              <a:t> в XML формат. Он имеет атрибут </a:t>
            </a:r>
            <a:r>
              <a:rPr lang="ru-RU" dirty="0" err="1"/>
              <a:t>Serializable</a:t>
            </a:r>
            <a:r>
              <a:rPr lang="ru-RU" dirty="0"/>
              <a:t> (</a:t>
            </a:r>
            <a:r>
              <a:rPr lang="ru-RU" dirty="0" err="1"/>
              <a:t>Сериализируемый</a:t>
            </a:r>
            <a:r>
              <a:rPr lang="ru-RU" dirty="0"/>
              <a:t>) и хранит в себе пустой конструктор и метод </a:t>
            </a:r>
            <a:r>
              <a:rPr lang="ru-RU" dirty="0" err="1"/>
              <a:t>ToXmlString</a:t>
            </a:r>
            <a:r>
              <a:rPr lang="ru-RU" dirty="0"/>
              <a:t> (</a:t>
            </a:r>
            <a:r>
              <a:rPr lang="ru-RU" dirty="0" err="1"/>
              <a:t>Сериализация</a:t>
            </a:r>
            <a:r>
              <a:rPr lang="ru-RU" dirty="0"/>
              <a:t> в XML).</a:t>
            </a:r>
          </a:p>
        </p:txBody>
      </p:sp>
    </p:spTree>
    <p:extLst>
      <p:ext uri="{BB962C8B-B14F-4D97-AF65-F5344CB8AC3E}">
        <p14:creationId xmlns:p14="http://schemas.microsoft.com/office/powerpoint/2010/main" val="53587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503974"/>
            <a:ext cx="103087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Классы </a:t>
            </a:r>
            <a:r>
              <a:rPr lang="en-US" dirty="0" err="1"/>
              <a:t>DateTimeContainerData</a:t>
            </a:r>
            <a:r>
              <a:rPr lang="en-US" dirty="0"/>
              <a:t>, </a:t>
            </a:r>
            <a:r>
              <a:rPr lang="en-US" dirty="0" err="1"/>
              <a:t>CardData</a:t>
            </a:r>
            <a:r>
              <a:rPr lang="en-US" dirty="0"/>
              <a:t>, </a:t>
            </a:r>
            <a:r>
              <a:rPr lang="en-US" dirty="0" err="1"/>
              <a:t>CardListData</a:t>
            </a:r>
            <a:r>
              <a:rPr lang="en-US" dirty="0"/>
              <a:t>, </a:t>
            </a:r>
            <a:r>
              <a:rPr lang="en-US" dirty="0" err="1"/>
              <a:t>DateTimeContainer</a:t>
            </a:r>
            <a:r>
              <a:rPr lang="en-US" dirty="0"/>
              <a:t> </a:t>
            </a:r>
            <a:r>
              <a:rPr lang="ru-RU" dirty="0"/>
              <a:t>наследуют абстракцию </a:t>
            </a:r>
            <a:r>
              <a:rPr lang="en-US" dirty="0" err="1"/>
              <a:t>DataContainer</a:t>
            </a:r>
            <a:r>
              <a:rPr lang="ru-RU" dirty="0"/>
              <a:t>. Они существуют обособленно от связанных с ними объектов и хранят в себе пустые публичные поля с полным доступом для хранения данных основных объектов и их </a:t>
            </a:r>
            <a:r>
              <a:rPr lang="ru-RU" dirty="0" err="1"/>
              <a:t>сериализации</a:t>
            </a:r>
            <a:r>
              <a:rPr lang="ru-RU" dirty="0"/>
              <a:t> стандартными методами. </a:t>
            </a:r>
            <a:endParaRPr lang="en-US" dirty="0"/>
          </a:p>
          <a:p>
            <a:pPr algn="just"/>
            <a:endParaRPr lang="ru-RU" dirty="0"/>
          </a:p>
          <a:p>
            <a:pPr algn="just"/>
            <a:r>
              <a:rPr lang="ru-RU" dirty="0"/>
              <a:t>Контейнер Дат, Карта и Список Карт содержат в себе функции </a:t>
            </a:r>
            <a:r>
              <a:rPr lang="ru-RU" dirty="0" err="1"/>
              <a:t>FromData</a:t>
            </a:r>
            <a:r>
              <a:rPr lang="ru-RU" dirty="0"/>
              <a:t> и методы </a:t>
            </a:r>
            <a:r>
              <a:rPr lang="ru-RU" dirty="0" err="1"/>
              <a:t>ToData</a:t>
            </a:r>
            <a:r>
              <a:rPr lang="ru-RU" dirty="0"/>
              <a:t> для безопасной конвертации из соответствующих контейнеров данных в экземпляр класса и обратно.</a:t>
            </a:r>
          </a:p>
          <a:p>
            <a:pPr algn="just"/>
            <a:r>
              <a:rPr lang="ru-RU" dirty="0"/>
              <a:t>Контейнер Дат служит для хранения в себе нескольких экземпляров класса </a:t>
            </a:r>
            <a:r>
              <a:rPr lang="ru-RU" dirty="0" err="1"/>
              <a:t>DateTime</a:t>
            </a:r>
            <a:r>
              <a:rPr lang="ru-RU" dirty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Created</a:t>
            </a:r>
            <a:r>
              <a:rPr lang="ru-RU" dirty="0"/>
              <a:t> (дата создания)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Updated</a:t>
            </a:r>
            <a:r>
              <a:rPr lang="ru-RU" dirty="0"/>
              <a:t> (дата обновления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Planned</a:t>
            </a:r>
            <a:r>
              <a:rPr lang="ru-RU" dirty="0"/>
              <a:t> (запланированная дата или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22253"/>
            <a:ext cx="73739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 err="1">
                <a:latin typeface="+mj-lt"/>
              </a:rPr>
              <a:t>DateTimeContainerData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CardListData</a:t>
            </a:r>
            <a:r>
              <a:rPr lang="ru-RU" sz="3200" dirty="0">
                <a:latin typeface="+mj-lt"/>
              </a:rPr>
              <a:t>, </a:t>
            </a:r>
            <a:r>
              <a:rPr lang="en-US" sz="3200" dirty="0" err="1">
                <a:latin typeface="+mj-lt"/>
              </a:rPr>
              <a:t>DateTimeContainer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25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Пространство имен </a:t>
            </a:r>
            <a:r>
              <a:rPr lang="en-US" dirty="0" err="1"/>
              <a:t>TimelonCl.Data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018449"/>
            <a:ext cx="102891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Класс </a:t>
            </a:r>
            <a:r>
              <a:rPr lang="en-US" dirty="0"/>
              <a:t>Card</a:t>
            </a:r>
            <a:r>
              <a:rPr lang="ru-RU" dirty="0"/>
              <a:t> наследует Уникальный Класс и представляет собой карточку дела. Класс содержит в себе основные поля, характерные для карточки.</a:t>
            </a:r>
          </a:p>
          <a:p>
            <a:pPr algn="just"/>
            <a:r>
              <a:rPr lang="ru-RU" dirty="0"/>
              <a:t>Класс </a:t>
            </a:r>
            <a:r>
              <a:rPr lang="en-US" dirty="0" err="1"/>
              <a:t>CardList</a:t>
            </a:r>
            <a:r>
              <a:rPr lang="ru-RU" dirty="0"/>
              <a:t> также наследует Уникальный Класс и представляет собой список карточек дел. В качестве способа хранения экземпляров Карт в классе используется </a:t>
            </a:r>
            <a:r>
              <a:rPr lang="ru-RU" dirty="0" err="1"/>
              <a:t>Dictionary</a:t>
            </a:r>
            <a:r>
              <a:rPr lang="ru-RU" dirty="0"/>
              <a:t> (Библиотека). Класс включает в себя методы: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Get</a:t>
            </a:r>
            <a:r>
              <a:rPr lang="ru-RU" dirty="0"/>
              <a:t> (Получить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Set</a:t>
            </a:r>
            <a:r>
              <a:rPr lang="ru-RU" dirty="0"/>
              <a:t> (Сохранить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Remove</a:t>
            </a:r>
            <a:r>
              <a:rPr lang="ru-RU" dirty="0"/>
              <a:t> (Удалить Карту),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err="1"/>
              <a:t>Contains</a:t>
            </a:r>
            <a:r>
              <a:rPr lang="ru-RU" dirty="0"/>
              <a:t> (Проверить наличие Карты),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Методы отвечающие за сортировку и поиск.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GetListDefault</a:t>
            </a:r>
            <a:r>
              <a:rPr lang="ru-RU" dirty="0"/>
              <a:t> (Получение Карт, отсортированных по дате обновления)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GetListImportant</a:t>
            </a:r>
            <a:r>
              <a:rPr lang="ru-RU" dirty="0"/>
              <a:t> (Получение Карт, отсортированных по статусу важности)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ru-RU" dirty="0" err="1"/>
              <a:t>GetListCompleted</a:t>
            </a:r>
            <a:r>
              <a:rPr lang="ru-RU" dirty="0"/>
              <a:t> (Получение Карт, отсортированных по статусу выполнения)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30245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dirty="0">
                <a:latin typeface="+mj-lt"/>
              </a:rPr>
              <a:t>Классы </a:t>
            </a:r>
            <a:r>
              <a:rPr lang="en-US" sz="3200" dirty="0">
                <a:latin typeface="+mj-lt"/>
              </a:rPr>
              <a:t>Card</a:t>
            </a:r>
            <a:r>
              <a:rPr lang="ru-RU" sz="3200" dirty="0">
                <a:latin typeface="+mj-lt"/>
              </a:rPr>
              <a:t> и </a:t>
            </a:r>
            <a:r>
              <a:rPr lang="en-US" sz="3200" dirty="0" err="1">
                <a:latin typeface="+mj-lt"/>
              </a:rPr>
              <a:t>CardList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51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213061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 err="1"/>
              <a:t>ApplicationViewModel</a:t>
            </a:r>
            <a:r>
              <a:rPr lang="ru-RU" dirty="0"/>
              <a:t> и </a:t>
            </a:r>
            <a:r>
              <a:rPr lang="en-US" dirty="0" err="1"/>
              <a:t>MainWindow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01486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Содержит в себе: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Конструктор по умолчанию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Свойства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Команды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328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710</Words>
  <Application>Microsoft Office PowerPoint</Application>
  <PresentationFormat>Широкоэкранный</PresentationFormat>
  <Paragraphs>104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Тема Office</vt:lpstr>
      <vt:lpstr>Timelon</vt:lpstr>
      <vt:lpstr>Постановка задачи</vt:lpstr>
      <vt:lpstr>Структура решения VisualStudio</vt:lpstr>
      <vt:lpstr>Пространство имен TimelonCL</vt:lpstr>
      <vt:lpstr>Пространство имен TimelonCl.Data</vt:lpstr>
      <vt:lpstr>Пространство имен TimelonCl.Data</vt:lpstr>
      <vt:lpstr>Пространство имен TimelonCl.Data</vt:lpstr>
      <vt:lpstr>Пользовательский интерфейс</vt:lpstr>
      <vt:lpstr>Классы ApplicationViewModel и MainWindow</vt:lpstr>
      <vt:lpstr>Тестирование</vt:lpstr>
      <vt:lpstr>Практическая ценность</vt:lpstr>
      <vt:lpstr>Правила хорошего программирования/итоги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matve</dc:creator>
  <cp:lastModifiedBy>Тимофей Латыпов</cp:lastModifiedBy>
  <cp:revision>38</cp:revision>
  <dcterms:created xsi:type="dcterms:W3CDTF">2022-09-14T20:05:30Z</dcterms:created>
  <dcterms:modified xsi:type="dcterms:W3CDTF">2022-12-15T18:38:38Z</dcterms:modified>
</cp:coreProperties>
</file>