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62" y="1593669"/>
            <a:ext cx="8359275" cy="45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Card. </a:t>
            </a:r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CardList</a:t>
            </a:r>
            <a:r>
              <a:rPr lang="en-US" dirty="0" smtClean="0"/>
              <a:t>. </a:t>
            </a:r>
            <a:r>
              <a:rPr lang="ru-RU" dirty="0" smtClean="0"/>
              <a:t>Список </a:t>
            </a:r>
            <a:r>
              <a:rPr lang="ru-RU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Методы класса: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сортировки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850</Words>
  <Application>Microsoft Office PowerPoint</Application>
  <PresentationFormat>Широкоэкранный</PresentationFormat>
  <Paragraphs>162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46</cp:revision>
  <dcterms:created xsi:type="dcterms:W3CDTF">2022-09-14T20:05:30Z</dcterms:created>
  <dcterms:modified xsi:type="dcterms:W3CDTF">2022-12-15T20:08:46Z</dcterms:modified>
</cp:coreProperties>
</file>