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63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64" r:id="rId28"/>
    <p:sldId id="26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Классы, реализуемые в рамках шаблона проектирования </a:t>
            </a:r>
            <a:r>
              <a:rPr lang="en-US" sz="2400" dirty="0" smtClean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MainWindow</a:t>
            </a:r>
            <a:r>
              <a:rPr lang="ru-RU" sz="2400" dirty="0" smtClean="0"/>
              <a:t>.</a:t>
            </a:r>
            <a:r>
              <a:rPr lang="en-US" sz="2400" dirty="0" err="1" smtClean="0"/>
              <a:t>xaml</a:t>
            </a:r>
            <a:r>
              <a:rPr lang="ru-RU" sz="2400" dirty="0" smtClean="0"/>
              <a:t> и </a:t>
            </a:r>
            <a:r>
              <a:rPr lang="en-US" sz="2400" dirty="0" err="1" smtClean="0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 smtClean="0"/>
              <a:t>RelayCommand</a:t>
            </a:r>
            <a:endParaRPr lang="ru-RU" sz="2400" dirty="0" smtClean="0"/>
          </a:p>
          <a:p>
            <a:r>
              <a:rPr lang="ru-RU" sz="2400" dirty="0" smtClean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 smtClean="0"/>
              <a:t>Команды обеспечивают слой абстракции – класс </a:t>
            </a:r>
            <a:r>
              <a:rPr lang="en-US" sz="2400" dirty="0" err="1" smtClean="0"/>
              <a:t>RelayCommand</a:t>
            </a:r>
            <a:r>
              <a:rPr lang="en-US" sz="2400" dirty="0" smtClean="0"/>
              <a:t>,</a:t>
            </a:r>
            <a:r>
              <a:rPr lang="ru-RU" sz="2400" dirty="0" smtClean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</a:t>
            </a:r>
            <a:r>
              <a:rPr lang="ru-RU" dirty="0" smtClean="0"/>
              <a:t>приложений </a:t>
            </a:r>
            <a:r>
              <a:rPr lang="ru-RU" dirty="0" err="1"/>
              <a:t>Windows</a:t>
            </a:r>
            <a:r>
              <a:rPr lang="ru-RU" dirty="0"/>
              <a:t> с визуально </a:t>
            </a:r>
            <a:r>
              <a:rPr lang="ru-RU" dirty="0" smtClean="0"/>
              <a:t>привлекательными </a:t>
            </a:r>
            <a:r>
              <a:rPr lang="ru-RU" dirty="0"/>
              <a:t>возможностями взаимодействия с </a:t>
            </a:r>
            <a:r>
              <a:rPr lang="ru-RU" dirty="0" smtClean="0"/>
              <a:t>пользователем</a:t>
            </a:r>
            <a:r>
              <a:rPr lang="en-US" dirty="0" smtClean="0"/>
              <a:t>.</a:t>
            </a:r>
            <a:r>
              <a:rPr lang="ru-RU" dirty="0" smtClean="0"/>
              <a:t> Использует </a:t>
            </a:r>
            <a:r>
              <a:rPr lang="ru-RU" dirty="0"/>
              <a:t>язык </a:t>
            </a:r>
            <a:r>
              <a:rPr lang="ru-RU" dirty="0" smtClean="0"/>
              <a:t>разметки XAML.</a:t>
            </a:r>
            <a:endParaRPr lang="ru-RU" dirty="0"/>
          </a:p>
          <a:p>
            <a:pPr algn="just"/>
            <a:r>
              <a:rPr lang="ru-RU" dirty="0" smtClean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</a:t>
            </a:r>
            <a:r>
              <a:rPr lang="ru-RU" dirty="0" smtClean="0"/>
              <a:t>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Код </a:t>
            </a:r>
            <a:r>
              <a:rPr lang="ru-RU" dirty="0"/>
              <a:t>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</a:t>
            </a:r>
            <a:r>
              <a:rPr lang="ru-RU" sz="2000" dirty="0" smtClean="0"/>
              <a:t>WPF </a:t>
            </a:r>
            <a:r>
              <a:rPr lang="ru-RU" sz="2000" dirty="0"/>
              <a:t>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. Также стили сокращают повторное использование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3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 smtClean="0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Класс </a:t>
            </a:r>
            <a:r>
              <a:rPr lang="en-US" dirty="0" smtClean="0"/>
              <a:t>Manager</a:t>
            </a:r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8531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Контейнер </a:t>
            </a:r>
            <a:r>
              <a:rPr lang="ru-RU" sz="2000" dirty="0"/>
              <a:t>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Created</a:t>
            </a:r>
            <a:r>
              <a:rPr lang="ru-RU" sz="2000" dirty="0" smtClean="0"/>
              <a:t> </a:t>
            </a:r>
            <a:r>
              <a:rPr lang="ru-RU" sz="2000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Updated</a:t>
            </a:r>
            <a:r>
              <a:rPr lang="ru-RU" sz="2000" dirty="0" smtClean="0"/>
              <a:t> </a:t>
            </a:r>
            <a:r>
              <a:rPr lang="ru-RU" sz="2000" dirty="0"/>
              <a:t>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Planned</a:t>
            </a:r>
            <a:r>
              <a:rPr lang="ru-RU" sz="2000" dirty="0" smtClean="0"/>
              <a:t> </a:t>
            </a:r>
            <a:r>
              <a:rPr lang="ru-RU" sz="2000" dirty="0"/>
              <a:t>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Стоит </a:t>
            </a:r>
            <a:r>
              <a:rPr lang="ru-RU" sz="2000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Card. </a:t>
            </a:r>
            <a:r>
              <a:rPr lang="ru-RU" sz="2000" dirty="0" smtClean="0"/>
              <a:t>Карта </a:t>
            </a:r>
            <a:r>
              <a:rPr lang="ru-RU" sz="2000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 smtClean="0"/>
              <a:t>CardList</a:t>
            </a:r>
            <a:r>
              <a:rPr lang="en-US" sz="2000" dirty="0" smtClean="0"/>
              <a:t>. </a:t>
            </a:r>
            <a:r>
              <a:rPr lang="ru-RU" sz="2000" dirty="0" smtClean="0"/>
              <a:t>Список </a:t>
            </a:r>
            <a:r>
              <a:rPr lang="ru-RU" sz="2000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Методы класса: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</a:t>
            </a:r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пользователем. 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Практичность использования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Подсказки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8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" y="1442383"/>
            <a:ext cx="6961631" cy="52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Быстродействие программы обеспечивает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Малые затраты ресурсов компьютера</a:t>
            </a:r>
            <a:endParaRPr lang="ru-RU" sz="3200" dirty="0"/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8064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1186</Words>
  <Application>Microsoft Office PowerPoint</Application>
  <PresentationFormat>Широкоэкранный</PresentationFormat>
  <Paragraphs>193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Пономарев Вадим</cp:lastModifiedBy>
  <cp:revision>60</cp:revision>
  <dcterms:created xsi:type="dcterms:W3CDTF">2022-09-14T20:05:30Z</dcterms:created>
  <dcterms:modified xsi:type="dcterms:W3CDTF">2022-12-15T21:53:11Z</dcterms:modified>
</cp:coreProperties>
</file>