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Manager</a:t>
            </a:r>
            <a:r>
              <a:rPr lang="ru-RU" dirty="0"/>
              <a:t> (Менеджер). 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-</a:t>
            </a:r>
            <a:r>
              <a:rPr lang="ru-RU" dirty="0" err="1" smtClean="0"/>
              <a:t>SaveData</a:t>
            </a:r>
            <a:r>
              <a:rPr lang="ru-RU" dirty="0" smtClean="0"/>
              <a:t> </a:t>
            </a:r>
            <a:r>
              <a:rPr lang="ru-RU" dirty="0"/>
              <a:t>(Сохранить данные в файл)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2406" y="1657079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</a:t>
            </a:r>
            <a:r>
              <a:rPr lang="ru-RU" dirty="0"/>
              <a:t>(Контейнер Данных). Хранилище данных для </a:t>
            </a:r>
            <a:r>
              <a:rPr lang="ru-RU" dirty="0" err="1"/>
              <a:t>сериализации</a:t>
            </a:r>
            <a:r>
              <a:rPr lang="ru-RU" dirty="0"/>
              <a:t> в XML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Инкапсулирующие </a:t>
            </a:r>
            <a:r>
              <a:rPr lang="ru-RU" dirty="0"/>
              <a:t>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</a:t>
            </a:r>
            <a:r>
              <a:rPr lang="ru-RU" dirty="0" smtClean="0"/>
              <a:t>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err="1" smtClean="0">
                <a:latin typeface="+mj-lt"/>
              </a:rPr>
              <a:t>DateTimeContainerData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</a:t>
            </a:r>
            <a:r>
              <a:rPr lang="ru-RU" dirty="0" smtClean="0"/>
              <a:t>).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Библиотека </a:t>
            </a:r>
            <a:r>
              <a:rPr lang="ru-RU" dirty="0"/>
              <a:t>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соответствующий метод - </a:t>
            </a:r>
            <a:r>
              <a:rPr lang="ru-RU" dirty="0" err="1" smtClean="0"/>
              <a:t>GetListDefault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en-US" dirty="0"/>
              <a:t> , </a:t>
            </a:r>
            <a:r>
              <a:rPr lang="ru-RU" dirty="0"/>
              <a:t>соответствующий </a:t>
            </a:r>
            <a:r>
              <a:rPr lang="ru-RU" dirty="0" smtClean="0"/>
              <a:t>метод - </a:t>
            </a:r>
            <a:r>
              <a:rPr lang="ru-RU" dirty="0" err="1" smtClean="0"/>
              <a:t>GetListImportant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соответствующий метод - 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 smtClean="0"/>
              <a:t>Управление </a:t>
            </a:r>
            <a:r>
              <a:rPr lang="ru-RU" dirty="0"/>
              <a:t>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7905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err="1" smtClean="0">
                <a:latin typeface="+mj-lt"/>
              </a:rPr>
              <a:t>CardList</a:t>
            </a:r>
            <a:r>
              <a:rPr lang="ru-RU" sz="3200" dirty="0">
                <a:latin typeface="+mj-lt"/>
              </a:rPr>
              <a:t>: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сортировка карт в списке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89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Методы работы с генератором псевдо-случайных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Статический 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NextBool</a:t>
            </a:r>
            <a:r>
              <a:rPr lang="ru-RU" dirty="0"/>
              <a:t> 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NextString</a:t>
            </a:r>
            <a:r>
              <a:rPr lang="ru-RU" dirty="0"/>
              <a:t> 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NextCollectionIndex</a:t>
            </a:r>
            <a:r>
              <a:rPr lang="ru-RU" dirty="0"/>
              <a:t> 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NextDateTime</a:t>
            </a:r>
            <a:r>
              <a:rPr lang="ru-RU" dirty="0"/>
              <a:t> 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тесты это важно?</a:t>
            </a:r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761</Words>
  <Application>Microsoft Office PowerPoint</Application>
  <PresentationFormat>Широкоэкранный</PresentationFormat>
  <Paragraphs>130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WPF и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тесты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44</cp:revision>
  <dcterms:created xsi:type="dcterms:W3CDTF">2022-09-14T20:05:30Z</dcterms:created>
  <dcterms:modified xsi:type="dcterms:W3CDTF">2022-12-15T19:30:30Z</dcterms:modified>
</cp:coreProperties>
</file>