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90" r:id="rId21"/>
    <p:sldId id="269" r:id="rId22"/>
    <p:sldId id="263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6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/>
              <a:t>и </a:t>
            </a:r>
            <a:r>
              <a:rPr lang="ru-RU" dirty="0" smtClean="0"/>
              <a:t>язык </a:t>
            </a:r>
            <a:r>
              <a:rPr lang="en-US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Отвечает </a:t>
            </a:r>
            <a:r>
              <a:rPr lang="ru-RU" dirty="0"/>
              <a:t>за сохранение и загрузку данных, а также хранение объектов, полученных из этих данных (Следует иметь ввиду, что при использовании Менеджера в своих решениях, желательно инициализировать экземпляр класса как можно раньше, если он не был инициализирован до этого</a:t>
            </a:r>
            <a:r>
              <a:rPr lang="ru-RU" dirty="0" smtClean="0"/>
              <a:t>.)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Методы класс: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GetList</a:t>
            </a:r>
            <a:r>
              <a:rPr lang="ru-RU" dirty="0" smtClean="0"/>
              <a:t> </a:t>
            </a:r>
            <a:r>
              <a:rPr lang="ru-RU" dirty="0"/>
              <a:t>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SetList</a:t>
            </a:r>
            <a:r>
              <a:rPr lang="ru-RU" dirty="0" smtClean="0"/>
              <a:t> </a:t>
            </a:r>
            <a:r>
              <a:rPr lang="ru-RU" dirty="0"/>
              <a:t>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RemoveList</a:t>
            </a:r>
            <a:r>
              <a:rPr lang="ru-RU" dirty="0" smtClean="0"/>
              <a:t> </a:t>
            </a:r>
            <a:r>
              <a:rPr lang="ru-RU" dirty="0"/>
              <a:t>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ContainsList</a:t>
            </a:r>
            <a:r>
              <a:rPr lang="ru-RU" dirty="0" smtClean="0"/>
              <a:t> </a:t>
            </a:r>
            <a:r>
              <a:rPr lang="ru-RU" dirty="0"/>
              <a:t>(Проверка на существование Списка)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Работа </a:t>
            </a:r>
            <a:r>
              <a:rPr lang="ru-RU" dirty="0"/>
              <a:t>с данными (XML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SaveData</a:t>
            </a:r>
            <a:r>
              <a:rPr lang="ru-RU" dirty="0"/>
              <a:t> (Сохранить данные в файл)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Пространство имён. Хранит в себе основные классы, экземпляры которых участвуют в обороте данных между постоянной и оперативной памятью.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Абстрактные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Unique</a:t>
            </a:r>
            <a:r>
              <a:rPr lang="ru-RU" dirty="0" smtClean="0"/>
              <a:t>&lt;T</a:t>
            </a:r>
            <a:r>
              <a:rPr lang="ru-RU" dirty="0"/>
              <a:t>&gt; (Уникальный Класс). Генерация уникальных идентификаторов в текущей </a:t>
            </a:r>
            <a:r>
              <a:rPr lang="ru-RU" dirty="0" smtClean="0"/>
              <a:t>сессии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DataContainer</a:t>
            </a:r>
            <a:r>
              <a:rPr lang="ru-RU" dirty="0" smtClean="0"/>
              <a:t> (Контейнер Данных). Хранилище данных 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в XML</a:t>
            </a:r>
          </a:p>
          <a:p>
            <a:pPr marL="285750" indent="-285750" algn="just">
              <a:buFontTx/>
              <a:buChar char="-"/>
            </a:pPr>
            <a:endParaRPr lang="ru-RU" dirty="0"/>
          </a:p>
          <a:p>
            <a:pPr algn="just"/>
            <a:r>
              <a:rPr lang="ru-RU" dirty="0"/>
              <a:t>Инкапсулирующие классы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DateTimeContainerData</a:t>
            </a:r>
            <a:r>
              <a:rPr lang="ru-RU" dirty="0" smtClean="0"/>
              <a:t> </a:t>
            </a:r>
            <a:r>
              <a:rPr lang="ru-RU" dirty="0"/>
              <a:t>(Данные Контейнера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CardData</a:t>
            </a:r>
            <a:r>
              <a:rPr lang="ru-RU" dirty="0" smtClean="0"/>
              <a:t> </a:t>
            </a:r>
            <a:r>
              <a:rPr lang="ru-RU" dirty="0"/>
              <a:t>(Данные Карты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CardListData</a:t>
            </a:r>
            <a:r>
              <a:rPr lang="ru-RU" dirty="0" smtClean="0"/>
              <a:t> </a:t>
            </a:r>
            <a:r>
              <a:rPr lang="ru-RU" dirty="0"/>
              <a:t>(Данные Списка Карт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DateTimeContainer</a:t>
            </a:r>
            <a:r>
              <a:rPr lang="ru-RU" dirty="0" smtClean="0"/>
              <a:t> </a:t>
            </a:r>
            <a:r>
              <a:rPr lang="ru-RU" dirty="0"/>
              <a:t>(Контейнер Дат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</a:t>
            </a:r>
            <a:r>
              <a:rPr lang="ru-RU" dirty="0" smtClean="0"/>
              <a:t> </a:t>
            </a:r>
            <a:r>
              <a:rPr lang="ru-RU" dirty="0"/>
              <a:t>(Карта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CardList</a:t>
            </a:r>
            <a:r>
              <a:rPr lang="ru-RU" dirty="0" smtClean="0"/>
              <a:t> </a:t>
            </a:r>
            <a:r>
              <a:rPr lang="ru-RU" dirty="0"/>
              <a:t>(Список Карт)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Контейнер </a:t>
            </a:r>
            <a:r>
              <a:rPr lang="ru-RU" dirty="0"/>
              <a:t>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Created</a:t>
            </a:r>
            <a:r>
              <a:rPr lang="ru-RU" dirty="0" smtClean="0"/>
              <a:t> </a:t>
            </a:r>
            <a:r>
              <a:rPr lang="ru-RU" dirty="0"/>
              <a:t>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Updated</a:t>
            </a:r>
            <a:r>
              <a:rPr lang="ru-RU" dirty="0" smtClean="0"/>
              <a:t> </a:t>
            </a:r>
            <a:r>
              <a:rPr lang="ru-RU" dirty="0"/>
              <a:t>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Planned</a:t>
            </a:r>
            <a:r>
              <a:rPr lang="ru-RU" dirty="0" smtClean="0"/>
              <a:t> </a:t>
            </a:r>
            <a:r>
              <a:rPr lang="ru-RU" dirty="0"/>
              <a:t>(запланированная дата или </a:t>
            </a:r>
            <a:r>
              <a:rPr lang="ru-RU" dirty="0" err="1"/>
              <a:t>null</a:t>
            </a:r>
            <a:r>
              <a:rPr lang="ru-RU" dirty="0"/>
              <a:t>)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Стоит </a:t>
            </a:r>
            <a:r>
              <a:rPr lang="ru-RU" dirty="0"/>
              <a:t>обратить внимание на то, что дата обновления и запланированная дата напрямую зависят от даты создания - они не могут превышать ее. Соответственно, при изменении даты создания зависимые от нее даты будут перепроверены автоматически.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1032"/>
            <a:ext cx="1028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Card. </a:t>
            </a:r>
            <a:r>
              <a:rPr lang="ru-RU" dirty="0" smtClean="0"/>
              <a:t>Карта </a:t>
            </a:r>
            <a:r>
              <a:rPr lang="ru-RU" dirty="0"/>
              <a:t>наследует Уникальный Класс и представляет собой карточку дела. По большей части этот класс содержит в себе основные поля, характерные для карточки.</a:t>
            </a: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CardList</a:t>
            </a:r>
            <a:r>
              <a:rPr lang="en-US" dirty="0" smtClean="0"/>
              <a:t>. </a:t>
            </a:r>
            <a:r>
              <a:rPr lang="ru-RU" dirty="0" smtClean="0"/>
              <a:t>Список </a:t>
            </a:r>
            <a:r>
              <a:rPr lang="ru-RU" dirty="0"/>
              <a:t>Карт, также как и Карта,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Методы класса: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Get</a:t>
            </a:r>
            <a:r>
              <a:rPr lang="ru-RU" dirty="0"/>
              <a:t> (Получить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Remove</a:t>
            </a:r>
            <a:r>
              <a:rPr lang="ru-RU" dirty="0"/>
              <a:t> (Удалить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Set</a:t>
            </a:r>
            <a:r>
              <a:rPr lang="ru-RU" dirty="0"/>
              <a:t> (Сохранить Карту)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Contains</a:t>
            </a:r>
            <a:r>
              <a:rPr lang="ru-RU" dirty="0"/>
              <a:t> (Проверить наличие Карты)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87225"/>
            <a:ext cx="102891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позволяет мгновенно получить Карту через ее идентификатор вне зависимости от количества хранимых Карт, достаточно произвести сортировку один раз и занести идентификаторы в отдельный список для быстрого доступа</a:t>
            </a:r>
            <a:r>
              <a:rPr lang="ru-RU" dirty="0" smtClean="0"/>
              <a:t>.  Списки и соответствующие им методы класса: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idListDefault</a:t>
            </a:r>
            <a:r>
              <a:rPr lang="ru-RU" dirty="0" smtClean="0"/>
              <a:t> </a:t>
            </a:r>
            <a:r>
              <a:rPr lang="ru-RU" dirty="0"/>
              <a:t>(идентификаторы по дате обновления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idListImportant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важности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idListCompleted</a:t>
            </a:r>
            <a:r>
              <a:rPr lang="ru-RU" dirty="0" smtClean="0"/>
              <a:t> </a:t>
            </a:r>
            <a:r>
              <a:rPr lang="ru-RU" dirty="0"/>
              <a:t>(идентификаторы по статусу выполнения</a:t>
            </a:r>
            <a:r>
              <a:rPr lang="ru-RU" dirty="0" smtClean="0"/>
              <a:t>)</a:t>
            </a:r>
            <a:r>
              <a:rPr lang="ru-RU" dirty="0"/>
              <a:t> - </a:t>
            </a: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Управление статусом сортировки. Перечисление </a:t>
            </a:r>
            <a:r>
              <a:rPr lang="ru-RU" dirty="0" err="1"/>
              <a:t>SortOrder</a:t>
            </a:r>
            <a:r>
              <a:rPr lang="ru-RU" dirty="0"/>
              <a:t> (Направление Сортировки</a:t>
            </a:r>
            <a:r>
              <a:rPr lang="ru-RU" dirty="0" smtClean="0"/>
              <a:t>):</a:t>
            </a:r>
            <a:endParaRPr lang="ru-RU" dirty="0"/>
          </a:p>
          <a:p>
            <a:pPr algn="just"/>
            <a:r>
              <a:rPr lang="ru-RU" dirty="0"/>
              <a:t>- </a:t>
            </a:r>
            <a:r>
              <a:rPr lang="ru-RU" dirty="0" err="1"/>
              <a:t>Initial</a:t>
            </a:r>
            <a:r>
              <a:rPr lang="ru-RU" dirty="0"/>
              <a:t> (Карты необходимо отсортировать (используется только внутри класса))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Unsorted</a:t>
            </a:r>
            <a:r>
              <a:rPr lang="ru-RU" dirty="0"/>
              <a:t> (В произвольном порядке)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Ascending</a:t>
            </a:r>
            <a:r>
              <a:rPr lang="ru-RU" dirty="0"/>
              <a:t> (По возрастанию)</a:t>
            </a:r>
          </a:p>
          <a:p>
            <a:pPr algn="just"/>
            <a:r>
              <a:rPr lang="ru-RU" dirty="0"/>
              <a:t>- </a:t>
            </a:r>
            <a:r>
              <a:rPr lang="ru-RU" dirty="0" err="1"/>
              <a:t>Descending</a:t>
            </a:r>
            <a:r>
              <a:rPr lang="ru-RU" dirty="0"/>
              <a:t> (По убыванию)</a:t>
            </a:r>
          </a:p>
          <a:p>
            <a:pPr algn="just"/>
            <a:r>
              <a:rPr lang="ru-RU" dirty="0"/>
              <a:t>Соответственно, с помощью этого перечисления при использовании методов получения отсортированных Карт существует возможность указать необходимый порядок.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smtClean="0">
                <a:latin typeface="+mj-lt"/>
              </a:rPr>
              <a:t>Card</a:t>
            </a:r>
            <a:r>
              <a:rPr lang="ru-RU" sz="3200" dirty="0" smtClean="0">
                <a:latin typeface="+mj-lt"/>
              </a:rPr>
              <a:t>: сортировки карт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2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12D-B684-491A-8C10-17B8B661A75D}"/>
              </a:ext>
            </a:extLst>
          </p:cNvPr>
          <p:cNvSpPr txBox="1"/>
          <p:nvPr/>
        </p:nvSpPr>
        <p:spPr>
          <a:xfrm>
            <a:off x="2629231" y="2282024"/>
            <a:ext cx="6933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Почему тестирование это важно?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проекту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 план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Методы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Отчёт о тестировании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тестирование это важно?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F3D5A-1232-4D39-B28F-5CC344873579}"/>
              </a:ext>
            </a:extLst>
          </p:cNvPr>
          <p:cNvSpPr txBox="1"/>
          <p:nvPr/>
        </p:nvSpPr>
        <p:spPr>
          <a:xfrm>
            <a:off x="1806271" y="2751151"/>
            <a:ext cx="857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доказать некорректную работу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Выявление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Обеспечивает надёжность и простоту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F03C-FAC8-4C3F-8146-D86F293164EF}"/>
              </a:ext>
            </a:extLst>
          </p:cNvPr>
          <p:cNvSpPr txBox="1"/>
          <p:nvPr/>
        </p:nvSpPr>
        <p:spPr>
          <a:xfrm>
            <a:off x="1826149" y="1579369"/>
            <a:ext cx="85397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Функциональные требования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карточек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хранить карточки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Timelon должен обладать функцией создания списков для хранения нескольких карт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Требования к интерфейсу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 интерфейсе Timelon должно быть реализовано поле карточки задачи, отображающее основную информацию о задаче: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статус выполнения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название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 о важности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1546F-3AF1-42AC-9B97-43746690E48C}"/>
              </a:ext>
            </a:extLst>
          </p:cNvPr>
          <p:cNvSpPr txBox="1"/>
          <p:nvPr/>
        </p:nvSpPr>
        <p:spPr>
          <a:xfrm>
            <a:off x="838201" y="167467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Что такое тест-план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r>
              <a:rPr lang="ru-RU" sz="2000" dirty="0"/>
              <a:t>Документ описывает методы и подходы к тестированию, которые будут</a:t>
            </a:r>
          </a:p>
          <a:p>
            <a:r>
              <a:rPr lang="ru-RU" sz="2000" dirty="0"/>
              <a:t>использоваться для тестирования приложения.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821F-63F7-48F7-9706-ACF0FC7C1092}"/>
              </a:ext>
            </a:extLst>
          </p:cNvPr>
          <p:cNvSpPr txBox="1"/>
          <p:nvPr/>
        </p:nvSpPr>
        <p:spPr>
          <a:xfrm>
            <a:off x="6822219" y="1690688"/>
            <a:ext cx="4627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Область тестирования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библиотеки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реализованных в интерфейсе компонентов и функций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6899-86E7-4FD4-99BA-DC8AF36F213C}"/>
              </a:ext>
            </a:extLst>
          </p:cNvPr>
          <p:cNvSpPr txBox="1"/>
          <p:nvPr/>
        </p:nvSpPr>
        <p:spPr>
          <a:xfrm>
            <a:off x="4166483" y="4198289"/>
            <a:ext cx="4770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Типы тестирования: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Функциональное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Юзабилити-тестирование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850</Words>
  <Application>Microsoft Office PowerPoint</Application>
  <PresentationFormat>Широкоэкранный</PresentationFormat>
  <Paragraphs>162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Технология WPF и язык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тестирование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matve</cp:lastModifiedBy>
  <cp:revision>44</cp:revision>
  <dcterms:created xsi:type="dcterms:W3CDTF">2022-09-14T20:05:30Z</dcterms:created>
  <dcterms:modified xsi:type="dcterms:W3CDTF">2022-12-15T19:55:06Z</dcterms:modified>
</cp:coreProperties>
</file>