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90" r:id="rId21"/>
    <p:sldId id="269" r:id="rId22"/>
    <p:sldId id="263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64" r:id="rId31"/>
    <p:sldId id="26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75" y="1690688"/>
            <a:ext cx="8303850" cy="44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868563"/>
            <a:ext cx="9986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Manager</a:t>
            </a:r>
            <a:r>
              <a:rPr lang="ru-RU" dirty="0"/>
              <a:t> (Менеджер). Отвечает 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этого.)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GetList</a:t>
            </a:r>
            <a:r>
              <a:rPr lang="ru-RU" dirty="0" smtClean="0"/>
              <a:t> </a:t>
            </a:r>
            <a:r>
              <a:rPr lang="ru-RU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SetList</a:t>
            </a:r>
            <a:r>
              <a:rPr lang="ru-RU" dirty="0" smtClean="0"/>
              <a:t> </a:t>
            </a:r>
            <a:r>
              <a:rPr lang="ru-RU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RemoveList</a:t>
            </a:r>
            <a:r>
              <a:rPr lang="ru-RU" dirty="0" smtClean="0"/>
              <a:t> </a:t>
            </a:r>
            <a:r>
              <a:rPr lang="ru-RU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ContainsList</a:t>
            </a:r>
            <a:r>
              <a:rPr lang="ru-RU" dirty="0" smtClean="0"/>
              <a:t> </a:t>
            </a:r>
            <a:r>
              <a:rPr lang="ru-RU" dirty="0"/>
              <a:t>(Проверка на существование Списка)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Работа </a:t>
            </a:r>
            <a:r>
              <a:rPr lang="ru-RU" dirty="0"/>
              <a:t>с данными (XML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-</a:t>
            </a:r>
            <a:r>
              <a:rPr lang="ru-RU" dirty="0" err="1" smtClean="0"/>
              <a:t>SaveData</a:t>
            </a:r>
            <a:r>
              <a:rPr lang="ru-RU" dirty="0" smtClean="0"/>
              <a:t> </a:t>
            </a:r>
            <a:r>
              <a:rPr lang="ru-RU" dirty="0"/>
              <a:t>(Сохранить данные в файл)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404530"/>
            <a:ext cx="998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Абстрактные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Unique</a:t>
            </a:r>
            <a:r>
              <a:rPr lang="ru-RU" dirty="0" smtClean="0"/>
              <a:t>&lt;T</a:t>
            </a:r>
            <a:r>
              <a:rPr lang="ru-RU" dirty="0"/>
              <a:t>&gt; (Уникальный Класс). Генерация уникальных идентификаторов в текущей 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DataContainer</a:t>
            </a:r>
            <a:r>
              <a:rPr lang="ru-RU" dirty="0" smtClean="0"/>
              <a:t> </a:t>
            </a:r>
            <a:r>
              <a:rPr lang="ru-RU" dirty="0"/>
              <a:t>(Контейнер Данных). Хранилище данных для </a:t>
            </a:r>
            <a:r>
              <a:rPr lang="ru-RU" dirty="0" err="1"/>
              <a:t>сериализации</a:t>
            </a:r>
            <a:r>
              <a:rPr lang="ru-RU" dirty="0"/>
              <a:t> в XML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Инкапсулирующие </a:t>
            </a:r>
            <a:r>
              <a:rPr lang="ru-RU" dirty="0"/>
              <a:t>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DateTimeContainerData</a:t>
            </a:r>
            <a:r>
              <a:rPr lang="ru-RU" dirty="0" smtClean="0"/>
              <a:t> </a:t>
            </a:r>
            <a:r>
              <a:rPr lang="ru-RU" dirty="0"/>
              <a:t>(Данные Контейнера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CardData</a:t>
            </a:r>
            <a:r>
              <a:rPr lang="ru-RU" dirty="0" smtClean="0"/>
              <a:t> </a:t>
            </a:r>
            <a:r>
              <a:rPr lang="ru-RU" dirty="0"/>
              <a:t>(Данные Карты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CardListData</a:t>
            </a:r>
            <a:r>
              <a:rPr lang="ru-RU" dirty="0" smtClean="0"/>
              <a:t> </a:t>
            </a:r>
            <a:r>
              <a:rPr lang="ru-RU" dirty="0"/>
              <a:t>(Данные Списка </a:t>
            </a:r>
            <a:r>
              <a:rPr lang="ru-RU" dirty="0" smtClean="0"/>
              <a:t>Карт)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</a:t>
            </a:r>
            <a:r>
              <a:rPr lang="ru-RU" dirty="0" smtClean="0"/>
              <a:t> (Контейнер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</a:t>
            </a:r>
            <a:r>
              <a:rPr lang="ru-RU" dirty="0" smtClean="0"/>
              <a:t> </a:t>
            </a:r>
            <a:r>
              <a:rPr lang="ru-RU" dirty="0"/>
              <a:t>(Карта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</a:t>
            </a:r>
            <a:r>
              <a:rPr lang="ru-RU" dirty="0" smtClean="0"/>
              <a:t> </a:t>
            </a:r>
            <a:r>
              <a:rPr lang="ru-RU" dirty="0"/>
              <a:t>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907028"/>
            <a:ext cx="10308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Контейнер </a:t>
            </a:r>
            <a:r>
              <a:rPr lang="ru-RU" dirty="0"/>
              <a:t>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Created</a:t>
            </a:r>
            <a:r>
              <a:rPr lang="ru-RU" dirty="0" smtClean="0"/>
              <a:t> </a:t>
            </a:r>
            <a:r>
              <a:rPr lang="ru-RU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Updated</a:t>
            </a:r>
            <a:r>
              <a:rPr lang="ru-RU" dirty="0" smtClean="0"/>
              <a:t> </a:t>
            </a:r>
            <a:r>
              <a:rPr lang="ru-RU" dirty="0"/>
              <a:t>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Planned</a:t>
            </a:r>
            <a:r>
              <a:rPr lang="ru-RU" dirty="0" smtClean="0"/>
              <a:t> </a:t>
            </a:r>
            <a:r>
              <a:rPr lang="ru-RU" dirty="0"/>
              <a:t>(запланированная дата или </a:t>
            </a:r>
            <a:r>
              <a:rPr lang="ru-RU" dirty="0" err="1"/>
              <a:t>null</a:t>
            </a:r>
            <a:r>
              <a:rPr lang="ru-RU" dirty="0"/>
              <a:t>)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Стоит </a:t>
            </a:r>
            <a:r>
              <a:rPr lang="ru-RU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 </a:t>
            </a:r>
            <a:r>
              <a:rPr lang="en-US" sz="3200" dirty="0" err="1" smtClean="0">
                <a:latin typeface="+mj-lt"/>
              </a:rPr>
              <a:t>DateTimeContainerData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18449"/>
            <a:ext cx="102891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Карта </a:t>
            </a:r>
            <a:r>
              <a:rPr lang="ru-RU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Список 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</a:t>
            </a:r>
            <a:r>
              <a:rPr lang="ru-RU" dirty="0" smtClean="0"/>
              <a:t>).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Get</a:t>
            </a:r>
            <a:r>
              <a:rPr lang="ru-RU" dirty="0"/>
              <a:t> (Получить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Remove</a:t>
            </a:r>
            <a:r>
              <a:rPr lang="ru-RU" dirty="0"/>
              <a:t> (Удалить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Set</a:t>
            </a:r>
            <a:r>
              <a:rPr lang="ru-RU" dirty="0"/>
              <a:t> (Сохранить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Contains</a:t>
            </a:r>
            <a:r>
              <a:rPr lang="ru-RU" dirty="0"/>
              <a:t> (Проверить наличие Карты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Библиотека </a:t>
            </a:r>
            <a:r>
              <a:rPr lang="ru-RU" dirty="0"/>
              <a:t>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соответствующий метод - </a:t>
            </a:r>
            <a:r>
              <a:rPr lang="ru-RU" dirty="0" err="1" smtClean="0"/>
              <a:t>GetListDefault</a:t>
            </a:r>
            <a:r>
              <a:rPr lang="ru-RU" dirty="0" smtClean="0"/>
              <a:t> </a:t>
            </a:r>
            <a:r>
              <a:rPr lang="ru-RU" dirty="0"/>
              <a:t>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en-US" dirty="0"/>
              <a:t> , </a:t>
            </a:r>
            <a:r>
              <a:rPr lang="ru-RU" dirty="0"/>
              <a:t>соответствующий </a:t>
            </a:r>
            <a:r>
              <a:rPr lang="ru-RU" dirty="0" smtClean="0"/>
              <a:t>метод - </a:t>
            </a:r>
            <a:r>
              <a:rPr lang="ru-RU" dirty="0" err="1" smtClean="0"/>
              <a:t>GetListImportant</a:t>
            </a:r>
            <a:r>
              <a:rPr lang="ru-RU" dirty="0" smtClean="0"/>
              <a:t> </a:t>
            </a:r>
            <a:r>
              <a:rPr lang="ru-RU" dirty="0"/>
              <a:t>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соответствующий метод - 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 smtClean="0"/>
              <a:t>Управление </a:t>
            </a:r>
            <a:r>
              <a:rPr lang="ru-RU" dirty="0"/>
              <a:t>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/>
              <a:t>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Unsorted</a:t>
            </a:r>
            <a:r>
              <a:rPr lang="ru-RU" dirty="0" smtClean="0"/>
              <a:t> </a:t>
            </a:r>
            <a:r>
              <a:rPr lang="ru-RU" dirty="0"/>
              <a:t>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Ascending</a:t>
            </a:r>
            <a:r>
              <a:rPr lang="ru-RU" dirty="0" smtClean="0"/>
              <a:t> </a:t>
            </a:r>
            <a:r>
              <a:rPr lang="ru-RU" dirty="0"/>
              <a:t>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Descending</a:t>
            </a:r>
            <a:r>
              <a:rPr lang="ru-RU" dirty="0" smtClean="0"/>
              <a:t> </a:t>
            </a:r>
            <a:r>
              <a:rPr lang="ru-RU" dirty="0"/>
              <a:t>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7905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 </a:t>
            </a:r>
            <a:r>
              <a:rPr lang="en-US" sz="3200" dirty="0" err="1" smtClean="0">
                <a:latin typeface="+mj-lt"/>
              </a:rPr>
              <a:t>CardList</a:t>
            </a:r>
            <a:r>
              <a:rPr lang="ru-RU" sz="3200" dirty="0">
                <a:latin typeface="+mj-lt"/>
              </a:rPr>
              <a:t>: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сортировка карт в списке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89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4270" y="3524352"/>
            <a:ext cx="8771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Методы работы с генератором псевдо-случайных чисел.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Статический доступ к глобальному генератору псевдо-случайных чисел (</a:t>
            </a:r>
            <a:r>
              <a:rPr lang="ru-RU" dirty="0" err="1"/>
              <a:t>Random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NextBool</a:t>
            </a:r>
            <a:r>
              <a:rPr lang="ru-RU" dirty="0"/>
              <a:t> (Получение следующего случайного булевого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NextString</a:t>
            </a:r>
            <a:r>
              <a:rPr lang="ru-RU" dirty="0"/>
              <a:t> (Получение следующей случайной строки заданной длины)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NextCollectionIndex</a:t>
            </a:r>
            <a:r>
              <a:rPr lang="ru-RU" dirty="0"/>
              <a:t> (Получение следующего случайного индекса заданной коллекции)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NextDateTime</a:t>
            </a:r>
            <a:r>
              <a:rPr lang="ru-RU" dirty="0"/>
              <a:t> (Получение следующих даты и времени (</a:t>
            </a:r>
            <a:r>
              <a:rPr lang="ru-RU" dirty="0" err="1"/>
              <a:t>DateTime</a:t>
            </a:r>
            <a:r>
              <a:rPr lang="ru-RU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тесты это важно?</a:t>
            </a:r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763</Words>
  <Application>Microsoft Office PowerPoint</Application>
  <PresentationFormat>Широкоэкранный</PresentationFormat>
  <Paragraphs>130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тесты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46</cp:revision>
  <dcterms:created xsi:type="dcterms:W3CDTF">2022-09-14T20:05:30Z</dcterms:created>
  <dcterms:modified xsi:type="dcterms:W3CDTF">2022-12-15T19:41:44Z</dcterms:modified>
</cp:coreProperties>
</file>