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  <p:sldId id="281" r:id="rId16"/>
    <p:sldId id="260" r:id="rId17"/>
    <p:sldId id="261" r:id="rId18"/>
    <p:sldId id="267" r:id="rId19"/>
    <p:sldId id="268" r:id="rId20"/>
    <p:sldId id="269" r:id="rId21"/>
    <p:sldId id="263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64" r:id="rId30"/>
    <p:sldId id="26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Подсказки</a:t>
            </a:r>
          </a:p>
        </p:txBody>
      </p:sp>
    </p:spTree>
    <p:extLst>
      <p:ext uri="{BB962C8B-B14F-4D97-AF65-F5344CB8AC3E}">
        <p14:creationId xmlns:p14="http://schemas.microsoft.com/office/powerpoint/2010/main" val="26860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62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en-US" dirty="0"/>
              <a:t>MVVM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85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</a:p>
        </p:txBody>
      </p:sp>
    </p:spTree>
    <p:extLst>
      <p:ext uri="{BB962C8B-B14F-4D97-AF65-F5344CB8AC3E}">
        <p14:creationId xmlns:p14="http://schemas.microsoft.com/office/powerpoint/2010/main" val="39968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10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 Менеджер содержит в себе сортированный список всех объектов </a:t>
            </a:r>
            <a:r>
              <a:rPr lang="ru-RU" dirty="0" err="1"/>
              <a:t>CardList</a:t>
            </a:r>
            <a:r>
              <a:rPr lang="ru-RU" dirty="0"/>
              <a:t> и базовые методы работы с ним, такие как: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GetList</a:t>
            </a:r>
            <a:r>
              <a:rPr lang="ru-RU" dirty="0"/>
              <a:t> 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SetList</a:t>
            </a:r>
            <a:r>
              <a:rPr lang="ru-RU" dirty="0"/>
              <a:t> 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RemoveList</a:t>
            </a:r>
            <a:r>
              <a:rPr lang="ru-RU" dirty="0"/>
              <a:t> 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ContainsList</a:t>
            </a:r>
            <a:r>
              <a:rPr lang="ru-RU" dirty="0"/>
              <a:t> (Проверка на существование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SearchByContent</a:t>
            </a:r>
            <a:r>
              <a:rPr lang="ru-RU" dirty="0"/>
              <a:t> (Поиск по контенту во всех Списках)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InjectEssentials</a:t>
            </a:r>
            <a:r>
              <a:rPr lang="ru-RU" dirty="0"/>
              <a:t> (Внедрить закрепленные Списки)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ru-RU" dirty="0"/>
              <a:t>Также в классе реализованы методы работы с данными: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Sync</a:t>
            </a:r>
            <a:r>
              <a:rPr lang="ru-RU" dirty="0"/>
              <a:t> (Сохранить данные в файл)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Load</a:t>
            </a:r>
            <a:r>
              <a:rPr lang="ru-RU" dirty="0"/>
              <a:t> (Загрузить данные из файла)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Уникальный Класс</a:t>
            </a:r>
            <a:r>
              <a:rPr lang="en-US" dirty="0"/>
              <a:t> Unique</a:t>
            </a:r>
            <a:r>
              <a:rPr lang="ru-RU" dirty="0"/>
              <a:t> содержит в себе: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ru-RU" dirty="0" err="1"/>
              <a:t>томатическую</a:t>
            </a:r>
            <a:r>
              <a:rPr lang="ru-RU" dirty="0"/>
              <a:t> генерацию уникальных идентификаторов в текущей сессии.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Поля и доступ к ним для идентификаторов и названий объектов, наследующих эту абстракцию.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Register</a:t>
            </a:r>
            <a:r>
              <a:rPr lang="ru-RU" dirty="0"/>
              <a:t> (Регистрация идентификатора) 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UniqueId</a:t>
            </a:r>
            <a:r>
              <a:rPr lang="ru-RU" dirty="0"/>
              <a:t> (Получение следующего идентификатора)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r>
              <a:rPr lang="ru-RU" dirty="0"/>
              <a:t>Разработчики других решений ограничены в доступе к этим функциям во избежание создания ошибок. Уникальный Класс всю работу берет на себя, достаточно только унаследовать его.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Класс </a:t>
            </a:r>
            <a:r>
              <a:rPr lang="en-US" dirty="0" err="1"/>
              <a:t>DataContainer</a:t>
            </a:r>
            <a:r>
              <a:rPr lang="en-US" dirty="0"/>
              <a:t> </a:t>
            </a:r>
            <a:r>
              <a:rPr lang="ru-RU" dirty="0"/>
              <a:t>служит только для того, чтобы наследники могли быть беспрепятственно </a:t>
            </a:r>
            <a:r>
              <a:rPr lang="ru-RU" dirty="0" err="1"/>
              <a:t>сериализованы</a:t>
            </a:r>
            <a:r>
              <a:rPr lang="ru-RU" dirty="0"/>
              <a:t> в XML формат. Он имеет атрибут </a:t>
            </a:r>
            <a:r>
              <a:rPr lang="ru-RU" dirty="0" err="1"/>
              <a:t>Serializable</a:t>
            </a:r>
            <a:r>
              <a:rPr lang="ru-RU" dirty="0"/>
              <a:t> (</a:t>
            </a:r>
            <a:r>
              <a:rPr lang="ru-RU" dirty="0" err="1"/>
              <a:t>Сериализируемый</a:t>
            </a:r>
            <a:r>
              <a:rPr lang="ru-RU" dirty="0"/>
              <a:t>) и хранит в себе пустой конструктор и метод </a:t>
            </a:r>
            <a:r>
              <a:rPr lang="ru-RU" dirty="0" err="1"/>
              <a:t>ToXmlString</a:t>
            </a:r>
            <a:r>
              <a:rPr lang="ru-RU" dirty="0"/>
              <a:t> (</a:t>
            </a:r>
            <a:r>
              <a:rPr lang="ru-RU" dirty="0" err="1"/>
              <a:t>Сериализация</a:t>
            </a:r>
            <a:r>
              <a:rPr lang="ru-RU" dirty="0"/>
              <a:t> в XML).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03974"/>
            <a:ext cx="103087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Классы </a:t>
            </a:r>
            <a:r>
              <a:rPr lang="en-US" dirty="0" err="1"/>
              <a:t>DateTimeContainerData</a:t>
            </a:r>
            <a:r>
              <a:rPr lang="en-US" dirty="0"/>
              <a:t>, </a:t>
            </a:r>
            <a:r>
              <a:rPr lang="en-US" dirty="0" err="1"/>
              <a:t>CardData</a:t>
            </a:r>
            <a:r>
              <a:rPr lang="en-US" dirty="0"/>
              <a:t>, </a:t>
            </a:r>
            <a:r>
              <a:rPr lang="en-US" dirty="0" err="1"/>
              <a:t>CardListData</a:t>
            </a:r>
            <a:r>
              <a:rPr lang="en-US" dirty="0"/>
              <a:t>, </a:t>
            </a:r>
            <a:r>
              <a:rPr lang="en-US" dirty="0" err="1"/>
              <a:t>DateTimeContainer</a:t>
            </a:r>
            <a:r>
              <a:rPr lang="en-US" dirty="0"/>
              <a:t> </a:t>
            </a:r>
            <a:r>
              <a:rPr lang="ru-RU" dirty="0"/>
              <a:t>наследуют абстракцию </a:t>
            </a:r>
            <a:r>
              <a:rPr lang="en-US" dirty="0" err="1"/>
              <a:t>DataContainer</a:t>
            </a:r>
            <a:r>
              <a:rPr lang="ru-RU" dirty="0"/>
              <a:t>. Они существуют обособленно от связанных с ними объектов и хранят в себе пустые публичные поля с полным доступом для хранения данных основных объектов и их </a:t>
            </a:r>
            <a:r>
              <a:rPr lang="ru-RU" dirty="0" err="1"/>
              <a:t>сериализации</a:t>
            </a:r>
            <a:r>
              <a:rPr lang="ru-RU" dirty="0"/>
              <a:t> стандартными методами. 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Контейнер Дат, Карта и Список Карт содержат в себе функции </a:t>
            </a:r>
            <a:r>
              <a:rPr lang="ru-RU" dirty="0" err="1"/>
              <a:t>FromData</a:t>
            </a:r>
            <a:r>
              <a:rPr lang="ru-RU" dirty="0"/>
              <a:t> и методы </a:t>
            </a:r>
            <a:r>
              <a:rPr lang="ru-RU" dirty="0" err="1"/>
              <a:t>ToData</a:t>
            </a:r>
            <a:r>
              <a:rPr lang="ru-RU" dirty="0"/>
              <a:t> для безопасной конвертации из соответствующих контейнеров данных в экземпляр класса и обратно.</a:t>
            </a:r>
          </a:p>
          <a:p>
            <a:pPr algn="just"/>
            <a:r>
              <a:rPr lang="ru-RU" dirty="0"/>
              <a:t>Контейнер 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Created</a:t>
            </a:r>
            <a:r>
              <a:rPr lang="ru-RU" dirty="0"/>
              <a:t> 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Updated</a:t>
            </a:r>
            <a:r>
              <a:rPr lang="ru-RU" dirty="0"/>
              <a:t> 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Planned</a:t>
            </a:r>
            <a:r>
              <a:rPr lang="ru-RU" dirty="0"/>
              <a:t> (запланированная дата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CardListData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18449"/>
            <a:ext cx="102891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 </a:t>
            </a:r>
            <a:r>
              <a:rPr lang="en-US" dirty="0"/>
              <a:t>Card</a:t>
            </a:r>
            <a:r>
              <a:rPr lang="ru-RU" dirty="0"/>
              <a:t> наследует Уникальный Класс и представляет собой карточку дела. Класс содержит в себе основные поля, характерные для карточки.</a:t>
            </a:r>
          </a:p>
          <a:p>
            <a:pPr algn="just"/>
            <a:r>
              <a:rPr lang="ru-RU" dirty="0"/>
              <a:t>Класс </a:t>
            </a:r>
            <a:r>
              <a:rPr lang="en-US" dirty="0" err="1"/>
              <a:t>CardList</a:t>
            </a:r>
            <a:r>
              <a:rPr lang="ru-RU" dirty="0"/>
              <a:t> также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(Библиотека). Класс включает в себя методы: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Get</a:t>
            </a:r>
            <a:r>
              <a:rPr lang="ru-RU" dirty="0"/>
              <a:t> (Получить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Set</a:t>
            </a:r>
            <a:r>
              <a:rPr lang="ru-RU" dirty="0"/>
              <a:t> (Сохранить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Remove</a:t>
            </a:r>
            <a:r>
              <a:rPr lang="ru-RU" dirty="0"/>
              <a:t> (Удалить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Contains</a:t>
            </a:r>
            <a:r>
              <a:rPr lang="ru-RU" dirty="0"/>
              <a:t> (Проверить наличие Карты),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Методы отвечающие за сортировку и поиск.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05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задачи/Идея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4270" y="3524352"/>
            <a:ext cx="8771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Методы работы с генератором псевдо-случайных чисел.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Статический доступ к глобальному генератору псевдо-случайных чисел (</a:t>
            </a:r>
            <a:r>
              <a:rPr lang="ru-RU" dirty="0" err="1"/>
              <a:t>Random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NextBool</a:t>
            </a:r>
            <a:r>
              <a:rPr lang="ru-RU" dirty="0"/>
              <a:t> (Получение следующего случайного булевого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NextString</a:t>
            </a:r>
            <a:r>
              <a:rPr lang="ru-RU" dirty="0"/>
              <a:t> (Получение следующей случайной строки заданной длины)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NextCollectionIndex</a:t>
            </a:r>
            <a:r>
              <a:rPr lang="ru-RU" dirty="0"/>
              <a:t> (Получение следующего случайного индекса заданной коллекции)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NextDateTime</a:t>
            </a:r>
            <a:r>
              <a:rPr lang="ru-RU" dirty="0"/>
              <a:t> (Получение следующих даты и времени (</a:t>
            </a:r>
            <a:r>
              <a:rPr lang="ru-RU" dirty="0" err="1"/>
              <a:t>DateTime</a:t>
            </a:r>
            <a:r>
              <a:rPr lang="ru-RU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28471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тесты это важно?</a:t>
            </a:r>
          </a:p>
        </p:txBody>
      </p:sp>
    </p:spTree>
    <p:extLst>
      <p:ext uri="{BB962C8B-B14F-4D97-AF65-F5344CB8AC3E}">
        <p14:creationId xmlns:p14="http://schemas.microsoft.com/office/powerpoint/2010/main" val="396144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312728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план</a:t>
            </a:r>
          </a:p>
        </p:txBody>
      </p:sp>
    </p:spTree>
    <p:extLst>
      <p:ext uri="{BB962C8B-B14F-4D97-AF65-F5344CB8AC3E}">
        <p14:creationId xmlns:p14="http://schemas.microsoft.com/office/powerpoint/2010/main" val="393638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36222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294770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90382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0588"/>
            <a:ext cx="10515600" cy="1325563"/>
          </a:xfrm>
        </p:spPr>
        <p:txBody>
          <a:bodyPr/>
          <a:lstStyle/>
          <a:p>
            <a:r>
              <a:rPr lang="ru-RU" dirty="0"/>
              <a:t>Работа в команде. </a:t>
            </a:r>
            <a:br>
              <a:rPr lang="ru-RU" dirty="0"/>
            </a:br>
            <a:r>
              <a:rPr lang="ru-RU" dirty="0"/>
              <a:t>Методология программирования </a:t>
            </a:r>
            <a:r>
              <a:rPr lang="en-US" dirty="0"/>
              <a:t>SCRUM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ABCFD2-C3DA-4EDF-B89B-87C2319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0" y="1857469"/>
            <a:ext cx="6332397" cy="491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6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" y="23394"/>
            <a:ext cx="12020549" cy="1815882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Правила качественного программирования</a:t>
            </a:r>
            <a:br>
              <a:rPr lang="ru-RU" sz="4800" dirty="0"/>
            </a:br>
            <a:r>
              <a:rPr lang="ru-RU" sz="4800" dirty="0"/>
              <a:t>и принципы ООП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0080-971A-4849-B7B4-78201BA5AE12}"/>
              </a:ext>
            </a:extLst>
          </p:cNvPr>
          <p:cNvSpPr/>
          <p:nvPr/>
        </p:nvSpPr>
        <p:spPr>
          <a:xfrm>
            <a:off x="1613760" y="20852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Модульность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Устойчивость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Стилизованность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Читаемость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Креативность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3FACC-6B90-4590-A0AF-24A131AD3FCC}"/>
              </a:ext>
            </a:extLst>
          </p:cNvPr>
          <p:cNvSpPr/>
          <p:nvPr/>
        </p:nvSpPr>
        <p:spPr>
          <a:xfrm>
            <a:off x="7149193" y="20852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Абстракция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72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/>
              <a:t>Timelon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RelayCommand</a:t>
            </a:r>
            <a:endParaRPr lang="en-US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MainWindow.xaml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08914" y="4173964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635629"/>
            <a:ext cx="36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Интеграционные тесты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32049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745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6530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75123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725</Words>
  <Application>Microsoft Office PowerPoint</Application>
  <PresentationFormat>Широкоэкранный</PresentationFormat>
  <Paragraphs>121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задачи/Идея</vt:lpstr>
      <vt:lpstr>Работа в команде.  Методология программирования SCRUM</vt:lpstr>
      <vt:lpstr>Правила качественного программирования и принципы ООП</vt:lpstr>
      <vt:lpstr>Структура решения VisualStudio</vt:lpstr>
      <vt:lpstr>Работа с пользователем</vt:lpstr>
      <vt:lpstr>Внешний вид программы</vt:lpstr>
      <vt:lpstr>Быстродействие</vt:lpstr>
      <vt:lpstr>Сохранение данных</vt:lpstr>
      <vt:lpstr>Подсказки</vt:lpstr>
      <vt:lpstr>Интерфейс</vt:lpstr>
      <vt:lpstr>Шаблон проектирования MVVM</vt:lpstr>
      <vt:lpstr>WPF и XAML</vt:lpstr>
      <vt:lpstr>Стили</vt:lpstr>
      <vt:lpstr>Библиотека классов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Классы ApplicationViewModel и MainWindow</vt:lpstr>
      <vt:lpstr>Тестирование</vt:lpstr>
      <vt:lpstr>Тестирование</vt:lpstr>
      <vt:lpstr>Почему тесты это важно?</vt:lpstr>
      <vt:lpstr>Требования</vt:lpstr>
      <vt:lpstr>Тест план</vt:lpstr>
      <vt:lpstr>Методы тестирования</vt:lpstr>
      <vt:lpstr>Отчет о тестировании</vt:lpstr>
      <vt:lpstr>Выводы</vt:lpstr>
      <vt:lpstr>Практическая ценность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Тимофей Латыпов</cp:lastModifiedBy>
  <cp:revision>41</cp:revision>
  <dcterms:created xsi:type="dcterms:W3CDTF">2022-09-14T20:05:30Z</dcterms:created>
  <dcterms:modified xsi:type="dcterms:W3CDTF">2022-12-15T19:09:15Z</dcterms:modified>
</cp:coreProperties>
</file>