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90" r:id="rId21"/>
    <p:sldId id="269" r:id="rId22"/>
    <p:sldId id="263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62" y="1593669"/>
            <a:ext cx="8359275" cy="45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клиентских приложений </a:t>
            </a:r>
            <a:r>
              <a:rPr lang="ru-RU" dirty="0" err="1"/>
              <a:t>Windows</a:t>
            </a:r>
            <a:r>
              <a:rPr lang="ru-RU" dirty="0"/>
              <a:t> с визуально привлекательными возможностями взаимодействия с пользователем, графическая </a:t>
            </a:r>
            <a:r>
              <a:rPr lang="ru-RU" dirty="0" smtClean="0"/>
              <a:t>подсистема </a:t>
            </a:r>
            <a:r>
              <a:rPr lang="ru-RU" dirty="0"/>
              <a:t>в составе .NET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/>
              <a:t>использующая язык </a:t>
            </a:r>
            <a:r>
              <a:rPr lang="ru-RU" dirty="0" smtClean="0"/>
              <a:t>XAML.</a:t>
            </a:r>
            <a:endParaRPr lang="ru-RU" dirty="0"/>
          </a:p>
          <a:p>
            <a:pPr algn="just"/>
            <a:r>
              <a:rPr lang="ru-RU" dirty="0" smtClean="0"/>
              <a:t>Преимущества технологии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приложения, благодаря чему над разными частями приложения могут относительно автономно работать разные специалисты: над интерфейсом - дизайнеры, над кодом логики - программисты</a:t>
            </a:r>
            <a:r>
              <a:rPr lang="ru-RU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понятность, код 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Стилизация и использование шаблонов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(WPF) 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endParaRPr lang="ru-RU" dirty="0"/>
          </a:p>
          <a:p>
            <a:r>
              <a:rPr lang="ru-RU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Basic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Отвечает </a:t>
            </a:r>
            <a:r>
              <a:rPr lang="ru-RU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dirty="0" smtClean="0"/>
              <a:t>.)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Методы класс: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SaveData</a:t>
            </a:r>
            <a:r>
              <a:rPr lang="ru-RU" dirty="0"/>
              <a:t> (Сохранить данные в файл)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</a:t>
            </a:r>
            <a:r>
              <a:rPr lang="ru-RU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(Контейнер Данных). Хранилище данных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RU" dirty="0"/>
              <a:t>Инкапсулирующие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Карт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</a:t>
            </a:r>
            <a:r>
              <a:rPr lang="ru-RU" dirty="0"/>
              <a:t>(Контейнер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Стоит </a:t>
            </a:r>
            <a:r>
              <a:rPr lang="ru-RU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Card. </a:t>
            </a:r>
            <a:r>
              <a:rPr lang="ru-RU" dirty="0" smtClean="0"/>
              <a:t>Карта </a:t>
            </a:r>
            <a:r>
              <a:rPr lang="ru-RU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CardList</a:t>
            </a:r>
            <a:r>
              <a:rPr lang="en-US" dirty="0" smtClean="0"/>
              <a:t>. </a:t>
            </a:r>
            <a:r>
              <a:rPr lang="ru-RU" dirty="0" smtClean="0"/>
              <a:t>Список </a:t>
            </a:r>
            <a:r>
              <a:rPr lang="ru-RU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Методы класса: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Get</a:t>
            </a:r>
            <a:r>
              <a:rPr lang="ru-RU" dirty="0"/>
              <a:t> (Получить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Remove</a:t>
            </a:r>
            <a:r>
              <a:rPr lang="ru-RU" dirty="0"/>
              <a:t> (Удалить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Set</a:t>
            </a:r>
            <a:r>
              <a:rPr lang="ru-RU" dirty="0"/>
              <a:t> (Сохранить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Contains</a:t>
            </a:r>
            <a:r>
              <a:rPr lang="ru-RU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сортировки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1108</Words>
  <Application>Microsoft Office PowerPoint</Application>
  <PresentationFormat>Широкоэкранный</PresentationFormat>
  <Paragraphs>174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48</cp:revision>
  <dcterms:created xsi:type="dcterms:W3CDTF">2022-09-14T20:05:30Z</dcterms:created>
  <dcterms:modified xsi:type="dcterms:W3CDTF">2022-12-15T20:27:17Z</dcterms:modified>
</cp:coreProperties>
</file>