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489E7-B6F6-CD79-C944-D41B36B13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A469BC-CCC5-CB6A-F001-816077CF1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C82DC9-6A00-C9CC-1C62-DFBB77CE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9C7FA-B453-48F0-5D6A-9E84B5F9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8BD5F-D578-95B1-F7D6-2D581D1F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DA57B-92A1-D7E0-BE93-CE84A9A4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1BE43F-DC8E-5D13-D400-7B6B7D6B4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4E943A-85E8-72CD-7E19-85953C1D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48088-62AB-9E0D-7733-12F04F0C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BAB4A-F7D6-FC87-111F-14DFA3C6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5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EE1478-A22F-D0FA-071E-95A61BA24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A2CBA4-01DD-2071-81B5-3E532847A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DBE28D-D0E4-953D-8F1B-608C051E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8C967-7DD0-3650-C33B-061D0EA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059BD-83CE-F884-4FC5-C7639D14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5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A2869-C979-76BE-3D4A-79776C5F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60426-D8F7-396D-962B-7FAEADFB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4026AB-DA48-A3CE-55FC-E8DB4AB8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D5CA2-4AA3-3785-0C37-A72B4F2B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34B6A0-EA02-CE64-5768-F6F9EB46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2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B8CB0-37B9-44F7-6A7F-91EFD9F5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E95AB-ED2E-A2CD-71C4-E0AF8D2F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D87A6-7CF4-CA53-CAC2-02F2E4FD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B72CCC-ACA9-A37F-4E37-268EB7C2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2409F-1DC9-0038-5511-B90984E6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F738D-C7BB-06A5-3F8C-767611FD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D89F3-C062-98A0-44CB-92320E8BE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55C4F-B7FA-992F-5F62-30D011A6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9EBF68-3695-EF5B-7177-18E54F61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389C8-DFD2-DAA7-E458-BD39D0DC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66945F-97FD-EF34-845B-7D96520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25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56D8F-AE13-672D-A0F0-5907B849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D9A73F-7573-EAFF-2BE3-52A7B6E5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63602C-DB09-1BD1-62AF-F207EDA1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16B37A-FEF8-D389-3442-82D6FE637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53B2AE-3C75-C603-4FCC-F1223CD3C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0CFFFB-4222-99E9-E4B8-CF086110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0AA9E5-6A70-245A-3066-C5F08A6C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B3A4EB-19D4-8C5C-26A0-3C5EAF8D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5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71C7E-A062-8E0D-FE51-19AD244C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D7BD93-2C75-67C4-9494-E3D0CCFE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A9DCFB-D996-2171-D3AA-4C6AE027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0BCEA8-B85F-9A7B-9ABD-D8676F2C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5A8969-5070-DDF2-66DC-2DA9E6E4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0FCF71-E817-3B33-276C-B7894AE4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E447B-E8E9-D30B-E5EC-86930F0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0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866DB-A99A-C67C-EE48-38344F31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8642D-1B3F-93C7-EB84-84612646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94BC88-3A22-57AB-D3DE-0D57C105F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E4F683-4391-1A87-493D-D9289EB1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79948-2815-EA61-A808-2B533240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065A7-A228-30DF-1878-2E56F81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7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FD421-C4A6-6BCA-01D6-E4F273A6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78B2C6-AB43-FB31-7693-32DD4922C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1D6007-5799-971E-BE92-27D3F9B75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E477D2-6B1B-20C4-1F6E-E5A7E1AB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A74F63-30DA-24A2-7F36-FC45541A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9F8E61-C3A8-D532-D662-83AFA4C8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61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B8C54-C689-8843-BB0E-E6A04C1C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5CEE42-4D29-0451-BB25-E9CF39A2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40279-D0E9-9A07-7007-0BA0DF6C1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16E3-BA98-43A2-A9C6-C8261EF10067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340A4-07E0-61E9-5E50-0032EDAB2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437F0-8C3D-35B5-586C-F92DAC20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F155-3198-4D7B-ADB8-40FB1C2B5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0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05D5F8-5F68-8CB3-E04E-6CA36EC3AB00}"/>
              </a:ext>
            </a:extLst>
          </p:cNvPr>
          <p:cNvSpPr/>
          <p:nvPr/>
        </p:nvSpPr>
        <p:spPr>
          <a:xfrm>
            <a:off x="266134" y="2505670"/>
            <a:ext cx="116597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Игра на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“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Пришельцы атакуют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FD8DC-0D5B-6D30-05CB-A07354AEA020}"/>
              </a:ext>
            </a:extLst>
          </p:cNvPr>
          <p:cNvSpPr txBox="1"/>
          <p:nvPr/>
        </p:nvSpPr>
        <p:spPr>
          <a:xfrm>
            <a:off x="493057" y="5522259"/>
            <a:ext cx="588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Автор</a:t>
            </a:r>
            <a:r>
              <a:rPr lang="en-US" sz="2400" dirty="0"/>
              <a:t>:</a:t>
            </a:r>
            <a:r>
              <a:rPr lang="ru-RU" sz="2400" dirty="0"/>
              <a:t> Московский Архип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72570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4F7E3-984C-B20E-3E27-3987263DA647}"/>
              </a:ext>
            </a:extLst>
          </p:cNvPr>
          <p:cNvSpPr txBox="1"/>
          <p:nvPr/>
        </p:nvSpPr>
        <p:spPr>
          <a:xfrm>
            <a:off x="1057834" y="807401"/>
            <a:ext cx="4518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</a:rPr>
              <a:t>“Пришельцы атакуют” – это аркадная игра, где необходимо защищаться от вечно нападающих кораблей пришельцев. </a:t>
            </a: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0D1B7-8FEE-491D-DCCA-56E7D47796AB}"/>
              </a:ext>
            </a:extLst>
          </p:cNvPr>
          <p:cNvSpPr txBox="1"/>
          <p:nvPr/>
        </p:nvSpPr>
        <p:spPr>
          <a:xfrm>
            <a:off x="1057834" y="3429000"/>
            <a:ext cx="451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Пользователь играет за космолет и должен уничтожить как можно больше кораблей пришельцев.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CF3E53-E8F7-9851-8BA3-392B1623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55" y="807401"/>
            <a:ext cx="5052221" cy="52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E4C5B-6615-B39B-1013-A1F5FF15B928}"/>
              </a:ext>
            </a:extLst>
          </p:cNvPr>
          <p:cNvSpPr txBox="1"/>
          <p:nvPr/>
        </p:nvSpPr>
        <p:spPr>
          <a:xfrm>
            <a:off x="968186" y="1075763"/>
            <a:ext cx="377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создании игры</a:t>
            </a:r>
            <a:r>
              <a:rPr lang="en-US" sz="2000" dirty="0"/>
              <a:t>,</a:t>
            </a:r>
            <a:r>
              <a:rPr lang="ru-RU" sz="2000" dirty="0"/>
              <a:t> в основном</a:t>
            </a:r>
            <a:r>
              <a:rPr lang="en-US" sz="2000" dirty="0"/>
              <a:t>,</a:t>
            </a:r>
            <a:r>
              <a:rPr lang="ru-RU" sz="2000" dirty="0"/>
              <a:t> использовались функции библиотеки </a:t>
            </a:r>
            <a:r>
              <a:rPr lang="en-US" sz="2000" dirty="0" err="1"/>
              <a:t>pygame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AA0FE-DC2E-85F2-0E09-3B8CAB0E5C54}"/>
              </a:ext>
            </a:extLst>
          </p:cNvPr>
          <p:cNvSpPr txBox="1"/>
          <p:nvPr/>
        </p:nvSpPr>
        <p:spPr>
          <a:xfrm>
            <a:off x="968186" y="3429000"/>
            <a:ext cx="377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были задействованы библиотеки </a:t>
            </a:r>
            <a:r>
              <a:rPr lang="en-US" dirty="0"/>
              <a:t>sys </a:t>
            </a:r>
            <a:r>
              <a:rPr lang="ru-RU" dirty="0"/>
              <a:t>и </a:t>
            </a:r>
            <a:r>
              <a:rPr lang="en-US" dirty="0"/>
              <a:t>time.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46C708-B5CB-CE2B-D341-3F2935B9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14" y="108434"/>
            <a:ext cx="3019738" cy="2950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E67705-9B38-3071-B049-0DBC38A0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40" y="108434"/>
            <a:ext cx="3010866" cy="29503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DD4C01-012C-1E05-6EBD-ACB72BCF0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221" y="3429000"/>
            <a:ext cx="4578786" cy="29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6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4539EB-A810-0255-D384-68374C4D7134}"/>
              </a:ext>
            </a:extLst>
          </p:cNvPr>
          <p:cNvSpPr txBox="1"/>
          <p:nvPr/>
        </p:nvSpPr>
        <p:spPr>
          <a:xfrm>
            <a:off x="1927411" y="1120588"/>
            <a:ext cx="4168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сохранения рекордов в игре используется отдельный файл </a:t>
            </a:r>
            <a:r>
              <a:rPr lang="en-US" sz="2000" dirty="0"/>
              <a:t>high_score.txt,</a:t>
            </a:r>
            <a:r>
              <a:rPr lang="ru-RU" sz="2000" dirty="0"/>
              <a:t> в который добавляются</a:t>
            </a:r>
            <a:r>
              <a:rPr lang="en-US" sz="2000" dirty="0"/>
              <a:t>,</a:t>
            </a:r>
            <a:r>
              <a:rPr lang="ru-RU" sz="2000" dirty="0"/>
              <a:t> а затем выводятся на экран рекорды</a:t>
            </a:r>
            <a:r>
              <a:rPr lang="en-US" sz="2000" dirty="0"/>
              <a:t>.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84E8F6-DB3D-460B-D726-79C864D4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30" y="517639"/>
            <a:ext cx="3069011" cy="12058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16E173-BAB7-C933-C7C2-F47BFD78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835" y="1936196"/>
            <a:ext cx="3069011" cy="1205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136C0-7A88-C431-5064-9A4A735E9CC2}"/>
              </a:ext>
            </a:extLst>
          </p:cNvPr>
          <p:cNvSpPr txBox="1"/>
          <p:nvPr/>
        </p:nvSpPr>
        <p:spPr>
          <a:xfrm>
            <a:off x="7481046" y="3858981"/>
            <a:ext cx="3863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Игра не имеет концовки</a:t>
            </a:r>
            <a:r>
              <a:rPr lang="en-US" sz="2000" dirty="0"/>
              <a:t>,</a:t>
            </a:r>
            <a:r>
              <a:rPr lang="ru-RU" sz="2000" dirty="0"/>
              <a:t> поэтому очки можно набирать очень долго</a:t>
            </a:r>
            <a:r>
              <a:rPr lang="en-US" sz="2000" dirty="0"/>
              <a:t>.</a:t>
            </a:r>
            <a:r>
              <a:rPr lang="ru-RU" sz="2000" dirty="0"/>
              <a:t> Это создает дух соперничества в погоне за лучшим счётом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ADAD30-A0D2-B994-CEF3-5825DF3E9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18" y="3198455"/>
            <a:ext cx="2813374" cy="29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1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B742C-0CAE-E1D1-585B-9F16B05A5F0A}"/>
              </a:ext>
            </a:extLst>
          </p:cNvPr>
          <p:cNvSpPr txBox="1"/>
          <p:nvPr/>
        </p:nvSpPr>
        <p:spPr>
          <a:xfrm>
            <a:off x="1084730" y="1536174"/>
            <a:ext cx="65800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Задачи на будущее</a:t>
            </a:r>
            <a:r>
              <a:rPr lang="en-US" sz="2400" dirty="0"/>
              <a:t>:</a:t>
            </a:r>
            <a:endParaRPr lang="ru-RU" sz="2400" dirty="0"/>
          </a:p>
          <a:p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Сделать разные строи роя пришельцев</a:t>
            </a:r>
          </a:p>
          <a:p>
            <a:pPr marL="457200" indent="-457200">
              <a:buAutoNum type="arabicPeriod"/>
            </a:pPr>
            <a:endParaRPr lang="ru-RU" sz="2400" dirty="0"/>
          </a:p>
          <a:p>
            <a:pPr marL="457200" indent="-457200">
              <a:buAutoNum type="arabicPeriod"/>
            </a:pP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Сделать зависимость уровня сложности от времени</a:t>
            </a:r>
          </a:p>
          <a:p>
            <a:pPr marL="457200" indent="-457200">
              <a:buAutoNum type="arabicPeriod"/>
            </a:pPr>
            <a:endParaRPr lang="ru-RU" sz="2400" dirty="0"/>
          </a:p>
          <a:p>
            <a:pPr marL="457200" indent="-457200">
              <a:buAutoNum type="arabicPeriod"/>
            </a:pP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Сделать онлайн таблицу рекордов</a:t>
            </a:r>
          </a:p>
        </p:txBody>
      </p:sp>
    </p:spTree>
    <p:extLst>
      <p:ext uri="{BB962C8B-B14F-4D97-AF65-F5344CB8AC3E}">
        <p14:creationId xmlns:p14="http://schemas.microsoft.com/office/powerpoint/2010/main" val="3037701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129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User</dc:creator>
  <cp:lastModifiedBy>User User</cp:lastModifiedBy>
  <cp:revision>1</cp:revision>
  <dcterms:created xsi:type="dcterms:W3CDTF">2024-01-21T19:34:28Z</dcterms:created>
  <dcterms:modified xsi:type="dcterms:W3CDTF">2024-01-21T20:23:04Z</dcterms:modified>
</cp:coreProperties>
</file>