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7軸.pn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962" y="213050"/>
            <a:ext cx="4374076" cy="651667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4075325" y="213050"/>
            <a:ext cx="315600" cy="3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56" name="Shape 56"/>
          <p:cNvSpPr/>
          <p:nvPr/>
        </p:nvSpPr>
        <p:spPr>
          <a:xfrm>
            <a:off x="5451300" y="612125"/>
            <a:ext cx="315600" cy="3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57" name="Shape 57"/>
          <p:cNvSpPr/>
          <p:nvPr/>
        </p:nvSpPr>
        <p:spPr>
          <a:xfrm>
            <a:off x="6057625" y="1238175"/>
            <a:ext cx="315600" cy="3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58" name="Shape 58"/>
          <p:cNvSpPr/>
          <p:nvPr/>
        </p:nvSpPr>
        <p:spPr>
          <a:xfrm>
            <a:off x="6298825" y="2170125"/>
            <a:ext cx="315600" cy="3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59" name="Shape 59"/>
          <p:cNvSpPr/>
          <p:nvPr/>
        </p:nvSpPr>
        <p:spPr>
          <a:xfrm>
            <a:off x="6373225" y="2796175"/>
            <a:ext cx="385800" cy="3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12</a:t>
            </a:r>
          </a:p>
        </p:txBody>
      </p:sp>
      <p:sp>
        <p:nvSpPr>
          <p:cNvPr id="60" name="Shape 60"/>
          <p:cNvSpPr/>
          <p:nvPr/>
        </p:nvSpPr>
        <p:spPr>
          <a:xfrm>
            <a:off x="6208925" y="3589950"/>
            <a:ext cx="385800" cy="3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  <p:sp>
        <p:nvSpPr>
          <p:cNvPr id="61" name="Shape 61"/>
          <p:cNvSpPr/>
          <p:nvPr/>
        </p:nvSpPr>
        <p:spPr>
          <a:xfrm>
            <a:off x="5808750" y="4285100"/>
            <a:ext cx="385800" cy="3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16</a:t>
            </a:r>
          </a:p>
        </p:txBody>
      </p:sp>
      <p:sp>
        <p:nvSpPr>
          <p:cNvPr id="62" name="Shape 62"/>
          <p:cNvSpPr/>
          <p:nvPr/>
        </p:nvSpPr>
        <p:spPr>
          <a:xfrm>
            <a:off x="5808750" y="5207175"/>
            <a:ext cx="385800" cy="3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18</a:t>
            </a:r>
          </a:p>
        </p:txBody>
      </p:sp>
      <p:sp>
        <p:nvSpPr>
          <p:cNvPr id="63" name="Shape 63"/>
          <p:cNvSpPr/>
          <p:nvPr/>
        </p:nvSpPr>
        <p:spPr>
          <a:xfrm>
            <a:off x="5808750" y="5833200"/>
            <a:ext cx="385800" cy="3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</a:t>
            </a:r>
            <a:r>
              <a:rPr lang="en"/>
              <a:t>0</a:t>
            </a:r>
          </a:p>
        </p:txBody>
      </p:sp>
      <p:sp>
        <p:nvSpPr>
          <p:cNvPr id="64" name="Shape 64"/>
          <p:cNvSpPr/>
          <p:nvPr/>
        </p:nvSpPr>
        <p:spPr>
          <a:xfrm>
            <a:off x="3370375" y="612125"/>
            <a:ext cx="315600" cy="3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65" name="Shape 65"/>
          <p:cNvSpPr/>
          <p:nvPr/>
        </p:nvSpPr>
        <p:spPr>
          <a:xfrm>
            <a:off x="2715100" y="1238175"/>
            <a:ext cx="315600" cy="3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66" name="Shape 66"/>
          <p:cNvSpPr/>
          <p:nvPr/>
        </p:nvSpPr>
        <p:spPr>
          <a:xfrm>
            <a:off x="2550250" y="2170125"/>
            <a:ext cx="315600" cy="3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67" name="Shape 67"/>
          <p:cNvSpPr/>
          <p:nvPr/>
        </p:nvSpPr>
        <p:spPr>
          <a:xfrm>
            <a:off x="2405500" y="2796175"/>
            <a:ext cx="385800" cy="3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13</a:t>
            </a:r>
          </a:p>
        </p:txBody>
      </p:sp>
      <p:sp>
        <p:nvSpPr>
          <p:cNvPr id="68" name="Shape 68"/>
          <p:cNvSpPr/>
          <p:nvPr/>
        </p:nvSpPr>
        <p:spPr>
          <a:xfrm>
            <a:off x="2538150" y="3589950"/>
            <a:ext cx="385800" cy="3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15</a:t>
            </a:r>
          </a:p>
        </p:txBody>
      </p:sp>
      <p:sp>
        <p:nvSpPr>
          <p:cNvPr id="69" name="Shape 69"/>
          <p:cNvSpPr/>
          <p:nvPr/>
        </p:nvSpPr>
        <p:spPr>
          <a:xfrm>
            <a:off x="2929550" y="4285100"/>
            <a:ext cx="385800" cy="3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17</a:t>
            </a:r>
          </a:p>
        </p:txBody>
      </p:sp>
      <p:sp>
        <p:nvSpPr>
          <p:cNvPr id="70" name="Shape 70"/>
          <p:cNvSpPr/>
          <p:nvPr/>
        </p:nvSpPr>
        <p:spPr>
          <a:xfrm>
            <a:off x="2929550" y="5207175"/>
            <a:ext cx="385800" cy="3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19</a:t>
            </a:r>
          </a:p>
        </p:txBody>
      </p:sp>
      <p:sp>
        <p:nvSpPr>
          <p:cNvPr id="71" name="Shape 71"/>
          <p:cNvSpPr/>
          <p:nvPr/>
        </p:nvSpPr>
        <p:spPr>
          <a:xfrm>
            <a:off x="2929550" y="5833200"/>
            <a:ext cx="385800" cy="3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21</a:t>
            </a:r>
          </a:p>
        </p:txBody>
      </p:sp>
      <p:sp>
        <p:nvSpPr>
          <p:cNvPr id="72" name="Shape 72"/>
          <p:cNvSpPr/>
          <p:nvPr/>
        </p:nvSpPr>
        <p:spPr>
          <a:xfrm>
            <a:off x="4424538" y="2368600"/>
            <a:ext cx="315600" cy="3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3" name="Shape 73"/>
          <p:cNvSpPr/>
          <p:nvPr/>
        </p:nvSpPr>
        <p:spPr>
          <a:xfrm>
            <a:off x="5493138" y="2170125"/>
            <a:ext cx="315600" cy="3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4" name="Shape 74"/>
          <p:cNvSpPr/>
          <p:nvPr/>
        </p:nvSpPr>
        <p:spPr>
          <a:xfrm>
            <a:off x="3355938" y="2170125"/>
            <a:ext cx="315600" cy="3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75" name="Shape 75"/>
          <p:cNvSpPr/>
          <p:nvPr/>
        </p:nvSpPr>
        <p:spPr>
          <a:xfrm>
            <a:off x="4740153" y="2485725"/>
            <a:ext cx="385800" cy="3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6" name="Shape 76"/>
          <p:cNvSpPr/>
          <p:nvPr/>
        </p:nvSpPr>
        <p:spPr>
          <a:xfrm>
            <a:off x="4040228" y="2485725"/>
            <a:ext cx="385800" cy="3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