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41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0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9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2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1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5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B4A2-6406-43F2-AE42-5E294E8F9B00}" type="datetimeFigureOut">
              <a:rPr lang="zh-CN" altLang="en-US" smtClean="0"/>
              <a:t>2017/4/6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CD23-2025-4FEE-B0C7-8FD2FF03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6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信号量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年春</a:t>
            </a:r>
          </a:p>
        </p:txBody>
      </p:sp>
    </p:spTree>
    <p:extLst>
      <p:ext uri="{BB962C8B-B14F-4D97-AF65-F5344CB8AC3E}">
        <p14:creationId xmlns:p14="http://schemas.microsoft.com/office/powerpoint/2010/main" val="33772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有一座东西方向的单车道桥，不允许两个方向的车辆同时通过，当东边的汽车和西边的汽车同时上桥时，就出现了死锁。 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0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Semphore</a:t>
            </a:r>
            <a:r>
              <a:rPr lang="en-US" altLang="zh-CN" dirty="0"/>
              <a:t> mutex=1</a:t>
            </a:r>
          </a:p>
          <a:p>
            <a:pPr marL="0" indent="0">
              <a:buNone/>
            </a:pPr>
            <a:r>
              <a:rPr lang="en-US" altLang="zh-CN" dirty="0"/>
              <a:t>Car()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semwait</a:t>
            </a:r>
            <a:r>
              <a:rPr lang="en-US" altLang="zh-CN" dirty="0"/>
              <a:t>(mutex)</a:t>
            </a:r>
          </a:p>
          <a:p>
            <a:pPr marL="0" indent="0">
              <a:buNone/>
            </a:pPr>
            <a:r>
              <a:rPr lang="en-US" altLang="zh-CN" dirty="0"/>
              <a:t>	go through the bridge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semsignal</a:t>
            </a:r>
            <a:r>
              <a:rPr lang="en-US" altLang="zh-CN" dirty="0"/>
              <a:t>(mutex)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parbegin</a:t>
            </a:r>
            <a:r>
              <a:rPr lang="en-US" altLang="zh-CN" dirty="0"/>
              <a:t>(car(),car()…car())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90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条件和</a:t>
            </a:r>
            <a:r>
              <a:rPr lang="en-US" altLang="zh-CN" dirty="0"/>
              <a:t>1</a:t>
            </a:r>
            <a:r>
              <a:rPr lang="zh-CN" altLang="en-US" dirty="0"/>
              <a:t>相同，增加条件：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当东边或是西边车在桥上，其后的车可以跟着上桥，但另一边的等待，一直等待到那边的车通行完毕，另外一边的车才可以上桥。</a:t>
            </a:r>
          </a:p>
        </p:txBody>
      </p:sp>
    </p:spTree>
    <p:extLst>
      <p:ext uri="{BB962C8B-B14F-4D97-AF65-F5344CB8AC3E}">
        <p14:creationId xmlns:p14="http://schemas.microsoft.com/office/powerpoint/2010/main" val="366761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388" y="157979"/>
            <a:ext cx="4265024" cy="6199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Semphore</a:t>
            </a:r>
            <a:r>
              <a:rPr lang="en-US" altLang="zh-CN" sz="1800" dirty="0"/>
              <a:t> s1=1,s2=1,s=1;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count1=0,count2=0;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eastcar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m;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semwait</a:t>
            </a:r>
            <a:r>
              <a:rPr lang="en-US" altLang="zh-CN" sz="1800" dirty="0"/>
              <a:t>(s1);</a:t>
            </a:r>
          </a:p>
          <a:p>
            <a:pPr marL="0" indent="0">
              <a:buNone/>
            </a:pPr>
            <a:r>
              <a:rPr lang="en-US" altLang="zh-CN" sz="1800" dirty="0"/>
              <a:t>	count+=1;</a:t>
            </a:r>
          </a:p>
          <a:p>
            <a:pPr marL="0" indent="0">
              <a:buNone/>
            </a:pPr>
            <a:r>
              <a:rPr lang="en-US" altLang="zh-CN" sz="1800" dirty="0"/>
              <a:t>	m=count;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semsignal</a:t>
            </a:r>
            <a:r>
              <a:rPr lang="en-US" altLang="zh-CN" sz="1800" dirty="0"/>
              <a:t>(s1);</a:t>
            </a:r>
          </a:p>
          <a:p>
            <a:pPr marL="0" indent="0">
              <a:buNone/>
            </a:pPr>
            <a:r>
              <a:rPr lang="en-US" altLang="zh-CN" sz="1800" dirty="0"/>
              <a:t>	if (m ==1) </a:t>
            </a:r>
            <a:r>
              <a:rPr lang="en-US" altLang="zh-CN" sz="1800" dirty="0" err="1"/>
              <a:t>semwait</a:t>
            </a:r>
            <a:r>
              <a:rPr lang="en-US" altLang="zh-CN" sz="1800" dirty="0"/>
              <a:t>(s);</a:t>
            </a:r>
          </a:p>
          <a:p>
            <a:pPr marL="0" indent="0">
              <a:buNone/>
            </a:pPr>
            <a:r>
              <a:rPr lang="en-US" altLang="zh-CN" sz="1800" dirty="0"/>
              <a:t>	go through the bridge;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semwait</a:t>
            </a:r>
            <a:r>
              <a:rPr lang="en-US" altLang="zh-CN" sz="1800" dirty="0"/>
              <a:t>(s1)</a:t>
            </a:r>
          </a:p>
          <a:p>
            <a:pPr marL="0" indent="0">
              <a:buNone/>
            </a:pPr>
            <a:r>
              <a:rPr lang="en-US" altLang="zh-CN" sz="1800" dirty="0"/>
              <a:t>	count-=1;</a:t>
            </a:r>
          </a:p>
          <a:p>
            <a:pPr marL="0" indent="0">
              <a:buNone/>
            </a:pPr>
            <a:r>
              <a:rPr lang="en-US" altLang="zh-CN" sz="1800" dirty="0"/>
              <a:t>	m= count;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semsignal</a:t>
            </a:r>
            <a:r>
              <a:rPr lang="en-US" altLang="zh-CN" sz="1800" dirty="0"/>
              <a:t>(s1)</a:t>
            </a:r>
          </a:p>
          <a:p>
            <a:pPr marL="0" indent="0">
              <a:buNone/>
            </a:pPr>
            <a:r>
              <a:rPr lang="en-US" altLang="zh-CN" sz="1800" dirty="0"/>
              <a:t>	if (m==1) </a:t>
            </a:r>
            <a:r>
              <a:rPr lang="en-US" altLang="zh-CN" sz="1800" dirty="0" err="1"/>
              <a:t>semsigal</a:t>
            </a:r>
            <a:r>
              <a:rPr lang="en-US" altLang="zh-CN" sz="1800" dirty="0"/>
              <a:t>(s);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37663" y="235132"/>
            <a:ext cx="4265024" cy="6199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westcar</a:t>
            </a:r>
            <a:r>
              <a:rPr lang="en-US" altLang="zh-CN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semwait</a:t>
            </a:r>
            <a:r>
              <a:rPr lang="en-US" altLang="zh-CN" sz="1800" dirty="0"/>
              <a:t>(s2);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count+=1;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m=count;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semsignal</a:t>
            </a:r>
            <a:r>
              <a:rPr lang="en-US" altLang="zh-CN" sz="1800" dirty="0"/>
              <a:t>(s2);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if (m ==1) </a:t>
            </a:r>
            <a:r>
              <a:rPr lang="en-US" altLang="zh-CN" sz="1800" dirty="0" err="1"/>
              <a:t>semwait</a:t>
            </a:r>
            <a:r>
              <a:rPr lang="en-US" altLang="zh-CN" sz="1800" dirty="0"/>
              <a:t>(s);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go through the bridge;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semwait</a:t>
            </a:r>
            <a:r>
              <a:rPr lang="en-US" altLang="zh-CN" sz="1800" dirty="0"/>
              <a:t>(s2)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count-=1;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m= count;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semsignal</a:t>
            </a:r>
            <a:r>
              <a:rPr lang="en-US" altLang="zh-CN" sz="1800" dirty="0"/>
              <a:t>(s2)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	if (m==1) </a:t>
            </a:r>
            <a:r>
              <a:rPr lang="en-US" altLang="zh-CN" sz="1800" dirty="0" err="1"/>
              <a:t>semsigal</a:t>
            </a:r>
            <a:r>
              <a:rPr lang="en-US" altLang="zh-CN" sz="1800" dirty="0"/>
              <a:t>(s);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707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124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习题课</vt:lpstr>
      <vt:lpstr>习题1</vt:lpstr>
      <vt:lpstr>解答</vt:lpstr>
      <vt:lpstr>习题2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Administrator</dc:creator>
  <cp:lastModifiedBy>Administrator</cp:lastModifiedBy>
  <cp:revision>3</cp:revision>
  <dcterms:created xsi:type="dcterms:W3CDTF">2017-04-06T12:19:22Z</dcterms:created>
  <dcterms:modified xsi:type="dcterms:W3CDTF">2017-04-06T12:38:34Z</dcterms:modified>
</cp:coreProperties>
</file>