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84" r:id="rId18"/>
    <p:sldId id="272" r:id="rId19"/>
    <p:sldId id="273" r:id="rId20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46DB-4E5C-446C-95E8-54C65EBB2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13479-73DF-4724-9531-279C936ECA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13479-73DF-4724-9531-279C936E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13479-73DF-4724-9531-279C936E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9BEE-4681-486E-BE0A-15EBF192A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C518-A882-4EEE-9451-BFE92E5727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进程间通信 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Interprocess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Communication,IPC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2012-04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管道（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7920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dirty="0"/>
              <a:t>管道的主要局限性正体现在它的特点上：</a:t>
            </a:r>
            <a:endParaRPr lang="zh-CN" altLang="zh-CN" sz="2800" b="1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只支持单向数据流；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只能用于具有亲缘关系的进程之间；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没有名字；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管道的缓冲区是有限的（管道制存在于内存中，在管道创建时，为缓冲区分配一个页面大小）；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管道所传送的是无格式字节</a:t>
            </a:r>
            <a:r>
              <a:rPr lang="zh-CN" altLang="zh-CN" dirty="0" smtClean="0"/>
              <a:t>流；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记名管道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FIFO (1)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FIFO: 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不同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于管道之处在于它提供一个路径名与之关联，以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的文件形式存在于文件系统中。这样，即使与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的创建进程不存在亲缘关系的进程，只要可以访问该路径，就能够彼此通过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相互通信（能够访问该路径的进程以及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的创建进程之间），因此，通过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不相关的进程也能交换数据。值得注意的是，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严格遵循先进先出（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 in first out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），对管道及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的读总是从开始处返回数据，对它们的写则把数据添加到末尾。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记名管道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FIFO  (2)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types.h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stat.h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mkfifo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char * pathname,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mode_t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mode)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记名管道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FIFO  (3)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2809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有名管道比管道多了一个打开操作：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的打开规则：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如果当前打开操作是为读而打开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时，若已经有相应进程为写而打开该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，则当前打开操作将成功返回；否则，可能阻塞直到有相应进程为写而打开该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（当前打开操作设置了阻塞标志）；或者，成功返回（当前打开操作没有设置阻塞标志）。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如果当前打开操作是为写而打开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时，如果已经有相应进程为读而打开该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，则当前打开操作将成功返回；否则，可能阻塞直到有相应进程为读而打开该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（当前打开操作设置了阻塞标志）；或者，返回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ENXIO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错误（当前打开操作没有设置阻塞标志）。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记名管道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FIFO  (5)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1369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读写规则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如果有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读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打开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，且当前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内没有数据，则对于设置了阻塞标志的读操作来说，将一直阻塞。对于没有设置阻塞标志读操作来说则返回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，当前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errno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值为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EAGAIN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，提醒以后再试。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对于设置了阻塞标志的读操作说，造成阻塞的原因有两种：当前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内有数据，但有其它进程在读这些数据；另外就是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内没有数据。解阻塞的原因则是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中有新的数据写入，不论信写入数据量的大小，也不论读操作请求多少数据量。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读打开的阻塞标志只对本进程第一个读操作施加作用，如果本进程内有多个读操作序列，则在第一个读操作被唤醒并完成读操作后，其它将要执行的读操作将不再阻塞，即使在执行读操作时，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中没有数据也一样（此时，读操作返回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）。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如果没有进程写打开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，则设置了阻塞标志的读操作会阻塞。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注：如果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中有数据，则设置了阻塞标志的读操作不会因为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中的字节数小于请求读的字节数而阻塞，此时，读操作会返回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中现有的数据量。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记名管道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FIFO  (6)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1369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读写规则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约定：如果一个进程为了向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中写入数据而阻塞打开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，那么称该进程内的写操作为设置了阻塞标志的写操作。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对于设置了阻塞标志的写操作：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当要写入的数据量不大于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PIPE_BUF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将保证写入的原子性。如果此时管道空闲缓冲区不足以容纳要写入的字节数，则进入睡眠，直到当缓冲区中能够容纳要写入的字节数时，才开始进行一次性写操作。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当要写入的数据量大于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PIPE_BUF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将不再保证写入的原子性。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缓冲区一有空闲区域，写进程就会试图向管道写入数据，写操作在写完所有请求写的数据后返回。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对于没有设置阻塞标志的写操作：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当要写入的数据量大于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PIPE_BUF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将不再保证写入的原子性。在写满所有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空闲缓冲区后，写操作返回。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当要写入的数据量不大于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PIPE_BUF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将保证写入的原子性。如果当前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空闲缓冲区能够容纳请求写入的字节数，写完后成功返回；如果当前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空闲缓冲区不能够容纳请求写入的字节数，则返回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EAGAIN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错误，提醒以后再写；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7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err="1" smtClean="0"/>
              <a:t>Fifo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46695"/>
            <a:ext cx="5184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1. Create a FIFO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umask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(0);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mknod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/MYFIFO", S_IFIFO|0666, 0);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2. Open a FIFO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open ("/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/MYFIFO", O_WRONLY);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open ("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/MYFIFO", O_RDONLY|O_NDELAY);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b="1" dirty="0">
                <a:latin typeface="Times New Roman" pitchFamily="18" charset="0"/>
                <a:cs typeface="Times New Roman" pitchFamily="18" charset="0"/>
              </a:rPr>
            </a:b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1052736"/>
            <a:ext cx="4306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 Read/Write FIFO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(read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msgbuf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MSGSIZE+1) &lt; 0)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perror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("Message read failed!");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((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nwrite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write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msgbuf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MSGSIZE+1)) &lt;= 0)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nwrite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== 0) /* FIFO is full */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perror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("write");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4. Close FIFO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close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</a:t>
            </a:r>
            <a:r>
              <a:rPr lang="zh-CN" altLang="en-US" dirty="0"/>
              <a:t>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381" y="1772816"/>
            <a:ext cx="81369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055" indent="-1075055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概念：</a:t>
            </a:r>
            <a:r>
              <a:rPr lang="zh-CN" altLang="zh-CN" sz="2400" dirty="0"/>
              <a:t>消息队列是一个存放在内核中的消息链表，每个消息队列由消息队列标识符标识。与管道不同的是消息队列存放在内核中，只有在内核重启（即操作系统重启）或者显示地删除一个消息队列时，该消息队列才会被真正删除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075055" indent="-1075055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 本质：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就是一个用链表实现的队列，每一个队列我们可以通过一个称为“键值”的整数唯一确定。 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marL="1075055" indent="-1075055" algn="just"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  <a:p>
            <a:pPr marL="1075055" indent="-107505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/>
              <a:t> 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消息队列（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6" y="1575498"/>
            <a:ext cx="9053962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136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消息队列使用方法：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ftok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产生一个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msgget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作为参数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产生一个队列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9580" lvl="0" indent="-44958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进程可以用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msgsnd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发送消息到这个队列，相应的别的进程用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msgrcv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读取。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49580" lvl="0" indent="-449580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msgctl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函数可以用来删除消息队列</a:t>
            </a:r>
            <a:b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消息队列产生之后，除非明确的删除（可以用），产生的队列会一直保留在系统中。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下消息队列的个数是有限的，注意不要泄露。如果 使用已经达到上限，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msgget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调用会失败，产生的错误码对应的提示信息为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no space left on device.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80648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IPC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通信手段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管道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消息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信号量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共享内存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实验题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一、消息队列键值创建函数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types.h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ipc.h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key_t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ftok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char 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pathname,int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proj_id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作用：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pathname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proj_id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生成一个键值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ftok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(“.”,3);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560" y="162880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、消息队列创建函数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types.h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ipc.h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msg.h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msgget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key_t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key,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作用：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依据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ftok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创建的键值生成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或访问一个消息队列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key: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ftok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函数返回值；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创建消息队列标志，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IPC_CREAT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IPC_EXCL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IPC_NOWAIT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或三者的或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结果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值：</a:t>
            </a:r>
            <a:r>
              <a:rPr lang="zh-CN" altLang="zh-CN" dirty="0"/>
              <a:t>成功返回消息队列描述字，否则返回</a:t>
            </a:r>
            <a:r>
              <a:rPr lang="en-US" altLang="zh-CN" dirty="0"/>
              <a:t>-1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11200" indent="-711200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备注：</a:t>
            </a:r>
            <a:r>
              <a:rPr lang="zh-CN" altLang="zh-CN" dirty="0"/>
              <a:t>参数</a:t>
            </a:r>
            <a:r>
              <a:rPr lang="en-US" altLang="zh-CN" dirty="0"/>
              <a:t>key</a:t>
            </a:r>
            <a:r>
              <a:rPr lang="zh-CN" altLang="zh-CN" dirty="0"/>
              <a:t>设置成常数</a:t>
            </a:r>
            <a:r>
              <a:rPr lang="en-US" altLang="zh-CN" dirty="0"/>
              <a:t>IPC_PRIVATE</a:t>
            </a:r>
            <a:r>
              <a:rPr lang="zh-CN" altLang="zh-CN" dirty="0"/>
              <a:t>并不意味着其他进程不能访问该消息队列，只意味着即将创建新的消息队列。</a:t>
            </a:r>
            <a:endParaRPr lang="zh-CN" altLang="zh-CN" dirty="0"/>
          </a:p>
          <a:p>
            <a:pPr marL="711200" indent="-711200"/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560" y="162880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、消息队列发送消息函数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msg.h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msgsnd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msqid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msgbuf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msgsz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作用：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向消息队列中发送一条消息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msgget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返回值；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对应一个数据结构模板，用来存在发送的消息；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msgsz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表示发送数据的大小；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有两种选择，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IPC_NOWAIT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值：</a:t>
            </a:r>
            <a:r>
              <a:rPr lang="zh-CN" altLang="zh-CN" dirty="0"/>
              <a:t>成功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否则返回</a:t>
            </a:r>
            <a:r>
              <a:rPr lang="en-US" altLang="zh-CN" dirty="0"/>
              <a:t>-1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11200" indent="-711200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977" y="162880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msgbuf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long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mtype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char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mtext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[1];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备注：只是一个模板，在使用消息队列时根据需要自己定义结构；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比如：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msmygbuf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long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mtype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lg1;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消息队列</a:t>
            </a:r>
            <a:r>
              <a:rPr lang="zh-CN" altLang="en-US" dirty="0" smtClean="0"/>
              <a:t>（</a:t>
            </a:r>
            <a:r>
              <a:rPr lang="en-US" altLang="zh-CN" dirty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560" y="162880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、消息队列发送消息函数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include &lt;sys/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msg.h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msgrcv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msqid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msgbuf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msgsz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msgtyp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作用：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消息队列中获取一条消息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用法：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msgget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返回值；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对应一个数据结构模板，用来存在发送的消息；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msgsz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表示发送数据的大小；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msgflg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有两种选择，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IPC_NOWAIT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msgtype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为指定接收消息类型。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值：</a:t>
            </a:r>
            <a:r>
              <a:rPr lang="zh-CN" altLang="zh-CN" dirty="0"/>
              <a:t>成功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否则返回</a:t>
            </a:r>
            <a:r>
              <a:rPr lang="en-US" altLang="zh-CN" dirty="0"/>
              <a:t>-1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11200" indent="-711200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711200" indent="-711200"/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说明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424936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待续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由于时间和难度的问题，信号灯与共享内存，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放到下学期信息安全产品开发实践讲授。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实验课试题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78488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利用管道实现一个父子进程通讯程序，其中：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1</a:t>
            </a:r>
            <a:r>
              <a:rPr lang="zh-CN" altLang="en-US" dirty="0" smtClean="0"/>
              <a:t>、子进程从标准收入读入一个目录的路径名，将得到的路径写入管道；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2</a:t>
            </a:r>
            <a:r>
              <a:rPr lang="zh-CN" altLang="en-US" dirty="0" smtClean="0"/>
              <a:t>、父进程从管道读取路径名，并判断路径名是否存在，如果存在，就读入目录，将目录的内容写入到另外一个管道，如果不存在，就写入一条错误信息。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44134"/>
            <a:ext cx="3600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pipe1[2],pipe[2];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pid_child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创建两个管道，其中</a:t>
            </a:r>
            <a:r>
              <a:rPr lang="en-US" altLang="zh-CN" dirty="0" smtClean="0"/>
              <a:t>pipe1</a:t>
            </a:r>
            <a:r>
              <a:rPr lang="zh-CN" altLang="en-US" dirty="0" smtClean="0"/>
              <a:t>用于父进程写，子进程读，</a:t>
            </a:r>
            <a:r>
              <a:rPr lang="en-US" altLang="zh-CN" dirty="0" smtClean="0"/>
              <a:t>pipe2</a:t>
            </a:r>
            <a:r>
              <a:rPr lang="zh-CN" altLang="en-US" dirty="0"/>
              <a:t>用于父</a:t>
            </a:r>
            <a:r>
              <a:rPr lang="zh-CN" altLang="en-US" dirty="0" smtClean="0"/>
              <a:t>进程读，</a:t>
            </a:r>
            <a:r>
              <a:rPr lang="zh-CN" altLang="en-US" dirty="0"/>
              <a:t>子</a:t>
            </a:r>
            <a:r>
              <a:rPr lang="zh-CN" altLang="en-US" dirty="0" smtClean="0"/>
              <a:t>进程写；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创建集成；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如果是子进程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	</a:t>
            </a:r>
            <a:r>
              <a:rPr lang="zh-CN" altLang="en-US" dirty="0" smtClean="0"/>
              <a:t>从键盘获得用户输入；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</a:t>
            </a:r>
            <a:r>
              <a:rPr lang="zh-CN" altLang="en-US" dirty="0" smtClean="0"/>
              <a:t>将输入写入到管道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</a:t>
            </a:r>
            <a:r>
              <a:rPr lang="zh-CN" altLang="en-US" dirty="0" smtClean="0"/>
              <a:t>从管道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读数据，并将信息显示在屏幕上</a:t>
            </a:r>
            <a:endParaRPr lang="en-US" altLang="zh-CN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888846"/>
            <a:ext cx="36003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如果是父进程</a:t>
            </a:r>
            <a:endParaRPr lang="en-US" altLang="zh-CN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</a:t>
            </a:r>
            <a:r>
              <a:rPr lang="zh-CN" altLang="en-US" dirty="0" smtClean="0"/>
              <a:t>从管道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读取数据；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</a:t>
            </a:r>
            <a:r>
              <a:rPr lang="zh-CN" altLang="en-US" dirty="0" smtClean="0"/>
              <a:t>判断这个路径是否存在；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如果存在，将该目录下除去 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..</a:t>
            </a:r>
            <a:r>
              <a:rPr lang="zh-CN" altLang="en-US" dirty="0" smtClean="0"/>
              <a:t>”的目录过滤写入到管道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</a:t>
            </a:r>
            <a:r>
              <a:rPr lang="zh-CN" altLang="en-US" dirty="0" smtClean="0"/>
              <a:t>等待子进程结束，推出；</a:t>
            </a:r>
            <a:endParaRPr lang="en-US" altLang="zh-CN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如何显示目录信息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674" y="1916832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两个函数：</a:t>
            </a:r>
            <a:endParaRPr lang="en-US" altLang="zh-CN" dirty="0" smtClean="0"/>
          </a:p>
          <a:p>
            <a:r>
              <a:rPr lang="en-US" altLang="zh-CN" dirty="0" err="1" smtClean="0"/>
              <a:t>Opendir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Readdir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通信手段（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654703"/>
            <a:ext cx="6353802" cy="37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通信手段（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800" dirty="0" smtClean="0"/>
              <a:t>管道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PIPE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dirty="0" smtClean="0"/>
              <a:t>管道：实现亲缘进程间的进程的通信；</a:t>
            </a:r>
            <a:endParaRPr lang="en-US" altLang="zh-CN" sz="2800" dirty="0" smtClean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dirty="0" smtClean="0"/>
              <a:t>有名管道：实现任意进程的通信；</a:t>
            </a:r>
            <a:endParaRPr lang="zh-CN" alt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800" dirty="0"/>
              <a:t>信号（</a:t>
            </a:r>
            <a:r>
              <a:rPr lang="en-US" altLang="zh-CN" sz="2800" dirty="0"/>
              <a:t>Signal</a:t>
            </a:r>
            <a:r>
              <a:rPr lang="zh-CN" altLang="zh-CN" sz="2800" dirty="0"/>
              <a:t>）：信号是比较复杂的通信方式，用于通知接受进程有某种事件</a:t>
            </a:r>
            <a:r>
              <a:rPr lang="zh-CN" altLang="zh-CN" sz="2800" dirty="0" smtClean="0"/>
              <a:t>发生；</a:t>
            </a:r>
            <a:endParaRPr lang="en-US" altLang="zh-CN" sz="28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dirty="0"/>
              <a:t>消息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Message</a:t>
            </a:r>
            <a:r>
              <a:rPr lang="zh-CN" altLang="zh-CN" sz="2800" dirty="0"/>
              <a:t>）</a:t>
            </a:r>
            <a:r>
              <a:rPr lang="zh-CN" altLang="zh-CN" sz="2800" dirty="0" smtClean="0"/>
              <a:t>队列：</a:t>
            </a:r>
            <a:r>
              <a:rPr lang="zh-CN" altLang="zh-CN" sz="2800" dirty="0"/>
              <a:t>消息队列是消息的链接表，包括</a:t>
            </a:r>
            <a:r>
              <a:rPr lang="en-US" altLang="zh-CN" sz="2800" dirty="0" err="1"/>
              <a:t>Posix</a:t>
            </a:r>
            <a:r>
              <a:rPr lang="zh-CN" altLang="zh-CN" sz="2800" dirty="0"/>
              <a:t>消息队列</a:t>
            </a:r>
            <a:r>
              <a:rPr lang="en-US" altLang="zh-CN" sz="2800" dirty="0"/>
              <a:t>system V</a:t>
            </a:r>
            <a:r>
              <a:rPr lang="zh-CN" altLang="zh-CN" sz="2800" dirty="0"/>
              <a:t>消息队列。有足够权限的进程可以向队列中添加消息，被赋予读权限的进程则可以读走队列中的消息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通信手段（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955" y="1431140"/>
            <a:ext cx="79928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共享内存：使得多个进程可以访问同一块内存空间，是最快的可用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形式。是针对其他通信机制运行效率较低而设计</a:t>
            </a:r>
            <a:r>
              <a:rPr lang="zh-CN" altLang="zh-CN" sz="2600" dirty="0" smtClean="0">
                <a:latin typeface="Times New Roman" pitchFamily="18" charset="0"/>
                <a:cs typeface="Times New Roman" pitchFamily="18" charset="0"/>
              </a:rPr>
              <a:t>的。往往与其它通信机制，如信号量结合使用，来达到进程间的同步及互斥。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600" dirty="0" smtClean="0">
                <a:latin typeface="Times New Roman" pitchFamily="18" charset="0"/>
                <a:cs typeface="Times New Roman" pitchFamily="18" charset="0"/>
              </a:rPr>
              <a:t>信号量（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semaphore</a:t>
            </a:r>
            <a:r>
              <a:rPr lang="zh-CN" altLang="zh-CN" sz="2600" dirty="0" smtClean="0">
                <a:latin typeface="Times New Roman" pitchFamily="18" charset="0"/>
                <a:cs typeface="Times New Roman" pitchFamily="18" charset="0"/>
              </a:rPr>
              <a:t>）：主要作为进程间以及同一进程不同线程之间的同步手段。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600" dirty="0" smtClean="0">
                <a:latin typeface="Times New Roman" pitchFamily="18" charset="0"/>
                <a:cs typeface="Times New Roman" pitchFamily="18" charset="0"/>
              </a:rPr>
              <a:t>套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接口（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）：更为一般的进程间通信机制，可用于不同机器之间的进程间通信</a:t>
            </a:r>
            <a:r>
              <a:rPr lang="zh-CN" altLang="zh-CN" sz="26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管道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zh-CN" sz="2800" dirty="0" smtClean="0"/>
              <a:t>管道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PIPE</a:t>
            </a:r>
            <a:r>
              <a:rPr lang="zh-CN" altLang="en-US" sz="2800" dirty="0" smtClean="0"/>
              <a:t>）：就是将一个程序的输出和另外一个程序的输入连接起来的单向通道。如：</a:t>
            </a:r>
            <a:endParaRPr lang="en-US" altLang="zh-CN" sz="28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–al |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4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管道（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63284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" y="404664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管道（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pipe(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用于输入，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用于输出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77048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main()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pipe_fd</a:t>
            </a:r>
            <a:r>
              <a:rPr lang="en-US" altLang="zh-CN" dirty="0" smtClean="0"/>
              <a:t>[2];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endParaRPr lang="zh-CN" altLang="zh-CN" dirty="0" smtClean="0"/>
          </a:p>
          <a:p>
            <a:r>
              <a:rPr lang="en-US" altLang="zh-CN" dirty="0" smtClean="0"/>
              <a:t>	if(pipe(</a:t>
            </a:r>
            <a:r>
              <a:rPr lang="en-US" altLang="zh-CN" dirty="0" err="1" smtClean="0"/>
              <a:t>pipe_fd</a:t>
            </a:r>
            <a:r>
              <a:rPr lang="en-US" altLang="zh-CN" dirty="0" smtClean="0"/>
              <a:t>)&lt;0)</a:t>
            </a:r>
            <a:endParaRPr lang="zh-CN" altLang="zh-CN" dirty="0" smtClean="0"/>
          </a:p>
          <a:p>
            <a:r>
              <a:rPr lang="en-US" altLang="zh-CN" dirty="0" smtClean="0"/>
              <a:t>	{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("pipe create error\n");</a:t>
            </a:r>
            <a:endParaRPr lang="zh-CN" altLang="zh-CN" dirty="0" smtClean="0"/>
          </a:p>
          <a:p>
            <a:r>
              <a:rPr lang="en-US" altLang="zh-CN" dirty="0" smtClean="0"/>
              <a:t>		return -1;</a:t>
            </a:r>
            <a:endParaRPr lang="zh-CN" altLang="zh-CN" dirty="0" smtClean="0"/>
          </a:p>
          <a:p>
            <a:r>
              <a:rPr lang="en-US" altLang="zh-CN" dirty="0" smtClean="0"/>
              <a:t>	}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 smtClean="0"/>
          </a:p>
          <a:p>
            <a:r>
              <a:rPr lang="en-US" altLang="zh-CN" dirty="0" smtClean="0"/>
              <a:t>	if((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=fork())==0)</a:t>
            </a:r>
            <a:endParaRPr lang="zh-CN" altLang="zh-CN" dirty="0" smtClean="0"/>
          </a:p>
          <a:p>
            <a:r>
              <a:rPr lang="en-US" altLang="zh-CN" dirty="0" smtClean="0"/>
              <a:t>	{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  <a:endParaRPr lang="zh-CN" altLang="zh-CN" dirty="0" smtClean="0"/>
          </a:p>
          <a:p>
            <a:r>
              <a:rPr lang="en-US" altLang="zh-CN" dirty="0" smtClean="0"/>
              <a:t>		close(</a:t>
            </a:r>
            <a:r>
              <a:rPr lang="en-US" altLang="zh-CN" dirty="0" err="1" smtClean="0"/>
              <a:t>pipe_fd</a:t>
            </a:r>
            <a:r>
              <a:rPr lang="en-US" altLang="zh-CN" dirty="0" smtClean="0"/>
              <a:t>[1]);</a:t>
            </a:r>
            <a:endParaRPr lang="en-US" altLang="zh-CN" dirty="0"/>
          </a:p>
          <a:p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。。。。。。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endParaRPr lang="zh-CN" altLang="zh-CN" dirty="0" smtClean="0"/>
          </a:p>
          <a:p>
            <a:r>
              <a:rPr lang="en-US" altLang="zh-CN" dirty="0" smtClean="0"/>
              <a:t>	}</a:t>
            </a:r>
            <a:endParaRPr lang="zh-CN" altLang="zh-CN" dirty="0" smtClean="0"/>
          </a:p>
          <a:p>
            <a:r>
              <a:rPr lang="en-US" altLang="zh-CN" dirty="0" smtClean="0"/>
              <a:t>	else if(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&gt;0)</a:t>
            </a:r>
            <a:endParaRPr lang="zh-CN" altLang="zh-CN" dirty="0" smtClean="0"/>
          </a:p>
          <a:p>
            <a:r>
              <a:rPr lang="en-US" altLang="zh-CN" dirty="0" smtClean="0"/>
              <a:t>	{</a:t>
            </a:r>
            <a:endParaRPr lang="zh-CN" altLang="zh-CN" dirty="0" smtClean="0"/>
          </a:p>
          <a:p>
            <a:r>
              <a:rPr lang="en-US" altLang="zh-CN" dirty="0" smtClean="0"/>
              <a:t>		close(</a:t>
            </a:r>
            <a:r>
              <a:rPr lang="en-US" altLang="zh-CN" dirty="0" err="1" smtClean="0"/>
              <a:t>pipe_fd</a:t>
            </a:r>
            <a:r>
              <a:rPr lang="en-US" altLang="zh-CN" dirty="0" smtClean="0"/>
              <a:t>[0]);//read</a:t>
            </a:r>
            <a:endParaRPr lang="en-US" altLang="zh-CN" dirty="0" smtClean="0"/>
          </a:p>
          <a:p>
            <a:r>
              <a:rPr lang="en-US" altLang="zh-CN" dirty="0" smtClean="0"/>
              <a:t>		 </a:t>
            </a:r>
            <a:r>
              <a:rPr lang="zh-CN" altLang="en-US" dirty="0" smtClean="0"/>
              <a:t>。。。。。。</a:t>
            </a:r>
            <a:endParaRPr lang="zh-CN" altLang="zh-CN" dirty="0" smtClean="0"/>
          </a:p>
          <a:p>
            <a:r>
              <a:rPr lang="en-US" altLang="zh-CN" dirty="0" smtClean="0"/>
              <a:t>	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4923</Words>
  <Application>Kingsoft Office WPP</Application>
  <PresentationFormat>全屏显示(4:3)</PresentationFormat>
  <Paragraphs>264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进程间通信  （Interprocess Communication,IPC）</vt:lpstr>
      <vt:lpstr>主题</vt:lpstr>
      <vt:lpstr>IPC通信手段（1）</vt:lpstr>
      <vt:lpstr>IPC通信手段（2）</vt:lpstr>
      <vt:lpstr>IPC通信手段（3）</vt:lpstr>
      <vt:lpstr>管道(1)</vt:lpstr>
      <vt:lpstr>管道（2）</vt:lpstr>
      <vt:lpstr>管道（3）</vt:lpstr>
      <vt:lpstr>PowerPoint 演示文稿</vt:lpstr>
      <vt:lpstr>管道（4）</vt:lpstr>
      <vt:lpstr>记名管道FIFO (1)</vt:lpstr>
      <vt:lpstr>记名管道FIFO  (2)</vt:lpstr>
      <vt:lpstr>记名管道FIFO  (3)</vt:lpstr>
      <vt:lpstr>记名管道FIFO  (5)</vt:lpstr>
      <vt:lpstr>记名管道FIFO  (6)</vt:lpstr>
      <vt:lpstr>Fifo用法</vt:lpstr>
      <vt:lpstr>消息队列（1）</vt:lpstr>
      <vt:lpstr>消息队列（2）</vt:lpstr>
      <vt:lpstr>消息队列（3）</vt:lpstr>
      <vt:lpstr>消息队列（4）</vt:lpstr>
      <vt:lpstr>消息队列（5）</vt:lpstr>
      <vt:lpstr>消息队列（6）</vt:lpstr>
      <vt:lpstr>消息队列（7）</vt:lpstr>
      <vt:lpstr>消息队列（8）</vt:lpstr>
      <vt:lpstr>说明</vt:lpstr>
      <vt:lpstr>实验课试题</vt:lpstr>
      <vt:lpstr>思路</vt:lpstr>
      <vt:lpstr>如何显示目录信息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进程间通信  （Interprocess Communication,IPC）</dc:title>
  <dc:creator>微软用户</dc:creator>
  <cp:lastModifiedBy>cxc</cp:lastModifiedBy>
  <cp:revision>32</cp:revision>
  <dcterms:created xsi:type="dcterms:W3CDTF">2016-04-27T11:57:10Z</dcterms:created>
  <dcterms:modified xsi:type="dcterms:W3CDTF">2016-04-27T11:57:10Z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