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9/7/2022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2514600"/>
            <a:ext cx="8915399" cy="2262781"/>
          </a:xfrm>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r>
              <a:rPr lang="en-US" dirty="0"/>
              <a:t>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pic>
        <p:nvPicPr>
          <p:cNvPr id="6" name="Picture 5">
            <a:extLst>
              <a:ext uri="{FF2B5EF4-FFF2-40B4-BE49-F238E27FC236}">
                <a16:creationId xmlns:a16="http://schemas.microsoft.com/office/drawing/2014/main" id="{5537C586-928E-42B8-924C-CE9BB5A62CB3}"/>
              </a:ext>
            </a:extLst>
          </p:cNvPr>
          <p:cNvPicPr/>
          <p:nvPr/>
        </p:nvPicPr>
        <p:blipFill>
          <a:blip r:embed="rId2"/>
          <a:stretch>
            <a:fillRect/>
          </a:stretch>
        </p:blipFill>
        <p:spPr>
          <a:xfrm>
            <a:off x="3193097" y="1356994"/>
            <a:ext cx="7982903" cy="5074286"/>
          </a:xfrm>
          <a:prstGeom prst="rect">
            <a:avLst/>
          </a:prstGeom>
        </p:spPr>
      </p:pic>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AND Grid Search CV for the best parameters.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were used for model training and based on RMSE &amp; r2_score the Gradient boosting model is selected for Grid Search CV for best parameters , after </a:t>
            </a:r>
            <a:r>
              <a:rPr lang="en-US" sz="7200" dirty="0" err="1"/>
              <a:t>hypertunning</a:t>
            </a:r>
            <a:r>
              <a:rPr lang="en-US" sz="7200" dirty="0"/>
              <a:t> model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658</TotalTime>
  <Words>586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AKINTAYO AKINPELU</cp:lastModifiedBy>
  <cp:revision>15</cp:revision>
  <dcterms:created xsi:type="dcterms:W3CDTF">2021-08-31T07:31:57Z</dcterms:created>
  <dcterms:modified xsi:type="dcterms:W3CDTF">2022-09-07T19:17:23Z</dcterms:modified>
</cp:coreProperties>
</file>