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E7E6-C91C-40C3-903E-ED382CAC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012AF-8AC8-4163-BBA2-CBC7129ED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AC9B-F0D6-40C2-B383-F40025E2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F2D2-E11A-432A-B519-0E58212F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174F-D81F-493D-9694-0B7A0DA9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966-E0F3-476E-B2C6-D9B4C2E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8D607-A426-40E4-9CC7-F459D40E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3D48-BB56-438E-AFC8-9886F3DF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C3DC-EB43-46DB-BDD0-D33AFCD0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A86B-2F6A-405D-8977-9DAA5C15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5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6CB31-91F7-43D8-99CF-26C8F5E65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EA61-D656-40D3-8EB0-C8D2F9C5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A9BB-2C44-4BF9-B4DF-A94AD583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9FB0-A10F-45F1-BAC1-D1DF8790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F702-102D-4140-BCE6-612BC4F4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8651-BF82-428A-914A-33BC552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1C00-5D08-49B3-BF89-BB0A6092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1DE9-C788-400A-97E6-F1FFF527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0575-DB16-4A3B-A6EA-9C86E77E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CB77-B268-448C-A179-D67B96C9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A52B-196D-4581-9D64-E92D8F34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DDCA-7879-456B-8A1C-71D2EB14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5A07-F9B6-4B01-8F6F-15551901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F847-33BC-4446-AF14-63590162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3807-B030-471B-8FA9-7508DFCF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E326-F196-4178-A423-65A3FFBE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6BEB-DC00-4716-AE92-F1A8F8CD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D2A89-5F38-448F-A49C-F0394876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517F-CB4E-4063-AAF6-C3A878FA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6FD6D-7D3B-4413-8C52-252702F0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C8FCD-F204-4044-8418-43F6B5EB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B044-05B4-488C-A2C2-5452B436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DCBC-5829-42FC-BA0E-7941274E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448A-DDC0-47E4-B762-FBB64E1D1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93D7D-64FB-4A95-B28F-9D80A9B8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23A06-E512-4706-A8FE-AF74AD56C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4C3B-7EC3-4C73-88C1-3C76660A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A3BA7-A892-4EFF-9A7D-925D7BBA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F6C22-5443-46A1-A4CB-F1EB52DF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28C-D441-4326-8ED9-DC8F1B5A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0D2C7-7110-43BB-829A-B129F0B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A15A5-F832-4911-8995-8A0CEDD6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8D2D-7644-4C5B-A587-3BC2A711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37016-3662-404C-8771-CDA87EAA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CA48B-F93A-416A-9389-FDC5ED5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998D-CD1C-4826-B588-75CA2552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55FF-DD9E-4F71-A7D5-5F646B9D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7F56-0475-45AA-B8FC-4762394D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381A-C67D-495B-BC0B-CC55CB17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E912-42BF-4307-91F9-34E752BC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A00C-163E-4EDD-943B-189988E2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11156-5217-414F-BCF2-653B44A2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3A0E-32C1-4BE3-9528-ECF9186C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10A89-7004-44D7-8141-31A481E12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B5AD-06DA-4894-A0E4-CA92356A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47802-C046-4CF9-B278-F3B91782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ADE28-3D9A-488C-9B54-71AEEFBA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01097-137D-4E1D-B8DC-57EA248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B45A9-003E-47D7-AE58-DF17CD58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51F96-393A-4E0A-95F3-7645316B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BA41-A395-4CE1-9406-F22272DCE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D001-0D34-459C-90DE-8EDDBC0C653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74E9-FE10-4E1D-9667-2F98ACF8C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A0CFC-1ECD-49AC-BAA5-B4209B01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466C-DFAA-4129-8F87-F26BB82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CE310-5C8E-45EB-84B3-D2F043CA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43"/>
            <a:ext cx="12192000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2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7AAD8-EF55-48E4-8C29-FF606B07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82"/>
            <a:ext cx="12192000" cy="62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A983A0-694F-4FA8-98B7-0DE55BD2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95"/>
            <a:ext cx="12192000" cy="62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9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21895-D170-4164-B632-6800CCB2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38"/>
            <a:ext cx="12192000" cy="63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7F87C-F813-431B-8E2E-3227AC85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088"/>
            <a:ext cx="12192000" cy="626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0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1B75D-EF44-4211-AD5F-606B8CA6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86"/>
            <a:ext cx="12192000" cy="61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D7F98-3E31-4978-A6B5-22543BA3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744"/>
            <a:ext cx="12192000" cy="61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01298-73C6-4B1D-A411-CC64430D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27"/>
            <a:ext cx="12192000" cy="62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E8FAC-1DD6-4103-AA70-251F62ED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43"/>
            <a:ext cx="12192000" cy="61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2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176C4-DB19-4720-BCAD-9E96F814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32"/>
            <a:ext cx="12192000" cy="62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1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4C95F-9D59-4BD9-9EF0-308EB7FA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907"/>
            <a:ext cx="12192000" cy="62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8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CE2BD-9806-49B0-B29A-6ED2909F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596"/>
            <a:ext cx="12192000" cy="59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85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7AA7E-1A92-4AB5-8415-A0819966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14"/>
            <a:ext cx="12192000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C95FA-91CB-4B3D-915C-A118AC68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607"/>
            <a:ext cx="12192000" cy="61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6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1256C-7B16-4B70-88B5-DEF5CF09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28"/>
            <a:ext cx="12192000" cy="62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9233A-5D29-418D-82D0-E8AF6598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806"/>
            <a:ext cx="12192000" cy="61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1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11815-F7FF-4E96-A5DB-D64C2E70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335"/>
            <a:ext cx="12192000" cy="61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B6D88-C9B7-4F27-929E-ED38B0D8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1" y="0"/>
            <a:ext cx="11286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0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C66BB-E480-4BAE-914B-7D2B0F13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12192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CF3EF-A456-4313-94A1-6AAE7132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189"/>
            <a:ext cx="12192000" cy="62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C7C39-B5F3-42A6-8813-09C56BE1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9" y="0"/>
            <a:ext cx="1195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3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2BC80-5F46-483A-8239-F6A96608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277"/>
            <a:ext cx="12192000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67DB6-239F-4B3B-A96F-F1E0115E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05"/>
            <a:ext cx="12192000" cy="61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 Castro, Leyla Jael</dc:creator>
  <cp:lastModifiedBy>Garcia Castro, Leyla Jael</cp:lastModifiedBy>
  <cp:revision>2</cp:revision>
  <dcterms:created xsi:type="dcterms:W3CDTF">2021-03-09T13:57:04Z</dcterms:created>
  <dcterms:modified xsi:type="dcterms:W3CDTF">2021-03-09T14:09:46Z</dcterms:modified>
</cp:coreProperties>
</file>