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6433" autoAdjust="0"/>
  </p:normalViewPr>
  <p:slideViewPr>
    <p:cSldViewPr snapToGrid="0" showGuides="1">
      <p:cViewPr varScale="1">
        <p:scale>
          <a:sx n="116" d="100"/>
          <a:sy n="116" d="100"/>
        </p:scale>
        <p:origin x="1386" y="108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FEDD-D428-4235-9E4A-6F832470F2D4}" type="datetimeFigureOut">
              <a:rPr lang="ru-RU" smtClean="0"/>
              <a:t>11.07.2015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A405-9D53-4378-B4F8-0A3BE6966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09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FEDD-D428-4235-9E4A-6F832470F2D4}" type="datetimeFigureOut">
              <a:rPr lang="ru-RU" smtClean="0"/>
              <a:t>11.07.2015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A405-9D53-4378-B4F8-0A3BE6966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0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FEDD-D428-4235-9E4A-6F832470F2D4}" type="datetimeFigureOut">
              <a:rPr lang="ru-RU" smtClean="0"/>
              <a:t>11.07.2015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A405-9D53-4378-B4F8-0A3BE6966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20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FEDD-D428-4235-9E4A-6F832470F2D4}" type="datetimeFigureOut">
              <a:rPr lang="ru-RU" smtClean="0"/>
              <a:t>11.07.2015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A405-9D53-4378-B4F8-0A3BE6966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4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FEDD-D428-4235-9E4A-6F832470F2D4}" type="datetimeFigureOut">
              <a:rPr lang="ru-RU" smtClean="0"/>
              <a:t>11.07.2015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A405-9D53-4378-B4F8-0A3BE6966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70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FEDD-D428-4235-9E4A-6F832470F2D4}" type="datetimeFigureOut">
              <a:rPr lang="ru-RU" smtClean="0"/>
              <a:t>11.07.2015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A405-9D53-4378-B4F8-0A3BE6966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45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FEDD-D428-4235-9E4A-6F832470F2D4}" type="datetimeFigureOut">
              <a:rPr lang="ru-RU" smtClean="0"/>
              <a:t>11.07.2015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A405-9D53-4378-B4F8-0A3BE6966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12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FEDD-D428-4235-9E4A-6F832470F2D4}" type="datetimeFigureOut">
              <a:rPr lang="ru-RU" smtClean="0"/>
              <a:t>11.07.2015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A405-9D53-4378-B4F8-0A3BE6966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51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FEDD-D428-4235-9E4A-6F832470F2D4}" type="datetimeFigureOut">
              <a:rPr lang="ru-RU" smtClean="0"/>
              <a:t>11.07.2015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A405-9D53-4378-B4F8-0A3BE6966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FEDD-D428-4235-9E4A-6F832470F2D4}" type="datetimeFigureOut">
              <a:rPr lang="ru-RU" smtClean="0"/>
              <a:t>11.07.2015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A405-9D53-4378-B4F8-0A3BE6966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58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FEDD-D428-4235-9E4A-6F832470F2D4}" type="datetimeFigureOut">
              <a:rPr lang="ru-RU" smtClean="0"/>
              <a:t>11.07.2015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A405-9D53-4378-B4F8-0A3BE6966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52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tx1">
              <a:lumMod val="85000"/>
              <a:lumOff val="15000"/>
            </a:schemeClr>
          </a:fgClr>
          <a:bgClr>
            <a:schemeClr val="bg2">
              <a:lumMod val="1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FEDD-D428-4235-9E4A-6F832470F2D4}" type="datetimeFigureOut">
              <a:rPr lang="ru-RU" smtClean="0"/>
              <a:t>11.07.2015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BA405-9D53-4378-B4F8-0A3BE6966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82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2461464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spc="6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NEAR</a:t>
            </a:r>
            <a:endParaRPr lang="ru-RU" sz="11500" spc="6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5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Служба знакомств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Ранжирование людей, находящихся рядом по интересам</a:t>
            </a:r>
          </a:p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Использование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BLE</a:t>
            </a:r>
          </a:p>
          <a:p>
            <a:endParaRPr lang="ru-RU" dirty="0" smtClean="0"/>
          </a:p>
          <a:p>
            <a:endParaRPr lang="ru-RU" dirty="0" smtClean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1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Предлагаемое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Профили</a:t>
            </a:r>
          </a:p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Совпадение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интересов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 –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ранжирование</a:t>
            </a:r>
            <a:endParaRPr lang="ru-RU" dirty="0" smtClean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Поиск людей рядом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38" y="2773635"/>
            <a:ext cx="2188691" cy="38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Чего не хватает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Использование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BLE (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используется просто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Bluetooth)</a:t>
            </a:r>
          </a:p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Доработка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интерфейса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и связь с логикой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endParaRPr lang="ru-RU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40</Words>
  <Application>Microsoft Office PowerPoint</Application>
  <PresentationFormat>Экран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Тема Office</vt:lpstr>
      <vt:lpstr>Презентация PowerPoint</vt:lpstr>
      <vt:lpstr>Постановка задачи</vt:lpstr>
      <vt:lpstr>Предлагаемое решение</vt:lpstr>
      <vt:lpstr>Чего не хватает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Dudkin</dc:creator>
  <cp:lastModifiedBy>nikitam851@gmail.com</cp:lastModifiedBy>
  <cp:revision>12</cp:revision>
  <dcterms:created xsi:type="dcterms:W3CDTF">2015-07-10T12:57:51Z</dcterms:created>
  <dcterms:modified xsi:type="dcterms:W3CDTF">2015-07-11T06:09:02Z</dcterms:modified>
</cp:coreProperties>
</file>