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64" r:id="rId3"/>
    <p:sldId id="260" r:id="rId4"/>
    <p:sldId id="256" r:id="rId5"/>
    <p:sldId id="259" r:id="rId6"/>
    <p:sldId id="257" r:id="rId7"/>
    <p:sldId id="261" r:id="rId8"/>
    <p:sldId id="262" r:id="rId9"/>
    <p:sldId id="263" r:id="rId10"/>
    <p:sldId id="265" r:id="rId11"/>
    <p:sldId id="266" r:id="rId12"/>
  </p:sldIdLst>
  <p:sldSz cx="5143500" cy="91440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3" userDrawn="1">
          <p15:clr>
            <a:srgbClr val="A4A3A4"/>
          </p15:clr>
        </p15:guide>
        <p15:guide id="2" pos="162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B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1" autoAdjust="0"/>
    <p:restoredTop sz="94434" autoAdjust="0"/>
  </p:normalViewPr>
  <p:slideViewPr>
    <p:cSldViewPr snapToGrid="0">
      <p:cViewPr varScale="1">
        <p:scale>
          <a:sx n="83" d="100"/>
          <a:sy n="83" d="100"/>
        </p:scale>
        <p:origin x="3600" y="60"/>
      </p:cViewPr>
      <p:guideLst>
        <p:guide orient="horz" pos="2903"/>
        <p:guide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64"/>
    </p:cViewPr>
  </p:sorterViewPr>
  <p:notesViewPr>
    <p:cSldViewPr snapToGrid="0" showGuides="1">
      <p:cViewPr varScale="1">
        <p:scale>
          <a:sx n="57" d="100"/>
          <a:sy n="57" d="100"/>
        </p:scale>
        <p:origin x="283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7CDAB-72F2-4BAA-AFAB-700D7AAD81D0}" type="datetimeFigureOut">
              <a:rPr lang="ru-RU" smtClean="0"/>
              <a:t>09.07.2015</a:t>
            </a:fld>
            <a:endParaRPr lang="ru-RU" dirty="0"/>
          </a:p>
        </p:txBody>
      </p:sp>
      <p:sp>
        <p:nvSpPr>
          <p:cNvPr id="4" name="Образ слайда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38518-8CBD-456D-9300-4B216B787958}" type="slidenum">
              <a:rPr lang="ru-RU" smtClean="0"/>
              <a:t>‹#›</a:t>
            </a:fld>
            <a:endParaRPr lang="ru-RU" dirty="0"/>
          </a:p>
        </p:txBody>
      </p:sp>
    </p:spTree>
    <p:extLst>
      <p:ext uri="{BB962C8B-B14F-4D97-AF65-F5344CB8AC3E}">
        <p14:creationId xmlns:p14="http://schemas.microsoft.com/office/powerpoint/2010/main" val="392300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A38518-8CBD-456D-9300-4B216B787958}" type="slidenum">
              <a:rPr lang="ru-RU" smtClean="0"/>
              <a:t>4</a:t>
            </a:fld>
            <a:endParaRPr lang="ru-RU" dirty="0"/>
          </a:p>
        </p:txBody>
      </p:sp>
    </p:spTree>
    <p:extLst>
      <p:ext uri="{BB962C8B-B14F-4D97-AF65-F5344CB8AC3E}">
        <p14:creationId xmlns:p14="http://schemas.microsoft.com/office/powerpoint/2010/main" val="181501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A38518-8CBD-456D-9300-4B216B787958}" type="slidenum">
              <a:rPr lang="ru-RU" smtClean="0"/>
              <a:t>7</a:t>
            </a:fld>
            <a:endParaRPr lang="ru-RU" dirty="0"/>
          </a:p>
        </p:txBody>
      </p:sp>
    </p:spTree>
    <p:extLst>
      <p:ext uri="{BB962C8B-B14F-4D97-AF65-F5344CB8AC3E}">
        <p14:creationId xmlns:p14="http://schemas.microsoft.com/office/powerpoint/2010/main" val="107895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A38518-8CBD-456D-9300-4B216B787958}" type="slidenum">
              <a:rPr lang="ru-RU" smtClean="0"/>
              <a:t>8</a:t>
            </a:fld>
            <a:endParaRPr lang="ru-RU" dirty="0"/>
          </a:p>
        </p:txBody>
      </p:sp>
    </p:spTree>
    <p:extLst>
      <p:ext uri="{BB962C8B-B14F-4D97-AF65-F5344CB8AC3E}">
        <p14:creationId xmlns:p14="http://schemas.microsoft.com/office/powerpoint/2010/main" val="222645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A38518-8CBD-456D-9300-4B216B787958}" type="slidenum">
              <a:rPr lang="ru-RU" smtClean="0"/>
              <a:t>9</a:t>
            </a:fld>
            <a:endParaRPr lang="ru-RU" dirty="0"/>
          </a:p>
        </p:txBody>
      </p:sp>
    </p:spTree>
    <p:extLst>
      <p:ext uri="{BB962C8B-B14F-4D97-AF65-F5344CB8AC3E}">
        <p14:creationId xmlns:p14="http://schemas.microsoft.com/office/powerpoint/2010/main" val="316124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A38518-8CBD-456D-9300-4B216B787958}" type="slidenum">
              <a:rPr lang="ru-RU" smtClean="0"/>
              <a:t>10</a:t>
            </a:fld>
            <a:endParaRPr lang="ru-RU" dirty="0"/>
          </a:p>
        </p:txBody>
      </p:sp>
    </p:spTree>
    <p:extLst>
      <p:ext uri="{BB962C8B-B14F-4D97-AF65-F5344CB8AC3E}">
        <p14:creationId xmlns:p14="http://schemas.microsoft.com/office/powerpoint/2010/main" val="67833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A38518-8CBD-456D-9300-4B216B787958}" type="slidenum">
              <a:rPr lang="ru-RU" smtClean="0"/>
              <a:t>11</a:t>
            </a:fld>
            <a:endParaRPr lang="ru-RU" dirty="0"/>
          </a:p>
        </p:txBody>
      </p:sp>
    </p:spTree>
    <p:extLst>
      <p:ext uri="{BB962C8B-B14F-4D97-AF65-F5344CB8AC3E}">
        <p14:creationId xmlns:p14="http://schemas.microsoft.com/office/powerpoint/2010/main" val="274851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385763" y="1496484"/>
            <a:ext cx="4371975" cy="3183467"/>
          </a:xfrm>
        </p:spPr>
        <p:txBody>
          <a:bodyPr anchor="b"/>
          <a:lstStyle>
            <a:lvl1pPr algn="ctr">
              <a:defRPr sz="3375"/>
            </a:lvl1pPr>
          </a:lstStyle>
          <a:p>
            <a:r>
              <a:rPr lang="ru-RU" smtClean="0"/>
              <a:t>Образец заголовка</a:t>
            </a:r>
            <a:endParaRPr lang="en-US" dirty="0"/>
          </a:p>
        </p:txBody>
      </p:sp>
      <p:sp>
        <p:nvSpPr>
          <p:cNvPr id="3" name="Subtitle 2"/>
          <p:cNvSpPr>
            <a:spLocks noGrp="1"/>
          </p:cNvSpPr>
          <p:nvPr>
            <p:ph type="subTitle" idx="1"/>
          </p:nvPr>
        </p:nvSpPr>
        <p:spPr>
          <a:xfrm>
            <a:off x="642938" y="4802717"/>
            <a:ext cx="3857625"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93531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30420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80818" y="486834"/>
            <a:ext cx="1109067" cy="7749117"/>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3616" y="486834"/>
            <a:ext cx="3262908" cy="77491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67306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193298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50937" y="2279653"/>
            <a:ext cx="4436269" cy="3803649"/>
          </a:xfrm>
        </p:spPr>
        <p:txBody>
          <a:bodyPr anchor="b"/>
          <a:lstStyle>
            <a:lvl1pPr>
              <a:defRPr sz="3375"/>
            </a:lvl1pPr>
          </a:lstStyle>
          <a:p>
            <a:r>
              <a:rPr lang="ru-RU" smtClean="0"/>
              <a:t>Образец заголовка</a:t>
            </a:r>
            <a:endParaRPr lang="en-US" dirty="0"/>
          </a:p>
        </p:txBody>
      </p:sp>
      <p:sp>
        <p:nvSpPr>
          <p:cNvPr id="3" name="Text Placeholder 2"/>
          <p:cNvSpPr>
            <a:spLocks noGrp="1"/>
          </p:cNvSpPr>
          <p:nvPr>
            <p:ph type="body" idx="1"/>
          </p:nvPr>
        </p:nvSpPr>
        <p:spPr>
          <a:xfrm>
            <a:off x="350937" y="6119286"/>
            <a:ext cx="4436269" cy="2000249"/>
          </a:xfrm>
        </p:spPr>
        <p:txBody>
          <a:bodyPr/>
          <a:lstStyle>
            <a:lvl1pPr marL="0" indent="0">
              <a:buNone/>
              <a:defRPr sz="135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311027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3615" y="2434167"/>
            <a:ext cx="2185988" cy="580178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603897" y="2434167"/>
            <a:ext cx="2185988" cy="580178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214314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4285" y="486836"/>
            <a:ext cx="4436269" cy="176741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4286" y="2241551"/>
            <a:ext cx="2175941"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ru-RU" smtClean="0"/>
              <a:t>Образец текста</a:t>
            </a:r>
          </a:p>
        </p:txBody>
      </p:sp>
      <p:sp>
        <p:nvSpPr>
          <p:cNvPr id="4" name="Content Placeholder 3"/>
          <p:cNvSpPr>
            <a:spLocks noGrp="1"/>
          </p:cNvSpPr>
          <p:nvPr>
            <p:ph sz="half" idx="2"/>
          </p:nvPr>
        </p:nvSpPr>
        <p:spPr>
          <a:xfrm>
            <a:off x="354286" y="3340100"/>
            <a:ext cx="2175941" cy="491278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603897" y="2241551"/>
            <a:ext cx="2186657"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ru-RU" smtClean="0"/>
              <a:t>Образец текста</a:t>
            </a:r>
          </a:p>
        </p:txBody>
      </p:sp>
      <p:sp>
        <p:nvSpPr>
          <p:cNvPr id="6" name="Content Placeholder 5"/>
          <p:cNvSpPr>
            <a:spLocks noGrp="1"/>
          </p:cNvSpPr>
          <p:nvPr>
            <p:ph sz="quarter" idx="4"/>
          </p:nvPr>
        </p:nvSpPr>
        <p:spPr>
          <a:xfrm>
            <a:off x="2603897" y="3340100"/>
            <a:ext cx="2186657" cy="491278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245700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307639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28491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4285" y="609600"/>
            <a:ext cx="1658913" cy="2133600"/>
          </a:xfrm>
        </p:spPr>
        <p:txBody>
          <a:bodyPr anchor="b"/>
          <a:lstStyle>
            <a:lvl1pPr>
              <a:defRPr sz="1800"/>
            </a:lvl1pPr>
          </a:lstStyle>
          <a:p>
            <a:r>
              <a:rPr lang="ru-RU" smtClean="0"/>
              <a:t>Образец заголовка</a:t>
            </a:r>
            <a:endParaRPr lang="en-US" dirty="0"/>
          </a:p>
        </p:txBody>
      </p:sp>
      <p:sp>
        <p:nvSpPr>
          <p:cNvPr id="3" name="Content Placeholder 2"/>
          <p:cNvSpPr>
            <a:spLocks noGrp="1"/>
          </p:cNvSpPr>
          <p:nvPr>
            <p:ph idx="1"/>
          </p:nvPr>
        </p:nvSpPr>
        <p:spPr>
          <a:xfrm>
            <a:off x="2186657" y="1316569"/>
            <a:ext cx="2603897"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4285" y="2743200"/>
            <a:ext cx="165891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ru-RU" smtClean="0"/>
              <a:t>Образец текста</a:t>
            </a:r>
          </a:p>
        </p:txBody>
      </p:sp>
      <p:sp>
        <p:nvSpPr>
          <p:cNvPr id="5" name="Date Placeholder 4"/>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314827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4285" y="609600"/>
            <a:ext cx="1658913" cy="2133600"/>
          </a:xfrm>
        </p:spPr>
        <p:txBody>
          <a:bodyPr anchor="b"/>
          <a:lstStyle>
            <a:lvl1pPr>
              <a:defRPr sz="18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86657" y="1316569"/>
            <a:ext cx="2603897" cy="6498167"/>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354285" y="2743200"/>
            <a:ext cx="165891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ru-RU" smtClean="0"/>
              <a:t>Образец текста</a:t>
            </a:r>
          </a:p>
        </p:txBody>
      </p:sp>
      <p:sp>
        <p:nvSpPr>
          <p:cNvPr id="5" name="Date Placeholder 4"/>
          <p:cNvSpPr>
            <a:spLocks noGrp="1"/>
          </p:cNvSpPr>
          <p:nvPr>
            <p:ph type="dt" sz="half" idx="10"/>
          </p:nvPr>
        </p:nvSpPr>
        <p:spPr/>
        <p:txBody>
          <a:bodyPr/>
          <a:lstStyle/>
          <a:p>
            <a:fld id="{3244FB69-8D2D-4D90-B207-D7B6F5657772}" type="datetimeFigureOut">
              <a:rPr lang="ru-RU" smtClean="0"/>
              <a:t>09.07.2015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6FD5E39C-6D47-43FC-92A4-DB768F7A4FD8}" type="slidenum">
              <a:rPr lang="ru-RU" smtClean="0"/>
              <a:t>‹#›</a:t>
            </a:fld>
            <a:endParaRPr lang="ru-RU" dirty="0"/>
          </a:p>
        </p:txBody>
      </p:sp>
    </p:spTree>
    <p:extLst>
      <p:ext uri="{BB962C8B-B14F-4D97-AF65-F5344CB8AC3E}">
        <p14:creationId xmlns:p14="http://schemas.microsoft.com/office/powerpoint/2010/main" val="371491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3616" y="486836"/>
            <a:ext cx="4436269" cy="176741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3616" y="2434167"/>
            <a:ext cx="4436269" cy="580178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3615" y="8475136"/>
            <a:ext cx="1157288"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3244FB69-8D2D-4D90-B207-D7B6F5657772}" type="datetimeFigureOut">
              <a:rPr lang="ru-RU" smtClean="0"/>
              <a:t>09.07.2015</a:t>
            </a:fld>
            <a:endParaRPr lang="ru-RU" dirty="0"/>
          </a:p>
        </p:txBody>
      </p:sp>
      <p:sp>
        <p:nvSpPr>
          <p:cNvPr id="5" name="Footer Placeholder 4"/>
          <p:cNvSpPr>
            <a:spLocks noGrp="1"/>
          </p:cNvSpPr>
          <p:nvPr>
            <p:ph type="ftr" sz="quarter" idx="3"/>
          </p:nvPr>
        </p:nvSpPr>
        <p:spPr>
          <a:xfrm>
            <a:off x="1703785" y="8475136"/>
            <a:ext cx="1735931"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3632597" y="8475136"/>
            <a:ext cx="1157288"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6FD5E39C-6D47-43FC-92A4-DB768F7A4FD8}" type="slidenum">
              <a:rPr lang="ru-RU" smtClean="0"/>
              <a:t>‹#›</a:t>
            </a:fld>
            <a:endParaRPr lang="ru-RU" dirty="0"/>
          </a:p>
        </p:txBody>
      </p:sp>
    </p:spTree>
    <p:extLst>
      <p:ext uri="{BB962C8B-B14F-4D97-AF65-F5344CB8AC3E}">
        <p14:creationId xmlns:p14="http://schemas.microsoft.com/office/powerpoint/2010/main" val="1649104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DnDiag">
          <a:fgClr>
            <a:schemeClr val="bg1">
              <a:lumMod val="95000"/>
            </a:schemeClr>
          </a:fgClr>
          <a:bgClr>
            <a:schemeClr val="bg2"/>
          </a:bgClr>
        </a:pattFill>
        <a:effectLst/>
      </p:bgPr>
    </p:bg>
    <p:spTree>
      <p:nvGrpSpPr>
        <p:cNvPr id="1" name=""/>
        <p:cNvGrpSpPr/>
        <p:nvPr/>
      </p:nvGrpSpPr>
      <p:grpSpPr>
        <a:xfrm>
          <a:off x="0" y="0"/>
          <a:ext cx="0" cy="0"/>
          <a:chOff x="0" y="0"/>
          <a:chExt cx="0" cy="0"/>
        </a:xfrm>
      </p:grpSpPr>
      <p:sp>
        <p:nvSpPr>
          <p:cNvPr id="4" name="Скругленный прямоугольник 3"/>
          <p:cNvSpPr/>
          <p:nvPr/>
        </p:nvSpPr>
        <p:spPr>
          <a:xfrm>
            <a:off x="1166503" y="3117850"/>
            <a:ext cx="2730314" cy="2730312"/>
          </a:xfrm>
          <a:prstGeom prst="roundRect">
            <a:avLst>
              <a:gd name="adj" fmla="val 11826"/>
            </a:avLst>
          </a:prstGeom>
          <a:pattFill prst="wdDnDiag">
            <a:fgClr>
              <a:schemeClr val="bg1"/>
            </a:fgClr>
            <a:bgClr>
              <a:schemeClr val="bg2">
                <a:lumMod val="90000"/>
              </a:schemeClr>
            </a:bgClr>
          </a:patt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961" y="3340398"/>
            <a:ext cx="2288944" cy="2285216"/>
          </a:xfrm>
          <a:prstGeom prst="rect">
            <a:avLst/>
          </a:prstGeom>
        </p:spPr>
      </p:pic>
      <p:sp>
        <p:nvSpPr>
          <p:cNvPr id="8" name="Скругленный прямоугольник 7"/>
          <p:cNvSpPr/>
          <p:nvPr/>
        </p:nvSpPr>
        <p:spPr>
          <a:xfrm>
            <a:off x="1166503" y="3111609"/>
            <a:ext cx="2730314" cy="2730312"/>
          </a:xfrm>
          <a:prstGeom prst="roundRect">
            <a:avLst>
              <a:gd name="adj" fmla="val 11826"/>
            </a:avLst>
          </a:prstGeom>
          <a:solidFill>
            <a:schemeClr val="tx2">
              <a:lumMod val="75000"/>
              <a:alpha val="20000"/>
            </a:schemeClr>
          </a:soli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5" name="Полилиния 44"/>
          <p:cNvSpPr/>
          <p:nvPr/>
        </p:nvSpPr>
        <p:spPr>
          <a:xfrm rot="10800000">
            <a:off x="1681993" y="7566540"/>
            <a:ext cx="2452687" cy="1641070"/>
          </a:xfrm>
          <a:custGeom>
            <a:avLst/>
            <a:gdLst>
              <a:gd name="connsiteX0" fmla="*/ 1100137 w 2433637"/>
              <a:gd name="connsiteY0" fmla="*/ 0 h 1614488"/>
              <a:gd name="connsiteX1" fmla="*/ 0 w 2433637"/>
              <a:gd name="connsiteY1" fmla="*/ 1081088 h 1614488"/>
              <a:gd name="connsiteX2" fmla="*/ 423862 w 2433637"/>
              <a:gd name="connsiteY2" fmla="*/ 1614488 h 1614488"/>
              <a:gd name="connsiteX3" fmla="*/ 2433637 w 2433637"/>
              <a:gd name="connsiteY3" fmla="*/ 823913 h 1614488"/>
              <a:gd name="connsiteX4" fmla="*/ 1747837 w 2433637"/>
              <a:gd name="connsiteY4" fmla="*/ 19050 h 1614488"/>
              <a:gd name="connsiteX5" fmla="*/ 1100137 w 2433637"/>
              <a:gd name="connsiteY5" fmla="*/ 0 h 1614488"/>
              <a:gd name="connsiteX0" fmla="*/ 1100137 w 2359209"/>
              <a:gd name="connsiteY0" fmla="*/ 0 h 1614488"/>
              <a:gd name="connsiteX1" fmla="*/ 0 w 2359209"/>
              <a:gd name="connsiteY1" fmla="*/ 1081088 h 1614488"/>
              <a:gd name="connsiteX2" fmla="*/ 423862 w 2359209"/>
              <a:gd name="connsiteY2" fmla="*/ 1614488 h 1614488"/>
              <a:gd name="connsiteX3" fmla="*/ 2359209 w 2359209"/>
              <a:gd name="connsiteY3" fmla="*/ 733536 h 1614488"/>
              <a:gd name="connsiteX4" fmla="*/ 1747837 w 2359209"/>
              <a:gd name="connsiteY4" fmla="*/ 19050 h 1614488"/>
              <a:gd name="connsiteX5" fmla="*/ 1100137 w 2359209"/>
              <a:gd name="connsiteY5" fmla="*/ 0 h 1614488"/>
              <a:gd name="connsiteX0" fmla="*/ 1100137 w 2359209"/>
              <a:gd name="connsiteY0" fmla="*/ 0 h 1481582"/>
              <a:gd name="connsiteX1" fmla="*/ 0 w 2359209"/>
              <a:gd name="connsiteY1" fmla="*/ 1081088 h 1481582"/>
              <a:gd name="connsiteX2" fmla="*/ 317537 w 2359209"/>
              <a:gd name="connsiteY2" fmla="*/ 1481582 h 1481582"/>
              <a:gd name="connsiteX3" fmla="*/ 2359209 w 2359209"/>
              <a:gd name="connsiteY3" fmla="*/ 733536 h 1481582"/>
              <a:gd name="connsiteX4" fmla="*/ 1747837 w 2359209"/>
              <a:gd name="connsiteY4" fmla="*/ 19050 h 1481582"/>
              <a:gd name="connsiteX5" fmla="*/ 1100137 w 2359209"/>
              <a:gd name="connsiteY5" fmla="*/ 0 h 1481582"/>
              <a:gd name="connsiteX0" fmla="*/ 706732 w 2359209"/>
              <a:gd name="connsiteY0" fmla="*/ 0 h 1481582"/>
              <a:gd name="connsiteX1" fmla="*/ 0 w 2359209"/>
              <a:gd name="connsiteY1" fmla="*/ 1081088 h 1481582"/>
              <a:gd name="connsiteX2" fmla="*/ 317537 w 2359209"/>
              <a:gd name="connsiteY2" fmla="*/ 1481582 h 1481582"/>
              <a:gd name="connsiteX3" fmla="*/ 2359209 w 2359209"/>
              <a:gd name="connsiteY3" fmla="*/ 733536 h 1481582"/>
              <a:gd name="connsiteX4" fmla="*/ 1747837 w 2359209"/>
              <a:gd name="connsiteY4" fmla="*/ 19050 h 1481582"/>
              <a:gd name="connsiteX5" fmla="*/ 706732 w 2359209"/>
              <a:gd name="connsiteY5" fmla="*/ 0 h 1481582"/>
              <a:gd name="connsiteX0" fmla="*/ 706732 w 2220986"/>
              <a:gd name="connsiteY0" fmla="*/ 0 h 1481582"/>
              <a:gd name="connsiteX1" fmla="*/ 0 w 2220986"/>
              <a:gd name="connsiteY1" fmla="*/ 1081088 h 1481582"/>
              <a:gd name="connsiteX2" fmla="*/ 317537 w 2220986"/>
              <a:gd name="connsiteY2" fmla="*/ 1481582 h 1481582"/>
              <a:gd name="connsiteX3" fmla="*/ 2220986 w 2220986"/>
              <a:gd name="connsiteY3" fmla="*/ 579364 h 1481582"/>
              <a:gd name="connsiteX4" fmla="*/ 1747837 w 2220986"/>
              <a:gd name="connsiteY4" fmla="*/ 19050 h 1481582"/>
              <a:gd name="connsiteX5" fmla="*/ 706732 w 2220986"/>
              <a:gd name="connsiteY5" fmla="*/ 0 h 1481582"/>
              <a:gd name="connsiteX0" fmla="*/ 706732 w 2220986"/>
              <a:gd name="connsiteY0" fmla="*/ 0 h 1481582"/>
              <a:gd name="connsiteX1" fmla="*/ 0 w 2220986"/>
              <a:gd name="connsiteY1" fmla="*/ 1081088 h 1481582"/>
              <a:gd name="connsiteX2" fmla="*/ 317537 w 2220986"/>
              <a:gd name="connsiteY2" fmla="*/ 1481582 h 1481582"/>
              <a:gd name="connsiteX3" fmla="*/ 2220986 w 2220986"/>
              <a:gd name="connsiteY3" fmla="*/ 579364 h 1481582"/>
              <a:gd name="connsiteX4" fmla="*/ 1870111 w 2220986"/>
              <a:gd name="connsiteY4" fmla="*/ 3101 h 1481582"/>
              <a:gd name="connsiteX5" fmla="*/ 706732 w 2220986"/>
              <a:gd name="connsiteY5" fmla="*/ 0 h 1481582"/>
              <a:gd name="connsiteX0" fmla="*/ 706732 w 2290098"/>
              <a:gd name="connsiteY0" fmla="*/ 0 h 1481582"/>
              <a:gd name="connsiteX1" fmla="*/ 0 w 2290098"/>
              <a:gd name="connsiteY1" fmla="*/ 1081088 h 1481582"/>
              <a:gd name="connsiteX2" fmla="*/ 317537 w 2290098"/>
              <a:gd name="connsiteY2" fmla="*/ 1481582 h 1481582"/>
              <a:gd name="connsiteX3" fmla="*/ 2290098 w 2290098"/>
              <a:gd name="connsiteY3" fmla="*/ 542150 h 1481582"/>
              <a:gd name="connsiteX4" fmla="*/ 1870111 w 2290098"/>
              <a:gd name="connsiteY4" fmla="*/ 3101 h 1481582"/>
              <a:gd name="connsiteX5" fmla="*/ 706732 w 2290098"/>
              <a:gd name="connsiteY5" fmla="*/ 0 h 1481582"/>
              <a:gd name="connsiteX0" fmla="*/ 850271 w 2433637"/>
              <a:gd name="connsiteY0" fmla="*/ 0 h 1481582"/>
              <a:gd name="connsiteX1" fmla="*/ 0 w 2433637"/>
              <a:gd name="connsiteY1" fmla="*/ 1299055 h 1481582"/>
              <a:gd name="connsiteX2" fmla="*/ 461076 w 2433637"/>
              <a:gd name="connsiteY2" fmla="*/ 1481582 h 1481582"/>
              <a:gd name="connsiteX3" fmla="*/ 2433637 w 2433637"/>
              <a:gd name="connsiteY3" fmla="*/ 542150 h 1481582"/>
              <a:gd name="connsiteX4" fmla="*/ 2013650 w 2433637"/>
              <a:gd name="connsiteY4" fmla="*/ 3101 h 1481582"/>
              <a:gd name="connsiteX5" fmla="*/ 850271 w 2433637"/>
              <a:gd name="connsiteY5" fmla="*/ 0 h 1481582"/>
              <a:gd name="connsiteX0" fmla="*/ 850271 w 2433637"/>
              <a:gd name="connsiteY0" fmla="*/ 0 h 1641070"/>
              <a:gd name="connsiteX1" fmla="*/ 0 w 2433637"/>
              <a:gd name="connsiteY1" fmla="*/ 1299055 h 1641070"/>
              <a:gd name="connsiteX2" fmla="*/ 179313 w 2433637"/>
              <a:gd name="connsiteY2" fmla="*/ 1641070 h 1641070"/>
              <a:gd name="connsiteX3" fmla="*/ 2433637 w 2433637"/>
              <a:gd name="connsiteY3" fmla="*/ 542150 h 1641070"/>
              <a:gd name="connsiteX4" fmla="*/ 2013650 w 2433637"/>
              <a:gd name="connsiteY4" fmla="*/ 3101 h 1641070"/>
              <a:gd name="connsiteX5" fmla="*/ 850271 w 2433637"/>
              <a:gd name="connsiteY5" fmla="*/ 0 h 1641070"/>
              <a:gd name="connsiteX0" fmla="*/ 847096 w 2430462"/>
              <a:gd name="connsiteY0" fmla="*/ 0 h 1641070"/>
              <a:gd name="connsiteX1" fmla="*/ 0 w 2430462"/>
              <a:gd name="connsiteY1" fmla="*/ 1292705 h 1641070"/>
              <a:gd name="connsiteX2" fmla="*/ 176138 w 2430462"/>
              <a:gd name="connsiteY2" fmla="*/ 1641070 h 1641070"/>
              <a:gd name="connsiteX3" fmla="*/ 2430462 w 2430462"/>
              <a:gd name="connsiteY3" fmla="*/ 542150 h 1641070"/>
              <a:gd name="connsiteX4" fmla="*/ 2010475 w 2430462"/>
              <a:gd name="connsiteY4" fmla="*/ 3101 h 1641070"/>
              <a:gd name="connsiteX5" fmla="*/ 847096 w 2430462"/>
              <a:gd name="connsiteY5" fmla="*/ 0 h 1641070"/>
              <a:gd name="connsiteX0" fmla="*/ 859796 w 2443162"/>
              <a:gd name="connsiteY0" fmla="*/ 0 h 1641070"/>
              <a:gd name="connsiteX1" fmla="*/ 0 w 2443162"/>
              <a:gd name="connsiteY1" fmla="*/ 1305405 h 1641070"/>
              <a:gd name="connsiteX2" fmla="*/ 188838 w 2443162"/>
              <a:gd name="connsiteY2" fmla="*/ 1641070 h 1641070"/>
              <a:gd name="connsiteX3" fmla="*/ 2443162 w 2443162"/>
              <a:gd name="connsiteY3" fmla="*/ 542150 h 1641070"/>
              <a:gd name="connsiteX4" fmla="*/ 2023175 w 2443162"/>
              <a:gd name="connsiteY4" fmla="*/ 3101 h 1641070"/>
              <a:gd name="connsiteX5" fmla="*/ 859796 w 2443162"/>
              <a:gd name="connsiteY5" fmla="*/ 0 h 1641070"/>
              <a:gd name="connsiteX0" fmla="*/ 869321 w 2452687"/>
              <a:gd name="connsiteY0" fmla="*/ 0 h 1641070"/>
              <a:gd name="connsiteX1" fmla="*/ 0 w 2452687"/>
              <a:gd name="connsiteY1" fmla="*/ 1314930 h 1641070"/>
              <a:gd name="connsiteX2" fmla="*/ 198363 w 2452687"/>
              <a:gd name="connsiteY2" fmla="*/ 1641070 h 1641070"/>
              <a:gd name="connsiteX3" fmla="*/ 2452687 w 2452687"/>
              <a:gd name="connsiteY3" fmla="*/ 542150 h 1641070"/>
              <a:gd name="connsiteX4" fmla="*/ 2032700 w 2452687"/>
              <a:gd name="connsiteY4" fmla="*/ 3101 h 1641070"/>
              <a:gd name="connsiteX5" fmla="*/ 869321 w 2452687"/>
              <a:gd name="connsiteY5" fmla="*/ 0 h 1641070"/>
              <a:gd name="connsiteX0" fmla="*/ 869321 w 2452687"/>
              <a:gd name="connsiteY0" fmla="*/ 0 h 1647420"/>
              <a:gd name="connsiteX1" fmla="*/ 0 w 2452687"/>
              <a:gd name="connsiteY1" fmla="*/ 1314930 h 1647420"/>
              <a:gd name="connsiteX2" fmla="*/ 176138 w 2452687"/>
              <a:gd name="connsiteY2" fmla="*/ 1647420 h 1647420"/>
              <a:gd name="connsiteX3" fmla="*/ 2452687 w 2452687"/>
              <a:gd name="connsiteY3" fmla="*/ 542150 h 1647420"/>
              <a:gd name="connsiteX4" fmla="*/ 2032700 w 2452687"/>
              <a:gd name="connsiteY4" fmla="*/ 3101 h 1647420"/>
              <a:gd name="connsiteX5" fmla="*/ 869321 w 2452687"/>
              <a:gd name="connsiteY5" fmla="*/ 0 h 1647420"/>
              <a:gd name="connsiteX0" fmla="*/ 869321 w 2452687"/>
              <a:gd name="connsiteY0" fmla="*/ 0 h 1641070"/>
              <a:gd name="connsiteX1" fmla="*/ 0 w 2452687"/>
              <a:gd name="connsiteY1" fmla="*/ 1314930 h 1641070"/>
              <a:gd name="connsiteX2" fmla="*/ 176138 w 2452687"/>
              <a:gd name="connsiteY2" fmla="*/ 1641070 h 1641070"/>
              <a:gd name="connsiteX3" fmla="*/ 2452687 w 2452687"/>
              <a:gd name="connsiteY3" fmla="*/ 542150 h 1641070"/>
              <a:gd name="connsiteX4" fmla="*/ 2032700 w 2452687"/>
              <a:gd name="connsiteY4" fmla="*/ 3101 h 1641070"/>
              <a:gd name="connsiteX5" fmla="*/ 869321 w 2452687"/>
              <a:gd name="connsiteY5" fmla="*/ 0 h 164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2687" h="1641070">
                <a:moveTo>
                  <a:pt x="869321" y="0"/>
                </a:moveTo>
                <a:lnTo>
                  <a:pt x="0" y="1314930"/>
                </a:lnTo>
                <a:lnTo>
                  <a:pt x="176138" y="1641070"/>
                </a:lnTo>
                <a:lnTo>
                  <a:pt x="2452687" y="542150"/>
                </a:lnTo>
                <a:lnTo>
                  <a:pt x="2032700" y="3101"/>
                </a:lnTo>
                <a:lnTo>
                  <a:pt x="869321" y="0"/>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6" name="Полилиния 45"/>
          <p:cNvSpPr/>
          <p:nvPr/>
        </p:nvSpPr>
        <p:spPr>
          <a:xfrm rot="10800000">
            <a:off x="719303" y="7440722"/>
            <a:ext cx="2494110" cy="1222500"/>
          </a:xfrm>
          <a:custGeom>
            <a:avLst/>
            <a:gdLst>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56095 h 951370"/>
              <a:gd name="connsiteX1" fmla="*/ 2462212 w 2462212"/>
              <a:gd name="connsiteY1" fmla="*/ 951370 h 951370"/>
              <a:gd name="connsiteX2" fmla="*/ 1641246 w 2462212"/>
              <a:gd name="connsiteY2" fmla="*/ 0 h 951370"/>
              <a:gd name="connsiteX3" fmla="*/ 0 w 2462212"/>
              <a:gd name="connsiteY3" fmla="*/ 656095 h 951370"/>
              <a:gd name="connsiteX0" fmla="*/ 0 w 2409049"/>
              <a:gd name="connsiteY0" fmla="*/ 475341 h 951370"/>
              <a:gd name="connsiteX1" fmla="*/ 2409049 w 2409049"/>
              <a:gd name="connsiteY1" fmla="*/ 951370 h 951370"/>
              <a:gd name="connsiteX2" fmla="*/ 1588083 w 2409049"/>
              <a:gd name="connsiteY2" fmla="*/ 0 h 951370"/>
              <a:gd name="connsiteX3" fmla="*/ 0 w 2409049"/>
              <a:gd name="connsiteY3" fmla="*/ 475341 h 951370"/>
              <a:gd name="connsiteX0" fmla="*/ 0 w 2409049"/>
              <a:gd name="connsiteY0" fmla="*/ 560401 h 1036430"/>
              <a:gd name="connsiteX1" fmla="*/ 2409049 w 2409049"/>
              <a:gd name="connsiteY1" fmla="*/ 1036430 h 1036430"/>
              <a:gd name="connsiteX2" fmla="*/ 1518972 w 2409049"/>
              <a:gd name="connsiteY2" fmla="*/ 0 h 1036430"/>
              <a:gd name="connsiteX3" fmla="*/ 0 w 2409049"/>
              <a:gd name="connsiteY3" fmla="*/ 560401 h 1036430"/>
              <a:gd name="connsiteX0" fmla="*/ 0 w 2409049"/>
              <a:gd name="connsiteY0" fmla="*/ 714573 h 1190602"/>
              <a:gd name="connsiteX1" fmla="*/ 2409049 w 2409049"/>
              <a:gd name="connsiteY1" fmla="*/ 1190602 h 1190602"/>
              <a:gd name="connsiteX2" fmla="*/ 1380748 w 2409049"/>
              <a:gd name="connsiteY2" fmla="*/ 0 h 1190602"/>
              <a:gd name="connsiteX3" fmla="*/ 0 w 2409049"/>
              <a:gd name="connsiteY3" fmla="*/ 714573 h 1190602"/>
              <a:gd name="connsiteX0" fmla="*/ 0 w 2504742"/>
              <a:gd name="connsiteY0" fmla="*/ 698624 h 1190602"/>
              <a:gd name="connsiteX1" fmla="*/ 2504742 w 2504742"/>
              <a:gd name="connsiteY1" fmla="*/ 1190602 h 1190602"/>
              <a:gd name="connsiteX2" fmla="*/ 1476441 w 2504742"/>
              <a:gd name="connsiteY2" fmla="*/ 0 h 1190602"/>
              <a:gd name="connsiteX3" fmla="*/ 0 w 2504742"/>
              <a:gd name="connsiteY3" fmla="*/ 698624 h 1190602"/>
              <a:gd name="connsiteX0" fmla="*/ 0 w 2504742"/>
              <a:gd name="connsiteY0" fmla="*/ 730522 h 1222500"/>
              <a:gd name="connsiteX1" fmla="*/ 2504742 w 2504742"/>
              <a:gd name="connsiteY1" fmla="*/ 1222500 h 1222500"/>
              <a:gd name="connsiteX2" fmla="*/ 1545553 w 2504742"/>
              <a:gd name="connsiteY2" fmla="*/ 0 h 1222500"/>
              <a:gd name="connsiteX3" fmla="*/ 0 w 2504742"/>
              <a:gd name="connsiteY3" fmla="*/ 730522 h 1222500"/>
              <a:gd name="connsiteX0" fmla="*/ 0 w 2494110"/>
              <a:gd name="connsiteY0" fmla="*/ 741154 h 1222500"/>
              <a:gd name="connsiteX1" fmla="*/ 2494110 w 2494110"/>
              <a:gd name="connsiteY1" fmla="*/ 1222500 h 1222500"/>
              <a:gd name="connsiteX2" fmla="*/ 1534921 w 2494110"/>
              <a:gd name="connsiteY2" fmla="*/ 0 h 1222500"/>
              <a:gd name="connsiteX3" fmla="*/ 0 w 2494110"/>
              <a:gd name="connsiteY3" fmla="*/ 741154 h 1222500"/>
            </a:gdLst>
            <a:ahLst/>
            <a:cxnLst>
              <a:cxn ang="0">
                <a:pos x="connsiteX0" y="connsiteY0"/>
              </a:cxn>
              <a:cxn ang="0">
                <a:pos x="connsiteX1" y="connsiteY1"/>
              </a:cxn>
              <a:cxn ang="0">
                <a:pos x="connsiteX2" y="connsiteY2"/>
              </a:cxn>
              <a:cxn ang="0">
                <a:pos x="connsiteX3" y="connsiteY3"/>
              </a:cxn>
            </a:cxnLst>
            <a:rect l="l" t="t" r="r" b="b"/>
            <a:pathLst>
              <a:path w="2494110" h="1222500">
                <a:moveTo>
                  <a:pt x="0" y="741154"/>
                </a:moveTo>
                <a:lnTo>
                  <a:pt x="2494110" y="1222500"/>
                </a:lnTo>
                <a:lnTo>
                  <a:pt x="1534921" y="0"/>
                </a:lnTo>
                <a:lnTo>
                  <a:pt x="0" y="741154"/>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8" name="Полилиния 47"/>
          <p:cNvSpPr/>
          <p:nvPr/>
        </p:nvSpPr>
        <p:spPr>
          <a:xfrm rot="10800000">
            <a:off x="-18165" y="6495089"/>
            <a:ext cx="743906" cy="2712521"/>
          </a:xfrm>
          <a:custGeom>
            <a:avLst/>
            <a:gdLst>
              <a:gd name="connsiteX0" fmla="*/ 738187 w 742950"/>
              <a:gd name="connsiteY0" fmla="*/ 2595563 h 2595563"/>
              <a:gd name="connsiteX1" fmla="*/ 385762 w 742950"/>
              <a:gd name="connsiteY1" fmla="*/ 2190751 h 2595563"/>
              <a:gd name="connsiteX2" fmla="*/ 0 w 742950"/>
              <a:gd name="connsiteY2" fmla="*/ 0 h 2595563"/>
              <a:gd name="connsiteX3" fmla="*/ 742950 w 742950"/>
              <a:gd name="connsiteY3" fmla="*/ 0 h 2595563"/>
              <a:gd name="connsiteX4" fmla="*/ 738187 w 742950"/>
              <a:gd name="connsiteY4" fmla="*/ 2595563 h 2595563"/>
              <a:gd name="connsiteX0" fmla="*/ 738187 w 742950"/>
              <a:gd name="connsiteY0" fmla="*/ 2595563 h 2595563"/>
              <a:gd name="connsiteX1" fmla="*/ 401711 w 742950"/>
              <a:gd name="connsiteY1" fmla="*/ 2265179 h 2595563"/>
              <a:gd name="connsiteX2" fmla="*/ 0 w 742950"/>
              <a:gd name="connsiteY2" fmla="*/ 0 h 2595563"/>
              <a:gd name="connsiteX3" fmla="*/ 742950 w 742950"/>
              <a:gd name="connsiteY3" fmla="*/ 0 h 2595563"/>
              <a:gd name="connsiteX4" fmla="*/ 738187 w 742950"/>
              <a:gd name="connsiteY4" fmla="*/ 2595563 h 2595563"/>
              <a:gd name="connsiteX0" fmla="*/ 743504 w 743906"/>
              <a:gd name="connsiteY0" fmla="*/ 2712521 h 2712521"/>
              <a:gd name="connsiteX1" fmla="*/ 401711 w 743906"/>
              <a:gd name="connsiteY1" fmla="*/ 22651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8337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8063 w 743906"/>
              <a:gd name="connsiteY1" fmla="*/ 224698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7161 w 743906"/>
              <a:gd name="connsiteY1" fmla="*/ 224698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651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905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9011 w 743906"/>
              <a:gd name="connsiteY1" fmla="*/ 227152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5361 w 743906"/>
              <a:gd name="connsiteY1" fmla="*/ 22524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5361 w 743906"/>
              <a:gd name="connsiteY1" fmla="*/ 226676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8217 w 743906"/>
              <a:gd name="connsiteY1" fmla="*/ 2262004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64405 w 743906"/>
              <a:gd name="connsiteY1" fmla="*/ 2262004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33449 w 743906"/>
              <a:gd name="connsiteY1" fmla="*/ 227152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73930 w 743906"/>
              <a:gd name="connsiteY1" fmla="*/ 2264385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5836 w 743906"/>
              <a:gd name="connsiteY1" fmla="*/ 225962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2980 w 743906"/>
              <a:gd name="connsiteY1" fmla="*/ 2254860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0599 w 743906"/>
              <a:gd name="connsiteY1" fmla="*/ 2250097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1074 w 743906"/>
              <a:gd name="connsiteY1" fmla="*/ 2250097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1074 w 743906"/>
              <a:gd name="connsiteY1" fmla="*/ 2250097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8218 w 743906"/>
              <a:gd name="connsiteY1" fmla="*/ 2235810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3455 w 743906"/>
              <a:gd name="connsiteY1" fmla="*/ 22524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3455 w 743906"/>
              <a:gd name="connsiteY1" fmla="*/ 224771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3455 w 743906"/>
              <a:gd name="connsiteY1" fmla="*/ 226676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6630 w 743906"/>
              <a:gd name="connsiteY1" fmla="*/ 225406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6630 w 743906"/>
              <a:gd name="connsiteY1" fmla="*/ 2263591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6630 w 743906"/>
              <a:gd name="connsiteY1" fmla="*/ 2254066 h 2712521"/>
              <a:gd name="connsiteX2" fmla="*/ 0 w 743906"/>
              <a:gd name="connsiteY2" fmla="*/ 0 h 2712521"/>
              <a:gd name="connsiteX3" fmla="*/ 742950 w 743906"/>
              <a:gd name="connsiteY3" fmla="*/ 0 h 2712521"/>
              <a:gd name="connsiteX4" fmla="*/ 743504 w 743906"/>
              <a:gd name="connsiteY4" fmla="*/ 2712521 h 2712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906" h="2712521">
                <a:moveTo>
                  <a:pt x="743504" y="2712521"/>
                </a:moveTo>
                <a:lnTo>
                  <a:pt x="386630" y="2254066"/>
                </a:lnTo>
                <a:lnTo>
                  <a:pt x="0" y="0"/>
                </a:lnTo>
                <a:lnTo>
                  <a:pt x="742950" y="0"/>
                </a:lnTo>
                <a:cubicBezTo>
                  <a:pt x="741362" y="865188"/>
                  <a:pt x="745092" y="1847333"/>
                  <a:pt x="743504" y="2712521"/>
                </a:cubicBez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олилиния 48"/>
          <p:cNvSpPr/>
          <p:nvPr/>
        </p:nvSpPr>
        <p:spPr>
          <a:xfrm rot="10800000">
            <a:off x="329498" y="6941711"/>
            <a:ext cx="1771374" cy="2261690"/>
          </a:xfrm>
          <a:custGeom>
            <a:avLst/>
            <a:gdLst>
              <a:gd name="connsiteX0" fmla="*/ 1876425 w 1876425"/>
              <a:gd name="connsiteY0" fmla="*/ 2185988 h 2185988"/>
              <a:gd name="connsiteX1" fmla="*/ 0 w 1876425"/>
              <a:gd name="connsiteY1" fmla="*/ 0 h 2185988"/>
              <a:gd name="connsiteX2" fmla="*/ 1504950 w 1876425"/>
              <a:gd name="connsiteY2" fmla="*/ 4762 h 2185988"/>
              <a:gd name="connsiteX3" fmla="*/ 1876425 w 1876425"/>
              <a:gd name="connsiteY3" fmla="*/ 2185988 h 2185988"/>
              <a:gd name="connsiteX0" fmla="*/ 1888331 w 1888331"/>
              <a:gd name="connsiteY0" fmla="*/ 2197895 h 2197895"/>
              <a:gd name="connsiteX1" fmla="*/ 0 w 1888331"/>
              <a:gd name="connsiteY1" fmla="*/ 0 h 2197895"/>
              <a:gd name="connsiteX2" fmla="*/ 1504950 w 1888331"/>
              <a:gd name="connsiteY2" fmla="*/ 4762 h 2197895"/>
              <a:gd name="connsiteX3" fmla="*/ 1888331 w 1888331"/>
              <a:gd name="connsiteY3" fmla="*/ 2197895 h 2197895"/>
              <a:gd name="connsiteX0" fmla="*/ 1755425 w 1755425"/>
              <a:gd name="connsiteY0" fmla="*/ 2203211 h 2203211"/>
              <a:gd name="connsiteX1" fmla="*/ 0 w 1755425"/>
              <a:gd name="connsiteY1" fmla="*/ 0 h 2203211"/>
              <a:gd name="connsiteX2" fmla="*/ 1372044 w 1755425"/>
              <a:gd name="connsiteY2" fmla="*/ 10078 h 2203211"/>
              <a:gd name="connsiteX3" fmla="*/ 1755425 w 1755425"/>
              <a:gd name="connsiteY3" fmla="*/ 2203211 h 2203211"/>
              <a:gd name="connsiteX0" fmla="*/ 1771374 w 1771374"/>
              <a:gd name="connsiteY0" fmla="*/ 2261690 h 2261690"/>
              <a:gd name="connsiteX1" fmla="*/ 0 w 1771374"/>
              <a:gd name="connsiteY1" fmla="*/ 0 h 2261690"/>
              <a:gd name="connsiteX2" fmla="*/ 1372044 w 1771374"/>
              <a:gd name="connsiteY2" fmla="*/ 10078 h 2261690"/>
              <a:gd name="connsiteX3" fmla="*/ 1771374 w 1771374"/>
              <a:gd name="connsiteY3" fmla="*/ 2261690 h 2261690"/>
            </a:gdLst>
            <a:ahLst/>
            <a:cxnLst>
              <a:cxn ang="0">
                <a:pos x="connsiteX0" y="connsiteY0"/>
              </a:cxn>
              <a:cxn ang="0">
                <a:pos x="connsiteX1" y="connsiteY1"/>
              </a:cxn>
              <a:cxn ang="0">
                <a:pos x="connsiteX2" y="connsiteY2"/>
              </a:cxn>
              <a:cxn ang="0">
                <a:pos x="connsiteX3" y="connsiteY3"/>
              </a:cxn>
            </a:cxnLst>
            <a:rect l="l" t="t" r="r" b="b"/>
            <a:pathLst>
              <a:path w="1771374" h="2261690">
                <a:moveTo>
                  <a:pt x="1771374" y="2261690"/>
                </a:moveTo>
                <a:lnTo>
                  <a:pt x="0" y="0"/>
                </a:lnTo>
                <a:lnTo>
                  <a:pt x="1372044" y="10078"/>
                </a:lnTo>
                <a:lnTo>
                  <a:pt x="1771374" y="2261690"/>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Полилиния 49"/>
          <p:cNvSpPr/>
          <p:nvPr/>
        </p:nvSpPr>
        <p:spPr>
          <a:xfrm rot="10800000">
            <a:off x="3277344" y="7891886"/>
            <a:ext cx="1577396" cy="1303023"/>
          </a:xfrm>
          <a:custGeom>
            <a:avLst/>
            <a:gdLst>
              <a:gd name="connsiteX0" fmla="*/ 857250 w 1943100"/>
              <a:gd name="connsiteY0" fmla="*/ 1066800 h 1066800"/>
              <a:gd name="connsiteX1" fmla="*/ 0 w 1943100"/>
              <a:gd name="connsiteY1" fmla="*/ 0 h 1066800"/>
              <a:gd name="connsiteX2" fmla="*/ 1943100 w 1943100"/>
              <a:gd name="connsiteY2" fmla="*/ 0 h 1066800"/>
              <a:gd name="connsiteX3" fmla="*/ 857250 w 1943100"/>
              <a:gd name="connsiteY3" fmla="*/ 1066800 h 1066800"/>
              <a:gd name="connsiteX0" fmla="*/ 857250 w 1943100"/>
              <a:gd name="connsiteY0" fmla="*/ 1069181 h 1069181"/>
              <a:gd name="connsiteX1" fmla="*/ 0 w 1943100"/>
              <a:gd name="connsiteY1" fmla="*/ 0 h 1069181"/>
              <a:gd name="connsiteX2" fmla="*/ 1943100 w 1943100"/>
              <a:gd name="connsiteY2" fmla="*/ 0 h 1069181"/>
              <a:gd name="connsiteX3" fmla="*/ 857250 w 1943100"/>
              <a:gd name="connsiteY3" fmla="*/ 1069181 h 1069181"/>
              <a:gd name="connsiteX0" fmla="*/ 857250 w 1565644"/>
              <a:gd name="connsiteY0" fmla="*/ 1069181 h 1069181"/>
              <a:gd name="connsiteX1" fmla="*/ 0 w 1565644"/>
              <a:gd name="connsiteY1" fmla="*/ 0 h 1069181"/>
              <a:gd name="connsiteX2" fmla="*/ 1565644 w 1565644"/>
              <a:gd name="connsiteY2" fmla="*/ 5316 h 1069181"/>
              <a:gd name="connsiteX3" fmla="*/ 857250 w 1565644"/>
              <a:gd name="connsiteY3" fmla="*/ 1069181 h 1069181"/>
              <a:gd name="connsiteX0" fmla="*/ 713710 w 1565644"/>
              <a:gd name="connsiteY0" fmla="*/ 1287148 h 1287148"/>
              <a:gd name="connsiteX1" fmla="*/ 0 w 1565644"/>
              <a:gd name="connsiteY1" fmla="*/ 0 h 1287148"/>
              <a:gd name="connsiteX2" fmla="*/ 1565644 w 1565644"/>
              <a:gd name="connsiteY2" fmla="*/ 5316 h 1287148"/>
              <a:gd name="connsiteX3" fmla="*/ 713710 w 1565644"/>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6885 w 1551996"/>
              <a:gd name="connsiteY0" fmla="*/ 1274448 h 1274448"/>
              <a:gd name="connsiteX1" fmla="*/ 0 w 1551996"/>
              <a:gd name="connsiteY1" fmla="*/ 0 h 1274448"/>
              <a:gd name="connsiteX2" fmla="*/ 1551996 w 1551996"/>
              <a:gd name="connsiteY2" fmla="*/ 5316 h 1274448"/>
              <a:gd name="connsiteX3" fmla="*/ 716885 w 1551996"/>
              <a:gd name="connsiteY3" fmla="*/ 1274448 h 1274448"/>
              <a:gd name="connsiteX0" fmla="*/ 720060 w 1551996"/>
              <a:gd name="connsiteY0" fmla="*/ 1280798 h 1280798"/>
              <a:gd name="connsiteX1" fmla="*/ 0 w 1551996"/>
              <a:gd name="connsiteY1" fmla="*/ 0 h 1280798"/>
              <a:gd name="connsiteX2" fmla="*/ 1551996 w 1551996"/>
              <a:gd name="connsiteY2" fmla="*/ 5316 h 1280798"/>
              <a:gd name="connsiteX3" fmla="*/ 720060 w 1551996"/>
              <a:gd name="connsiteY3" fmla="*/ 1280798 h 1280798"/>
              <a:gd name="connsiteX0" fmla="*/ 716885 w 1551996"/>
              <a:gd name="connsiteY0" fmla="*/ 1280798 h 1280798"/>
              <a:gd name="connsiteX1" fmla="*/ 0 w 1551996"/>
              <a:gd name="connsiteY1" fmla="*/ 0 h 1280798"/>
              <a:gd name="connsiteX2" fmla="*/ 1551996 w 1551996"/>
              <a:gd name="connsiteY2" fmla="*/ 5316 h 1280798"/>
              <a:gd name="connsiteX3" fmla="*/ 716885 w 1551996"/>
              <a:gd name="connsiteY3" fmla="*/ 1280798 h 1280798"/>
              <a:gd name="connsiteX0" fmla="*/ 701010 w 1551996"/>
              <a:gd name="connsiteY0" fmla="*/ 1299848 h 1299848"/>
              <a:gd name="connsiteX1" fmla="*/ 0 w 1551996"/>
              <a:gd name="connsiteY1" fmla="*/ 0 h 1299848"/>
              <a:gd name="connsiteX2" fmla="*/ 1551996 w 1551996"/>
              <a:gd name="connsiteY2" fmla="*/ 5316 h 1299848"/>
              <a:gd name="connsiteX3" fmla="*/ 701010 w 1551996"/>
              <a:gd name="connsiteY3" fmla="*/ 1299848 h 1299848"/>
              <a:gd name="connsiteX0" fmla="*/ 726410 w 1577396"/>
              <a:gd name="connsiteY0" fmla="*/ 1296673 h 1296673"/>
              <a:gd name="connsiteX1" fmla="*/ 0 w 1577396"/>
              <a:gd name="connsiteY1" fmla="*/ 0 h 1296673"/>
              <a:gd name="connsiteX2" fmla="*/ 1577396 w 1577396"/>
              <a:gd name="connsiteY2" fmla="*/ 2141 h 1296673"/>
              <a:gd name="connsiteX3" fmla="*/ 726410 w 1577396"/>
              <a:gd name="connsiteY3" fmla="*/ 1296673 h 1296673"/>
              <a:gd name="connsiteX0" fmla="*/ 720060 w 1577396"/>
              <a:gd name="connsiteY0" fmla="*/ 1303023 h 1303023"/>
              <a:gd name="connsiteX1" fmla="*/ 0 w 1577396"/>
              <a:gd name="connsiteY1" fmla="*/ 0 h 1303023"/>
              <a:gd name="connsiteX2" fmla="*/ 1577396 w 1577396"/>
              <a:gd name="connsiteY2" fmla="*/ 2141 h 1303023"/>
              <a:gd name="connsiteX3" fmla="*/ 720060 w 1577396"/>
              <a:gd name="connsiteY3" fmla="*/ 1303023 h 1303023"/>
            </a:gdLst>
            <a:ahLst/>
            <a:cxnLst>
              <a:cxn ang="0">
                <a:pos x="connsiteX0" y="connsiteY0"/>
              </a:cxn>
              <a:cxn ang="0">
                <a:pos x="connsiteX1" y="connsiteY1"/>
              </a:cxn>
              <a:cxn ang="0">
                <a:pos x="connsiteX2" y="connsiteY2"/>
              </a:cxn>
              <a:cxn ang="0">
                <a:pos x="connsiteX3" y="connsiteY3"/>
              </a:cxn>
            </a:cxnLst>
            <a:rect l="l" t="t" r="r" b="b"/>
            <a:pathLst>
              <a:path w="1577396" h="1303023">
                <a:moveTo>
                  <a:pt x="720060" y="1303023"/>
                </a:moveTo>
                <a:lnTo>
                  <a:pt x="0" y="0"/>
                </a:lnTo>
                <a:lnTo>
                  <a:pt x="1577396" y="2141"/>
                </a:lnTo>
                <a:lnTo>
                  <a:pt x="720060" y="1303023"/>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олилиния 51"/>
          <p:cNvSpPr/>
          <p:nvPr/>
        </p:nvSpPr>
        <p:spPr>
          <a:xfrm rot="10800000">
            <a:off x="3954883" y="6948606"/>
            <a:ext cx="1242592" cy="2247900"/>
          </a:xfrm>
          <a:custGeom>
            <a:avLst/>
            <a:gdLst>
              <a:gd name="connsiteX0" fmla="*/ 1630680 w 1630680"/>
              <a:gd name="connsiteY0" fmla="*/ 1607820 h 2247900"/>
              <a:gd name="connsiteX1" fmla="*/ 0 w 1630680"/>
              <a:gd name="connsiteY1" fmla="*/ 2247900 h 2247900"/>
              <a:gd name="connsiteX2" fmla="*/ 30480 w 1630680"/>
              <a:gd name="connsiteY2" fmla="*/ 0 h 2247900"/>
              <a:gd name="connsiteX3" fmla="*/ 342900 w 1630680"/>
              <a:gd name="connsiteY3" fmla="*/ 0 h 2247900"/>
              <a:gd name="connsiteX4" fmla="*/ 1630680 w 1630680"/>
              <a:gd name="connsiteY4" fmla="*/ 1607820 h 2247900"/>
              <a:gd name="connsiteX0" fmla="*/ 1529671 w 1529671"/>
              <a:gd name="connsiteY0" fmla="*/ 1485546 h 2247900"/>
              <a:gd name="connsiteX1" fmla="*/ 0 w 1529671"/>
              <a:gd name="connsiteY1" fmla="*/ 2247900 h 2247900"/>
              <a:gd name="connsiteX2" fmla="*/ 30480 w 1529671"/>
              <a:gd name="connsiteY2" fmla="*/ 0 h 2247900"/>
              <a:gd name="connsiteX3" fmla="*/ 342900 w 1529671"/>
              <a:gd name="connsiteY3" fmla="*/ 0 h 2247900"/>
              <a:gd name="connsiteX4" fmla="*/ 1529671 w 1529671"/>
              <a:gd name="connsiteY4" fmla="*/ 1485546 h 2247900"/>
              <a:gd name="connsiteX0" fmla="*/ 1242592 w 1242592"/>
              <a:gd name="connsiteY0" fmla="*/ 1634402 h 2247900"/>
              <a:gd name="connsiteX1" fmla="*/ 0 w 1242592"/>
              <a:gd name="connsiteY1" fmla="*/ 2247900 h 2247900"/>
              <a:gd name="connsiteX2" fmla="*/ 30480 w 1242592"/>
              <a:gd name="connsiteY2" fmla="*/ 0 h 2247900"/>
              <a:gd name="connsiteX3" fmla="*/ 342900 w 1242592"/>
              <a:gd name="connsiteY3" fmla="*/ 0 h 2247900"/>
              <a:gd name="connsiteX4" fmla="*/ 1242592 w 1242592"/>
              <a:gd name="connsiteY4" fmla="*/ 1634402 h 2247900"/>
              <a:gd name="connsiteX0" fmla="*/ 1242592 w 1242592"/>
              <a:gd name="connsiteY0" fmla="*/ 1634402 h 2247900"/>
              <a:gd name="connsiteX1" fmla="*/ 0 w 1242592"/>
              <a:gd name="connsiteY1" fmla="*/ 2247900 h 2247900"/>
              <a:gd name="connsiteX2" fmla="*/ 30480 w 1242592"/>
              <a:gd name="connsiteY2" fmla="*/ 0 h 2247900"/>
              <a:gd name="connsiteX3" fmla="*/ 342900 w 1242592"/>
              <a:gd name="connsiteY3" fmla="*/ 0 h 2247900"/>
              <a:gd name="connsiteX4" fmla="*/ 1242592 w 1242592"/>
              <a:gd name="connsiteY4" fmla="*/ 1634402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592" h="2247900">
                <a:moveTo>
                  <a:pt x="1242592" y="1634402"/>
                </a:moveTo>
                <a:lnTo>
                  <a:pt x="0" y="2247900"/>
                </a:lnTo>
                <a:lnTo>
                  <a:pt x="30480" y="0"/>
                </a:lnTo>
                <a:lnTo>
                  <a:pt x="342900" y="0"/>
                </a:lnTo>
                <a:lnTo>
                  <a:pt x="1242592" y="1634402"/>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61" name="Группа 60"/>
          <p:cNvGrpSpPr/>
          <p:nvPr/>
        </p:nvGrpSpPr>
        <p:grpSpPr>
          <a:xfrm>
            <a:off x="-42863" y="-19050"/>
            <a:ext cx="5186363" cy="2609850"/>
            <a:chOff x="-42863" y="-19050"/>
            <a:chExt cx="5186363" cy="2609850"/>
          </a:xfrm>
          <a:pattFill prst="wdDnDiag">
            <a:fgClr>
              <a:schemeClr val="bg1"/>
            </a:fgClr>
            <a:bgClr>
              <a:schemeClr val="bg1">
                <a:lumMod val="95000"/>
              </a:schemeClr>
            </a:bgClr>
          </a:pattFill>
        </p:grpSpPr>
        <p:sp>
          <p:nvSpPr>
            <p:cNvPr id="62" name="Полилиния 61"/>
            <p:cNvSpPr/>
            <p:nvPr/>
          </p:nvSpPr>
          <p:spPr>
            <a:xfrm>
              <a:off x="1162050" y="-19050"/>
              <a:ext cx="2433637" cy="1614488"/>
            </a:xfrm>
            <a:custGeom>
              <a:avLst/>
              <a:gdLst>
                <a:gd name="connsiteX0" fmla="*/ 1100137 w 2433637"/>
                <a:gd name="connsiteY0" fmla="*/ 0 h 1614488"/>
                <a:gd name="connsiteX1" fmla="*/ 0 w 2433637"/>
                <a:gd name="connsiteY1" fmla="*/ 1081088 h 1614488"/>
                <a:gd name="connsiteX2" fmla="*/ 423862 w 2433637"/>
                <a:gd name="connsiteY2" fmla="*/ 1614488 h 1614488"/>
                <a:gd name="connsiteX3" fmla="*/ 2433637 w 2433637"/>
                <a:gd name="connsiteY3" fmla="*/ 823913 h 1614488"/>
                <a:gd name="connsiteX4" fmla="*/ 1747837 w 2433637"/>
                <a:gd name="connsiteY4" fmla="*/ 19050 h 1614488"/>
                <a:gd name="connsiteX5" fmla="*/ 1100137 w 2433637"/>
                <a:gd name="connsiteY5" fmla="*/ 0 h 161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3637" h="1614488">
                  <a:moveTo>
                    <a:pt x="1100137" y="0"/>
                  </a:moveTo>
                  <a:lnTo>
                    <a:pt x="0" y="1081088"/>
                  </a:lnTo>
                  <a:lnTo>
                    <a:pt x="423862" y="1614488"/>
                  </a:lnTo>
                  <a:lnTo>
                    <a:pt x="2433637" y="823913"/>
                  </a:lnTo>
                  <a:lnTo>
                    <a:pt x="1747837" y="19050"/>
                  </a:lnTo>
                  <a:lnTo>
                    <a:pt x="1100137" y="0"/>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3" name="Полилиния 62"/>
            <p:cNvSpPr/>
            <p:nvPr/>
          </p:nvSpPr>
          <p:spPr>
            <a:xfrm>
              <a:off x="1952625" y="796468"/>
              <a:ext cx="2462212" cy="951370"/>
            </a:xfrm>
            <a:custGeom>
              <a:avLst/>
              <a:gdLst>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56095 h 951370"/>
                <a:gd name="connsiteX1" fmla="*/ 2462212 w 2462212"/>
                <a:gd name="connsiteY1" fmla="*/ 951370 h 951370"/>
                <a:gd name="connsiteX2" fmla="*/ 1641246 w 2462212"/>
                <a:gd name="connsiteY2" fmla="*/ 0 h 951370"/>
                <a:gd name="connsiteX3" fmla="*/ 0 w 2462212"/>
                <a:gd name="connsiteY3" fmla="*/ 656095 h 951370"/>
              </a:gdLst>
              <a:ahLst/>
              <a:cxnLst>
                <a:cxn ang="0">
                  <a:pos x="connsiteX0" y="connsiteY0"/>
                </a:cxn>
                <a:cxn ang="0">
                  <a:pos x="connsiteX1" y="connsiteY1"/>
                </a:cxn>
                <a:cxn ang="0">
                  <a:pos x="connsiteX2" y="connsiteY2"/>
                </a:cxn>
                <a:cxn ang="0">
                  <a:pos x="connsiteX3" y="connsiteY3"/>
                </a:cxn>
              </a:cxnLst>
              <a:rect l="l" t="t" r="r" b="b"/>
              <a:pathLst>
                <a:path w="2462212" h="951370">
                  <a:moveTo>
                    <a:pt x="0" y="656095"/>
                  </a:moveTo>
                  <a:lnTo>
                    <a:pt x="2462212" y="951370"/>
                  </a:lnTo>
                  <a:lnTo>
                    <a:pt x="1641246" y="0"/>
                  </a:lnTo>
                  <a:lnTo>
                    <a:pt x="0" y="656095"/>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4" name="Полилиния 63"/>
            <p:cNvSpPr/>
            <p:nvPr/>
          </p:nvSpPr>
          <p:spPr>
            <a:xfrm>
              <a:off x="4400550" y="-4763"/>
              <a:ext cx="742950" cy="2595563"/>
            </a:xfrm>
            <a:custGeom>
              <a:avLst/>
              <a:gdLst>
                <a:gd name="connsiteX0" fmla="*/ 738187 w 742950"/>
                <a:gd name="connsiteY0" fmla="*/ 2595563 h 2595563"/>
                <a:gd name="connsiteX1" fmla="*/ 385762 w 742950"/>
                <a:gd name="connsiteY1" fmla="*/ 2190751 h 2595563"/>
                <a:gd name="connsiteX2" fmla="*/ 0 w 742950"/>
                <a:gd name="connsiteY2" fmla="*/ 0 h 2595563"/>
                <a:gd name="connsiteX3" fmla="*/ 742950 w 742950"/>
                <a:gd name="connsiteY3" fmla="*/ 0 h 2595563"/>
                <a:gd name="connsiteX4" fmla="*/ 738187 w 742950"/>
                <a:gd name="connsiteY4" fmla="*/ 2595563 h 259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2595563">
                  <a:moveTo>
                    <a:pt x="738187" y="2595563"/>
                  </a:moveTo>
                  <a:lnTo>
                    <a:pt x="385762" y="2190751"/>
                  </a:lnTo>
                  <a:lnTo>
                    <a:pt x="0" y="0"/>
                  </a:lnTo>
                  <a:lnTo>
                    <a:pt x="742950" y="0"/>
                  </a:lnTo>
                  <a:cubicBezTo>
                    <a:pt x="741362" y="865188"/>
                    <a:pt x="739775" y="1730375"/>
                    <a:pt x="738187" y="2595563"/>
                  </a:cubicBez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5" name="Полилиния 64"/>
            <p:cNvSpPr/>
            <p:nvPr/>
          </p:nvSpPr>
          <p:spPr>
            <a:xfrm>
              <a:off x="2900362" y="-9525"/>
              <a:ext cx="1888331" cy="2197895"/>
            </a:xfrm>
            <a:custGeom>
              <a:avLst/>
              <a:gdLst>
                <a:gd name="connsiteX0" fmla="*/ 1876425 w 1876425"/>
                <a:gd name="connsiteY0" fmla="*/ 2185988 h 2185988"/>
                <a:gd name="connsiteX1" fmla="*/ 0 w 1876425"/>
                <a:gd name="connsiteY1" fmla="*/ 0 h 2185988"/>
                <a:gd name="connsiteX2" fmla="*/ 1504950 w 1876425"/>
                <a:gd name="connsiteY2" fmla="*/ 4762 h 2185988"/>
                <a:gd name="connsiteX3" fmla="*/ 1876425 w 1876425"/>
                <a:gd name="connsiteY3" fmla="*/ 2185988 h 2185988"/>
                <a:gd name="connsiteX0" fmla="*/ 1888331 w 1888331"/>
                <a:gd name="connsiteY0" fmla="*/ 2197895 h 2197895"/>
                <a:gd name="connsiteX1" fmla="*/ 0 w 1888331"/>
                <a:gd name="connsiteY1" fmla="*/ 0 h 2197895"/>
                <a:gd name="connsiteX2" fmla="*/ 1504950 w 1888331"/>
                <a:gd name="connsiteY2" fmla="*/ 4762 h 2197895"/>
                <a:gd name="connsiteX3" fmla="*/ 1888331 w 1888331"/>
                <a:gd name="connsiteY3" fmla="*/ 2197895 h 2197895"/>
              </a:gdLst>
              <a:ahLst/>
              <a:cxnLst>
                <a:cxn ang="0">
                  <a:pos x="connsiteX0" y="connsiteY0"/>
                </a:cxn>
                <a:cxn ang="0">
                  <a:pos x="connsiteX1" y="connsiteY1"/>
                </a:cxn>
                <a:cxn ang="0">
                  <a:pos x="connsiteX2" y="connsiteY2"/>
                </a:cxn>
                <a:cxn ang="0">
                  <a:pos x="connsiteX3" y="connsiteY3"/>
                </a:cxn>
              </a:cxnLst>
              <a:rect l="l" t="t" r="r" b="b"/>
              <a:pathLst>
                <a:path w="1888331" h="2197895">
                  <a:moveTo>
                    <a:pt x="1888331" y="2197895"/>
                  </a:moveTo>
                  <a:lnTo>
                    <a:pt x="0" y="0"/>
                  </a:lnTo>
                  <a:lnTo>
                    <a:pt x="1504950" y="4762"/>
                  </a:lnTo>
                  <a:lnTo>
                    <a:pt x="1888331" y="2197895"/>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6" name="Полилиния 65"/>
            <p:cNvSpPr/>
            <p:nvPr/>
          </p:nvSpPr>
          <p:spPr>
            <a:xfrm>
              <a:off x="304800" y="-9525"/>
              <a:ext cx="1943100" cy="1069181"/>
            </a:xfrm>
            <a:custGeom>
              <a:avLst/>
              <a:gdLst>
                <a:gd name="connsiteX0" fmla="*/ 857250 w 1943100"/>
                <a:gd name="connsiteY0" fmla="*/ 1066800 h 1066800"/>
                <a:gd name="connsiteX1" fmla="*/ 0 w 1943100"/>
                <a:gd name="connsiteY1" fmla="*/ 0 h 1066800"/>
                <a:gd name="connsiteX2" fmla="*/ 1943100 w 1943100"/>
                <a:gd name="connsiteY2" fmla="*/ 0 h 1066800"/>
                <a:gd name="connsiteX3" fmla="*/ 857250 w 1943100"/>
                <a:gd name="connsiteY3" fmla="*/ 1066800 h 1066800"/>
                <a:gd name="connsiteX0" fmla="*/ 857250 w 1943100"/>
                <a:gd name="connsiteY0" fmla="*/ 1069181 h 1069181"/>
                <a:gd name="connsiteX1" fmla="*/ 0 w 1943100"/>
                <a:gd name="connsiteY1" fmla="*/ 0 h 1069181"/>
                <a:gd name="connsiteX2" fmla="*/ 1943100 w 1943100"/>
                <a:gd name="connsiteY2" fmla="*/ 0 h 1069181"/>
                <a:gd name="connsiteX3" fmla="*/ 857250 w 1943100"/>
                <a:gd name="connsiteY3" fmla="*/ 1069181 h 1069181"/>
              </a:gdLst>
              <a:ahLst/>
              <a:cxnLst>
                <a:cxn ang="0">
                  <a:pos x="connsiteX0" y="connsiteY0"/>
                </a:cxn>
                <a:cxn ang="0">
                  <a:pos x="connsiteX1" y="connsiteY1"/>
                </a:cxn>
                <a:cxn ang="0">
                  <a:pos x="connsiteX2" y="connsiteY2"/>
                </a:cxn>
                <a:cxn ang="0">
                  <a:pos x="connsiteX3" y="connsiteY3"/>
                </a:cxn>
              </a:cxnLst>
              <a:rect l="l" t="t" r="r" b="b"/>
              <a:pathLst>
                <a:path w="1943100" h="1069181">
                  <a:moveTo>
                    <a:pt x="857250" y="1069181"/>
                  </a:moveTo>
                  <a:lnTo>
                    <a:pt x="0" y="0"/>
                  </a:lnTo>
                  <a:lnTo>
                    <a:pt x="1943100" y="0"/>
                  </a:lnTo>
                  <a:lnTo>
                    <a:pt x="857250" y="1069181"/>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7" name="Полилиния 66"/>
            <p:cNvSpPr/>
            <p:nvPr/>
          </p:nvSpPr>
          <p:spPr>
            <a:xfrm>
              <a:off x="-42863" y="-15450"/>
              <a:ext cx="1630680" cy="2247900"/>
            </a:xfrm>
            <a:custGeom>
              <a:avLst/>
              <a:gdLst>
                <a:gd name="connsiteX0" fmla="*/ 1630680 w 1630680"/>
                <a:gd name="connsiteY0" fmla="*/ 1607820 h 2247900"/>
                <a:gd name="connsiteX1" fmla="*/ 0 w 1630680"/>
                <a:gd name="connsiteY1" fmla="*/ 2247900 h 2247900"/>
                <a:gd name="connsiteX2" fmla="*/ 30480 w 1630680"/>
                <a:gd name="connsiteY2" fmla="*/ 0 h 2247900"/>
                <a:gd name="connsiteX3" fmla="*/ 342900 w 1630680"/>
                <a:gd name="connsiteY3" fmla="*/ 0 h 2247900"/>
                <a:gd name="connsiteX4" fmla="*/ 1630680 w 1630680"/>
                <a:gd name="connsiteY4" fmla="*/ 1607820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0" h="2247900">
                  <a:moveTo>
                    <a:pt x="1630680" y="1607820"/>
                  </a:moveTo>
                  <a:lnTo>
                    <a:pt x="0" y="2247900"/>
                  </a:lnTo>
                  <a:lnTo>
                    <a:pt x="30480" y="0"/>
                  </a:lnTo>
                  <a:lnTo>
                    <a:pt x="342900" y="0"/>
                  </a:lnTo>
                  <a:lnTo>
                    <a:pt x="1630680" y="1607820"/>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803301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5143500" cy="79363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solidFill>
                <a:prstClr val="white"/>
              </a:solidFill>
            </a:endParaRPr>
          </a:p>
        </p:txBody>
      </p:sp>
      <p:sp>
        <p:nvSpPr>
          <p:cNvPr id="5" name="Прямоугольник 4"/>
          <p:cNvSpPr/>
          <p:nvPr/>
        </p:nvSpPr>
        <p:spPr>
          <a:xfrm>
            <a:off x="0" y="1086928"/>
            <a:ext cx="5143500" cy="805707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43500" cy="9144000"/>
          </a:xfrm>
          <a:prstGeom prst="rect">
            <a:avLst/>
          </a:prstGeom>
        </p:spPr>
      </p:pic>
      <p:sp>
        <p:nvSpPr>
          <p:cNvPr id="9" name="TextBox 8"/>
          <p:cNvSpPr txBox="1"/>
          <p:nvPr/>
        </p:nvSpPr>
        <p:spPr>
          <a:xfrm>
            <a:off x="0" y="178195"/>
            <a:ext cx="5143500" cy="461665"/>
          </a:xfrm>
          <a:prstGeom prst="rect">
            <a:avLst/>
          </a:prstGeom>
          <a:noFill/>
        </p:spPr>
        <p:txBody>
          <a:bodyPr wrap="square" rtlCol="0">
            <a:spAutoFit/>
          </a:bodyPr>
          <a:lstStyle/>
          <a:p>
            <a:pPr algn="ctr"/>
            <a:r>
              <a:rPr lang="ru-RU" sz="2400" dirty="0" smtClean="0">
                <a:solidFill>
                  <a:prstClr val="white">
                    <a:lumMod val="95000"/>
                  </a:prstClr>
                </a:solidFill>
                <a:latin typeface="Century Gothic" panose="020B0502020202020204" pitchFamily="34" charset="0"/>
              </a:rPr>
              <a:t>Я ищу…</a:t>
            </a:r>
            <a:endParaRPr lang="ru-RU" sz="2400" dirty="0">
              <a:solidFill>
                <a:prstClr val="white">
                  <a:lumMod val="95000"/>
                </a:prstClr>
              </a:solidFill>
              <a:latin typeface="Century Gothic" panose="020B0502020202020204" pitchFamily="34" charset="0"/>
            </a:endParaRPr>
          </a:p>
        </p:txBody>
      </p:sp>
      <p:sp>
        <p:nvSpPr>
          <p:cNvPr id="28" name="TextBox 27"/>
          <p:cNvSpPr txBox="1"/>
          <p:nvPr/>
        </p:nvSpPr>
        <p:spPr>
          <a:xfrm>
            <a:off x="197411" y="4712243"/>
            <a:ext cx="4748678" cy="338554"/>
          </a:xfrm>
          <a:prstGeom prst="rect">
            <a:avLst/>
          </a:prstGeom>
          <a:noFill/>
        </p:spPr>
        <p:txBody>
          <a:bodyPr wrap="square" rtlCol="0">
            <a:spAutoFit/>
          </a:bodyPr>
          <a:lstStyle/>
          <a:p>
            <a:r>
              <a:rPr lang="en-US" sz="1600" dirty="0" smtClean="0">
                <a:solidFill>
                  <a:schemeClr val="tx1">
                    <a:lumMod val="85000"/>
                    <a:lumOff val="15000"/>
                  </a:schemeClr>
                </a:solidFill>
                <a:latin typeface="Century Gothic" panose="020B0502020202020204" pitchFamily="34" charset="0"/>
              </a:rPr>
              <a:t>#</a:t>
            </a:r>
            <a:r>
              <a:rPr lang="ru-RU" sz="1600" dirty="0">
                <a:solidFill>
                  <a:schemeClr val="tx1">
                    <a:lumMod val="85000"/>
                    <a:lumOff val="15000"/>
                  </a:schemeClr>
                </a:solidFill>
                <a:latin typeface="Century Gothic" panose="020B0502020202020204" pitchFamily="34" charset="0"/>
              </a:rPr>
              <a:t>девушка </a:t>
            </a:r>
            <a:r>
              <a:rPr lang="en-US" sz="1600" dirty="0">
                <a:solidFill>
                  <a:schemeClr val="tx1">
                    <a:lumMod val="85000"/>
                    <a:lumOff val="15000"/>
                  </a:schemeClr>
                </a:solidFill>
                <a:latin typeface="Century Gothic" panose="020B0502020202020204" pitchFamily="34" charset="0"/>
              </a:rPr>
              <a:t>#</a:t>
            </a:r>
            <a:r>
              <a:rPr lang="ru-RU" sz="1600" dirty="0" smtClean="0">
                <a:solidFill>
                  <a:schemeClr val="tx1">
                    <a:lumMod val="85000"/>
                    <a:lumOff val="15000"/>
                  </a:schemeClr>
                </a:solidFill>
                <a:latin typeface="Century Gothic" panose="020B0502020202020204" pitchFamily="34" charset="0"/>
              </a:rPr>
              <a:t>рыженькая!!! </a:t>
            </a:r>
            <a:r>
              <a:rPr lang="en-US" sz="1600" dirty="0">
                <a:solidFill>
                  <a:schemeClr val="tx1">
                    <a:lumMod val="85000"/>
                    <a:lumOff val="15000"/>
                  </a:schemeClr>
                </a:solidFill>
                <a:latin typeface="Century Gothic" panose="020B0502020202020204" pitchFamily="34" charset="0"/>
              </a:rPr>
              <a:t>#</a:t>
            </a:r>
            <a:r>
              <a:rPr lang="ru-RU" sz="1600" dirty="0" smtClean="0">
                <a:solidFill>
                  <a:schemeClr val="tx1">
                    <a:lumMod val="85000"/>
                    <a:lumOff val="15000"/>
                  </a:schemeClr>
                </a:solidFill>
                <a:latin typeface="Century Gothic" panose="020B0502020202020204" pitchFamily="34" charset="0"/>
              </a:rPr>
              <a:t>художница!</a:t>
            </a:r>
            <a:endParaRPr lang="ru-RU" sz="1600" dirty="0">
              <a:solidFill>
                <a:schemeClr val="tx1">
                  <a:lumMod val="85000"/>
                  <a:lumOff val="15000"/>
                </a:schemeClr>
              </a:solidFill>
              <a:latin typeface="Century Gothic" panose="020B0502020202020204" pitchFamily="34" charset="0"/>
            </a:endParaRPr>
          </a:p>
        </p:txBody>
      </p:sp>
      <p:sp>
        <p:nvSpPr>
          <p:cNvPr id="64" name="Прямоугольник 63"/>
          <p:cNvSpPr/>
          <p:nvPr/>
        </p:nvSpPr>
        <p:spPr>
          <a:xfrm flipV="1">
            <a:off x="240032" y="279263"/>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7" name="Прямоугольник 66"/>
          <p:cNvSpPr/>
          <p:nvPr/>
        </p:nvSpPr>
        <p:spPr>
          <a:xfrm flipV="1">
            <a:off x="240032" y="353242"/>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8" name="Прямоугольник 67"/>
          <p:cNvSpPr/>
          <p:nvPr/>
        </p:nvSpPr>
        <p:spPr>
          <a:xfrm flipV="1">
            <a:off x="240032" y="430458"/>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grpSp>
        <p:nvGrpSpPr>
          <p:cNvPr id="7" name="Группа 6"/>
          <p:cNvGrpSpPr/>
          <p:nvPr/>
        </p:nvGrpSpPr>
        <p:grpSpPr>
          <a:xfrm>
            <a:off x="294566" y="1905738"/>
            <a:ext cx="2535068" cy="447068"/>
            <a:chOff x="2094082" y="1882259"/>
            <a:chExt cx="2535068" cy="447068"/>
          </a:xfrm>
        </p:grpSpPr>
        <p:sp>
          <p:nvSpPr>
            <p:cNvPr id="27" name="TextBox 26"/>
            <p:cNvSpPr txBox="1"/>
            <p:nvPr/>
          </p:nvSpPr>
          <p:spPr>
            <a:xfrm>
              <a:off x="2094082" y="1882259"/>
              <a:ext cx="2535068" cy="400110"/>
            </a:xfrm>
            <a:prstGeom prst="rect">
              <a:avLst/>
            </a:prstGeom>
            <a:noFill/>
          </p:spPr>
          <p:txBody>
            <a:bodyPr wrap="square" rtlCol="0">
              <a:spAutoFit/>
            </a:bodyPr>
            <a:lstStyle/>
            <a:p>
              <a:r>
                <a:rPr lang="ru-RU" sz="2000" dirty="0" smtClean="0">
                  <a:solidFill>
                    <a:prstClr val="black"/>
                  </a:solidFill>
                  <a:latin typeface="Century Gothic" panose="020B0502020202020204" pitchFamily="34" charset="0"/>
                </a:rPr>
                <a:t>девушку</a:t>
              </a:r>
              <a:endParaRPr lang="ru-RU" sz="2000" dirty="0">
                <a:solidFill>
                  <a:prstClr val="black"/>
                </a:solidFill>
                <a:latin typeface="Century Gothic" panose="020B0502020202020204" pitchFamily="34" charset="0"/>
              </a:endParaRPr>
            </a:p>
          </p:txBody>
        </p:sp>
        <p:cxnSp>
          <p:nvCxnSpPr>
            <p:cNvPr id="3" name="Прямая соединительная линия 2"/>
            <p:cNvCxnSpPr/>
            <p:nvPr/>
          </p:nvCxnSpPr>
          <p:spPr>
            <a:xfrm>
              <a:off x="2189332" y="2329327"/>
              <a:ext cx="2439818"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97411" y="1536406"/>
            <a:ext cx="1322068" cy="369332"/>
          </a:xfrm>
          <a:prstGeom prst="rect">
            <a:avLst/>
          </a:prstGeom>
          <a:noFill/>
        </p:spPr>
        <p:txBody>
          <a:bodyPr wrap="square" rtlCol="0">
            <a:spAutoFit/>
          </a:bodyPr>
          <a:lstStyle/>
          <a:p>
            <a:r>
              <a:rPr lang="ru-RU" b="1" dirty="0" smtClean="0">
                <a:latin typeface="Century Gothic" panose="020B0502020202020204" pitchFamily="34" charset="0"/>
              </a:rPr>
              <a:t>ИЩУ</a:t>
            </a:r>
            <a:endParaRPr lang="ru-RU" b="1" dirty="0">
              <a:latin typeface="Century Gothic" panose="020B0502020202020204" pitchFamily="34" charset="0"/>
            </a:endParaRPr>
          </a:p>
        </p:txBody>
      </p:sp>
      <p:sp>
        <p:nvSpPr>
          <p:cNvPr id="8" name="TextBox 7"/>
          <p:cNvSpPr txBox="1"/>
          <p:nvPr/>
        </p:nvSpPr>
        <p:spPr>
          <a:xfrm>
            <a:off x="197411" y="4342911"/>
            <a:ext cx="1726268" cy="369332"/>
          </a:xfrm>
          <a:prstGeom prst="rect">
            <a:avLst/>
          </a:prstGeom>
          <a:noFill/>
        </p:spPr>
        <p:txBody>
          <a:bodyPr wrap="square" rtlCol="0">
            <a:spAutoFit/>
          </a:bodyPr>
          <a:lstStyle/>
          <a:p>
            <a:r>
              <a:rPr lang="ru-RU" b="1" dirty="0" smtClean="0"/>
              <a:t>ХЕШТЭГИ</a:t>
            </a:r>
            <a:endParaRPr lang="ru-RU" b="1" dirty="0"/>
          </a:p>
        </p:txBody>
      </p:sp>
      <p:grpSp>
        <p:nvGrpSpPr>
          <p:cNvPr id="20" name="Группа 19"/>
          <p:cNvGrpSpPr/>
          <p:nvPr/>
        </p:nvGrpSpPr>
        <p:grpSpPr>
          <a:xfrm>
            <a:off x="0" y="2600458"/>
            <a:ext cx="5143500" cy="1449155"/>
            <a:chOff x="1" y="1436980"/>
            <a:chExt cx="5143500" cy="1449155"/>
          </a:xfrm>
        </p:grpSpPr>
        <p:grpSp>
          <p:nvGrpSpPr>
            <p:cNvPr id="21" name="Группа 20"/>
            <p:cNvGrpSpPr/>
            <p:nvPr/>
          </p:nvGrpSpPr>
          <p:grpSpPr>
            <a:xfrm>
              <a:off x="631825" y="1983739"/>
              <a:ext cx="3881664" cy="368300"/>
              <a:chOff x="457200" y="1469389"/>
              <a:chExt cx="3881664" cy="368300"/>
            </a:xfrm>
          </p:grpSpPr>
          <p:sp>
            <p:nvSpPr>
              <p:cNvPr id="24" name="Скругленный прямоугольник 23"/>
              <p:cNvSpPr/>
              <p:nvPr/>
            </p:nvSpPr>
            <p:spPr>
              <a:xfrm>
                <a:off x="457200" y="1630681"/>
                <a:ext cx="3879850" cy="457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кругленный прямоугольник 24"/>
              <p:cNvSpPr/>
              <p:nvPr/>
            </p:nvSpPr>
            <p:spPr>
              <a:xfrm>
                <a:off x="3100158" y="1630680"/>
                <a:ext cx="1238706" cy="4571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p:cNvSpPr/>
              <p:nvPr/>
            </p:nvSpPr>
            <p:spPr>
              <a:xfrm>
                <a:off x="2934494" y="1469389"/>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2" name="TextBox 21"/>
            <p:cNvSpPr txBox="1"/>
            <p:nvPr/>
          </p:nvSpPr>
          <p:spPr>
            <a:xfrm>
              <a:off x="240032" y="1436980"/>
              <a:ext cx="3122655" cy="369332"/>
            </a:xfrm>
            <a:prstGeom prst="rect">
              <a:avLst/>
            </a:prstGeom>
            <a:noFill/>
          </p:spPr>
          <p:txBody>
            <a:bodyPr wrap="square" rtlCol="0">
              <a:spAutoFit/>
            </a:bodyPr>
            <a:lstStyle/>
            <a:p>
              <a:r>
                <a:rPr lang="ru-RU" b="1" dirty="0" smtClean="0">
                  <a:solidFill>
                    <a:schemeClr val="tx1">
                      <a:lumMod val="95000"/>
                      <a:lumOff val="5000"/>
                    </a:schemeClr>
                  </a:solidFill>
                  <a:latin typeface="Century Gothic" panose="020B0502020202020204" pitchFamily="34" charset="0"/>
                </a:rPr>
                <a:t>ТОЧНОСТЬ</a:t>
              </a:r>
              <a:endParaRPr lang="ru-RU" sz="2000" b="1" dirty="0">
                <a:solidFill>
                  <a:schemeClr val="tx1">
                    <a:lumMod val="95000"/>
                    <a:lumOff val="5000"/>
                  </a:schemeClr>
                </a:solidFill>
                <a:latin typeface="Century Gothic" panose="020B0502020202020204" pitchFamily="34" charset="0"/>
              </a:endParaRPr>
            </a:p>
          </p:txBody>
        </p:sp>
        <p:sp>
          <p:nvSpPr>
            <p:cNvPr id="23" name="TextBox 22"/>
            <p:cNvSpPr txBox="1"/>
            <p:nvPr/>
          </p:nvSpPr>
          <p:spPr>
            <a:xfrm>
              <a:off x="1" y="2486025"/>
              <a:ext cx="5143500" cy="400110"/>
            </a:xfrm>
            <a:prstGeom prst="rect">
              <a:avLst/>
            </a:prstGeom>
            <a:noFill/>
          </p:spPr>
          <p:txBody>
            <a:bodyPr wrap="square" rtlCol="0">
              <a:spAutoFit/>
            </a:bodyPr>
            <a:lstStyle/>
            <a:p>
              <a:pPr algn="ctr"/>
              <a:r>
                <a:rPr lang="ru-RU" sz="2000" dirty="0" smtClean="0">
                  <a:solidFill>
                    <a:schemeClr val="tx2">
                      <a:lumMod val="75000"/>
                    </a:schemeClr>
                  </a:solidFill>
                  <a:latin typeface="Century Gothic" panose="020B0502020202020204" pitchFamily="34" charset="0"/>
                </a:rPr>
                <a:t>95 % совпадений</a:t>
              </a:r>
              <a:endParaRPr lang="ru-RU" sz="2000" dirty="0">
                <a:solidFill>
                  <a:schemeClr val="tx2">
                    <a:lumMod val="75000"/>
                  </a:schemeClr>
                </a:solidFill>
                <a:latin typeface="Century Gothic" panose="020B0502020202020204" pitchFamily="34" charset="0"/>
              </a:endParaRPr>
            </a:p>
          </p:txBody>
        </p:sp>
      </p:grpSp>
    </p:spTree>
    <p:extLst>
      <p:ext uri="{BB962C8B-B14F-4D97-AF65-F5344CB8AC3E}">
        <p14:creationId xmlns:p14="http://schemas.microsoft.com/office/powerpoint/2010/main" val="3094072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0" name="Полилиния 69"/>
          <p:cNvSpPr/>
          <p:nvPr/>
        </p:nvSpPr>
        <p:spPr>
          <a:xfrm>
            <a:off x="-104775" y="790575"/>
            <a:ext cx="5267325" cy="4486275"/>
          </a:xfrm>
          <a:custGeom>
            <a:avLst/>
            <a:gdLst>
              <a:gd name="connsiteX0" fmla="*/ 5267325 w 5267325"/>
              <a:gd name="connsiteY0" fmla="*/ 2162175 h 4486275"/>
              <a:gd name="connsiteX1" fmla="*/ 4914900 w 5267325"/>
              <a:gd name="connsiteY1" fmla="*/ 1695450 h 4486275"/>
              <a:gd name="connsiteX2" fmla="*/ 1438275 w 5267325"/>
              <a:gd name="connsiteY2" fmla="*/ 1362075 h 4486275"/>
              <a:gd name="connsiteX3" fmla="*/ 0 w 5267325"/>
              <a:gd name="connsiteY3" fmla="*/ 4486275 h 4486275"/>
              <a:gd name="connsiteX4" fmla="*/ 104775 w 5267325"/>
              <a:gd name="connsiteY4" fmla="*/ 9525 h 4486275"/>
              <a:gd name="connsiteX5" fmla="*/ 5257800 w 5267325"/>
              <a:gd name="connsiteY5" fmla="*/ 0 h 4486275"/>
              <a:gd name="connsiteX6" fmla="*/ 5267325 w 5267325"/>
              <a:gd name="connsiteY6" fmla="*/ 2162175 h 448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7325" h="4486275">
                <a:moveTo>
                  <a:pt x="5267325" y="2162175"/>
                </a:moveTo>
                <a:lnTo>
                  <a:pt x="4914900" y="1695450"/>
                </a:lnTo>
                <a:lnTo>
                  <a:pt x="1438275" y="1362075"/>
                </a:lnTo>
                <a:lnTo>
                  <a:pt x="0" y="4486275"/>
                </a:lnTo>
                <a:lnTo>
                  <a:pt x="104775" y="9525"/>
                </a:lnTo>
                <a:lnTo>
                  <a:pt x="5257800" y="0"/>
                </a:lnTo>
                <a:lnTo>
                  <a:pt x="5267325" y="2162175"/>
                </a:lnTo>
                <a:close/>
              </a:path>
            </a:pathLst>
          </a:custGeom>
          <a:pattFill prst="wdDnDiag">
            <a:fgClr>
              <a:schemeClr val="bg1">
                <a:lumMod val="95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Полилиния 70"/>
          <p:cNvSpPr/>
          <p:nvPr/>
        </p:nvSpPr>
        <p:spPr>
          <a:xfrm>
            <a:off x="-66675" y="6029325"/>
            <a:ext cx="5276850" cy="3219450"/>
          </a:xfrm>
          <a:custGeom>
            <a:avLst/>
            <a:gdLst>
              <a:gd name="connsiteX0" fmla="*/ 5219700 w 5276850"/>
              <a:gd name="connsiteY0" fmla="*/ 0 h 3219450"/>
              <a:gd name="connsiteX1" fmla="*/ 3971925 w 5276850"/>
              <a:gd name="connsiteY1" fmla="*/ 2552700 h 3219450"/>
              <a:gd name="connsiteX2" fmla="*/ 2590800 w 5276850"/>
              <a:gd name="connsiteY2" fmla="*/ 2886075 h 3219450"/>
              <a:gd name="connsiteX3" fmla="*/ 19050 w 5276850"/>
              <a:gd name="connsiteY3" fmla="*/ 2076450 h 3219450"/>
              <a:gd name="connsiteX4" fmla="*/ 0 w 5276850"/>
              <a:gd name="connsiteY4" fmla="*/ 3219450 h 3219450"/>
              <a:gd name="connsiteX5" fmla="*/ 5276850 w 5276850"/>
              <a:gd name="connsiteY5" fmla="*/ 3162300 h 3219450"/>
              <a:gd name="connsiteX6" fmla="*/ 5219700 w 5276850"/>
              <a:gd name="connsiteY6" fmla="*/ 0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850" h="3219450">
                <a:moveTo>
                  <a:pt x="5219700" y="0"/>
                </a:moveTo>
                <a:lnTo>
                  <a:pt x="3971925" y="2552700"/>
                </a:lnTo>
                <a:lnTo>
                  <a:pt x="2590800" y="2886075"/>
                </a:lnTo>
                <a:lnTo>
                  <a:pt x="19050" y="2076450"/>
                </a:lnTo>
                <a:lnTo>
                  <a:pt x="0" y="3219450"/>
                </a:lnTo>
                <a:lnTo>
                  <a:pt x="5276850" y="3162300"/>
                </a:lnTo>
                <a:lnTo>
                  <a:pt x="5219700" y="0"/>
                </a:lnTo>
                <a:close/>
              </a:path>
            </a:pathLst>
          </a:custGeom>
          <a:pattFill prst="wdDnDiag">
            <a:fgClr>
              <a:schemeClr val="bg1">
                <a:lumMod val="95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0" y="0"/>
            <a:ext cx="5143500" cy="79363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solidFill>
                <a:prstClr val="white"/>
              </a:solidFill>
            </a:endParaRPr>
          </a:p>
        </p:txBody>
      </p:sp>
      <p:sp>
        <p:nvSpPr>
          <p:cNvPr id="9" name="TextBox 8"/>
          <p:cNvSpPr txBox="1"/>
          <p:nvPr/>
        </p:nvSpPr>
        <p:spPr>
          <a:xfrm>
            <a:off x="0" y="178195"/>
            <a:ext cx="5143500" cy="461665"/>
          </a:xfrm>
          <a:prstGeom prst="rect">
            <a:avLst/>
          </a:prstGeom>
          <a:noFill/>
        </p:spPr>
        <p:txBody>
          <a:bodyPr wrap="square" rtlCol="0">
            <a:spAutoFit/>
          </a:bodyPr>
          <a:lstStyle/>
          <a:p>
            <a:pPr algn="ctr"/>
            <a:r>
              <a:rPr lang="ru-RU" sz="2400" dirty="0" smtClean="0">
                <a:solidFill>
                  <a:prstClr val="white">
                    <a:lumMod val="95000"/>
                  </a:prstClr>
                </a:solidFill>
                <a:latin typeface="Century Gothic" panose="020B0502020202020204" pitchFamily="34" charset="0"/>
              </a:rPr>
              <a:t>О программе</a:t>
            </a:r>
            <a:endParaRPr lang="ru-RU" sz="2400" dirty="0">
              <a:solidFill>
                <a:prstClr val="white">
                  <a:lumMod val="95000"/>
                </a:prstClr>
              </a:solidFill>
              <a:latin typeface="Century Gothic" panose="020B0502020202020204" pitchFamily="34" charset="0"/>
            </a:endParaRPr>
          </a:p>
        </p:txBody>
      </p:sp>
      <p:sp>
        <p:nvSpPr>
          <p:cNvPr id="64" name="Прямоугольник 63"/>
          <p:cNvSpPr/>
          <p:nvPr/>
        </p:nvSpPr>
        <p:spPr>
          <a:xfrm flipV="1">
            <a:off x="240032" y="279263"/>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7" name="Прямоугольник 66"/>
          <p:cNvSpPr/>
          <p:nvPr/>
        </p:nvSpPr>
        <p:spPr>
          <a:xfrm flipV="1">
            <a:off x="240032" y="353242"/>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8" name="Прямоугольник 67"/>
          <p:cNvSpPr/>
          <p:nvPr/>
        </p:nvSpPr>
        <p:spPr>
          <a:xfrm flipV="1">
            <a:off x="240032" y="430458"/>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27" name="Скругленный прямоугольник 26"/>
          <p:cNvSpPr/>
          <p:nvPr/>
        </p:nvSpPr>
        <p:spPr>
          <a:xfrm>
            <a:off x="1166503" y="3117850"/>
            <a:ext cx="2730314" cy="2730312"/>
          </a:xfrm>
          <a:prstGeom prst="roundRect">
            <a:avLst>
              <a:gd name="adj" fmla="val 11826"/>
            </a:avLst>
          </a:prstGeom>
          <a:pattFill prst="wdDnDiag">
            <a:fgClr>
              <a:schemeClr val="bg1"/>
            </a:fgClr>
            <a:bgClr>
              <a:schemeClr val="bg2">
                <a:lumMod val="90000"/>
              </a:schemeClr>
            </a:bgClr>
          </a:patt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28" name="Рисунок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961" y="3340398"/>
            <a:ext cx="2288944" cy="2285216"/>
          </a:xfrm>
          <a:prstGeom prst="rect">
            <a:avLst/>
          </a:prstGeom>
        </p:spPr>
      </p:pic>
      <p:sp>
        <p:nvSpPr>
          <p:cNvPr id="29" name="Скругленный прямоугольник 28"/>
          <p:cNvSpPr/>
          <p:nvPr/>
        </p:nvSpPr>
        <p:spPr>
          <a:xfrm>
            <a:off x="1166503" y="3111609"/>
            <a:ext cx="2730314" cy="2730312"/>
          </a:xfrm>
          <a:prstGeom prst="roundRect">
            <a:avLst>
              <a:gd name="adj" fmla="val 11826"/>
            </a:avLst>
          </a:prstGeom>
          <a:solidFill>
            <a:schemeClr val="tx2">
              <a:lumMod val="75000"/>
              <a:alpha val="20000"/>
            </a:schemeClr>
          </a:soli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TextBox 2"/>
          <p:cNvSpPr txBox="1"/>
          <p:nvPr/>
        </p:nvSpPr>
        <p:spPr>
          <a:xfrm>
            <a:off x="0" y="6064469"/>
            <a:ext cx="5143500" cy="769441"/>
          </a:xfrm>
          <a:prstGeom prst="rect">
            <a:avLst/>
          </a:prstGeom>
          <a:noFill/>
        </p:spPr>
        <p:txBody>
          <a:bodyPr wrap="square" rtlCol="0">
            <a:spAutoFit/>
          </a:bodyPr>
          <a:lstStyle/>
          <a:p>
            <a:pPr algn="ctr"/>
            <a:r>
              <a:rPr lang="en-US" sz="4400" spc="600" dirty="0" smtClean="0">
                <a:solidFill>
                  <a:schemeClr val="bg2">
                    <a:lumMod val="25000"/>
                  </a:schemeClr>
                </a:solidFill>
                <a:latin typeface="Century Gothic" panose="020B0502020202020204" pitchFamily="34" charset="0"/>
              </a:rPr>
              <a:t>NEAR</a:t>
            </a:r>
            <a:endParaRPr lang="ru-RU" sz="6000" spc="600" dirty="0">
              <a:solidFill>
                <a:schemeClr val="bg2">
                  <a:lumMod val="25000"/>
                </a:schemeClr>
              </a:solidFill>
              <a:latin typeface="Century Gothic" panose="020B0502020202020204" pitchFamily="34" charset="0"/>
            </a:endParaRPr>
          </a:p>
        </p:txBody>
      </p:sp>
      <p:sp>
        <p:nvSpPr>
          <p:cNvPr id="12" name="TextBox 11"/>
          <p:cNvSpPr txBox="1"/>
          <p:nvPr/>
        </p:nvSpPr>
        <p:spPr>
          <a:xfrm>
            <a:off x="0" y="7050217"/>
            <a:ext cx="5143500" cy="369332"/>
          </a:xfrm>
          <a:prstGeom prst="rect">
            <a:avLst/>
          </a:prstGeom>
          <a:noFill/>
        </p:spPr>
        <p:txBody>
          <a:bodyPr wrap="square" rtlCol="0">
            <a:spAutoFit/>
          </a:bodyPr>
          <a:lstStyle/>
          <a:p>
            <a:pPr algn="ctr"/>
            <a:r>
              <a:rPr lang="en-US" dirty="0" smtClean="0">
                <a:solidFill>
                  <a:schemeClr val="bg2">
                    <a:lumMod val="50000"/>
                  </a:schemeClr>
                </a:solidFill>
              </a:rPr>
              <a:t>2015, </a:t>
            </a:r>
            <a:r>
              <a:rPr lang="en-US" dirty="0">
                <a:solidFill>
                  <a:schemeClr val="bg2">
                    <a:lumMod val="50000"/>
                  </a:schemeClr>
                </a:solidFill>
              </a:rPr>
              <a:t>n</a:t>
            </a:r>
            <a:r>
              <a:rPr lang="en-US" dirty="0" smtClean="0">
                <a:solidFill>
                  <a:schemeClr val="bg2">
                    <a:lumMod val="50000"/>
                  </a:schemeClr>
                </a:solidFill>
              </a:rPr>
              <a:t>ear group®</a:t>
            </a:r>
            <a:endParaRPr lang="ru-RU" dirty="0">
              <a:solidFill>
                <a:schemeClr val="bg2">
                  <a:lumMod val="50000"/>
                </a:schemeClr>
              </a:solidFill>
            </a:endParaRPr>
          </a:p>
        </p:txBody>
      </p:sp>
      <p:cxnSp>
        <p:nvCxnSpPr>
          <p:cNvPr id="17" name="Прямая соединительная линия 16"/>
          <p:cNvCxnSpPr/>
          <p:nvPr/>
        </p:nvCxnSpPr>
        <p:spPr>
          <a:xfrm flipH="1" flipV="1">
            <a:off x="3517900" y="793630"/>
            <a:ext cx="1670050" cy="220357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a:off x="-57150" y="1282700"/>
            <a:ext cx="3953968" cy="66040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flipH="1">
            <a:off x="0" y="1676400"/>
            <a:ext cx="1555750" cy="344170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a:off x="1333500" y="2159000"/>
            <a:ext cx="3467100" cy="33020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flipH="1">
            <a:off x="3238500" y="7988300"/>
            <a:ext cx="1905000" cy="124460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flipH="1">
            <a:off x="1384961" y="8470900"/>
            <a:ext cx="3021939" cy="76200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flipH="1" flipV="1">
            <a:off x="0" y="8115300"/>
            <a:ext cx="2571750" cy="81915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flipV="1">
            <a:off x="3896817" y="6007102"/>
            <a:ext cx="1291133" cy="2584448"/>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635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wdDnDiag">
          <a:fgClr>
            <a:schemeClr val="bg1">
              <a:lumMod val="95000"/>
            </a:schemeClr>
          </a:fgClr>
          <a:bgClr>
            <a:schemeClr val="bg2"/>
          </a:bgClr>
        </a:pattFill>
        <a:effectLst/>
      </p:bgPr>
    </p:bg>
    <p:spTree>
      <p:nvGrpSpPr>
        <p:cNvPr id="1" name=""/>
        <p:cNvGrpSpPr/>
        <p:nvPr/>
      </p:nvGrpSpPr>
      <p:grpSpPr>
        <a:xfrm>
          <a:off x="0" y="0"/>
          <a:ext cx="0" cy="0"/>
          <a:chOff x="0" y="0"/>
          <a:chExt cx="0" cy="0"/>
        </a:xfrm>
      </p:grpSpPr>
      <p:grpSp>
        <p:nvGrpSpPr>
          <p:cNvPr id="4" name="Группа 3"/>
          <p:cNvGrpSpPr/>
          <p:nvPr/>
        </p:nvGrpSpPr>
        <p:grpSpPr>
          <a:xfrm>
            <a:off x="-18165" y="6495089"/>
            <a:ext cx="5215640" cy="2712521"/>
            <a:chOff x="-18165" y="6495089"/>
            <a:chExt cx="5215640" cy="2712521"/>
          </a:xfrm>
        </p:grpSpPr>
        <p:sp>
          <p:nvSpPr>
            <p:cNvPr id="27" name="Полилиния 26"/>
            <p:cNvSpPr/>
            <p:nvPr/>
          </p:nvSpPr>
          <p:spPr>
            <a:xfrm rot="10800000">
              <a:off x="1681993" y="7566540"/>
              <a:ext cx="2452687" cy="1641070"/>
            </a:xfrm>
            <a:custGeom>
              <a:avLst/>
              <a:gdLst>
                <a:gd name="connsiteX0" fmla="*/ 1100137 w 2433637"/>
                <a:gd name="connsiteY0" fmla="*/ 0 h 1614488"/>
                <a:gd name="connsiteX1" fmla="*/ 0 w 2433637"/>
                <a:gd name="connsiteY1" fmla="*/ 1081088 h 1614488"/>
                <a:gd name="connsiteX2" fmla="*/ 423862 w 2433637"/>
                <a:gd name="connsiteY2" fmla="*/ 1614488 h 1614488"/>
                <a:gd name="connsiteX3" fmla="*/ 2433637 w 2433637"/>
                <a:gd name="connsiteY3" fmla="*/ 823913 h 1614488"/>
                <a:gd name="connsiteX4" fmla="*/ 1747837 w 2433637"/>
                <a:gd name="connsiteY4" fmla="*/ 19050 h 1614488"/>
                <a:gd name="connsiteX5" fmla="*/ 1100137 w 2433637"/>
                <a:gd name="connsiteY5" fmla="*/ 0 h 1614488"/>
                <a:gd name="connsiteX0" fmla="*/ 1100137 w 2359209"/>
                <a:gd name="connsiteY0" fmla="*/ 0 h 1614488"/>
                <a:gd name="connsiteX1" fmla="*/ 0 w 2359209"/>
                <a:gd name="connsiteY1" fmla="*/ 1081088 h 1614488"/>
                <a:gd name="connsiteX2" fmla="*/ 423862 w 2359209"/>
                <a:gd name="connsiteY2" fmla="*/ 1614488 h 1614488"/>
                <a:gd name="connsiteX3" fmla="*/ 2359209 w 2359209"/>
                <a:gd name="connsiteY3" fmla="*/ 733536 h 1614488"/>
                <a:gd name="connsiteX4" fmla="*/ 1747837 w 2359209"/>
                <a:gd name="connsiteY4" fmla="*/ 19050 h 1614488"/>
                <a:gd name="connsiteX5" fmla="*/ 1100137 w 2359209"/>
                <a:gd name="connsiteY5" fmla="*/ 0 h 1614488"/>
                <a:gd name="connsiteX0" fmla="*/ 1100137 w 2359209"/>
                <a:gd name="connsiteY0" fmla="*/ 0 h 1481582"/>
                <a:gd name="connsiteX1" fmla="*/ 0 w 2359209"/>
                <a:gd name="connsiteY1" fmla="*/ 1081088 h 1481582"/>
                <a:gd name="connsiteX2" fmla="*/ 317537 w 2359209"/>
                <a:gd name="connsiteY2" fmla="*/ 1481582 h 1481582"/>
                <a:gd name="connsiteX3" fmla="*/ 2359209 w 2359209"/>
                <a:gd name="connsiteY3" fmla="*/ 733536 h 1481582"/>
                <a:gd name="connsiteX4" fmla="*/ 1747837 w 2359209"/>
                <a:gd name="connsiteY4" fmla="*/ 19050 h 1481582"/>
                <a:gd name="connsiteX5" fmla="*/ 1100137 w 2359209"/>
                <a:gd name="connsiteY5" fmla="*/ 0 h 1481582"/>
                <a:gd name="connsiteX0" fmla="*/ 706732 w 2359209"/>
                <a:gd name="connsiteY0" fmla="*/ 0 h 1481582"/>
                <a:gd name="connsiteX1" fmla="*/ 0 w 2359209"/>
                <a:gd name="connsiteY1" fmla="*/ 1081088 h 1481582"/>
                <a:gd name="connsiteX2" fmla="*/ 317537 w 2359209"/>
                <a:gd name="connsiteY2" fmla="*/ 1481582 h 1481582"/>
                <a:gd name="connsiteX3" fmla="*/ 2359209 w 2359209"/>
                <a:gd name="connsiteY3" fmla="*/ 733536 h 1481582"/>
                <a:gd name="connsiteX4" fmla="*/ 1747837 w 2359209"/>
                <a:gd name="connsiteY4" fmla="*/ 19050 h 1481582"/>
                <a:gd name="connsiteX5" fmla="*/ 706732 w 2359209"/>
                <a:gd name="connsiteY5" fmla="*/ 0 h 1481582"/>
                <a:gd name="connsiteX0" fmla="*/ 706732 w 2220986"/>
                <a:gd name="connsiteY0" fmla="*/ 0 h 1481582"/>
                <a:gd name="connsiteX1" fmla="*/ 0 w 2220986"/>
                <a:gd name="connsiteY1" fmla="*/ 1081088 h 1481582"/>
                <a:gd name="connsiteX2" fmla="*/ 317537 w 2220986"/>
                <a:gd name="connsiteY2" fmla="*/ 1481582 h 1481582"/>
                <a:gd name="connsiteX3" fmla="*/ 2220986 w 2220986"/>
                <a:gd name="connsiteY3" fmla="*/ 579364 h 1481582"/>
                <a:gd name="connsiteX4" fmla="*/ 1747837 w 2220986"/>
                <a:gd name="connsiteY4" fmla="*/ 19050 h 1481582"/>
                <a:gd name="connsiteX5" fmla="*/ 706732 w 2220986"/>
                <a:gd name="connsiteY5" fmla="*/ 0 h 1481582"/>
                <a:gd name="connsiteX0" fmla="*/ 706732 w 2220986"/>
                <a:gd name="connsiteY0" fmla="*/ 0 h 1481582"/>
                <a:gd name="connsiteX1" fmla="*/ 0 w 2220986"/>
                <a:gd name="connsiteY1" fmla="*/ 1081088 h 1481582"/>
                <a:gd name="connsiteX2" fmla="*/ 317537 w 2220986"/>
                <a:gd name="connsiteY2" fmla="*/ 1481582 h 1481582"/>
                <a:gd name="connsiteX3" fmla="*/ 2220986 w 2220986"/>
                <a:gd name="connsiteY3" fmla="*/ 579364 h 1481582"/>
                <a:gd name="connsiteX4" fmla="*/ 1870111 w 2220986"/>
                <a:gd name="connsiteY4" fmla="*/ 3101 h 1481582"/>
                <a:gd name="connsiteX5" fmla="*/ 706732 w 2220986"/>
                <a:gd name="connsiteY5" fmla="*/ 0 h 1481582"/>
                <a:gd name="connsiteX0" fmla="*/ 706732 w 2290098"/>
                <a:gd name="connsiteY0" fmla="*/ 0 h 1481582"/>
                <a:gd name="connsiteX1" fmla="*/ 0 w 2290098"/>
                <a:gd name="connsiteY1" fmla="*/ 1081088 h 1481582"/>
                <a:gd name="connsiteX2" fmla="*/ 317537 w 2290098"/>
                <a:gd name="connsiteY2" fmla="*/ 1481582 h 1481582"/>
                <a:gd name="connsiteX3" fmla="*/ 2290098 w 2290098"/>
                <a:gd name="connsiteY3" fmla="*/ 542150 h 1481582"/>
                <a:gd name="connsiteX4" fmla="*/ 1870111 w 2290098"/>
                <a:gd name="connsiteY4" fmla="*/ 3101 h 1481582"/>
                <a:gd name="connsiteX5" fmla="*/ 706732 w 2290098"/>
                <a:gd name="connsiteY5" fmla="*/ 0 h 1481582"/>
                <a:gd name="connsiteX0" fmla="*/ 850271 w 2433637"/>
                <a:gd name="connsiteY0" fmla="*/ 0 h 1481582"/>
                <a:gd name="connsiteX1" fmla="*/ 0 w 2433637"/>
                <a:gd name="connsiteY1" fmla="*/ 1299055 h 1481582"/>
                <a:gd name="connsiteX2" fmla="*/ 461076 w 2433637"/>
                <a:gd name="connsiteY2" fmla="*/ 1481582 h 1481582"/>
                <a:gd name="connsiteX3" fmla="*/ 2433637 w 2433637"/>
                <a:gd name="connsiteY3" fmla="*/ 542150 h 1481582"/>
                <a:gd name="connsiteX4" fmla="*/ 2013650 w 2433637"/>
                <a:gd name="connsiteY4" fmla="*/ 3101 h 1481582"/>
                <a:gd name="connsiteX5" fmla="*/ 850271 w 2433637"/>
                <a:gd name="connsiteY5" fmla="*/ 0 h 1481582"/>
                <a:gd name="connsiteX0" fmla="*/ 850271 w 2433637"/>
                <a:gd name="connsiteY0" fmla="*/ 0 h 1641070"/>
                <a:gd name="connsiteX1" fmla="*/ 0 w 2433637"/>
                <a:gd name="connsiteY1" fmla="*/ 1299055 h 1641070"/>
                <a:gd name="connsiteX2" fmla="*/ 179313 w 2433637"/>
                <a:gd name="connsiteY2" fmla="*/ 1641070 h 1641070"/>
                <a:gd name="connsiteX3" fmla="*/ 2433637 w 2433637"/>
                <a:gd name="connsiteY3" fmla="*/ 542150 h 1641070"/>
                <a:gd name="connsiteX4" fmla="*/ 2013650 w 2433637"/>
                <a:gd name="connsiteY4" fmla="*/ 3101 h 1641070"/>
                <a:gd name="connsiteX5" fmla="*/ 850271 w 2433637"/>
                <a:gd name="connsiteY5" fmla="*/ 0 h 1641070"/>
                <a:gd name="connsiteX0" fmla="*/ 847096 w 2430462"/>
                <a:gd name="connsiteY0" fmla="*/ 0 h 1641070"/>
                <a:gd name="connsiteX1" fmla="*/ 0 w 2430462"/>
                <a:gd name="connsiteY1" fmla="*/ 1292705 h 1641070"/>
                <a:gd name="connsiteX2" fmla="*/ 176138 w 2430462"/>
                <a:gd name="connsiteY2" fmla="*/ 1641070 h 1641070"/>
                <a:gd name="connsiteX3" fmla="*/ 2430462 w 2430462"/>
                <a:gd name="connsiteY3" fmla="*/ 542150 h 1641070"/>
                <a:gd name="connsiteX4" fmla="*/ 2010475 w 2430462"/>
                <a:gd name="connsiteY4" fmla="*/ 3101 h 1641070"/>
                <a:gd name="connsiteX5" fmla="*/ 847096 w 2430462"/>
                <a:gd name="connsiteY5" fmla="*/ 0 h 1641070"/>
                <a:gd name="connsiteX0" fmla="*/ 859796 w 2443162"/>
                <a:gd name="connsiteY0" fmla="*/ 0 h 1641070"/>
                <a:gd name="connsiteX1" fmla="*/ 0 w 2443162"/>
                <a:gd name="connsiteY1" fmla="*/ 1305405 h 1641070"/>
                <a:gd name="connsiteX2" fmla="*/ 188838 w 2443162"/>
                <a:gd name="connsiteY2" fmla="*/ 1641070 h 1641070"/>
                <a:gd name="connsiteX3" fmla="*/ 2443162 w 2443162"/>
                <a:gd name="connsiteY3" fmla="*/ 542150 h 1641070"/>
                <a:gd name="connsiteX4" fmla="*/ 2023175 w 2443162"/>
                <a:gd name="connsiteY4" fmla="*/ 3101 h 1641070"/>
                <a:gd name="connsiteX5" fmla="*/ 859796 w 2443162"/>
                <a:gd name="connsiteY5" fmla="*/ 0 h 1641070"/>
                <a:gd name="connsiteX0" fmla="*/ 869321 w 2452687"/>
                <a:gd name="connsiteY0" fmla="*/ 0 h 1641070"/>
                <a:gd name="connsiteX1" fmla="*/ 0 w 2452687"/>
                <a:gd name="connsiteY1" fmla="*/ 1314930 h 1641070"/>
                <a:gd name="connsiteX2" fmla="*/ 198363 w 2452687"/>
                <a:gd name="connsiteY2" fmla="*/ 1641070 h 1641070"/>
                <a:gd name="connsiteX3" fmla="*/ 2452687 w 2452687"/>
                <a:gd name="connsiteY3" fmla="*/ 542150 h 1641070"/>
                <a:gd name="connsiteX4" fmla="*/ 2032700 w 2452687"/>
                <a:gd name="connsiteY4" fmla="*/ 3101 h 1641070"/>
                <a:gd name="connsiteX5" fmla="*/ 869321 w 2452687"/>
                <a:gd name="connsiteY5" fmla="*/ 0 h 1641070"/>
                <a:gd name="connsiteX0" fmla="*/ 869321 w 2452687"/>
                <a:gd name="connsiteY0" fmla="*/ 0 h 1647420"/>
                <a:gd name="connsiteX1" fmla="*/ 0 w 2452687"/>
                <a:gd name="connsiteY1" fmla="*/ 1314930 h 1647420"/>
                <a:gd name="connsiteX2" fmla="*/ 176138 w 2452687"/>
                <a:gd name="connsiteY2" fmla="*/ 1647420 h 1647420"/>
                <a:gd name="connsiteX3" fmla="*/ 2452687 w 2452687"/>
                <a:gd name="connsiteY3" fmla="*/ 542150 h 1647420"/>
                <a:gd name="connsiteX4" fmla="*/ 2032700 w 2452687"/>
                <a:gd name="connsiteY4" fmla="*/ 3101 h 1647420"/>
                <a:gd name="connsiteX5" fmla="*/ 869321 w 2452687"/>
                <a:gd name="connsiteY5" fmla="*/ 0 h 1647420"/>
                <a:gd name="connsiteX0" fmla="*/ 869321 w 2452687"/>
                <a:gd name="connsiteY0" fmla="*/ 0 h 1641070"/>
                <a:gd name="connsiteX1" fmla="*/ 0 w 2452687"/>
                <a:gd name="connsiteY1" fmla="*/ 1314930 h 1641070"/>
                <a:gd name="connsiteX2" fmla="*/ 176138 w 2452687"/>
                <a:gd name="connsiteY2" fmla="*/ 1641070 h 1641070"/>
                <a:gd name="connsiteX3" fmla="*/ 2452687 w 2452687"/>
                <a:gd name="connsiteY3" fmla="*/ 542150 h 1641070"/>
                <a:gd name="connsiteX4" fmla="*/ 2032700 w 2452687"/>
                <a:gd name="connsiteY4" fmla="*/ 3101 h 1641070"/>
                <a:gd name="connsiteX5" fmla="*/ 869321 w 2452687"/>
                <a:gd name="connsiteY5" fmla="*/ 0 h 164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2687" h="1641070">
                  <a:moveTo>
                    <a:pt x="869321" y="0"/>
                  </a:moveTo>
                  <a:lnTo>
                    <a:pt x="0" y="1314930"/>
                  </a:lnTo>
                  <a:lnTo>
                    <a:pt x="176138" y="1641070"/>
                  </a:lnTo>
                  <a:lnTo>
                    <a:pt x="2452687" y="542150"/>
                  </a:lnTo>
                  <a:lnTo>
                    <a:pt x="2032700" y="3101"/>
                  </a:lnTo>
                  <a:lnTo>
                    <a:pt x="869321" y="0"/>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8" name="Полилиния 27"/>
            <p:cNvSpPr/>
            <p:nvPr/>
          </p:nvSpPr>
          <p:spPr>
            <a:xfrm rot="10800000">
              <a:off x="719303" y="7440722"/>
              <a:ext cx="2494110" cy="1222500"/>
            </a:xfrm>
            <a:custGeom>
              <a:avLst/>
              <a:gdLst>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56095 h 951370"/>
                <a:gd name="connsiteX1" fmla="*/ 2462212 w 2462212"/>
                <a:gd name="connsiteY1" fmla="*/ 951370 h 951370"/>
                <a:gd name="connsiteX2" fmla="*/ 1641246 w 2462212"/>
                <a:gd name="connsiteY2" fmla="*/ 0 h 951370"/>
                <a:gd name="connsiteX3" fmla="*/ 0 w 2462212"/>
                <a:gd name="connsiteY3" fmla="*/ 656095 h 951370"/>
                <a:gd name="connsiteX0" fmla="*/ 0 w 2409049"/>
                <a:gd name="connsiteY0" fmla="*/ 475341 h 951370"/>
                <a:gd name="connsiteX1" fmla="*/ 2409049 w 2409049"/>
                <a:gd name="connsiteY1" fmla="*/ 951370 h 951370"/>
                <a:gd name="connsiteX2" fmla="*/ 1588083 w 2409049"/>
                <a:gd name="connsiteY2" fmla="*/ 0 h 951370"/>
                <a:gd name="connsiteX3" fmla="*/ 0 w 2409049"/>
                <a:gd name="connsiteY3" fmla="*/ 475341 h 951370"/>
                <a:gd name="connsiteX0" fmla="*/ 0 w 2409049"/>
                <a:gd name="connsiteY0" fmla="*/ 560401 h 1036430"/>
                <a:gd name="connsiteX1" fmla="*/ 2409049 w 2409049"/>
                <a:gd name="connsiteY1" fmla="*/ 1036430 h 1036430"/>
                <a:gd name="connsiteX2" fmla="*/ 1518972 w 2409049"/>
                <a:gd name="connsiteY2" fmla="*/ 0 h 1036430"/>
                <a:gd name="connsiteX3" fmla="*/ 0 w 2409049"/>
                <a:gd name="connsiteY3" fmla="*/ 560401 h 1036430"/>
                <a:gd name="connsiteX0" fmla="*/ 0 w 2409049"/>
                <a:gd name="connsiteY0" fmla="*/ 714573 h 1190602"/>
                <a:gd name="connsiteX1" fmla="*/ 2409049 w 2409049"/>
                <a:gd name="connsiteY1" fmla="*/ 1190602 h 1190602"/>
                <a:gd name="connsiteX2" fmla="*/ 1380748 w 2409049"/>
                <a:gd name="connsiteY2" fmla="*/ 0 h 1190602"/>
                <a:gd name="connsiteX3" fmla="*/ 0 w 2409049"/>
                <a:gd name="connsiteY3" fmla="*/ 714573 h 1190602"/>
                <a:gd name="connsiteX0" fmla="*/ 0 w 2504742"/>
                <a:gd name="connsiteY0" fmla="*/ 698624 h 1190602"/>
                <a:gd name="connsiteX1" fmla="*/ 2504742 w 2504742"/>
                <a:gd name="connsiteY1" fmla="*/ 1190602 h 1190602"/>
                <a:gd name="connsiteX2" fmla="*/ 1476441 w 2504742"/>
                <a:gd name="connsiteY2" fmla="*/ 0 h 1190602"/>
                <a:gd name="connsiteX3" fmla="*/ 0 w 2504742"/>
                <a:gd name="connsiteY3" fmla="*/ 698624 h 1190602"/>
                <a:gd name="connsiteX0" fmla="*/ 0 w 2504742"/>
                <a:gd name="connsiteY0" fmla="*/ 730522 h 1222500"/>
                <a:gd name="connsiteX1" fmla="*/ 2504742 w 2504742"/>
                <a:gd name="connsiteY1" fmla="*/ 1222500 h 1222500"/>
                <a:gd name="connsiteX2" fmla="*/ 1545553 w 2504742"/>
                <a:gd name="connsiteY2" fmla="*/ 0 h 1222500"/>
                <a:gd name="connsiteX3" fmla="*/ 0 w 2504742"/>
                <a:gd name="connsiteY3" fmla="*/ 730522 h 1222500"/>
                <a:gd name="connsiteX0" fmla="*/ 0 w 2494110"/>
                <a:gd name="connsiteY0" fmla="*/ 741154 h 1222500"/>
                <a:gd name="connsiteX1" fmla="*/ 2494110 w 2494110"/>
                <a:gd name="connsiteY1" fmla="*/ 1222500 h 1222500"/>
                <a:gd name="connsiteX2" fmla="*/ 1534921 w 2494110"/>
                <a:gd name="connsiteY2" fmla="*/ 0 h 1222500"/>
                <a:gd name="connsiteX3" fmla="*/ 0 w 2494110"/>
                <a:gd name="connsiteY3" fmla="*/ 741154 h 1222500"/>
              </a:gdLst>
              <a:ahLst/>
              <a:cxnLst>
                <a:cxn ang="0">
                  <a:pos x="connsiteX0" y="connsiteY0"/>
                </a:cxn>
                <a:cxn ang="0">
                  <a:pos x="connsiteX1" y="connsiteY1"/>
                </a:cxn>
                <a:cxn ang="0">
                  <a:pos x="connsiteX2" y="connsiteY2"/>
                </a:cxn>
                <a:cxn ang="0">
                  <a:pos x="connsiteX3" y="connsiteY3"/>
                </a:cxn>
              </a:cxnLst>
              <a:rect l="l" t="t" r="r" b="b"/>
              <a:pathLst>
                <a:path w="2494110" h="1222500">
                  <a:moveTo>
                    <a:pt x="0" y="741154"/>
                  </a:moveTo>
                  <a:lnTo>
                    <a:pt x="2494110" y="1222500"/>
                  </a:lnTo>
                  <a:lnTo>
                    <a:pt x="1534921" y="0"/>
                  </a:lnTo>
                  <a:lnTo>
                    <a:pt x="0" y="741154"/>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9" name="Полилиния 28"/>
            <p:cNvSpPr/>
            <p:nvPr/>
          </p:nvSpPr>
          <p:spPr>
            <a:xfrm rot="10800000">
              <a:off x="-18165" y="6495089"/>
              <a:ext cx="743906" cy="2712521"/>
            </a:xfrm>
            <a:custGeom>
              <a:avLst/>
              <a:gdLst>
                <a:gd name="connsiteX0" fmla="*/ 738187 w 742950"/>
                <a:gd name="connsiteY0" fmla="*/ 2595563 h 2595563"/>
                <a:gd name="connsiteX1" fmla="*/ 385762 w 742950"/>
                <a:gd name="connsiteY1" fmla="*/ 2190751 h 2595563"/>
                <a:gd name="connsiteX2" fmla="*/ 0 w 742950"/>
                <a:gd name="connsiteY2" fmla="*/ 0 h 2595563"/>
                <a:gd name="connsiteX3" fmla="*/ 742950 w 742950"/>
                <a:gd name="connsiteY3" fmla="*/ 0 h 2595563"/>
                <a:gd name="connsiteX4" fmla="*/ 738187 w 742950"/>
                <a:gd name="connsiteY4" fmla="*/ 2595563 h 2595563"/>
                <a:gd name="connsiteX0" fmla="*/ 738187 w 742950"/>
                <a:gd name="connsiteY0" fmla="*/ 2595563 h 2595563"/>
                <a:gd name="connsiteX1" fmla="*/ 401711 w 742950"/>
                <a:gd name="connsiteY1" fmla="*/ 2265179 h 2595563"/>
                <a:gd name="connsiteX2" fmla="*/ 0 w 742950"/>
                <a:gd name="connsiteY2" fmla="*/ 0 h 2595563"/>
                <a:gd name="connsiteX3" fmla="*/ 742950 w 742950"/>
                <a:gd name="connsiteY3" fmla="*/ 0 h 2595563"/>
                <a:gd name="connsiteX4" fmla="*/ 738187 w 742950"/>
                <a:gd name="connsiteY4" fmla="*/ 2595563 h 2595563"/>
                <a:gd name="connsiteX0" fmla="*/ 743504 w 743906"/>
                <a:gd name="connsiteY0" fmla="*/ 2712521 h 2712521"/>
                <a:gd name="connsiteX1" fmla="*/ 401711 w 743906"/>
                <a:gd name="connsiteY1" fmla="*/ 22651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8337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8063 w 743906"/>
                <a:gd name="connsiteY1" fmla="*/ 224698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7161 w 743906"/>
                <a:gd name="connsiteY1" fmla="*/ 224698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651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905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9011 w 743906"/>
                <a:gd name="connsiteY1" fmla="*/ 227152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5361 w 743906"/>
                <a:gd name="connsiteY1" fmla="*/ 22524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5361 w 743906"/>
                <a:gd name="connsiteY1" fmla="*/ 226676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8217 w 743906"/>
                <a:gd name="connsiteY1" fmla="*/ 2262004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64405 w 743906"/>
                <a:gd name="connsiteY1" fmla="*/ 2262004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33449 w 743906"/>
                <a:gd name="connsiteY1" fmla="*/ 227152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73930 w 743906"/>
                <a:gd name="connsiteY1" fmla="*/ 2264385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5836 w 743906"/>
                <a:gd name="connsiteY1" fmla="*/ 225962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2980 w 743906"/>
                <a:gd name="connsiteY1" fmla="*/ 2254860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0599 w 743906"/>
                <a:gd name="connsiteY1" fmla="*/ 2250097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1074 w 743906"/>
                <a:gd name="connsiteY1" fmla="*/ 2250097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1074 w 743906"/>
                <a:gd name="connsiteY1" fmla="*/ 2250097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8218 w 743906"/>
                <a:gd name="connsiteY1" fmla="*/ 2235810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3455 w 743906"/>
                <a:gd name="connsiteY1" fmla="*/ 22524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3455 w 743906"/>
                <a:gd name="connsiteY1" fmla="*/ 224771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3455 w 743906"/>
                <a:gd name="connsiteY1" fmla="*/ 226676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6630 w 743906"/>
                <a:gd name="connsiteY1" fmla="*/ 225406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6630 w 743906"/>
                <a:gd name="connsiteY1" fmla="*/ 2263591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6630 w 743906"/>
                <a:gd name="connsiteY1" fmla="*/ 2254066 h 2712521"/>
                <a:gd name="connsiteX2" fmla="*/ 0 w 743906"/>
                <a:gd name="connsiteY2" fmla="*/ 0 h 2712521"/>
                <a:gd name="connsiteX3" fmla="*/ 742950 w 743906"/>
                <a:gd name="connsiteY3" fmla="*/ 0 h 2712521"/>
                <a:gd name="connsiteX4" fmla="*/ 743504 w 743906"/>
                <a:gd name="connsiteY4" fmla="*/ 2712521 h 2712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906" h="2712521">
                  <a:moveTo>
                    <a:pt x="743504" y="2712521"/>
                  </a:moveTo>
                  <a:lnTo>
                    <a:pt x="386630" y="2254066"/>
                  </a:lnTo>
                  <a:lnTo>
                    <a:pt x="0" y="0"/>
                  </a:lnTo>
                  <a:lnTo>
                    <a:pt x="742950" y="0"/>
                  </a:lnTo>
                  <a:cubicBezTo>
                    <a:pt x="741362" y="865188"/>
                    <a:pt x="745092" y="1847333"/>
                    <a:pt x="743504" y="2712521"/>
                  </a:cubicBez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0" name="Полилиния 29"/>
            <p:cNvSpPr/>
            <p:nvPr/>
          </p:nvSpPr>
          <p:spPr>
            <a:xfrm rot="10800000">
              <a:off x="329498" y="6941711"/>
              <a:ext cx="1771374" cy="2261690"/>
            </a:xfrm>
            <a:custGeom>
              <a:avLst/>
              <a:gdLst>
                <a:gd name="connsiteX0" fmla="*/ 1876425 w 1876425"/>
                <a:gd name="connsiteY0" fmla="*/ 2185988 h 2185988"/>
                <a:gd name="connsiteX1" fmla="*/ 0 w 1876425"/>
                <a:gd name="connsiteY1" fmla="*/ 0 h 2185988"/>
                <a:gd name="connsiteX2" fmla="*/ 1504950 w 1876425"/>
                <a:gd name="connsiteY2" fmla="*/ 4762 h 2185988"/>
                <a:gd name="connsiteX3" fmla="*/ 1876425 w 1876425"/>
                <a:gd name="connsiteY3" fmla="*/ 2185988 h 2185988"/>
                <a:gd name="connsiteX0" fmla="*/ 1888331 w 1888331"/>
                <a:gd name="connsiteY0" fmla="*/ 2197895 h 2197895"/>
                <a:gd name="connsiteX1" fmla="*/ 0 w 1888331"/>
                <a:gd name="connsiteY1" fmla="*/ 0 h 2197895"/>
                <a:gd name="connsiteX2" fmla="*/ 1504950 w 1888331"/>
                <a:gd name="connsiteY2" fmla="*/ 4762 h 2197895"/>
                <a:gd name="connsiteX3" fmla="*/ 1888331 w 1888331"/>
                <a:gd name="connsiteY3" fmla="*/ 2197895 h 2197895"/>
                <a:gd name="connsiteX0" fmla="*/ 1755425 w 1755425"/>
                <a:gd name="connsiteY0" fmla="*/ 2203211 h 2203211"/>
                <a:gd name="connsiteX1" fmla="*/ 0 w 1755425"/>
                <a:gd name="connsiteY1" fmla="*/ 0 h 2203211"/>
                <a:gd name="connsiteX2" fmla="*/ 1372044 w 1755425"/>
                <a:gd name="connsiteY2" fmla="*/ 10078 h 2203211"/>
                <a:gd name="connsiteX3" fmla="*/ 1755425 w 1755425"/>
                <a:gd name="connsiteY3" fmla="*/ 2203211 h 2203211"/>
                <a:gd name="connsiteX0" fmla="*/ 1771374 w 1771374"/>
                <a:gd name="connsiteY0" fmla="*/ 2261690 h 2261690"/>
                <a:gd name="connsiteX1" fmla="*/ 0 w 1771374"/>
                <a:gd name="connsiteY1" fmla="*/ 0 h 2261690"/>
                <a:gd name="connsiteX2" fmla="*/ 1372044 w 1771374"/>
                <a:gd name="connsiteY2" fmla="*/ 10078 h 2261690"/>
                <a:gd name="connsiteX3" fmla="*/ 1771374 w 1771374"/>
                <a:gd name="connsiteY3" fmla="*/ 2261690 h 2261690"/>
              </a:gdLst>
              <a:ahLst/>
              <a:cxnLst>
                <a:cxn ang="0">
                  <a:pos x="connsiteX0" y="connsiteY0"/>
                </a:cxn>
                <a:cxn ang="0">
                  <a:pos x="connsiteX1" y="connsiteY1"/>
                </a:cxn>
                <a:cxn ang="0">
                  <a:pos x="connsiteX2" y="connsiteY2"/>
                </a:cxn>
                <a:cxn ang="0">
                  <a:pos x="connsiteX3" y="connsiteY3"/>
                </a:cxn>
              </a:cxnLst>
              <a:rect l="l" t="t" r="r" b="b"/>
              <a:pathLst>
                <a:path w="1771374" h="2261690">
                  <a:moveTo>
                    <a:pt x="1771374" y="2261690"/>
                  </a:moveTo>
                  <a:lnTo>
                    <a:pt x="0" y="0"/>
                  </a:lnTo>
                  <a:lnTo>
                    <a:pt x="1372044" y="10078"/>
                  </a:lnTo>
                  <a:lnTo>
                    <a:pt x="1771374" y="2261690"/>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 name="Полилиния 30"/>
            <p:cNvSpPr/>
            <p:nvPr/>
          </p:nvSpPr>
          <p:spPr>
            <a:xfrm rot="10800000">
              <a:off x="3277344" y="7891886"/>
              <a:ext cx="1577396" cy="1303023"/>
            </a:xfrm>
            <a:custGeom>
              <a:avLst/>
              <a:gdLst>
                <a:gd name="connsiteX0" fmla="*/ 857250 w 1943100"/>
                <a:gd name="connsiteY0" fmla="*/ 1066800 h 1066800"/>
                <a:gd name="connsiteX1" fmla="*/ 0 w 1943100"/>
                <a:gd name="connsiteY1" fmla="*/ 0 h 1066800"/>
                <a:gd name="connsiteX2" fmla="*/ 1943100 w 1943100"/>
                <a:gd name="connsiteY2" fmla="*/ 0 h 1066800"/>
                <a:gd name="connsiteX3" fmla="*/ 857250 w 1943100"/>
                <a:gd name="connsiteY3" fmla="*/ 1066800 h 1066800"/>
                <a:gd name="connsiteX0" fmla="*/ 857250 w 1943100"/>
                <a:gd name="connsiteY0" fmla="*/ 1069181 h 1069181"/>
                <a:gd name="connsiteX1" fmla="*/ 0 w 1943100"/>
                <a:gd name="connsiteY1" fmla="*/ 0 h 1069181"/>
                <a:gd name="connsiteX2" fmla="*/ 1943100 w 1943100"/>
                <a:gd name="connsiteY2" fmla="*/ 0 h 1069181"/>
                <a:gd name="connsiteX3" fmla="*/ 857250 w 1943100"/>
                <a:gd name="connsiteY3" fmla="*/ 1069181 h 1069181"/>
                <a:gd name="connsiteX0" fmla="*/ 857250 w 1565644"/>
                <a:gd name="connsiteY0" fmla="*/ 1069181 h 1069181"/>
                <a:gd name="connsiteX1" fmla="*/ 0 w 1565644"/>
                <a:gd name="connsiteY1" fmla="*/ 0 h 1069181"/>
                <a:gd name="connsiteX2" fmla="*/ 1565644 w 1565644"/>
                <a:gd name="connsiteY2" fmla="*/ 5316 h 1069181"/>
                <a:gd name="connsiteX3" fmla="*/ 857250 w 1565644"/>
                <a:gd name="connsiteY3" fmla="*/ 1069181 h 1069181"/>
                <a:gd name="connsiteX0" fmla="*/ 713710 w 1565644"/>
                <a:gd name="connsiteY0" fmla="*/ 1287148 h 1287148"/>
                <a:gd name="connsiteX1" fmla="*/ 0 w 1565644"/>
                <a:gd name="connsiteY1" fmla="*/ 0 h 1287148"/>
                <a:gd name="connsiteX2" fmla="*/ 1565644 w 1565644"/>
                <a:gd name="connsiteY2" fmla="*/ 5316 h 1287148"/>
                <a:gd name="connsiteX3" fmla="*/ 713710 w 1565644"/>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6885 w 1551996"/>
                <a:gd name="connsiteY0" fmla="*/ 1274448 h 1274448"/>
                <a:gd name="connsiteX1" fmla="*/ 0 w 1551996"/>
                <a:gd name="connsiteY1" fmla="*/ 0 h 1274448"/>
                <a:gd name="connsiteX2" fmla="*/ 1551996 w 1551996"/>
                <a:gd name="connsiteY2" fmla="*/ 5316 h 1274448"/>
                <a:gd name="connsiteX3" fmla="*/ 716885 w 1551996"/>
                <a:gd name="connsiteY3" fmla="*/ 1274448 h 1274448"/>
                <a:gd name="connsiteX0" fmla="*/ 720060 w 1551996"/>
                <a:gd name="connsiteY0" fmla="*/ 1280798 h 1280798"/>
                <a:gd name="connsiteX1" fmla="*/ 0 w 1551996"/>
                <a:gd name="connsiteY1" fmla="*/ 0 h 1280798"/>
                <a:gd name="connsiteX2" fmla="*/ 1551996 w 1551996"/>
                <a:gd name="connsiteY2" fmla="*/ 5316 h 1280798"/>
                <a:gd name="connsiteX3" fmla="*/ 720060 w 1551996"/>
                <a:gd name="connsiteY3" fmla="*/ 1280798 h 1280798"/>
                <a:gd name="connsiteX0" fmla="*/ 716885 w 1551996"/>
                <a:gd name="connsiteY0" fmla="*/ 1280798 h 1280798"/>
                <a:gd name="connsiteX1" fmla="*/ 0 w 1551996"/>
                <a:gd name="connsiteY1" fmla="*/ 0 h 1280798"/>
                <a:gd name="connsiteX2" fmla="*/ 1551996 w 1551996"/>
                <a:gd name="connsiteY2" fmla="*/ 5316 h 1280798"/>
                <a:gd name="connsiteX3" fmla="*/ 716885 w 1551996"/>
                <a:gd name="connsiteY3" fmla="*/ 1280798 h 1280798"/>
                <a:gd name="connsiteX0" fmla="*/ 701010 w 1551996"/>
                <a:gd name="connsiteY0" fmla="*/ 1299848 h 1299848"/>
                <a:gd name="connsiteX1" fmla="*/ 0 w 1551996"/>
                <a:gd name="connsiteY1" fmla="*/ 0 h 1299848"/>
                <a:gd name="connsiteX2" fmla="*/ 1551996 w 1551996"/>
                <a:gd name="connsiteY2" fmla="*/ 5316 h 1299848"/>
                <a:gd name="connsiteX3" fmla="*/ 701010 w 1551996"/>
                <a:gd name="connsiteY3" fmla="*/ 1299848 h 1299848"/>
                <a:gd name="connsiteX0" fmla="*/ 726410 w 1577396"/>
                <a:gd name="connsiteY0" fmla="*/ 1296673 h 1296673"/>
                <a:gd name="connsiteX1" fmla="*/ 0 w 1577396"/>
                <a:gd name="connsiteY1" fmla="*/ 0 h 1296673"/>
                <a:gd name="connsiteX2" fmla="*/ 1577396 w 1577396"/>
                <a:gd name="connsiteY2" fmla="*/ 2141 h 1296673"/>
                <a:gd name="connsiteX3" fmla="*/ 726410 w 1577396"/>
                <a:gd name="connsiteY3" fmla="*/ 1296673 h 1296673"/>
                <a:gd name="connsiteX0" fmla="*/ 720060 w 1577396"/>
                <a:gd name="connsiteY0" fmla="*/ 1303023 h 1303023"/>
                <a:gd name="connsiteX1" fmla="*/ 0 w 1577396"/>
                <a:gd name="connsiteY1" fmla="*/ 0 h 1303023"/>
                <a:gd name="connsiteX2" fmla="*/ 1577396 w 1577396"/>
                <a:gd name="connsiteY2" fmla="*/ 2141 h 1303023"/>
                <a:gd name="connsiteX3" fmla="*/ 720060 w 1577396"/>
                <a:gd name="connsiteY3" fmla="*/ 1303023 h 1303023"/>
              </a:gdLst>
              <a:ahLst/>
              <a:cxnLst>
                <a:cxn ang="0">
                  <a:pos x="connsiteX0" y="connsiteY0"/>
                </a:cxn>
                <a:cxn ang="0">
                  <a:pos x="connsiteX1" y="connsiteY1"/>
                </a:cxn>
                <a:cxn ang="0">
                  <a:pos x="connsiteX2" y="connsiteY2"/>
                </a:cxn>
                <a:cxn ang="0">
                  <a:pos x="connsiteX3" y="connsiteY3"/>
                </a:cxn>
              </a:cxnLst>
              <a:rect l="l" t="t" r="r" b="b"/>
              <a:pathLst>
                <a:path w="1577396" h="1303023">
                  <a:moveTo>
                    <a:pt x="720060" y="1303023"/>
                  </a:moveTo>
                  <a:lnTo>
                    <a:pt x="0" y="0"/>
                  </a:lnTo>
                  <a:lnTo>
                    <a:pt x="1577396" y="2141"/>
                  </a:lnTo>
                  <a:lnTo>
                    <a:pt x="720060" y="1303023"/>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Полилиния 31"/>
            <p:cNvSpPr/>
            <p:nvPr/>
          </p:nvSpPr>
          <p:spPr>
            <a:xfrm rot="10800000">
              <a:off x="3954883" y="6948606"/>
              <a:ext cx="1242592" cy="2247900"/>
            </a:xfrm>
            <a:custGeom>
              <a:avLst/>
              <a:gdLst>
                <a:gd name="connsiteX0" fmla="*/ 1630680 w 1630680"/>
                <a:gd name="connsiteY0" fmla="*/ 1607820 h 2247900"/>
                <a:gd name="connsiteX1" fmla="*/ 0 w 1630680"/>
                <a:gd name="connsiteY1" fmla="*/ 2247900 h 2247900"/>
                <a:gd name="connsiteX2" fmla="*/ 30480 w 1630680"/>
                <a:gd name="connsiteY2" fmla="*/ 0 h 2247900"/>
                <a:gd name="connsiteX3" fmla="*/ 342900 w 1630680"/>
                <a:gd name="connsiteY3" fmla="*/ 0 h 2247900"/>
                <a:gd name="connsiteX4" fmla="*/ 1630680 w 1630680"/>
                <a:gd name="connsiteY4" fmla="*/ 1607820 h 2247900"/>
                <a:gd name="connsiteX0" fmla="*/ 1529671 w 1529671"/>
                <a:gd name="connsiteY0" fmla="*/ 1485546 h 2247900"/>
                <a:gd name="connsiteX1" fmla="*/ 0 w 1529671"/>
                <a:gd name="connsiteY1" fmla="*/ 2247900 h 2247900"/>
                <a:gd name="connsiteX2" fmla="*/ 30480 w 1529671"/>
                <a:gd name="connsiteY2" fmla="*/ 0 h 2247900"/>
                <a:gd name="connsiteX3" fmla="*/ 342900 w 1529671"/>
                <a:gd name="connsiteY3" fmla="*/ 0 h 2247900"/>
                <a:gd name="connsiteX4" fmla="*/ 1529671 w 1529671"/>
                <a:gd name="connsiteY4" fmla="*/ 1485546 h 2247900"/>
                <a:gd name="connsiteX0" fmla="*/ 1242592 w 1242592"/>
                <a:gd name="connsiteY0" fmla="*/ 1634402 h 2247900"/>
                <a:gd name="connsiteX1" fmla="*/ 0 w 1242592"/>
                <a:gd name="connsiteY1" fmla="*/ 2247900 h 2247900"/>
                <a:gd name="connsiteX2" fmla="*/ 30480 w 1242592"/>
                <a:gd name="connsiteY2" fmla="*/ 0 h 2247900"/>
                <a:gd name="connsiteX3" fmla="*/ 342900 w 1242592"/>
                <a:gd name="connsiteY3" fmla="*/ 0 h 2247900"/>
                <a:gd name="connsiteX4" fmla="*/ 1242592 w 1242592"/>
                <a:gd name="connsiteY4" fmla="*/ 1634402 h 2247900"/>
                <a:gd name="connsiteX0" fmla="*/ 1242592 w 1242592"/>
                <a:gd name="connsiteY0" fmla="*/ 1634402 h 2247900"/>
                <a:gd name="connsiteX1" fmla="*/ 0 w 1242592"/>
                <a:gd name="connsiteY1" fmla="*/ 2247900 h 2247900"/>
                <a:gd name="connsiteX2" fmla="*/ 30480 w 1242592"/>
                <a:gd name="connsiteY2" fmla="*/ 0 h 2247900"/>
                <a:gd name="connsiteX3" fmla="*/ 342900 w 1242592"/>
                <a:gd name="connsiteY3" fmla="*/ 0 h 2247900"/>
                <a:gd name="connsiteX4" fmla="*/ 1242592 w 1242592"/>
                <a:gd name="connsiteY4" fmla="*/ 1634402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592" h="2247900">
                  <a:moveTo>
                    <a:pt x="1242592" y="1634402"/>
                  </a:moveTo>
                  <a:lnTo>
                    <a:pt x="0" y="2247900"/>
                  </a:lnTo>
                  <a:lnTo>
                    <a:pt x="30480" y="0"/>
                  </a:lnTo>
                  <a:lnTo>
                    <a:pt x="342900" y="0"/>
                  </a:lnTo>
                  <a:lnTo>
                    <a:pt x="1242592" y="1634402"/>
                  </a:lnTo>
                  <a:close/>
                </a:path>
              </a:pathLst>
            </a:custGeom>
            <a:pattFill prst="wdDnDiag">
              <a:fgClr>
                <a:schemeClr val="bg1"/>
              </a:fgClr>
              <a:bgClr>
                <a:schemeClr val="bg1">
                  <a:lumMod val="95000"/>
                </a:schemeClr>
              </a:bgClr>
            </a:patt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20" name="Группа 19"/>
          <p:cNvGrpSpPr/>
          <p:nvPr/>
        </p:nvGrpSpPr>
        <p:grpSpPr>
          <a:xfrm>
            <a:off x="-42863" y="-19050"/>
            <a:ext cx="5186363" cy="2609850"/>
            <a:chOff x="-42863" y="-19050"/>
            <a:chExt cx="5186363" cy="2609850"/>
          </a:xfrm>
          <a:pattFill prst="wdDnDiag">
            <a:fgClr>
              <a:schemeClr val="bg1"/>
            </a:fgClr>
            <a:bgClr>
              <a:schemeClr val="bg1">
                <a:lumMod val="95000"/>
              </a:schemeClr>
            </a:bgClr>
          </a:pattFill>
        </p:grpSpPr>
        <p:sp>
          <p:nvSpPr>
            <p:cNvPr id="21" name="Полилиния 20"/>
            <p:cNvSpPr/>
            <p:nvPr/>
          </p:nvSpPr>
          <p:spPr>
            <a:xfrm>
              <a:off x="1162050" y="-19050"/>
              <a:ext cx="2433637" cy="1614488"/>
            </a:xfrm>
            <a:custGeom>
              <a:avLst/>
              <a:gdLst>
                <a:gd name="connsiteX0" fmla="*/ 1100137 w 2433637"/>
                <a:gd name="connsiteY0" fmla="*/ 0 h 1614488"/>
                <a:gd name="connsiteX1" fmla="*/ 0 w 2433637"/>
                <a:gd name="connsiteY1" fmla="*/ 1081088 h 1614488"/>
                <a:gd name="connsiteX2" fmla="*/ 423862 w 2433637"/>
                <a:gd name="connsiteY2" fmla="*/ 1614488 h 1614488"/>
                <a:gd name="connsiteX3" fmla="*/ 2433637 w 2433637"/>
                <a:gd name="connsiteY3" fmla="*/ 823913 h 1614488"/>
                <a:gd name="connsiteX4" fmla="*/ 1747837 w 2433637"/>
                <a:gd name="connsiteY4" fmla="*/ 19050 h 1614488"/>
                <a:gd name="connsiteX5" fmla="*/ 1100137 w 2433637"/>
                <a:gd name="connsiteY5" fmla="*/ 0 h 161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3637" h="1614488">
                  <a:moveTo>
                    <a:pt x="1100137" y="0"/>
                  </a:moveTo>
                  <a:lnTo>
                    <a:pt x="0" y="1081088"/>
                  </a:lnTo>
                  <a:lnTo>
                    <a:pt x="423862" y="1614488"/>
                  </a:lnTo>
                  <a:lnTo>
                    <a:pt x="2433637" y="823913"/>
                  </a:lnTo>
                  <a:lnTo>
                    <a:pt x="1747837" y="19050"/>
                  </a:lnTo>
                  <a:lnTo>
                    <a:pt x="1100137" y="0"/>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олилиния 21"/>
            <p:cNvSpPr/>
            <p:nvPr/>
          </p:nvSpPr>
          <p:spPr>
            <a:xfrm>
              <a:off x="1952625" y="796468"/>
              <a:ext cx="2462212" cy="951370"/>
            </a:xfrm>
            <a:custGeom>
              <a:avLst/>
              <a:gdLst>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56095 h 951370"/>
                <a:gd name="connsiteX1" fmla="*/ 2462212 w 2462212"/>
                <a:gd name="connsiteY1" fmla="*/ 951370 h 951370"/>
                <a:gd name="connsiteX2" fmla="*/ 1641246 w 2462212"/>
                <a:gd name="connsiteY2" fmla="*/ 0 h 951370"/>
                <a:gd name="connsiteX3" fmla="*/ 0 w 2462212"/>
                <a:gd name="connsiteY3" fmla="*/ 656095 h 951370"/>
              </a:gdLst>
              <a:ahLst/>
              <a:cxnLst>
                <a:cxn ang="0">
                  <a:pos x="connsiteX0" y="connsiteY0"/>
                </a:cxn>
                <a:cxn ang="0">
                  <a:pos x="connsiteX1" y="connsiteY1"/>
                </a:cxn>
                <a:cxn ang="0">
                  <a:pos x="connsiteX2" y="connsiteY2"/>
                </a:cxn>
                <a:cxn ang="0">
                  <a:pos x="connsiteX3" y="connsiteY3"/>
                </a:cxn>
              </a:cxnLst>
              <a:rect l="l" t="t" r="r" b="b"/>
              <a:pathLst>
                <a:path w="2462212" h="951370">
                  <a:moveTo>
                    <a:pt x="0" y="656095"/>
                  </a:moveTo>
                  <a:lnTo>
                    <a:pt x="2462212" y="951370"/>
                  </a:lnTo>
                  <a:lnTo>
                    <a:pt x="1641246" y="0"/>
                  </a:lnTo>
                  <a:lnTo>
                    <a:pt x="0" y="656095"/>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олилиния 22"/>
            <p:cNvSpPr/>
            <p:nvPr/>
          </p:nvSpPr>
          <p:spPr>
            <a:xfrm>
              <a:off x="4400550" y="-4763"/>
              <a:ext cx="742950" cy="2595563"/>
            </a:xfrm>
            <a:custGeom>
              <a:avLst/>
              <a:gdLst>
                <a:gd name="connsiteX0" fmla="*/ 738187 w 742950"/>
                <a:gd name="connsiteY0" fmla="*/ 2595563 h 2595563"/>
                <a:gd name="connsiteX1" fmla="*/ 385762 w 742950"/>
                <a:gd name="connsiteY1" fmla="*/ 2190751 h 2595563"/>
                <a:gd name="connsiteX2" fmla="*/ 0 w 742950"/>
                <a:gd name="connsiteY2" fmla="*/ 0 h 2595563"/>
                <a:gd name="connsiteX3" fmla="*/ 742950 w 742950"/>
                <a:gd name="connsiteY3" fmla="*/ 0 h 2595563"/>
                <a:gd name="connsiteX4" fmla="*/ 738187 w 742950"/>
                <a:gd name="connsiteY4" fmla="*/ 2595563 h 259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2595563">
                  <a:moveTo>
                    <a:pt x="738187" y="2595563"/>
                  </a:moveTo>
                  <a:lnTo>
                    <a:pt x="385762" y="2190751"/>
                  </a:lnTo>
                  <a:lnTo>
                    <a:pt x="0" y="0"/>
                  </a:lnTo>
                  <a:lnTo>
                    <a:pt x="742950" y="0"/>
                  </a:lnTo>
                  <a:cubicBezTo>
                    <a:pt x="741362" y="865188"/>
                    <a:pt x="739775" y="1730375"/>
                    <a:pt x="738187" y="2595563"/>
                  </a:cubicBez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олилиния 23"/>
            <p:cNvSpPr/>
            <p:nvPr/>
          </p:nvSpPr>
          <p:spPr>
            <a:xfrm>
              <a:off x="2900362" y="-9525"/>
              <a:ext cx="1888331" cy="2197895"/>
            </a:xfrm>
            <a:custGeom>
              <a:avLst/>
              <a:gdLst>
                <a:gd name="connsiteX0" fmla="*/ 1876425 w 1876425"/>
                <a:gd name="connsiteY0" fmla="*/ 2185988 h 2185988"/>
                <a:gd name="connsiteX1" fmla="*/ 0 w 1876425"/>
                <a:gd name="connsiteY1" fmla="*/ 0 h 2185988"/>
                <a:gd name="connsiteX2" fmla="*/ 1504950 w 1876425"/>
                <a:gd name="connsiteY2" fmla="*/ 4762 h 2185988"/>
                <a:gd name="connsiteX3" fmla="*/ 1876425 w 1876425"/>
                <a:gd name="connsiteY3" fmla="*/ 2185988 h 2185988"/>
                <a:gd name="connsiteX0" fmla="*/ 1888331 w 1888331"/>
                <a:gd name="connsiteY0" fmla="*/ 2197895 h 2197895"/>
                <a:gd name="connsiteX1" fmla="*/ 0 w 1888331"/>
                <a:gd name="connsiteY1" fmla="*/ 0 h 2197895"/>
                <a:gd name="connsiteX2" fmla="*/ 1504950 w 1888331"/>
                <a:gd name="connsiteY2" fmla="*/ 4762 h 2197895"/>
                <a:gd name="connsiteX3" fmla="*/ 1888331 w 1888331"/>
                <a:gd name="connsiteY3" fmla="*/ 2197895 h 2197895"/>
              </a:gdLst>
              <a:ahLst/>
              <a:cxnLst>
                <a:cxn ang="0">
                  <a:pos x="connsiteX0" y="connsiteY0"/>
                </a:cxn>
                <a:cxn ang="0">
                  <a:pos x="connsiteX1" y="connsiteY1"/>
                </a:cxn>
                <a:cxn ang="0">
                  <a:pos x="connsiteX2" y="connsiteY2"/>
                </a:cxn>
                <a:cxn ang="0">
                  <a:pos x="connsiteX3" y="connsiteY3"/>
                </a:cxn>
              </a:cxnLst>
              <a:rect l="l" t="t" r="r" b="b"/>
              <a:pathLst>
                <a:path w="1888331" h="2197895">
                  <a:moveTo>
                    <a:pt x="1888331" y="2197895"/>
                  </a:moveTo>
                  <a:lnTo>
                    <a:pt x="0" y="0"/>
                  </a:lnTo>
                  <a:lnTo>
                    <a:pt x="1504950" y="4762"/>
                  </a:lnTo>
                  <a:lnTo>
                    <a:pt x="1888331" y="2197895"/>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Полилиния 24"/>
            <p:cNvSpPr/>
            <p:nvPr/>
          </p:nvSpPr>
          <p:spPr>
            <a:xfrm>
              <a:off x="304800" y="-9525"/>
              <a:ext cx="1943100" cy="1069181"/>
            </a:xfrm>
            <a:custGeom>
              <a:avLst/>
              <a:gdLst>
                <a:gd name="connsiteX0" fmla="*/ 857250 w 1943100"/>
                <a:gd name="connsiteY0" fmla="*/ 1066800 h 1066800"/>
                <a:gd name="connsiteX1" fmla="*/ 0 w 1943100"/>
                <a:gd name="connsiteY1" fmla="*/ 0 h 1066800"/>
                <a:gd name="connsiteX2" fmla="*/ 1943100 w 1943100"/>
                <a:gd name="connsiteY2" fmla="*/ 0 h 1066800"/>
                <a:gd name="connsiteX3" fmla="*/ 857250 w 1943100"/>
                <a:gd name="connsiteY3" fmla="*/ 1066800 h 1066800"/>
                <a:gd name="connsiteX0" fmla="*/ 857250 w 1943100"/>
                <a:gd name="connsiteY0" fmla="*/ 1069181 h 1069181"/>
                <a:gd name="connsiteX1" fmla="*/ 0 w 1943100"/>
                <a:gd name="connsiteY1" fmla="*/ 0 h 1069181"/>
                <a:gd name="connsiteX2" fmla="*/ 1943100 w 1943100"/>
                <a:gd name="connsiteY2" fmla="*/ 0 h 1069181"/>
                <a:gd name="connsiteX3" fmla="*/ 857250 w 1943100"/>
                <a:gd name="connsiteY3" fmla="*/ 1069181 h 1069181"/>
              </a:gdLst>
              <a:ahLst/>
              <a:cxnLst>
                <a:cxn ang="0">
                  <a:pos x="connsiteX0" y="connsiteY0"/>
                </a:cxn>
                <a:cxn ang="0">
                  <a:pos x="connsiteX1" y="connsiteY1"/>
                </a:cxn>
                <a:cxn ang="0">
                  <a:pos x="connsiteX2" y="connsiteY2"/>
                </a:cxn>
                <a:cxn ang="0">
                  <a:pos x="connsiteX3" y="connsiteY3"/>
                </a:cxn>
              </a:cxnLst>
              <a:rect l="l" t="t" r="r" b="b"/>
              <a:pathLst>
                <a:path w="1943100" h="1069181">
                  <a:moveTo>
                    <a:pt x="857250" y="1069181"/>
                  </a:moveTo>
                  <a:lnTo>
                    <a:pt x="0" y="0"/>
                  </a:lnTo>
                  <a:lnTo>
                    <a:pt x="1943100" y="0"/>
                  </a:lnTo>
                  <a:lnTo>
                    <a:pt x="857250" y="1069181"/>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Полилиния 25"/>
            <p:cNvSpPr/>
            <p:nvPr/>
          </p:nvSpPr>
          <p:spPr>
            <a:xfrm>
              <a:off x="-42863" y="-15450"/>
              <a:ext cx="1630680" cy="2247900"/>
            </a:xfrm>
            <a:custGeom>
              <a:avLst/>
              <a:gdLst>
                <a:gd name="connsiteX0" fmla="*/ 1630680 w 1630680"/>
                <a:gd name="connsiteY0" fmla="*/ 1607820 h 2247900"/>
                <a:gd name="connsiteX1" fmla="*/ 0 w 1630680"/>
                <a:gd name="connsiteY1" fmla="*/ 2247900 h 2247900"/>
                <a:gd name="connsiteX2" fmla="*/ 30480 w 1630680"/>
                <a:gd name="connsiteY2" fmla="*/ 0 h 2247900"/>
                <a:gd name="connsiteX3" fmla="*/ 342900 w 1630680"/>
                <a:gd name="connsiteY3" fmla="*/ 0 h 2247900"/>
                <a:gd name="connsiteX4" fmla="*/ 1630680 w 1630680"/>
                <a:gd name="connsiteY4" fmla="*/ 1607820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0" h="2247900">
                  <a:moveTo>
                    <a:pt x="1630680" y="1607820"/>
                  </a:moveTo>
                  <a:lnTo>
                    <a:pt x="0" y="2247900"/>
                  </a:lnTo>
                  <a:lnTo>
                    <a:pt x="30480" y="0"/>
                  </a:lnTo>
                  <a:lnTo>
                    <a:pt x="342900" y="0"/>
                  </a:lnTo>
                  <a:lnTo>
                    <a:pt x="1630680" y="1607820"/>
                  </a:lnTo>
                  <a:close/>
                </a:path>
              </a:pathLst>
            </a:custGeom>
            <a:grp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3" name="Группа 2"/>
          <p:cNvGrpSpPr/>
          <p:nvPr/>
        </p:nvGrpSpPr>
        <p:grpSpPr>
          <a:xfrm>
            <a:off x="-18165" y="6495089"/>
            <a:ext cx="5215640" cy="2712521"/>
            <a:chOff x="42862" y="5009189"/>
            <a:chExt cx="5215640" cy="2712521"/>
          </a:xfrm>
        </p:grpSpPr>
        <p:sp>
          <p:nvSpPr>
            <p:cNvPr id="45" name="Полилиния 44"/>
            <p:cNvSpPr/>
            <p:nvPr/>
          </p:nvSpPr>
          <p:spPr>
            <a:xfrm rot="10800000">
              <a:off x="1743020" y="6080640"/>
              <a:ext cx="2452687" cy="1641070"/>
            </a:xfrm>
            <a:custGeom>
              <a:avLst/>
              <a:gdLst>
                <a:gd name="connsiteX0" fmla="*/ 1100137 w 2433637"/>
                <a:gd name="connsiteY0" fmla="*/ 0 h 1614488"/>
                <a:gd name="connsiteX1" fmla="*/ 0 w 2433637"/>
                <a:gd name="connsiteY1" fmla="*/ 1081088 h 1614488"/>
                <a:gd name="connsiteX2" fmla="*/ 423862 w 2433637"/>
                <a:gd name="connsiteY2" fmla="*/ 1614488 h 1614488"/>
                <a:gd name="connsiteX3" fmla="*/ 2433637 w 2433637"/>
                <a:gd name="connsiteY3" fmla="*/ 823913 h 1614488"/>
                <a:gd name="connsiteX4" fmla="*/ 1747837 w 2433637"/>
                <a:gd name="connsiteY4" fmla="*/ 19050 h 1614488"/>
                <a:gd name="connsiteX5" fmla="*/ 1100137 w 2433637"/>
                <a:gd name="connsiteY5" fmla="*/ 0 h 1614488"/>
                <a:gd name="connsiteX0" fmla="*/ 1100137 w 2359209"/>
                <a:gd name="connsiteY0" fmla="*/ 0 h 1614488"/>
                <a:gd name="connsiteX1" fmla="*/ 0 w 2359209"/>
                <a:gd name="connsiteY1" fmla="*/ 1081088 h 1614488"/>
                <a:gd name="connsiteX2" fmla="*/ 423862 w 2359209"/>
                <a:gd name="connsiteY2" fmla="*/ 1614488 h 1614488"/>
                <a:gd name="connsiteX3" fmla="*/ 2359209 w 2359209"/>
                <a:gd name="connsiteY3" fmla="*/ 733536 h 1614488"/>
                <a:gd name="connsiteX4" fmla="*/ 1747837 w 2359209"/>
                <a:gd name="connsiteY4" fmla="*/ 19050 h 1614488"/>
                <a:gd name="connsiteX5" fmla="*/ 1100137 w 2359209"/>
                <a:gd name="connsiteY5" fmla="*/ 0 h 1614488"/>
                <a:gd name="connsiteX0" fmla="*/ 1100137 w 2359209"/>
                <a:gd name="connsiteY0" fmla="*/ 0 h 1481582"/>
                <a:gd name="connsiteX1" fmla="*/ 0 w 2359209"/>
                <a:gd name="connsiteY1" fmla="*/ 1081088 h 1481582"/>
                <a:gd name="connsiteX2" fmla="*/ 317537 w 2359209"/>
                <a:gd name="connsiteY2" fmla="*/ 1481582 h 1481582"/>
                <a:gd name="connsiteX3" fmla="*/ 2359209 w 2359209"/>
                <a:gd name="connsiteY3" fmla="*/ 733536 h 1481582"/>
                <a:gd name="connsiteX4" fmla="*/ 1747837 w 2359209"/>
                <a:gd name="connsiteY4" fmla="*/ 19050 h 1481582"/>
                <a:gd name="connsiteX5" fmla="*/ 1100137 w 2359209"/>
                <a:gd name="connsiteY5" fmla="*/ 0 h 1481582"/>
                <a:gd name="connsiteX0" fmla="*/ 706732 w 2359209"/>
                <a:gd name="connsiteY0" fmla="*/ 0 h 1481582"/>
                <a:gd name="connsiteX1" fmla="*/ 0 w 2359209"/>
                <a:gd name="connsiteY1" fmla="*/ 1081088 h 1481582"/>
                <a:gd name="connsiteX2" fmla="*/ 317537 w 2359209"/>
                <a:gd name="connsiteY2" fmla="*/ 1481582 h 1481582"/>
                <a:gd name="connsiteX3" fmla="*/ 2359209 w 2359209"/>
                <a:gd name="connsiteY3" fmla="*/ 733536 h 1481582"/>
                <a:gd name="connsiteX4" fmla="*/ 1747837 w 2359209"/>
                <a:gd name="connsiteY4" fmla="*/ 19050 h 1481582"/>
                <a:gd name="connsiteX5" fmla="*/ 706732 w 2359209"/>
                <a:gd name="connsiteY5" fmla="*/ 0 h 1481582"/>
                <a:gd name="connsiteX0" fmla="*/ 706732 w 2220986"/>
                <a:gd name="connsiteY0" fmla="*/ 0 h 1481582"/>
                <a:gd name="connsiteX1" fmla="*/ 0 w 2220986"/>
                <a:gd name="connsiteY1" fmla="*/ 1081088 h 1481582"/>
                <a:gd name="connsiteX2" fmla="*/ 317537 w 2220986"/>
                <a:gd name="connsiteY2" fmla="*/ 1481582 h 1481582"/>
                <a:gd name="connsiteX3" fmla="*/ 2220986 w 2220986"/>
                <a:gd name="connsiteY3" fmla="*/ 579364 h 1481582"/>
                <a:gd name="connsiteX4" fmla="*/ 1747837 w 2220986"/>
                <a:gd name="connsiteY4" fmla="*/ 19050 h 1481582"/>
                <a:gd name="connsiteX5" fmla="*/ 706732 w 2220986"/>
                <a:gd name="connsiteY5" fmla="*/ 0 h 1481582"/>
                <a:gd name="connsiteX0" fmla="*/ 706732 w 2220986"/>
                <a:gd name="connsiteY0" fmla="*/ 0 h 1481582"/>
                <a:gd name="connsiteX1" fmla="*/ 0 w 2220986"/>
                <a:gd name="connsiteY1" fmla="*/ 1081088 h 1481582"/>
                <a:gd name="connsiteX2" fmla="*/ 317537 w 2220986"/>
                <a:gd name="connsiteY2" fmla="*/ 1481582 h 1481582"/>
                <a:gd name="connsiteX3" fmla="*/ 2220986 w 2220986"/>
                <a:gd name="connsiteY3" fmla="*/ 579364 h 1481582"/>
                <a:gd name="connsiteX4" fmla="*/ 1870111 w 2220986"/>
                <a:gd name="connsiteY4" fmla="*/ 3101 h 1481582"/>
                <a:gd name="connsiteX5" fmla="*/ 706732 w 2220986"/>
                <a:gd name="connsiteY5" fmla="*/ 0 h 1481582"/>
                <a:gd name="connsiteX0" fmla="*/ 706732 w 2290098"/>
                <a:gd name="connsiteY0" fmla="*/ 0 h 1481582"/>
                <a:gd name="connsiteX1" fmla="*/ 0 w 2290098"/>
                <a:gd name="connsiteY1" fmla="*/ 1081088 h 1481582"/>
                <a:gd name="connsiteX2" fmla="*/ 317537 w 2290098"/>
                <a:gd name="connsiteY2" fmla="*/ 1481582 h 1481582"/>
                <a:gd name="connsiteX3" fmla="*/ 2290098 w 2290098"/>
                <a:gd name="connsiteY3" fmla="*/ 542150 h 1481582"/>
                <a:gd name="connsiteX4" fmla="*/ 1870111 w 2290098"/>
                <a:gd name="connsiteY4" fmla="*/ 3101 h 1481582"/>
                <a:gd name="connsiteX5" fmla="*/ 706732 w 2290098"/>
                <a:gd name="connsiteY5" fmla="*/ 0 h 1481582"/>
                <a:gd name="connsiteX0" fmla="*/ 850271 w 2433637"/>
                <a:gd name="connsiteY0" fmla="*/ 0 h 1481582"/>
                <a:gd name="connsiteX1" fmla="*/ 0 w 2433637"/>
                <a:gd name="connsiteY1" fmla="*/ 1299055 h 1481582"/>
                <a:gd name="connsiteX2" fmla="*/ 461076 w 2433637"/>
                <a:gd name="connsiteY2" fmla="*/ 1481582 h 1481582"/>
                <a:gd name="connsiteX3" fmla="*/ 2433637 w 2433637"/>
                <a:gd name="connsiteY3" fmla="*/ 542150 h 1481582"/>
                <a:gd name="connsiteX4" fmla="*/ 2013650 w 2433637"/>
                <a:gd name="connsiteY4" fmla="*/ 3101 h 1481582"/>
                <a:gd name="connsiteX5" fmla="*/ 850271 w 2433637"/>
                <a:gd name="connsiteY5" fmla="*/ 0 h 1481582"/>
                <a:gd name="connsiteX0" fmla="*/ 850271 w 2433637"/>
                <a:gd name="connsiteY0" fmla="*/ 0 h 1641070"/>
                <a:gd name="connsiteX1" fmla="*/ 0 w 2433637"/>
                <a:gd name="connsiteY1" fmla="*/ 1299055 h 1641070"/>
                <a:gd name="connsiteX2" fmla="*/ 179313 w 2433637"/>
                <a:gd name="connsiteY2" fmla="*/ 1641070 h 1641070"/>
                <a:gd name="connsiteX3" fmla="*/ 2433637 w 2433637"/>
                <a:gd name="connsiteY3" fmla="*/ 542150 h 1641070"/>
                <a:gd name="connsiteX4" fmla="*/ 2013650 w 2433637"/>
                <a:gd name="connsiteY4" fmla="*/ 3101 h 1641070"/>
                <a:gd name="connsiteX5" fmla="*/ 850271 w 2433637"/>
                <a:gd name="connsiteY5" fmla="*/ 0 h 1641070"/>
                <a:gd name="connsiteX0" fmla="*/ 847096 w 2430462"/>
                <a:gd name="connsiteY0" fmla="*/ 0 h 1641070"/>
                <a:gd name="connsiteX1" fmla="*/ 0 w 2430462"/>
                <a:gd name="connsiteY1" fmla="*/ 1292705 h 1641070"/>
                <a:gd name="connsiteX2" fmla="*/ 176138 w 2430462"/>
                <a:gd name="connsiteY2" fmla="*/ 1641070 h 1641070"/>
                <a:gd name="connsiteX3" fmla="*/ 2430462 w 2430462"/>
                <a:gd name="connsiteY3" fmla="*/ 542150 h 1641070"/>
                <a:gd name="connsiteX4" fmla="*/ 2010475 w 2430462"/>
                <a:gd name="connsiteY4" fmla="*/ 3101 h 1641070"/>
                <a:gd name="connsiteX5" fmla="*/ 847096 w 2430462"/>
                <a:gd name="connsiteY5" fmla="*/ 0 h 1641070"/>
                <a:gd name="connsiteX0" fmla="*/ 859796 w 2443162"/>
                <a:gd name="connsiteY0" fmla="*/ 0 h 1641070"/>
                <a:gd name="connsiteX1" fmla="*/ 0 w 2443162"/>
                <a:gd name="connsiteY1" fmla="*/ 1305405 h 1641070"/>
                <a:gd name="connsiteX2" fmla="*/ 188838 w 2443162"/>
                <a:gd name="connsiteY2" fmla="*/ 1641070 h 1641070"/>
                <a:gd name="connsiteX3" fmla="*/ 2443162 w 2443162"/>
                <a:gd name="connsiteY3" fmla="*/ 542150 h 1641070"/>
                <a:gd name="connsiteX4" fmla="*/ 2023175 w 2443162"/>
                <a:gd name="connsiteY4" fmla="*/ 3101 h 1641070"/>
                <a:gd name="connsiteX5" fmla="*/ 859796 w 2443162"/>
                <a:gd name="connsiteY5" fmla="*/ 0 h 1641070"/>
                <a:gd name="connsiteX0" fmla="*/ 869321 w 2452687"/>
                <a:gd name="connsiteY0" fmla="*/ 0 h 1641070"/>
                <a:gd name="connsiteX1" fmla="*/ 0 w 2452687"/>
                <a:gd name="connsiteY1" fmla="*/ 1314930 h 1641070"/>
                <a:gd name="connsiteX2" fmla="*/ 198363 w 2452687"/>
                <a:gd name="connsiteY2" fmla="*/ 1641070 h 1641070"/>
                <a:gd name="connsiteX3" fmla="*/ 2452687 w 2452687"/>
                <a:gd name="connsiteY3" fmla="*/ 542150 h 1641070"/>
                <a:gd name="connsiteX4" fmla="*/ 2032700 w 2452687"/>
                <a:gd name="connsiteY4" fmla="*/ 3101 h 1641070"/>
                <a:gd name="connsiteX5" fmla="*/ 869321 w 2452687"/>
                <a:gd name="connsiteY5" fmla="*/ 0 h 1641070"/>
                <a:gd name="connsiteX0" fmla="*/ 869321 w 2452687"/>
                <a:gd name="connsiteY0" fmla="*/ 0 h 1647420"/>
                <a:gd name="connsiteX1" fmla="*/ 0 w 2452687"/>
                <a:gd name="connsiteY1" fmla="*/ 1314930 h 1647420"/>
                <a:gd name="connsiteX2" fmla="*/ 176138 w 2452687"/>
                <a:gd name="connsiteY2" fmla="*/ 1647420 h 1647420"/>
                <a:gd name="connsiteX3" fmla="*/ 2452687 w 2452687"/>
                <a:gd name="connsiteY3" fmla="*/ 542150 h 1647420"/>
                <a:gd name="connsiteX4" fmla="*/ 2032700 w 2452687"/>
                <a:gd name="connsiteY4" fmla="*/ 3101 h 1647420"/>
                <a:gd name="connsiteX5" fmla="*/ 869321 w 2452687"/>
                <a:gd name="connsiteY5" fmla="*/ 0 h 1647420"/>
                <a:gd name="connsiteX0" fmla="*/ 869321 w 2452687"/>
                <a:gd name="connsiteY0" fmla="*/ 0 h 1641070"/>
                <a:gd name="connsiteX1" fmla="*/ 0 w 2452687"/>
                <a:gd name="connsiteY1" fmla="*/ 1314930 h 1641070"/>
                <a:gd name="connsiteX2" fmla="*/ 176138 w 2452687"/>
                <a:gd name="connsiteY2" fmla="*/ 1641070 h 1641070"/>
                <a:gd name="connsiteX3" fmla="*/ 2452687 w 2452687"/>
                <a:gd name="connsiteY3" fmla="*/ 542150 h 1641070"/>
                <a:gd name="connsiteX4" fmla="*/ 2032700 w 2452687"/>
                <a:gd name="connsiteY4" fmla="*/ 3101 h 1641070"/>
                <a:gd name="connsiteX5" fmla="*/ 869321 w 2452687"/>
                <a:gd name="connsiteY5" fmla="*/ 0 h 164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2687" h="1641070">
                  <a:moveTo>
                    <a:pt x="869321" y="0"/>
                  </a:moveTo>
                  <a:lnTo>
                    <a:pt x="0" y="1314930"/>
                  </a:lnTo>
                  <a:lnTo>
                    <a:pt x="176138" y="1641070"/>
                  </a:lnTo>
                  <a:lnTo>
                    <a:pt x="2452687" y="542150"/>
                  </a:lnTo>
                  <a:lnTo>
                    <a:pt x="2032700" y="3101"/>
                  </a:lnTo>
                  <a:lnTo>
                    <a:pt x="869321" y="0"/>
                  </a:lnTo>
                  <a:close/>
                </a:path>
              </a:pathLst>
            </a:custGeom>
            <a:solidFill>
              <a:schemeClr val="accent4">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6" name="Полилиния 45"/>
            <p:cNvSpPr/>
            <p:nvPr/>
          </p:nvSpPr>
          <p:spPr>
            <a:xfrm rot="10800000">
              <a:off x="780330" y="5954822"/>
              <a:ext cx="2494110" cy="1222500"/>
            </a:xfrm>
            <a:custGeom>
              <a:avLst/>
              <a:gdLst>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56095 h 951370"/>
                <a:gd name="connsiteX1" fmla="*/ 2462212 w 2462212"/>
                <a:gd name="connsiteY1" fmla="*/ 951370 h 951370"/>
                <a:gd name="connsiteX2" fmla="*/ 1641246 w 2462212"/>
                <a:gd name="connsiteY2" fmla="*/ 0 h 951370"/>
                <a:gd name="connsiteX3" fmla="*/ 0 w 2462212"/>
                <a:gd name="connsiteY3" fmla="*/ 656095 h 951370"/>
                <a:gd name="connsiteX0" fmla="*/ 0 w 2409049"/>
                <a:gd name="connsiteY0" fmla="*/ 475341 h 951370"/>
                <a:gd name="connsiteX1" fmla="*/ 2409049 w 2409049"/>
                <a:gd name="connsiteY1" fmla="*/ 951370 h 951370"/>
                <a:gd name="connsiteX2" fmla="*/ 1588083 w 2409049"/>
                <a:gd name="connsiteY2" fmla="*/ 0 h 951370"/>
                <a:gd name="connsiteX3" fmla="*/ 0 w 2409049"/>
                <a:gd name="connsiteY3" fmla="*/ 475341 h 951370"/>
                <a:gd name="connsiteX0" fmla="*/ 0 w 2409049"/>
                <a:gd name="connsiteY0" fmla="*/ 560401 h 1036430"/>
                <a:gd name="connsiteX1" fmla="*/ 2409049 w 2409049"/>
                <a:gd name="connsiteY1" fmla="*/ 1036430 h 1036430"/>
                <a:gd name="connsiteX2" fmla="*/ 1518972 w 2409049"/>
                <a:gd name="connsiteY2" fmla="*/ 0 h 1036430"/>
                <a:gd name="connsiteX3" fmla="*/ 0 w 2409049"/>
                <a:gd name="connsiteY3" fmla="*/ 560401 h 1036430"/>
                <a:gd name="connsiteX0" fmla="*/ 0 w 2409049"/>
                <a:gd name="connsiteY0" fmla="*/ 714573 h 1190602"/>
                <a:gd name="connsiteX1" fmla="*/ 2409049 w 2409049"/>
                <a:gd name="connsiteY1" fmla="*/ 1190602 h 1190602"/>
                <a:gd name="connsiteX2" fmla="*/ 1380748 w 2409049"/>
                <a:gd name="connsiteY2" fmla="*/ 0 h 1190602"/>
                <a:gd name="connsiteX3" fmla="*/ 0 w 2409049"/>
                <a:gd name="connsiteY3" fmla="*/ 714573 h 1190602"/>
                <a:gd name="connsiteX0" fmla="*/ 0 w 2504742"/>
                <a:gd name="connsiteY0" fmla="*/ 698624 h 1190602"/>
                <a:gd name="connsiteX1" fmla="*/ 2504742 w 2504742"/>
                <a:gd name="connsiteY1" fmla="*/ 1190602 h 1190602"/>
                <a:gd name="connsiteX2" fmla="*/ 1476441 w 2504742"/>
                <a:gd name="connsiteY2" fmla="*/ 0 h 1190602"/>
                <a:gd name="connsiteX3" fmla="*/ 0 w 2504742"/>
                <a:gd name="connsiteY3" fmla="*/ 698624 h 1190602"/>
                <a:gd name="connsiteX0" fmla="*/ 0 w 2504742"/>
                <a:gd name="connsiteY0" fmla="*/ 730522 h 1222500"/>
                <a:gd name="connsiteX1" fmla="*/ 2504742 w 2504742"/>
                <a:gd name="connsiteY1" fmla="*/ 1222500 h 1222500"/>
                <a:gd name="connsiteX2" fmla="*/ 1545553 w 2504742"/>
                <a:gd name="connsiteY2" fmla="*/ 0 h 1222500"/>
                <a:gd name="connsiteX3" fmla="*/ 0 w 2504742"/>
                <a:gd name="connsiteY3" fmla="*/ 730522 h 1222500"/>
                <a:gd name="connsiteX0" fmla="*/ 0 w 2494110"/>
                <a:gd name="connsiteY0" fmla="*/ 741154 h 1222500"/>
                <a:gd name="connsiteX1" fmla="*/ 2494110 w 2494110"/>
                <a:gd name="connsiteY1" fmla="*/ 1222500 h 1222500"/>
                <a:gd name="connsiteX2" fmla="*/ 1534921 w 2494110"/>
                <a:gd name="connsiteY2" fmla="*/ 0 h 1222500"/>
                <a:gd name="connsiteX3" fmla="*/ 0 w 2494110"/>
                <a:gd name="connsiteY3" fmla="*/ 741154 h 1222500"/>
              </a:gdLst>
              <a:ahLst/>
              <a:cxnLst>
                <a:cxn ang="0">
                  <a:pos x="connsiteX0" y="connsiteY0"/>
                </a:cxn>
                <a:cxn ang="0">
                  <a:pos x="connsiteX1" y="connsiteY1"/>
                </a:cxn>
                <a:cxn ang="0">
                  <a:pos x="connsiteX2" y="connsiteY2"/>
                </a:cxn>
                <a:cxn ang="0">
                  <a:pos x="connsiteX3" y="connsiteY3"/>
                </a:cxn>
              </a:cxnLst>
              <a:rect l="l" t="t" r="r" b="b"/>
              <a:pathLst>
                <a:path w="2494110" h="1222500">
                  <a:moveTo>
                    <a:pt x="0" y="741154"/>
                  </a:moveTo>
                  <a:lnTo>
                    <a:pt x="2494110" y="1222500"/>
                  </a:lnTo>
                  <a:lnTo>
                    <a:pt x="1534921" y="0"/>
                  </a:lnTo>
                  <a:lnTo>
                    <a:pt x="0" y="741154"/>
                  </a:lnTo>
                  <a:close/>
                </a:path>
              </a:pathLst>
            </a:custGeom>
            <a:solidFill>
              <a:schemeClr val="accent6">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8" name="Полилиния 47"/>
            <p:cNvSpPr/>
            <p:nvPr/>
          </p:nvSpPr>
          <p:spPr>
            <a:xfrm rot="10800000">
              <a:off x="42862" y="5009189"/>
              <a:ext cx="743906" cy="2712521"/>
            </a:xfrm>
            <a:custGeom>
              <a:avLst/>
              <a:gdLst>
                <a:gd name="connsiteX0" fmla="*/ 738187 w 742950"/>
                <a:gd name="connsiteY0" fmla="*/ 2595563 h 2595563"/>
                <a:gd name="connsiteX1" fmla="*/ 385762 w 742950"/>
                <a:gd name="connsiteY1" fmla="*/ 2190751 h 2595563"/>
                <a:gd name="connsiteX2" fmla="*/ 0 w 742950"/>
                <a:gd name="connsiteY2" fmla="*/ 0 h 2595563"/>
                <a:gd name="connsiteX3" fmla="*/ 742950 w 742950"/>
                <a:gd name="connsiteY3" fmla="*/ 0 h 2595563"/>
                <a:gd name="connsiteX4" fmla="*/ 738187 w 742950"/>
                <a:gd name="connsiteY4" fmla="*/ 2595563 h 2595563"/>
                <a:gd name="connsiteX0" fmla="*/ 738187 w 742950"/>
                <a:gd name="connsiteY0" fmla="*/ 2595563 h 2595563"/>
                <a:gd name="connsiteX1" fmla="*/ 401711 w 742950"/>
                <a:gd name="connsiteY1" fmla="*/ 2265179 h 2595563"/>
                <a:gd name="connsiteX2" fmla="*/ 0 w 742950"/>
                <a:gd name="connsiteY2" fmla="*/ 0 h 2595563"/>
                <a:gd name="connsiteX3" fmla="*/ 742950 w 742950"/>
                <a:gd name="connsiteY3" fmla="*/ 0 h 2595563"/>
                <a:gd name="connsiteX4" fmla="*/ 738187 w 742950"/>
                <a:gd name="connsiteY4" fmla="*/ 2595563 h 2595563"/>
                <a:gd name="connsiteX0" fmla="*/ 743504 w 743906"/>
                <a:gd name="connsiteY0" fmla="*/ 2712521 h 2712521"/>
                <a:gd name="connsiteX1" fmla="*/ 401711 w 743906"/>
                <a:gd name="connsiteY1" fmla="*/ 22651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8337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8063 w 743906"/>
                <a:gd name="connsiteY1" fmla="*/ 224698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7161 w 743906"/>
                <a:gd name="connsiteY1" fmla="*/ 224698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651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5361 w 743906"/>
                <a:gd name="connsiteY1" fmla="*/ 2274704 h 2712521"/>
                <a:gd name="connsiteX2" fmla="*/ 0 w 743906"/>
                <a:gd name="connsiteY2" fmla="*/ 0 h 2712521"/>
                <a:gd name="connsiteX3" fmla="*/ 742950 w 743906"/>
                <a:gd name="connsiteY3" fmla="*/ 0 h 2712521"/>
                <a:gd name="connsiteX4" fmla="*/ 743504 w 743906"/>
                <a:gd name="connsiteY4" fmla="*/ 2712521 h 2712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906" h="2712521">
                  <a:moveTo>
                    <a:pt x="743504" y="2712521"/>
                  </a:moveTo>
                  <a:lnTo>
                    <a:pt x="395361" y="2274704"/>
                  </a:lnTo>
                  <a:lnTo>
                    <a:pt x="0" y="0"/>
                  </a:lnTo>
                  <a:lnTo>
                    <a:pt x="742950" y="0"/>
                  </a:lnTo>
                  <a:cubicBezTo>
                    <a:pt x="741362" y="865188"/>
                    <a:pt x="745092" y="1847333"/>
                    <a:pt x="743504" y="2712521"/>
                  </a:cubicBezTo>
                  <a:close/>
                </a:path>
              </a:pathLst>
            </a:custGeom>
            <a:solidFill>
              <a:schemeClr val="accent2">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олилиния 48"/>
            <p:cNvSpPr/>
            <p:nvPr/>
          </p:nvSpPr>
          <p:spPr>
            <a:xfrm rot="10800000">
              <a:off x="390525" y="5455811"/>
              <a:ext cx="1771374" cy="2261690"/>
            </a:xfrm>
            <a:custGeom>
              <a:avLst/>
              <a:gdLst>
                <a:gd name="connsiteX0" fmla="*/ 1876425 w 1876425"/>
                <a:gd name="connsiteY0" fmla="*/ 2185988 h 2185988"/>
                <a:gd name="connsiteX1" fmla="*/ 0 w 1876425"/>
                <a:gd name="connsiteY1" fmla="*/ 0 h 2185988"/>
                <a:gd name="connsiteX2" fmla="*/ 1504950 w 1876425"/>
                <a:gd name="connsiteY2" fmla="*/ 4762 h 2185988"/>
                <a:gd name="connsiteX3" fmla="*/ 1876425 w 1876425"/>
                <a:gd name="connsiteY3" fmla="*/ 2185988 h 2185988"/>
                <a:gd name="connsiteX0" fmla="*/ 1888331 w 1888331"/>
                <a:gd name="connsiteY0" fmla="*/ 2197895 h 2197895"/>
                <a:gd name="connsiteX1" fmla="*/ 0 w 1888331"/>
                <a:gd name="connsiteY1" fmla="*/ 0 h 2197895"/>
                <a:gd name="connsiteX2" fmla="*/ 1504950 w 1888331"/>
                <a:gd name="connsiteY2" fmla="*/ 4762 h 2197895"/>
                <a:gd name="connsiteX3" fmla="*/ 1888331 w 1888331"/>
                <a:gd name="connsiteY3" fmla="*/ 2197895 h 2197895"/>
                <a:gd name="connsiteX0" fmla="*/ 1755425 w 1755425"/>
                <a:gd name="connsiteY0" fmla="*/ 2203211 h 2203211"/>
                <a:gd name="connsiteX1" fmla="*/ 0 w 1755425"/>
                <a:gd name="connsiteY1" fmla="*/ 0 h 2203211"/>
                <a:gd name="connsiteX2" fmla="*/ 1372044 w 1755425"/>
                <a:gd name="connsiteY2" fmla="*/ 10078 h 2203211"/>
                <a:gd name="connsiteX3" fmla="*/ 1755425 w 1755425"/>
                <a:gd name="connsiteY3" fmla="*/ 2203211 h 2203211"/>
                <a:gd name="connsiteX0" fmla="*/ 1771374 w 1771374"/>
                <a:gd name="connsiteY0" fmla="*/ 2261690 h 2261690"/>
                <a:gd name="connsiteX1" fmla="*/ 0 w 1771374"/>
                <a:gd name="connsiteY1" fmla="*/ 0 h 2261690"/>
                <a:gd name="connsiteX2" fmla="*/ 1372044 w 1771374"/>
                <a:gd name="connsiteY2" fmla="*/ 10078 h 2261690"/>
                <a:gd name="connsiteX3" fmla="*/ 1771374 w 1771374"/>
                <a:gd name="connsiteY3" fmla="*/ 2261690 h 2261690"/>
              </a:gdLst>
              <a:ahLst/>
              <a:cxnLst>
                <a:cxn ang="0">
                  <a:pos x="connsiteX0" y="connsiteY0"/>
                </a:cxn>
                <a:cxn ang="0">
                  <a:pos x="connsiteX1" y="connsiteY1"/>
                </a:cxn>
                <a:cxn ang="0">
                  <a:pos x="connsiteX2" y="connsiteY2"/>
                </a:cxn>
                <a:cxn ang="0">
                  <a:pos x="connsiteX3" y="connsiteY3"/>
                </a:cxn>
              </a:cxnLst>
              <a:rect l="l" t="t" r="r" b="b"/>
              <a:pathLst>
                <a:path w="1771374" h="2261690">
                  <a:moveTo>
                    <a:pt x="1771374" y="2261690"/>
                  </a:moveTo>
                  <a:lnTo>
                    <a:pt x="0" y="0"/>
                  </a:lnTo>
                  <a:lnTo>
                    <a:pt x="1372044" y="10078"/>
                  </a:lnTo>
                  <a:lnTo>
                    <a:pt x="1771374" y="2261690"/>
                  </a:lnTo>
                  <a:close/>
                </a:path>
              </a:pathLst>
            </a:custGeom>
            <a:solidFill>
              <a:schemeClr val="accent5">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Полилиния 49"/>
            <p:cNvSpPr/>
            <p:nvPr/>
          </p:nvSpPr>
          <p:spPr>
            <a:xfrm rot="10800000">
              <a:off x="3338371" y="6405986"/>
              <a:ext cx="1577396" cy="1303023"/>
            </a:xfrm>
            <a:custGeom>
              <a:avLst/>
              <a:gdLst>
                <a:gd name="connsiteX0" fmla="*/ 857250 w 1943100"/>
                <a:gd name="connsiteY0" fmla="*/ 1066800 h 1066800"/>
                <a:gd name="connsiteX1" fmla="*/ 0 w 1943100"/>
                <a:gd name="connsiteY1" fmla="*/ 0 h 1066800"/>
                <a:gd name="connsiteX2" fmla="*/ 1943100 w 1943100"/>
                <a:gd name="connsiteY2" fmla="*/ 0 h 1066800"/>
                <a:gd name="connsiteX3" fmla="*/ 857250 w 1943100"/>
                <a:gd name="connsiteY3" fmla="*/ 1066800 h 1066800"/>
                <a:gd name="connsiteX0" fmla="*/ 857250 w 1943100"/>
                <a:gd name="connsiteY0" fmla="*/ 1069181 h 1069181"/>
                <a:gd name="connsiteX1" fmla="*/ 0 w 1943100"/>
                <a:gd name="connsiteY1" fmla="*/ 0 h 1069181"/>
                <a:gd name="connsiteX2" fmla="*/ 1943100 w 1943100"/>
                <a:gd name="connsiteY2" fmla="*/ 0 h 1069181"/>
                <a:gd name="connsiteX3" fmla="*/ 857250 w 1943100"/>
                <a:gd name="connsiteY3" fmla="*/ 1069181 h 1069181"/>
                <a:gd name="connsiteX0" fmla="*/ 857250 w 1565644"/>
                <a:gd name="connsiteY0" fmla="*/ 1069181 h 1069181"/>
                <a:gd name="connsiteX1" fmla="*/ 0 w 1565644"/>
                <a:gd name="connsiteY1" fmla="*/ 0 h 1069181"/>
                <a:gd name="connsiteX2" fmla="*/ 1565644 w 1565644"/>
                <a:gd name="connsiteY2" fmla="*/ 5316 h 1069181"/>
                <a:gd name="connsiteX3" fmla="*/ 857250 w 1565644"/>
                <a:gd name="connsiteY3" fmla="*/ 1069181 h 1069181"/>
                <a:gd name="connsiteX0" fmla="*/ 713710 w 1565644"/>
                <a:gd name="connsiteY0" fmla="*/ 1287148 h 1287148"/>
                <a:gd name="connsiteX1" fmla="*/ 0 w 1565644"/>
                <a:gd name="connsiteY1" fmla="*/ 0 h 1287148"/>
                <a:gd name="connsiteX2" fmla="*/ 1565644 w 1565644"/>
                <a:gd name="connsiteY2" fmla="*/ 5316 h 1287148"/>
                <a:gd name="connsiteX3" fmla="*/ 713710 w 1565644"/>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6885 w 1551996"/>
                <a:gd name="connsiteY0" fmla="*/ 1274448 h 1274448"/>
                <a:gd name="connsiteX1" fmla="*/ 0 w 1551996"/>
                <a:gd name="connsiteY1" fmla="*/ 0 h 1274448"/>
                <a:gd name="connsiteX2" fmla="*/ 1551996 w 1551996"/>
                <a:gd name="connsiteY2" fmla="*/ 5316 h 1274448"/>
                <a:gd name="connsiteX3" fmla="*/ 716885 w 1551996"/>
                <a:gd name="connsiteY3" fmla="*/ 1274448 h 1274448"/>
                <a:gd name="connsiteX0" fmla="*/ 720060 w 1551996"/>
                <a:gd name="connsiteY0" fmla="*/ 1280798 h 1280798"/>
                <a:gd name="connsiteX1" fmla="*/ 0 w 1551996"/>
                <a:gd name="connsiteY1" fmla="*/ 0 h 1280798"/>
                <a:gd name="connsiteX2" fmla="*/ 1551996 w 1551996"/>
                <a:gd name="connsiteY2" fmla="*/ 5316 h 1280798"/>
                <a:gd name="connsiteX3" fmla="*/ 720060 w 1551996"/>
                <a:gd name="connsiteY3" fmla="*/ 1280798 h 1280798"/>
                <a:gd name="connsiteX0" fmla="*/ 716885 w 1551996"/>
                <a:gd name="connsiteY0" fmla="*/ 1280798 h 1280798"/>
                <a:gd name="connsiteX1" fmla="*/ 0 w 1551996"/>
                <a:gd name="connsiteY1" fmla="*/ 0 h 1280798"/>
                <a:gd name="connsiteX2" fmla="*/ 1551996 w 1551996"/>
                <a:gd name="connsiteY2" fmla="*/ 5316 h 1280798"/>
                <a:gd name="connsiteX3" fmla="*/ 716885 w 1551996"/>
                <a:gd name="connsiteY3" fmla="*/ 1280798 h 1280798"/>
                <a:gd name="connsiteX0" fmla="*/ 701010 w 1551996"/>
                <a:gd name="connsiteY0" fmla="*/ 1299848 h 1299848"/>
                <a:gd name="connsiteX1" fmla="*/ 0 w 1551996"/>
                <a:gd name="connsiteY1" fmla="*/ 0 h 1299848"/>
                <a:gd name="connsiteX2" fmla="*/ 1551996 w 1551996"/>
                <a:gd name="connsiteY2" fmla="*/ 5316 h 1299848"/>
                <a:gd name="connsiteX3" fmla="*/ 701010 w 1551996"/>
                <a:gd name="connsiteY3" fmla="*/ 1299848 h 1299848"/>
                <a:gd name="connsiteX0" fmla="*/ 726410 w 1577396"/>
                <a:gd name="connsiteY0" fmla="*/ 1296673 h 1296673"/>
                <a:gd name="connsiteX1" fmla="*/ 0 w 1577396"/>
                <a:gd name="connsiteY1" fmla="*/ 0 h 1296673"/>
                <a:gd name="connsiteX2" fmla="*/ 1577396 w 1577396"/>
                <a:gd name="connsiteY2" fmla="*/ 2141 h 1296673"/>
                <a:gd name="connsiteX3" fmla="*/ 726410 w 1577396"/>
                <a:gd name="connsiteY3" fmla="*/ 1296673 h 1296673"/>
                <a:gd name="connsiteX0" fmla="*/ 720060 w 1577396"/>
                <a:gd name="connsiteY0" fmla="*/ 1303023 h 1303023"/>
                <a:gd name="connsiteX1" fmla="*/ 0 w 1577396"/>
                <a:gd name="connsiteY1" fmla="*/ 0 h 1303023"/>
                <a:gd name="connsiteX2" fmla="*/ 1577396 w 1577396"/>
                <a:gd name="connsiteY2" fmla="*/ 2141 h 1303023"/>
                <a:gd name="connsiteX3" fmla="*/ 720060 w 1577396"/>
                <a:gd name="connsiteY3" fmla="*/ 1303023 h 1303023"/>
              </a:gdLst>
              <a:ahLst/>
              <a:cxnLst>
                <a:cxn ang="0">
                  <a:pos x="connsiteX0" y="connsiteY0"/>
                </a:cxn>
                <a:cxn ang="0">
                  <a:pos x="connsiteX1" y="connsiteY1"/>
                </a:cxn>
                <a:cxn ang="0">
                  <a:pos x="connsiteX2" y="connsiteY2"/>
                </a:cxn>
                <a:cxn ang="0">
                  <a:pos x="connsiteX3" y="connsiteY3"/>
                </a:cxn>
              </a:cxnLst>
              <a:rect l="l" t="t" r="r" b="b"/>
              <a:pathLst>
                <a:path w="1577396" h="1303023">
                  <a:moveTo>
                    <a:pt x="720060" y="1303023"/>
                  </a:moveTo>
                  <a:lnTo>
                    <a:pt x="0" y="0"/>
                  </a:lnTo>
                  <a:lnTo>
                    <a:pt x="1577396" y="2141"/>
                  </a:lnTo>
                  <a:lnTo>
                    <a:pt x="720060" y="1303023"/>
                  </a:lnTo>
                  <a:close/>
                </a:path>
              </a:pathLst>
            </a:custGeom>
            <a:solidFill>
              <a:schemeClr val="accent2">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олилиния 51"/>
            <p:cNvSpPr/>
            <p:nvPr/>
          </p:nvSpPr>
          <p:spPr>
            <a:xfrm rot="10800000">
              <a:off x="4015910" y="5462706"/>
              <a:ext cx="1242592" cy="2247900"/>
            </a:xfrm>
            <a:custGeom>
              <a:avLst/>
              <a:gdLst>
                <a:gd name="connsiteX0" fmla="*/ 1630680 w 1630680"/>
                <a:gd name="connsiteY0" fmla="*/ 1607820 h 2247900"/>
                <a:gd name="connsiteX1" fmla="*/ 0 w 1630680"/>
                <a:gd name="connsiteY1" fmla="*/ 2247900 h 2247900"/>
                <a:gd name="connsiteX2" fmla="*/ 30480 w 1630680"/>
                <a:gd name="connsiteY2" fmla="*/ 0 h 2247900"/>
                <a:gd name="connsiteX3" fmla="*/ 342900 w 1630680"/>
                <a:gd name="connsiteY3" fmla="*/ 0 h 2247900"/>
                <a:gd name="connsiteX4" fmla="*/ 1630680 w 1630680"/>
                <a:gd name="connsiteY4" fmla="*/ 1607820 h 2247900"/>
                <a:gd name="connsiteX0" fmla="*/ 1529671 w 1529671"/>
                <a:gd name="connsiteY0" fmla="*/ 1485546 h 2247900"/>
                <a:gd name="connsiteX1" fmla="*/ 0 w 1529671"/>
                <a:gd name="connsiteY1" fmla="*/ 2247900 h 2247900"/>
                <a:gd name="connsiteX2" fmla="*/ 30480 w 1529671"/>
                <a:gd name="connsiteY2" fmla="*/ 0 h 2247900"/>
                <a:gd name="connsiteX3" fmla="*/ 342900 w 1529671"/>
                <a:gd name="connsiteY3" fmla="*/ 0 h 2247900"/>
                <a:gd name="connsiteX4" fmla="*/ 1529671 w 1529671"/>
                <a:gd name="connsiteY4" fmla="*/ 1485546 h 2247900"/>
                <a:gd name="connsiteX0" fmla="*/ 1242592 w 1242592"/>
                <a:gd name="connsiteY0" fmla="*/ 1634402 h 2247900"/>
                <a:gd name="connsiteX1" fmla="*/ 0 w 1242592"/>
                <a:gd name="connsiteY1" fmla="*/ 2247900 h 2247900"/>
                <a:gd name="connsiteX2" fmla="*/ 30480 w 1242592"/>
                <a:gd name="connsiteY2" fmla="*/ 0 h 2247900"/>
                <a:gd name="connsiteX3" fmla="*/ 342900 w 1242592"/>
                <a:gd name="connsiteY3" fmla="*/ 0 h 2247900"/>
                <a:gd name="connsiteX4" fmla="*/ 1242592 w 1242592"/>
                <a:gd name="connsiteY4" fmla="*/ 1634402 h 2247900"/>
                <a:gd name="connsiteX0" fmla="*/ 1242592 w 1242592"/>
                <a:gd name="connsiteY0" fmla="*/ 1634402 h 2247900"/>
                <a:gd name="connsiteX1" fmla="*/ 0 w 1242592"/>
                <a:gd name="connsiteY1" fmla="*/ 2247900 h 2247900"/>
                <a:gd name="connsiteX2" fmla="*/ 30480 w 1242592"/>
                <a:gd name="connsiteY2" fmla="*/ 0 h 2247900"/>
                <a:gd name="connsiteX3" fmla="*/ 342900 w 1242592"/>
                <a:gd name="connsiteY3" fmla="*/ 0 h 2247900"/>
                <a:gd name="connsiteX4" fmla="*/ 1242592 w 1242592"/>
                <a:gd name="connsiteY4" fmla="*/ 1634402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592" h="2247900">
                  <a:moveTo>
                    <a:pt x="1242592" y="1634402"/>
                  </a:moveTo>
                  <a:lnTo>
                    <a:pt x="0" y="2247900"/>
                  </a:lnTo>
                  <a:lnTo>
                    <a:pt x="30480" y="0"/>
                  </a:lnTo>
                  <a:lnTo>
                    <a:pt x="342900" y="0"/>
                  </a:lnTo>
                  <a:lnTo>
                    <a:pt x="1242592" y="1634402"/>
                  </a:lnTo>
                  <a:close/>
                </a:path>
              </a:pathLst>
            </a:custGeom>
            <a:solidFill>
              <a:schemeClr val="accent5">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2" name="Группа 1"/>
          <p:cNvGrpSpPr/>
          <p:nvPr/>
        </p:nvGrpSpPr>
        <p:grpSpPr>
          <a:xfrm>
            <a:off x="-42863" y="-19050"/>
            <a:ext cx="5186363" cy="2609850"/>
            <a:chOff x="-42863" y="-19050"/>
            <a:chExt cx="5186363" cy="2609850"/>
          </a:xfrm>
        </p:grpSpPr>
        <p:sp>
          <p:nvSpPr>
            <p:cNvPr id="62" name="Полилиния 61"/>
            <p:cNvSpPr/>
            <p:nvPr/>
          </p:nvSpPr>
          <p:spPr>
            <a:xfrm>
              <a:off x="1162050" y="-19050"/>
              <a:ext cx="2433637" cy="1614488"/>
            </a:xfrm>
            <a:custGeom>
              <a:avLst/>
              <a:gdLst>
                <a:gd name="connsiteX0" fmla="*/ 1100137 w 2433637"/>
                <a:gd name="connsiteY0" fmla="*/ 0 h 1614488"/>
                <a:gd name="connsiteX1" fmla="*/ 0 w 2433637"/>
                <a:gd name="connsiteY1" fmla="*/ 1081088 h 1614488"/>
                <a:gd name="connsiteX2" fmla="*/ 423862 w 2433637"/>
                <a:gd name="connsiteY2" fmla="*/ 1614488 h 1614488"/>
                <a:gd name="connsiteX3" fmla="*/ 2433637 w 2433637"/>
                <a:gd name="connsiteY3" fmla="*/ 823913 h 1614488"/>
                <a:gd name="connsiteX4" fmla="*/ 1747837 w 2433637"/>
                <a:gd name="connsiteY4" fmla="*/ 19050 h 1614488"/>
                <a:gd name="connsiteX5" fmla="*/ 1100137 w 2433637"/>
                <a:gd name="connsiteY5" fmla="*/ 0 h 161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3637" h="1614488">
                  <a:moveTo>
                    <a:pt x="1100137" y="0"/>
                  </a:moveTo>
                  <a:lnTo>
                    <a:pt x="0" y="1081088"/>
                  </a:lnTo>
                  <a:lnTo>
                    <a:pt x="423862" y="1614488"/>
                  </a:lnTo>
                  <a:lnTo>
                    <a:pt x="2433637" y="823913"/>
                  </a:lnTo>
                  <a:lnTo>
                    <a:pt x="1747837" y="19050"/>
                  </a:lnTo>
                  <a:lnTo>
                    <a:pt x="1100137" y="0"/>
                  </a:lnTo>
                  <a:close/>
                </a:path>
              </a:pathLst>
            </a:custGeom>
            <a:solidFill>
              <a:schemeClr val="accent6">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3" name="Полилиния 62"/>
            <p:cNvSpPr/>
            <p:nvPr/>
          </p:nvSpPr>
          <p:spPr>
            <a:xfrm>
              <a:off x="1952625" y="796468"/>
              <a:ext cx="2462212" cy="951370"/>
            </a:xfrm>
            <a:custGeom>
              <a:avLst/>
              <a:gdLst>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56095 h 951370"/>
                <a:gd name="connsiteX1" fmla="*/ 2462212 w 2462212"/>
                <a:gd name="connsiteY1" fmla="*/ 951370 h 951370"/>
                <a:gd name="connsiteX2" fmla="*/ 1641246 w 2462212"/>
                <a:gd name="connsiteY2" fmla="*/ 0 h 951370"/>
                <a:gd name="connsiteX3" fmla="*/ 0 w 2462212"/>
                <a:gd name="connsiteY3" fmla="*/ 656095 h 951370"/>
              </a:gdLst>
              <a:ahLst/>
              <a:cxnLst>
                <a:cxn ang="0">
                  <a:pos x="connsiteX0" y="connsiteY0"/>
                </a:cxn>
                <a:cxn ang="0">
                  <a:pos x="connsiteX1" y="connsiteY1"/>
                </a:cxn>
                <a:cxn ang="0">
                  <a:pos x="connsiteX2" y="connsiteY2"/>
                </a:cxn>
                <a:cxn ang="0">
                  <a:pos x="connsiteX3" y="connsiteY3"/>
                </a:cxn>
              </a:cxnLst>
              <a:rect l="l" t="t" r="r" b="b"/>
              <a:pathLst>
                <a:path w="2462212" h="951370">
                  <a:moveTo>
                    <a:pt x="0" y="656095"/>
                  </a:moveTo>
                  <a:lnTo>
                    <a:pt x="2462212" y="951370"/>
                  </a:lnTo>
                  <a:lnTo>
                    <a:pt x="1641246" y="0"/>
                  </a:lnTo>
                  <a:lnTo>
                    <a:pt x="0" y="656095"/>
                  </a:lnTo>
                  <a:close/>
                </a:path>
              </a:pathLst>
            </a:custGeom>
            <a:solidFill>
              <a:schemeClr val="accent5">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4" name="Полилиния 63"/>
            <p:cNvSpPr/>
            <p:nvPr/>
          </p:nvSpPr>
          <p:spPr>
            <a:xfrm>
              <a:off x="4400550" y="-4763"/>
              <a:ext cx="742950" cy="2595563"/>
            </a:xfrm>
            <a:custGeom>
              <a:avLst/>
              <a:gdLst>
                <a:gd name="connsiteX0" fmla="*/ 738187 w 742950"/>
                <a:gd name="connsiteY0" fmla="*/ 2595563 h 2595563"/>
                <a:gd name="connsiteX1" fmla="*/ 385762 w 742950"/>
                <a:gd name="connsiteY1" fmla="*/ 2190751 h 2595563"/>
                <a:gd name="connsiteX2" fmla="*/ 0 w 742950"/>
                <a:gd name="connsiteY2" fmla="*/ 0 h 2595563"/>
                <a:gd name="connsiteX3" fmla="*/ 742950 w 742950"/>
                <a:gd name="connsiteY3" fmla="*/ 0 h 2595563"/>
                <a:gd name="connsiteX4" fmla="*/ 738187 w 742950"/>
                <a:gd name="connsiteY4" fmla="*/ 2595563 h 259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2595563">
                  <a:moveTo>
                    <a:pt x="738187" y="2595563"/>
                  </a:moveTo>
                  <a:lnTo>
                    <a:pt x="385762" y="2190751"/>
                  </a:lnTo>
                  <a:lnTo>
                    <a:pt x="0" y="0"/>
                  </a:lnTo>
                  <a:lnTo>
                    <a:pt x="742950" y="0"/>
                  </a:lnTo>
                  <a:cubicBezTo>
                    <a:pt x="741362" y="865188"/>
                    <a:pt x="739775" y="1730375"/>
                    <a:pt x="738187" y="2595563"/>
                  </a:cubicBezTo>
                  <a:close/>
                </a:path>
              </a:pathLst>
            </a:custGeom>
            <a:solidFill>
              <a:schemeClr val="accent5">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5" name="Полилиния 64"/>
            <p:cNvSpPr/>
            <p:nvPr/>
          </p:nvSpPr>
          <p:spPr>
            <a:xfrm>
              <a:off x="2900362" y="-9525"/>
              <a:ext cx="1888331" cy="2197895"/>
            </a:xfrm>
            <a:custGeom>
              <a:avLst/>
              <a:gdLst>
                <a:gd name="connsiteX0" fmla="*/ 1876425 w 1876425"/>
                <a:gd name="connsiteY0" fmla="*/ 2185988 h 2185988"/>
                <a:gd name="connsiteX1" fmla="*/ 0 w 1876425"/>
                <a:gd name="connsiteY1" fmla="*/ 0 h 2185988"/>
                <a:gd name="connsiteX2" fmla="*/ 1504950 w 1876425"/>
                <a:gd name="connsiteY2" fmla="*/ 4762 h 2185988"/>
                <a:gd name="connsiteX3" fmla="*/ 1876425 w 1876425"/>
                <a:gd name="connsiteY3" fmla="*/ 2185988 h 2185988"/>
                <a:gd name="connsiteX0" fmla="*/ 1888331 w 1888331"/>
                <a:gd name="connsiteY0" fmla="*/ 2197895 h 2197895"/>
                <a:gd name="connsiteX1" fmla="*/ 0 w 1888331"/>
                <a:gd name="connsiteY1" fmla="*/ 0 h 2197895"/>
                <a:gd name="connsiteX2" fmla="*/ 1504950 w 1888331"/>
                <a:gd name="connsiteY2" fmla="*/ 4762 h 2197895"/>
                <a:gd name="connsiteX3" fmla="*/ 1888331 w 1888331"/>
                <a:gd name="connsiteY3" fmla="*/ 2197895 h 2197895"/>
              </a:gdLst>
              <a:ahLst/>
              <a:cxnLst>
                <a:cxn ang="0">
                  <a:pos x="connsiteX0" y="connsiteY0"/>
                </a:cxn>
                <a:cxn ang="0">
                  <a:pos x="connsiteX1" y="connsiteY1"/>
                </a:cxn>
                <a:cxn ang="0">
                  <a:pos x="connsiteX2" y="connsiteY2"/>
                </a:cxn>
                <a:cxn ang="0">
                  <a:pos x="connsiteX3" y="connsiteY3"/>
                </a:cxn>
              </a:cxnLst>
              <a:rect l="l" t="t" r="r" b="b"/>
              <a:pathLst>
                <a:path w="1888331" h="2197895">
                  <a:moveTo>
                    <a:pt x="1888331" y="2197895"/>
                  </a:moveTo>
                  <a:lnTo>
                    <a:pt x="0" y="0"/>
                  </a:lnTo>
                  <a:lnTo>
                    <a:pt x="1504950" y="4762"/>
                  </a:lnTo>
                  <a:lnTo>
                    <a:pt x="1888331" y="2197895"/>
                  </a:lnTo>
                  <a:close/>
                </a:path>
              </a:pathLst>
            </a:custGeom>
            <a:solidFill>
              <a:schemeClr val="accent4">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6" name="Полилиния 65"/>
            <p:cNvSpPr/>
            <p:nvPr/>
          </p:nvSpPr>
          <p:spPr>
            <a:xfrm>
              <a:off x="304800" y="-9525"/>
              <a:ext cx="1943100" cy="1069181"/>
            </a:xfrm>
            <a:custGeom>
              <a:avLst/>
              <a:gdLst>
                <a:gd name="connsiteX0" fmla="*/ 857250 w 1943100"/>
                <a:gd name="connsiteY0" fmla="*/ 1066800 h 1066800"/>
                <a:gd name="connsiteX1" fmla="*/ 0 w 1943100"/>
                <a:gd name="connsiteY1" fmla="*/ 0 h 1066800"/>
                <a:gd name="connsiteX2" fmla="*/ 1943100 w 1943100"/>
                <a:gd name="connsiteY2" fmla="*/ 0 h 1066800"/>
                <a:gd name="connsiteX3" fmla="*/ 857250 w 1943100"/>
                <a:gd name="connsiteY3" fmla="*/ 1066800 h 1066800"/>
                <a:gd name="connsiteX0" fmla="*/ 857250 w 1943100"/>
                <a:gd name="connsiteY0" fmla="*/ 1069181 h 1069181"/>
                <a:gd name="connsiteX1" fmla="*/ 0 w 1943100"/>
                <a:gd name="connsiteY1" fmla="*/ 0 h 1069181"/>
                <a:gd name="connsiteX2" fmla="*/ 1943100 w 1943100"/>
                <a:gd name="connsiteY2" fmla="*/ 0 h 1069181"/>
                <a:gd name="connsiteX3" fmla="*/ 857250 w 1943100"/>
                <a:gd name="connsiteY3" fmla="*/ 1069181 h 1069181"/>
              </a:gdLst>
              <a:ahLst/>
              <a:cxnLst>
                <a:cxn ang="0">
                  <a:pos x="connsiteX0" y="connsiteY0"/>
                </a:cxn>
                <a:cxn ang="0">
                  <a:pos x="connsiteX1" y="connsiteY1"/>
                </a:cxn>
                <a:cxn ang="0">
                  <a:pos x="connsiteX2" y="connsiteY2"/>
                </a:cxn>
                <a:cxn ang="0">
                  <a:pos x="connsiteX3" y="connsiteY3"/>
                </a:cxn>
              </a:cxnLst>
              <a:rect l="l" t="t" r="r" b="b"/>
              <a:pathLst>
                <a:path w="1943100" h="1069181">
                  <a:moveTo>
                    <a:pt x="857250" y="1069181"/>
                  </a:moveTo>
                  <a:lnTo>
                    <a:pt x="0" y="0"/>
                  </a:lnTo>
                  <a:lnTo>
                    <a:pt x="1943100" y="0"/>
                  </a:lnTo>
                  <a:lnTo>
                    <a:pt x="857250" y="1069181"/>
                  </a:lnTo>
                  <a:close/>
                </a:path>
              </a:pathLst>
            </a:custGeom>
            <a:solidFill>
              <a:schemeClr val="accent5">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7" name="Полилиния 66"/>
            <p:cNvSpPr/>
            <p:nvPr/>
          </p:nvSpPr>
          <p:spPr>
            <a:xfrm>
              <a:off x="-42863" y="-15450"/>
              <a:ext cx="1630680" cy="2247900"/>
            </a:xfrm>
            <a:custGeom>
              <a:avLst/>
              <a:gdLst>
                <a:gd name="connsiteX0" fmla="*/ 1630680 w 1630680"/>
                <a:gd name="connsiteY0" fmla="*/ 1607820 h 2247900"/>
                <a:gd name="connsiteX1" fmla="*/ 0 w 1630680"/>
                <a:gd name="connsiteY1" fmla="*/ 2247900 h 2247900"/>
                <a:gd name="connsiteX2" fmla="*/ 30480 w 1630680"/>
                <a:gd name="connsiteY2" fmla="*/ 0 h 2247900"/>
                <a:gd name="connsiteX3" fmla="*/ 342900 w 1630680"/>
                <a:gd name="connsiteY3" fmla="*/ 0 h 2247900"/>
                <a:gd name="connsiteX4" fmla="*/ 1630680 w 1630680"/>
                <a:gd name="connsiteY4" fmla="*/ 1607820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0" h="2247900">
                  <a:moveTo>
                    <a:pt x="1630680" y="1607820"/>
                  </a:moveTo>
                  <a:lnTo>
                    <a:pt x="0" y="2247900"/>
                  </a:lnTo>
                  <a:lnTo>
                    <a:pt x="30480" y="0"/>
                  </a:lnTo>
                  <a:lnTo>
                    <a:pt x="342900" y="0"/>
                  </a:lnTo>
                  <a:lnTo>
                    <a:pt x="1630680" y="1607820"/>
                  </a:lnTo>
                  <a:close/>
                </a:path>
              </a:pathLst>
            </a:custGeom>
            <a:solidFill>
              <a:schemeClr val="accent2">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Скругленный прямоугольник 16"/>
          <p:cNvSpPr/>
          <p:nvPr/>
        </p:nvSpPr>
        <p:spPr>
          <a:xfrm>
            <a:off x="1166503" y="3117850"/>
            <a:ext cx="2730314" cy="2730312"/>
          </a:xfrm>
          <a:prstGeom prst="roundRect">
            <a:avLst>
              <a:gd name="adj" fmla="val 11826"/>
            </a:avLst>
          </a:prstGeom>
          <a:pattFill prst="wdDnDiag">
            <a:fgClr>
              <a:schemeClr val="bg1"/>
            </a:fgClr>
            <a:bgClr>
              <a:schemeClr val="bg2">
                <a:lumMod val="90000"/>
              </a:schemeClr>
            </a:bgClr>
          </a:patt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8" name="Рисунок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961" y="3340398"/>
            <a:ext cx="2288944" cy="2285216"/>
          </a:xfrm>
          <a:prstGeom prst="rect">
            <a:avLst/>
          </a:prstGeom>
        </p:spPr>
      </p:pic>
      <p:sp>
        <p:nvSpPr>
          <p:cNvPr id="19" name="Скругленный прямоугольник 18"/>
          <p:cNvSpPr/>
          <p:nvPr/>
        </p:nvSpPr>
        <p:spPr>
          <a:xfrm>
            <a:off x="1166503" y="3111609"/>
            <a:ext cx="2730314" cy="2730312"/>
          </a:xfrm>
          <a:prstGeom prst="roundRect">
            <a:avLst>
              <a:gd name="adj" fmla="val 11826"/>
            </a:avLst>
          </a:prstGeom>
          <a:solidFill>
            <a:schemeClr val="tx2">
              <a:lumMod val="75000"/>
              <a:alpha val="20000"/>
            </a:schemeClr>
          </a:soli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020296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wdDnDiag">
          <a:fgClr>
            <a:schemeClr val="bg1">
              <a:lumMod val="95000"/>
            </a:schemeClr>
          </a:fgClr>
          <a:bgClr>
            <a:schemeClr val="bg2"/>
          </a:bgClr>
        </a:pattFill>
        <a:effectLst/>
      </p:bgPr>
    </p:bg>
    <p:spTree>
      <p:nvGrpSpPr>
        <p:cNvPr id="1" name=""/>
        <p:cNvGrpSpPr/>
        <p:nvPr/>
      </p:nvGrpSpPr>
      <p:grpSpPr>
        <a:xfrm>
          <a:off x="0" y="0"/>
          <a:ext cx="0" cy="0"/>
          <a:chOff x="0" y="0"/>
          <a:chExt cx="0" cy="0"/>
        </a:xfrm>
      </p:grpSpPr>
      <p:sp>
        <p:nvSpPr>
          <p:cNvPr id="45" name="Полилиния 44"/>
          <p:cNvSpPr/>
          <p:nvPr/>
        </p:nvSpPr>
        <p:spPr>
          <a:xfrm rot="10800000">
            <a:off x="1681993" y="7566540"/>
            <a:ext cx="2452687" cy="1641070"/>
          </a:xfrm>
          <a:custGeom>
            <a:avLst/>
            <a:gdLst>
              <a:gd name="connsiteX0" fmla="*/ 1100137 w 2433637"/>
              <a:gd name="connsiteY0" fmla="*/ 0 h 1614488"/>
              <a:gd name="connsiteX1" fmla="*/ 0 w 2433637"/>
              <a:gd name="connsiteY1" fmla="*/ 1081088 h 1614488"/>
              <a:gd name="connsiteX2" fmla="*/ 423862 w 2433637"/>
              <a:gd name="connsiteY2" fmla="*/ 1614488 h 1614488"/>
              <a:gd name="connsiteX3" fmla="*/ 2433637 w 2433637"/>
              <a:gd name="connsiteY3" fmla="*/ 823913 h 1614488"/>
              <a:gd name="connsiteX4" fmla="*/ 1747837 w 2433637"/>
              <a:gd name="connsiteY4" fmla="*/ 19050 h 1614488"/>
              <a:gd name="connsiteX5" fmla="*/ 1100137 w 2433637"/>
              <a:gd name="connsiteY5" fmla="*/ 0 h 1614488"/>
              <a:gd name="connsiteX0" fmla="*/ 1100137 w 2359209"/>
              <a:gd name="connsiteY0" fmla="*/ 0 h 1614488"/>
              <a:gd name="connsiteX1" fmla="*/ 0 w 2359209"/>
              <a:gd name="connsiteY1" fmla="*/ 1081088 h 1614488"/>
              <a:gd name="connsiteX2" fmla="*/ 423862 w 2359209"/>
              <a:gd name="connsiteY2" fmla="*/ 1614488 h 1614488"/>
              <a:gd name="connsiteX3" fmla="*/ 2359209 w 2359209"/>
              <a:gd name="connsiteY3" fmla="*/ 733536 h 1614488"/>
              <a:gd name="connsiteX4" fmla="*/ 1747837 w 2359209"/>
              <a:gd name="connsiteY4" fmla="*/ 19050 h 1614488"/>
              <a:gd name="connsiteX5" fmla="*/ 1100137 w 2359209"/>
              <a:gd name="connsiteY5" fmla="*/ 0 h 1614488"/>
              <a:gd name="connsiteX0" fmla="*/ 1100137 w 2359209"/>
              <a:gd name="connsiteY0" fmla="*/ 0 h 1481582"/>
              <a:gd name="connsiteX1" fmla="*/ 0 w 2359209"/>
              <a:gd name="connsiteY1" fmla="*/ 1081088 h 1481582"/>
              <a:gd name="connsiteX2" fmla="*/ 317537 w 2359209"/>
              <a:gd name="connsiteY2" fmla="*/ 1481582 h 1481582"/>
              <a:gd name="connsiteX3" fmla="*/ 2359209 w 2359209"/>
              <a:gd name="connsiteY3" fmla="*/ 733536 h 1481582"/>
              <a:gd name="connsiteX4" fmla="*/ 1747837 w 2359209"/>
              <a:gd name="connsiteY4" fmla="*/ 19050 h 1481582"/>
              <a:gd name="connsiteX5" fmla="*/ 1100137 w 2359209"/>
              <a:gd name="connsiteY5" fmla="*/ 0 h 1481582"/>
              <a:gd name="connsiteX0" fmla="*/ 706732 w 2359209"/>
              <a:gd name="connsiteY0" fmla="*/ 0 h 1481582"/>
              <a:gd name="connsiteX1" fmla="*/ 0 w 2359209"/>
              <a:gd name="connsiteY1" fmla="*/ 1081088 h 1481582"/>
              <a:gd name="connsiteX2" fmla="*/ 317537 w 2359209"/>
              <a:gd name="connsiteY2" fmla="*/ 1481582 h 1481582"/>
              <a:gd name="connsiteX3" fmla="*/ 2359209 w 2359209"/>
              <a:gd name="connsiteY3" fmla="*/ 733536 h 1481582"/>
              <a:gd name="connsiteX4" fmla="*/ 1747837 w 2359209"/>
              <a:gd name="connsiteY4" fmla="*/ 19050 h 1481582"/>
              <a:gd name="connsiteX5" fmla="*/ 706732 w 2359209"/>
              <a:gd name="connsiteY5" fmla="*/ 0 h 1481582"/>
              <a:gd name="connsiteX0" fmla="*/ 706732 w 2220986"/>
              <a:gd name="connsiteY0" fmla="*/ 0 h 1481582"/>
              <a:gd name="connsiteX1" fmla="*/ 0 w 2220986"/>
              <a:gd name="connsiteY1" fmla="*/ 1081088 h 1481582"/>
              <a:gd name="connsiteX2" fmla="*/ 317537 w 2220986"/>
              <a:gd name="connsiteY2" fmla="*/ 1481582 h 1481582"/>
              <a:gd name="connsiteX3" fmla="*/ 2220986 w 2220986"/>
              <a:gd name="connsiteY3" fmla="*/ 579364 h 1481582"/>
              <a:gd name="connsiteX4" fmla="*/ 1747837 w 2220986"/>
              <a:gd name="connsiteY4" fmla="*/ 19050 h 1481582"/>
              <a:gd name="connsiteX5" fmla="*/ 706732 w 2220986"/>
              <a:gd name="connsiteY5" fmla="*/ 0 h 1481582"/>
              <a:gd name="connsiteX0" fmla="*/ 706732 w 2220986"/>
              <a:gd name="connsiteY0" fmla="*/ 0 h 1481582"/>
              <a:gd name="connsiteX1" fmla="*/ 0 w 2220986"/>
              <a:gd name="connsiteY1" fmla="*/ 1081088 h 1481582"/>
              <a:gd name="connsiteX2" fmla="*/ 317537 w 2220986"/>
              <a:gd name="connsiteY2" fmla="*/ 1481582 h 1481582"/>
              <a:gd name="connsiteX3" fmla="*/ 2220986 w 2220986"/>
              <a:gd name="connsiteY3" fmla="*/ 579364 h 1481582"/>
              <a:gd name="connsiteX4" fmla="*/ 1870111 w 2220986"/>
              <a:gd name="connsiteY4" fmla="*/ 3101 h 1481582"/>
              <a:gd name="connsiteX5" fmla="*/ 706732 w 2220986"/>
              <a:gd name="connsiteY5" fmla="*/ 0 h 1481582"/>
              <a:gd name="connsiteX0" fmla="*/ 706732 w 2290098"/>
              <a:gd name="connsiteY0" fmla="*/ 0 h 1481582"/>
              <a:gd name="connsiteX1" fmla="*/ 0 w 2290098"/>
              <a:gd name="connsiteY1" fmla="*/ 1081088 h 1481582"/>
              <a:gd name="connsiteX2" fmla="*/ 317537 w 2290098"/>
              <a:gd name="connsiteY2" fmla="*/ 1481582 h 1481582"/>
              <a:gd name="connsiteX3" fmla="*/ 2290098 w 2290098"/>
              <a:gd name="connsiteY3" fmla="*/ 542150 h 1481582"/>
              <a:gd name="connsiteX4" fmla="*/ 1870111 w 2290098"/>
              <a:gd name="connsiteY4" fmla="*/ 3101 h 1481582"/>
              <a:gd name="connsiteX5" fmla="*/ 706732 w 2290098"/>
              <a:gd name="connsiteY5" fmla="*/ 0 h 1481582"/>
              <a:gd name="connsiteX0" fmla="*/ 850271 w 2433637"/>
              <a:gd name="connsiteY0" fmla="*/ 0 h 1481582"/>
              <a:gd name="connsiteX1" fmla="*/ 0 w 2433637"/>
              <a:gd name="connsiteY1" fmla="*/ 1299055 h 1481582"/>
              <a:gd name="connsiteX2" fmla="*/ 461076 w 2433637"/>
              <a:gd name="connsiteY2" fmla="*/ 1481582 h 1481582"/>
              <a:gd name="connsiteX3" fmla="*/ 2433637 w 2433637"/>
              <a:gd name="connsiteY3" fmla="*/ 542150 h 1481582"/>
              <a:gd name="connsiteX4" fmla="*/ 2013650 w 2433637"/>
              <a:gd name="connsiteY4" fmla="*/ 3101 h 1481582"/>
              <a:gd name="connsiteX5" fmla="*/ 850271 w 2433637"/>
              <a:gd name="connsiteY5" fmla="*/ 0 h 1481582"/>
              <a:gd name="connsiteX0" fmla="*/ 850271 w 2433637"/>
              <a:gd name="connsiteY0" fmla="*/ 0 h 1641070"/>
              <a:gd name="connsiteX1" fmla="*/ 0 w 2433637"/>
              <a:gd name="connsiteY1" fmla="*/ 1299055 h 1641070"/>
              <a:gd name="connsiteX2" fmla="*/ 179313 w 2433637"/>
              <a:gd name="connsiteY2" fmla="*/ 1641070 h 1641070"/>
              <a:gd name="connsiteX3" fmla="*/ 2433637 w 2433637"/>
              <a:gd name="connsiteY3" fmla="*/ 542150 h 1641070"/>
              <a:gd name="connsiteX4" fmla="*/ 2013650 w 2433637"/>
              <a:gd name="connsiteY4" fmla="*/ 3101 h 1641070"/>
              <a:gd name="connsiteX5" fmla="*/ 850271 w 2433637"/>
              <a:gd name="connsiteY5" fmla="*/ 0 h 1641070"/>
              <a:gd name="connsiteX0" fmla="*/ 847096 w 2430462"/>
              <a:gd name="connsiteY0" fmla="*/ 0 h 1641070"/>
              <a:gd name="connsiteX1" fmla="*/ 0 w 2430462"/>
              <a:gd name="connsiteY1" fmla="*/ 1292705 h 1641070"/>
              <a:gd name="connsiteX2" fmla="*/ 176138 w 2430462"/>
              <a:gd name="connsiteY2" fmla="*/ 1641070 h 1641070"/>
              <a:gd name="connsiteX3" fmla="*/ 2430462 w 2430462"/>
              <a:gd name="connsiteY3" fmla="*/ 542150 h 1641070"/>
              <a:gd name="connsiteX4" fmla="*/ 2010475 w 2430462"/>
              <a:gd name="connsiteY4" fmla="*/ 3101 h 1641070"/>
              <a:gd name="connsiteX5" fmla="*/ 847096 w 2430462"/>
              <a:gd name="connsiteY5" fmla="*/ 0 h 1641070"/>
              <a:gd name="connsiteX0" fmla="*/ 859796 w 2443162"/>
              <a:gd name="connsiteY0" fmla="*/ 0 h 1641070"/>
              <a:gd name="connsiteX1" fmla="*/ 0 w 2443162"/>
              <a:gd name="connsiteY1" fmla="*/ 1305405 h 1641070"/>
              <a:gd name="connsiteX2" fmla="*/ 188838 w 2443162"/>
              <a:gd name="connsiteY2" fmla="*/ 1641070 h 1641070"/>
              <a:gd name="connsiteX3" fmla="*/ 2443162 w 2443162"/>
              <a:gd name="connsiteY3" fmla="*/ 542150 h 1641070"/>
              <a:gd name="connsiteX4" fmla="*/ 2023175 w 2443162"/>
              <a:gd name="connsiteY4" fmla="*/ 3101 h 1641070"/>
              <a:gd name="connsiteX5" fmla="*/ 859796 w 2443162"/>
              <a:gd name="connsiteY5" fmla="*/ 0 h 1641070"/>
              <a:gd name="connsiteX0" fmla="*/ 869321 w 2452687"/>
              <a:gd name="connsiteY0" fmla="*/ 0 h 1641070"/>
              <a:gd name="connsiteX1" fmla="*/ 0 w 2452687"/>
              <a:gd name="connsiteY1" fmla="*/ 1314930 h 1641070"/>
              <a:gd name="connsiteX2" fmla="*/ 198363 w 2452687"/>
              <a:gd name="connsiteY2" fmla="*/ 1641070 h 1641070"/>
              <a:gd name="connsiteX3" fmla="*/ 2452687 w 2452687"/>
              <a:gd name="connsiteY3" fmla="*/ 542150 h 1641070"/>
              <a:gd name="connsiteX4" fmla="*/ 2032700 w 2452687"/>
              <a:gd name="connsiteY4" fmla="*/ 3101 h 1641070"/>
              <a:gd name="connsiteX5" fmla="*/ 869321 w 2452687"/>
              <a:gd name="connsiteY5" fmla="*/ 0 h 1641070"/>
              <a:gd name="connsiteX0" fmla="*/ 869321 w 2452687"/>
              <a:gd name="connsiteY0" fmla="*/ 0 h 1647420"/>
              <a:gd name="connsiteX1" fmla="*/ 0 w 2452687"/>
              <a:gd name="connsiteY1" fmla="*/ 1314930 h 1647420"/>
              <a:gd name="connsiteX2" fmla="*/ 176138 w 2452687"/>
              <a:gd name="connsiteY2" fmla="*/ 1647420 h 1647420"/>
              <a:gd name="connsiteX3" fmla="*/ 2452687 w 2452687"/>
              <a:gd name="connsiteY3" fmla="*/ 542150 h 1647420"/>
              <a:gd name="connsiteX4" fmla="*/ 2032700 w 2452687"/>
              <a:gd name="connsiteY4" fmla="*/ 3101 h 1647420"/>
              <a:gd name="connsiteX5" fmla="*/ 869321 w 2452687"/>
              <a:gd name="connsiteY5" fmla="*/ 0 h 1647420"/>
              <a:gd name="connsiteX0" fmla="*/ 869321 w 2452687"/>
              <a:gd name="connsiteY0" fmla="*/ 0 h 1641070"/>
              <a:gd name="connsiteX1" fmla="*/ 0 w 2452687"/>
              <a:gd name="connsiteY1" fmla="*/ 1314930 h 1641070"/>
              <a:gd name="connsiteX2" fmla="*/ 176138 w 2452687"/>
              <a:gd name="connsiteY2" fmla="*/ 1641070 h 1641070"/>
              <a:gd name="connsiteX3" fmla="*/ 2452687 w 2452687"/>
              <a:gd name="connsiteY3" fmla="*/ 542150 h 1641070"/>
              <a:gd name="connsiteX4" fmla="*/ 2032700 w 2452687"/>
              <a:gd name="connsiteY4" fmla="*/ 3101 h 1641070"/>
              <a:gd name="connsiteX5" fmla="*/ 869321 w 2452687"/>
              <a:gd name="connsiteY5" fmla="*/ 0 h 164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2687" h="1641070">
                <a:moveTo>
                  <a:pt x="869321" y="0"/>
                </a:moveTo>
                <a:lnTo>
                  <a:pt x="0" y="1314930"/>
                </a:lnTo>
                <a:lnTo>
                  <a:pt x="176138" y="1641070"/>
                </a:lnTo>
                <a:lnTo>
                  <a:pt x="2452687" y="542150"/>
                </a:lnTo>
                <a:lnTo>
                  <a:pt x="2032700" y="3101"/>
                </a:lnTo>
                <a:lnTo>
                  <a:pt x="869321" y="0"/>
                </a:lnTo>
                <a:close/>
              </a:path>
            </a:pathLst>
          </a:custGeom>
          <a:solidFill>
            <a:schemeClr val="accent4">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6" name="Полилиния 45"/>
          <p:cNvSpPr/>
          <p:nvPr/>
        </p:nvSpPr>
        <p:spPr>
          <a:xfrm rot="10800000">
            <a:off x="719303" y="7440722"/>
            <a:ext cx="2494110" cy="1222500"/>
          </a:xfrm>
          <a:custGeom>
            <a:avLst/>
            <a:gdLst>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56095 h 951370"/>
              <a:gd name="connsiteX1" fmla="*/ 2462212 w 2462212"/>
              <a:gd name="connsiteY1" fmla="*/ 951370 h 951370"/>
              <a:gd name="connsiteX2" fmla="*/ 1641246 w 2462212"/>
              <a:gd name="connsiteY2" fmla="*/ 0 h 951370"/>
              <a:gd name="connsiteX3" fmla="*/ 0 w 2462212"/>
              <a:gd name="connsiteY3" fmla="*/ 656095 h 951370"/>
              <a:gd name="connsiteX0" fmla="*/ 0 w 2409049"/>
              <a:gd name="connsiteY0" fmla="*/ 475341 h 951370"/>
              <a:gd name="connsiteX1" fmla="*/ 2409049 w 2409049"/>
              <a:gd name="connsiteY1" fmla="*/ 951370 h 951370"/>
              <a:gd name="connsiteX2" fmla="*/ 1588083 w 2409049"/>
              <a:gd name="connsiteY2" fmla="*/ 0 h 951370"/>
              <a:gd name="connsiteX3" fmla="*/ 0 w 2409049"/>
              <a:gd name="connsiteY3" fmla="*/ 475341 h 951370"/>
              <a:gd name="connsiteX0" fmla="*/ 0 w 2409049"/>
              <a:gd name="connsiteY0" fmla="*/ 560401 h 1036430"/>
              <a:gd name="connsiteX1" fmla="*/ 2409049 w 2409049"/>
              <a:gd name="connsiteY1" fmla="*/ 1036430 h 1036430"/>
              <a:gd name="connsiteX2" fmla="*/ 1518972 w 2409049"/>
              <a:gd name="connsiteY2" fmla="*/ 0 h 1036430"/>
              <a:gd name="connsiteX3" fmla="*/ 0 w 2409049"/>
              <a:gd name="connsiteY3" fmla="*/ 560401 h 1036430"/>
              <a:gd name="connsiteX0" fmla="*/ 0 w 2409049"/>
              <a:gd name="connsiteY0" fmla="*/ 714573 h 1190602"/>
              <a:gd name="connsiteX1" fmla="*/ 2409049 w 2409049"/>
              <a:gd name="connsiteY1" fmla="*/ 1190602 h 1190602"/>
              <a:gd name="connsiteX2" fmla="*/ 1380748 w 2409049"/>
              <a:gd name="connsiteY2" fmla="*/ 0 h 1190602"/>
              <a:gd name="connsiteX3" fmla="*/ 0 w 2409049"/>
              <a:gd name="connsiteY3" fmla="*/ 714573 h 1190602"/>
              <a:gd name="connsiteX0" fmla="*/ 0 w 2504742"/>
              <a:gd name="connsiteY0" fmla="*/ 698624 h 1190602"/>
              <a:gd name="connsiteX1" fmla="*/ 2504742 w 2504742"/>
              <a:gd name="connsiteY1" fmla="*/ 1190602 h 1190602"/>
              <a:gd name="connsiteX2" fmla="*/ 1476441 w 2504742"/>
              <a:gd name="connsiteY2" fmla="*/ 0 h 1190602"/>
              <a:gd name="connsiteX3" fmla="*/ 0 w 2504742"/>
              <a:gd name="connsiteY3" fmla="*/ 698624 h 1190602"/>
              <a:gd name="connsiteX0" fmla="*/ 0 w 2504742"/>
              <a:gd name="connsiteY0" fmla="*/ 730522 h 1222500"/>
              <a:gd name="connsiteX1" fmla="*/ 2504742 w 2504742"/>
              <a:gd name="connsiteY1" fmla="*/ 1222500 h 1222500"/>
              <a:gd name="connsiteX2" fmla="*/ 1545553 w 2504742"/>
              <a:gd name="connsiteY2" fmla="*/ 0 h 1222500"/>
              <a:gd name="connsiteX3" fmla="*/ 0 w 2504742"/>
              <a:gd name="connsiteY3" fmla="*/ 730522 h 1222500"/>
              <a:gd name="connsiteX0" fmla="*/ 0 w 2494110"/>
              <a:gd name="connsiteY0" fmla="*/ 741154 h 1222500"/>
              <a:gd name="connsiteX1" fmla="*/ 2494110 w 2494110"/>
              <a:gd name="connsiteY1" fmla="*/ 1222500 h 1222500"/>
              <a:gd name="connsiteX2" fmla="*/ 1534921 w 2494110"/>
              <a:gd name="connsiteY2" fmla="*/ 0 h 1222500"/>
              <a:gd name="connsiteX3" fmla="*/ 0 w 2494110"/>
              <a:gd name="connsiteY3" fmla="*/ 741154 h 1222500"/>
            </a:gdLst>
            <a:ahLst/>
            <a:cxnLst>
              <a:cxn ang="0">
                <a:pos x="connsiteX0" y="connsiteY0"/>
              </a:cxn>
              <a:cxn ang="0">
                <a:pos x="connsiteX1" y="connsiteY1"/>
              </a:cxn>
              <a:cxn ang="0">
                <a:pos x="connsiteX2" y="connsiteY2"/>
              </a:cxn>
              <a:cxn ang="0">
                <a:pos x="connsiteX3" y="connsiteY3"/>
              </a:cxn>
            </a:cxnLst>
            <a:rect l="l" t="t" r="r" b="b"/>
            <a:pathLst>
              <a:path w="2494110" h="1222500">
                <a:moveTo>
                  <a:pt x="0" y="741154"/>
                </a:moveTo>
                <a:lnTo>
                  <a:pt x="2494110" y="1222500"/>
                </a:lnTo>
                <a:lnTo>
                  <a:pt x="1534921" y="0"/>
                </a:lnTo>
                <a:lnTo>
                  <a:pt x="0" y="741154"/>
                </a:lnTo>
                <a:close/>
              </a:path>
            </a:pathLst>
          </a:custGeom>
          <a:solidFill>
            <a:schemeClr val="accent6">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8" name="Полилиния 47"/>
          <p:cNvSpPr/>
          <p:nvPr/>
        </p:nvSpPr>
        <p:spPr>
          <a:xfrm rot="10800000">
            <a:off x="-18165" y="6495089"/>
            <a:ext cx="743906" cy="2712521"/>
          </a:xfrm>
          <a:custGeom>
            <a:avLst/>
            <a:gdLst>
              <a:gd name="connsiteX0" fmla="*/ 738187 w 742950"/>
              <a:gd name="connsiteY0" fmla="*/ 2595563 h 2595563"/>
              <a:gd name="connsiteX1" fmla="*/ 385762 w 742950"/>
              <a:gd name="connsiteY1" fmla="*/ 2190751 h 2595563"/>
              <a:gd name="connsiteX2" fmla="*/ 0 w 742950"/>
              <a:gd name="connsiteY2" fmla="*/ 0 h 2595563"/>
              <a:gd name="connsiteX3" fmla="*/ 742950 w 742950"/>
              <a:gd name="connsiteY3" fmla="*/ 0 h 2595563"/>
              <a:gd name="connsiteX4" fmla="*/ 738187 w 742950"/>
              <a:gd name="connsiteY4" fmla="*/ 2595563 h 2595563"/>
              <a:gd name="connsiteX0" fmla="*/ 738187 w 742950"/>
              <a:gd name="connsiteY0" fmla="*/ 2595563 h 2595563"/>
              <a:gd name="connsiteX1" fmla="*/ 401711 w 742950"/>
              <a:gd name="connsiteY1" fmla="*/ 2265179 h 2595563"/>
              <a:gd name="connsiteX2" fmla="*/ 0 w 742950"/>
              <a:gd name="connsiteY2" fmla="*/ 0 h 2595563"/>
              <a:gd name="connsiteX3" fmla="*/ 742950 w 742950"/>
              <a:gd name="connsiteY3" fmla="*/ 0 h 2595563"/>
              <a:gd name="connsiteX4" fmla="*/ 738187 w 742950"/>
              <a:gd name="connsiteY4" fmla="*/ 2595563 h 2595563"/>
              <a:gd name="connsiteX0" fmla="*/ 743504 w 743906"/>
              <a:gd name="connsiteY0" fmla="*/ 2712521 h 2712521"/>
              <a:gd name="connsiteX1" fmla="*/ 401711 w 743906"/>
              <a:gd name="connsiteY1" fmla="*/ 22651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83376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88063 w 743906"/>
              <a:gd name="connsiteY1" fmla="*/ 224698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7161 w 743906"/>
              <a:gd name="connsiteY1" fmla="*/ 2246982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401711 w 743906"/>
              <a:gd name="connsiteY1" fmla="*/ 2265179 h 2712521"/>
              <a:gd name="connsiteX2" fmla="*/ 0 w 743906"/>
              <a:gd name="connsiteY2" fmla="*/ 0 h 2712521"/>
              <a:gd name="connsiteX3" fmla="*/ 742950 w 743906"/>
              <a:gd name="connsiteY3" fmla="*/ 0 h 2712521"/>
              <a:gd name="connsiteX4" fmla="*/ 743504 w 743906"/>
              <a:gd name="connsiteY4" fmla="*/ 2712521 h 2712521"/>
              <a:gd name="connsiteX0" fmla="*/ 743504 w 743906"/>
              <a:gd name="connsiteY0" fmla="*/ 2712521 h 2712521"/>
              <a:gd name="connsiteX1" fmla="*/ 395361 w 743906"/>
              <a:gd name="connsiteY1" fmla="*/ 2274704 h 2712521"/>
              <a:gd name="connsiteX2" fmla="*/ 0 w 743906"/>
              <a:gd name="connsiteY2" fmla="*/ 0 h 2712521"/>
              <a:gd name="connsiteX3" fmla="*/ 742950 w 743906"/>
              <a:gd name="connsiteY3" fmla="*/ 0 h 2712521"/>
              <a:gd name="connsiteX4" fmla="*/ 743504 w 743906"/>
              <a:gd name="connsiteY4" fmla="*/ 2712521 h 2712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906" h="2712521">
                <a:moveTo>
                  <a:pt x="743504" y="2712521"/>
                </a:moveTo>
                <a:lnTo>
                  <a:pt x="395361" y="2274704"/>
                </a:lnTo>
                <a:lnTo>
                  <a:pt x="0" y="0"/>
                </a:lnTo>
                <a:lnTo>
                  <a:pt x="742950" y="0"/>
                </a:lnTo>
                <a:cubicBezTo>
                  <a:pt x="741362" y="865188"/>
                  <a:pt x="745092" y="1847333"/>
                  <a:pt x="743504" y="2712521"/>
                </a:cubicBezTo>
                <a:close/>
              </a:path>
            </a:pathLst>
          </a:custGeom>
          <a:solidFill>
            <a:schemeClr val="accent2">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олилиния 48"/>
          <p:cNvSpPr/>
          <p:nvPr/>
        </p:nvSpPr>
        <p:spPr>
          <a:xfrm rot="10800000">
            <a:off x="329498" y="6941711"/>
            <a:ext cx="1771374" cy="2261690"/>
          </a:xfrm>
          <a:custGeom>
            <a:avLst/>
            <a:gdLst>
              <a:gd name="connsiteX0" fmla="*/ 1876425 w 1876425"/>
              <a:gd name="connsiteY0" fmla="*/ 2185988 h 2185988"/>
              <a:gd name="connsiteX1" fmla="*/ 0 w 1876425"/>
              <a:gd name="connsiteY1" fmla="*/ 0 h 2185988"/>
              <a:gd name="connsiteX2" fmla="*/ 1504950 w 1876425"/>
              <a:gd name="connsiteY2" fmla="*/ 4762 h 2185988"/>
              <a:gd name="connsiteX3" fmla="*/ 1876425 w 1876425"/>
              <a:gd name="connsiteY3" fmla="*/ 2185988 h 2185988"/>
              <a:gd name="connsiteX0" fmla="*/ 1888331 w 1888331"/>
              <a:gd name="connsiteY0" fmla="*/ 2197895 h 2197895"/>
              <a:gd name="connsiteX1" fmla="*/ 0 w 1888331"/>
              <a:gd name="connsiteY1" fmla="*/ 0 h 2197895"/>
              <a:gd name="connsiteX2" fmla="*/ 1504950 w 1888331"/>
              <a:gd name="connsiteY2" fmla="*/ 4762 h 2197895"/>
              <a:gd name="connsiteX3" fmla="*/ 1888331 w 1888331"/>
              <a:gd name="connsiteY3" fmla="*/ 2197895 h 2197895"/>
              <a:gd name="connsiteX0" fmla="*/ 1755425 w 1755425"/>
              <a:gd name="connsiteY0" fmla="*/ 2203211 h 2203211"/>
              <a:gd name="connsiteX1" fmla="*/ 0 w 1755425"/>
              <a:gd name="connsiteY1" fmla="*/ 0 h 2203211"/>
              <a:gd name="connsiteX2" fmla="*/ 1372044 w 1755425"/>
              <a:gd name="connsiteY2" fmla="*/ 10078 h 2203211"/>
              <a:gd name="connsiteX3" fmla="*/ 1755425 w 1755425"/>
              <a:gd name="connsiteY3" fmla="*/ 2203211 h 2203211"/>
              <a:gd name="connsiteX0" fmla="*/ 1771374 w 1771374"/>
              <a:gd name="connsiteY0" fmla="*/ 2261690 h 2261690"/>
              <a:gd name="connsiteX1" fmla="*/ 0 w 1771374"/>
              <a:gd name="connsiteY1" fmla="*/ 0 h 2261690"/>
              <a:gd name="connsiteX2" fmla="*/ 1372044 w 1771374"/>
              <a:gd name="connsiteY2" fmla="*/ 10078 h 2261690"/>
              <a:gd name="connsiteX3" fmla="*/ 1771374 w 1771374"/>
              <a:gd name="connsiteY3" fmla="*/ 2261690 h 2261690"/>
            </a:gdLst>
            <a:ahLst/>
            <a:cxnLst>
              <a:cxn ang="0">
                <a:pos x="connsiteX0" y="connsiteY0"/>
              </a:cxn>
              <a:cxn ang="0">
                <a:pos x="connsiteX1" y="connsiteY1"/>
              </a:cxn>
              <a:cxn ang="0">
                <a:pos x="connsiteX2" y="connsiteY2"/>
              </a:cxn>
              <a:cxn ang="0">
                <a:pos x="connsiteX3" y="connsiteY3"/>
              </a:cxn>
            </a:cxnLst>
            <a:rect l="l" t="t" r="r" b="b"/>
            <a:pathLst>
              <a:path w="1771374" h="2261690">
                <a:moveTo>
                  <a:pt x="1771374" y="2261690"/>
                </a:moveTo>
                <a:lnTo>
                  <a:pt x="0" y="0"/>
                </a:lnTo>
                <a:lnTo>
                  <a:pt x="1372044" y="10078"/>
                </a:lnTo>
                <a:lnTo>
                  <a:pt x="1771374" y="2261690"/>
                </a:lnTo>
                <a:close/>
              </a:path>
            </a:pathLst>
          </a:custGeom>
          <a:solidFill>
            <a:schemeClr val="accent5">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Полилиния 49"/>
          <p:cNvSpPr/>
          <p:nvPr/>
        </p:nvSpPr>
        <p:spPr>
          <a:xfrm rot="10800000">
            <a:off x="3277344" y="7891886"/>
            <a:ext cx="1577396" cy="1303023"/>
          </a:xfrm>
          <a:custGeom>
            <a:avLst/>
            <a:gdLst>
              <a:gd name="connsiteX0" fmla="*/ 857250 w 1943100"/>
              <a:gd name="connsiteY0" fmla="*/ 1066800 h 1066800"/>
              <a:gd name="connsiteX1" fmla="*/ 0 w 1943100"/>
              <a:gd name="connsiteY1" fmla="*/ 0 h 1066800"/>
              <a:gd name="connsiteX2" fmla="*/ 1943100 w 1943100"/>
              <a:gd name="connsiteY2" fmla="*/ 0 h 1066800"/>
              <a:gd name="connsiteX3" fmla="*/ 857250 w 1943100"/>
              <a:gd name="connsiteY3" fmla="*/ 1066800 h 1066800"/>
              <a:gd name="connsiteX0" fmla="*/ 857250 w 1943100"/>
              <a:gd name="connsiteY0" fmla="*/ 1069181 h 1069181"/>
              <a:gd name="connsiteX1" fmla="*/ 0 w 1943100"/>
              <a:gd name="connsiteY1" fmla="*/ 0 h 1069181"/>
              <a:gd name="connsiteX2" fmla="*/ 1943100 w 1943100"/>
              <a:gd name="connsiteY2" fmla="*/ 0 h 1069181"/>
              <a:gd name="connsiteX3" fmla="*/ 857250 w 1943100"/>
              <a:gd name="connsiteY3" fmla="*/ 1069181 h 1069181"/>
              <a:gd name="connsiteX0" fmla="*/ 857250 w 1565644"/>
              <a:gd name="connsiteY0" fmla="*/ 1069181 h 1069181"/>
              <a:gd name="connsiteX1" fmla="*/ 0 w 1565644"/>
              <a:gd name="connsiteY1" fmla="*/ 0 h 1069181"/>
              <a:gd name="connsiteX2" fmla="*/ 1565644 w 1565644"/>
              <a:gd name="connsiteY2" fmla="*/ 5316 h 1069181"/>
              <a:gd name="connsiteX3" fmla="*/ 857250 w 1565644"/>
              <a:gd name="connsiteY3" fmla="*/ 1069181 h 1069181"/>
              <a:gd name="connsiteX0" fmla="*/ 713710 w 1565644"/>
              <a:gd name="connsiteY0" fmla="*/ 1287148 h 1287148"/>
              <a:gd name="connsiteX1" fmla="*/ 0 w 1565644"/>
              <a:gd name="connsiteY1" fmla="*/ 0 h 1287148"/>
              <a:gd name="connsiteX2" fmla="*/ 1565644 w 1565644"/>
              <a:gd name="connsiteY2" fmla="*/ 5316 h 1287148"/>
              <a:gd name="connsiteX3" fmla="*/ 713710 w 1565644"/>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3710 w 1551996"/>
              <a:gd name="connsiteY0" fmla="*/ 1287148 h 1287148"/>
              <a:gd name="connsiteX1" fmla="*/ 0 w 1551996"/>
              <a:gd name="connsiteY1" fmla="*/ 0 h 1287148"/>
              <a:gd name="connsiteX2" fmla="*/ 1551996 w 1551996"/>
              <a:gd name="connsiteY2" fmla="*/ 5316 h 1287148"/>
              <a:gd name="connsiteX3" fmla="*/ 713710 w 1551996"/>
              <a:gd name="connsiteY3" fmla="*/ 1287148 h 1287148"/>
              <a:gd name="connsiteX0" fmla="*/ 716885 w 1551996"/>
              <a:gd name="connsiteY0" fmla="*/ 1274448 h 1274448"/>
              <a:gd name="connsiteX1" fmla="*/ 0 w 1551996"/>
              <a:gd name="connsiteY1" fmla="*/ 0 h 1274448"/>
              <a:gd name="connsiteX2" fmla="*/ 1551996 w 1551996"/>
              <a:gd name="connsiteY2" fmla="*/ 5316 h 1274448"/>
              <a:gd name="connsiteX3" fmla="*/ 716885 w 1551996"/>
              <a:gd name="connsiteY3" fmla="*/ 1274448 h 1274448"/>
              <a:gd name="connsiteX0" fmla="*/ 720060 w 1551996"/>
              <a:gd name="connsiteY0" fmla="*/ 1280798 h 1280798"/>
              <a:gd name="connsiteX1" fmla="*/ 0 w 1551996"/>
              <a:gd name="connsiteY1" fmla="*/ 0 h 1280798"/>
              <a:gd name="connsiteX2" fmla="*/ 1551996 w 1551996"/>
              <a:gd name="connsiteY2" fmla="*/ 5316 h 1280798"/>
              <a:gd name="connsiteX3" fmla="*/ 720060 w 1551996"/>
              <a:gd name="connsiteY3" fmla="*/ 1280798 h 1280798"/>
              <a:gd name="connsiteX0" fmla="*/ 716885 w 1551996"/>
              <a:gd name="connsiteY0" fmla="*/ 1280798 h 1280798"/>
              <a:gd name="connsiteX1" fmla="*/ 0 w 1551996"/>
              <a:gd name="connsiteY1" fmla="*/ 0 h 1280798"/>
              <a:gd name="connsiteX2" fmla="*/ 1551996 w 1551996"/>
              <a:gd name="connsiteY2" fmla="*/ 5316 h 1280798"/>
              <a:gd name="connsiteX3" fmla="*/ 716885 w 1551996"/>
              <a:gd name="connsiteY3" fmla="*/ 1280798 h 1280798"/>
              <a:gd name="connsiteX0" fmla="*/ 701010 w 1551996"/>
              <a:gd name="connsiteY0" fmla="*/ 1299848 h 1299848"/>
              <a:gd name="connsiteX1" fmla="*/ 0 w 1551996"/>
              <a:gd name="connsiteY1" fmla="*/ 0 h 1299848"/>
              <a:gd name="connsiteX2" fmla="*/ 1551996 w 1551996"/>
              <a:gd name="connsiteY2" fmla="*/ 5316 h 1299848"/>
              <a:gd name="connsiteX3" fmla="*/ 701010 w 1551996"/>
              <a:gd name="connsiteY3" fmla="*/ 1299848 h 1299848"/>
              <a:gd name="connsiteX0" fmla="*/ 726410 w 1577396"/>
              <a:gd name="connsiteY0" fmla="*/ 1296673 h 1296673"/>
              <a:gd name="connsiteX1" fmla="*/ 0 w 1577396"/>
              <a:gd name="connsiteY1" fmla="*/ 0 h 1296673"/>
              <a:gd name="connsiteX2" fmla="*/ 1577396 w 1577396"/>
              <a:gd name="connsiteY2" fmla="*/ 2141 h 1296673"/>
              <a:gd name="connsiteX3" fmla="*/ 726410 w 1577396"/>
              <a:gd name="connsiteY3" fmla="*/ 1296673 h 1296673"/>
              <a:gd name="connsiteX0" fmla="*/ 720060 w 1577396"/>
              <a:gd name="connsiteY0" fmla="*/ 1303023 h 1303023"/>
              <a:gd name="connsiteX1" fmla="*/ 0 w 1577396"/>
              <a:gd name="connsiteY1" fmla="*/ 0 h 1303023"/>
              <a:gd name="connsiteX2" fmla="*/ 1577396 w 1577396"/>
              <a:gd name="connsiteY2" fmla="*/ 2141 h 1303023"/>
              <a:gd name="connsiteX3" fmla="*/ 720060 w 1577396"/>
              <a:gd name="connsiteY3" fmla="*/ 1303023 h 1303023"/>
            </a:gdLst>
            <a:ahLst/>
            <a:cxnLst>
              <a:cxn ang="0">
                <a:pos x="connsiteX0" y="connsiteY0"/>
              </a:cxn>
              <a:cxn ang="0">
                <a:pos x="connsiteX1" y="connsiteY1"/>
              </a:cxn>
              <a:cxn ang="0">
                <a:pos x="connsiteX2" y="connsiteY2"/>
              </a:cxn>
              <a:cxn ang="0">
                <a:pos x="connsiteX3" y="connsiteY3"/>
              </a:cxn>
            </a:cxnLst>
            <a:rect l="l" t="t" r="r" b="b"/>
            <a:pathLst>
              <a:path w="1577396" h="1303023">
                <a:moveTo>
                  <a:pt x="720060" y="1303023"/>
                </a:moveTo>
                <a:lnTo>
                  <a:pt x="0" y="0"/>
                </a:lnTo>
                <a:lnTo>
                  <a:pt x="1577396" y="2141"/>
                </a:lnTo>
                <a:lnTo>
                  <a:pt x="720060" y="1303023"/>
                </a:lnTo>
                <a:close/>
              </a:path>
            </a:pathLst>
          </a:custGeom>
          <a:solidFill>
            <a:schemeClr val="accent2">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олилиния 51"/>
          <p:cNvSpPr/>
          <p:nvPr/>
        </p:nvSpPr>
        <p:spPr>
          <a:xfrm rot="10800000">
            <a:off x="3954883" y="6948606"/>
            <a:ext cx="1242592" cy="2247900"/>
          </a:xfrm>
          <a:custGeom>
            <a:avLst/>
            <a:gdLst>
              <a:gd name="connsiteX0" fmla="*/ 1630680 w 1630680"/>
              <a:gd name="connsiteY0" fmla="*/ 1607820 h 2247900"/>
              <a:gd name="connsiteX1" fmla="*/ 0 w 1630680"/>
              <a:gd name="connsiteY1" fmla="*/ 2247900 h 2247900"/>
              <a:gd name="connsiteX2" fmla="*/ 30480 w 1630680"/>
              <a:gd name="connsiteY2" fmla="*/ 0 h 2247900"/>
              <a:gd name="connsiteX3" fmla="*/ 342900 w 1630680"/>
              <a:gd name="connsiteY3" fmla="*/ 0 h 2247900"/>
              <a:gd name="connsiteX4" fmla="*/ 1630680 w 1630680"/>
              <a:gd name="connsiteY4" fmla="*/ 1607820 h 2247900"/>
              <a:gd name="connsiteX0" fmla="*/ 1529671 w 1529671"/>
              <a:gd name="connsiteY0" fmla="*/ 1485546 h 2247900"/>
              <a:gd name="connsiteX1" fmla="*/ 0 w 1529671"/>
              <a:gd name="connsiteY1" fmla="*/ 2247900 h 2247900"/>
              <a:gd name="connsiteX2" fmla="*/ 30480 w 1529671"/>
              <a:gd name="connsiteY2" fmla="*/ 0 h 2247900"/>
              <a:gd name="connsiteX3" fmla="*/ 342900 w 1529671"/>
              <a:gd name="connsiteY3" fmla="*/ 0 h 2247900"/>
              <a:gd name="connsiteX4" fmla="*/ 1529671 w 1529671"/>
              <a:gd name="connsiteY4" fmla="*/ 1485546 h 2247900"/>
              <a:gd name="connsiteX0" fmla="*/ 1242592 w 1242592"/>
              <a:gd name="connsiteY0" fmla="*/ 1634402 h 2247900"/>
              <a:gd name="connsiteX1" fmla="*/ 0 w 1242592"/>
              <a:gd name="connsiteY1" fmla="*/ 2247900 h 2247900"/>
              <a:gd name="connsiteX2" fmla="*/ 30480 w 1242592"/>
              <a:gd name="connsiteY2" fmla="*/ 0 h 2247900"/>
              <a:gd name="connsiteX3" fmla="*/ 342900 w 1242592"/>
              <a:gd name="connsiteY3" fmla="*/ 0 h 2247900"/>
              <a:gd name="connsiteX4" fmla="*/ 1242592 w 1242592"/>
              <a:gd name="connsiteY4" fmla="*/ 1634402 h 2247900"/>
              <a:gd name="connsiteX0" fmla="*/ 1242592 w 1242592"/>
              <a:gd name="connsiteY0" fmla="*/ 1634402 h 2247900"/>
              <a:gd name="connsiteX1" fmla="*/ 0 w 1242592"/>
              <a:gd name="connsiteY1" fmla="*/ 2247900 h 2247900"/>
              <a:gd name="connsiteX2" fmla="*/ 30480 w 1242592"/>
              <a:gd name="connsiteY2" fmla="*/ 0 h 2247900"/>
              <a:gd name="connsiteX3" fmla="*/ 342900 w 1242592"/>
              <a:gd name="connsiteY3" fmla="*/ 0 h 2247900"/>
              <a:gd name="connsiteX4" fmla="*/ 1242592 w 1242592"/>
              <a:gd name="connsiteY4" fmla="*/ 1634402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592" h="2247900">
                <a:moveTo>
                  <a:pt x="1242592" y="1634402"/>
                </a:moveTo>
                <a:lnTo>
                  <a:pt x="0" y="2247900"/>
                </a:lnTo>
                <a:lnTo>
                  <a:pt x="30480" y="0"/>
                </a:lnTo>
                <a:lnTo>
                  <a:pt x="342900" y="0"/>
                </a:lnTo>
                <a:lnTo>
                  <a:pt x="1242592" y="1634402"/>
                </a:lnTo>
                <a:close/>
              </a:path>
            </a:pathLst>
          </a:custGeom>
          <a:solidFill>
            <a:schemeClr val="accent5">
              <a:lumMod val="75000"/>
              <a:alpha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2" name="Полилиния 61"/>
          <p:cNvSpPr/>
          <p:nvPr/>
        </p:nvSpPr>
        <p:spPr>
          <a:xfrm>
            <a:off x="1162050" y="-19050"/>
            <a:ext cx="2433637" cy="1614488"/>
          </a:xfrm>
          <a:custGeom>
            <a:avLst/>
            <a:gdLst>
              <a:gd name="connsiteX0" fmla="*/ 1100137 w 2433637"/>
              <a:gd name="connsiteY0" fmla="*/ 0 h 1614488"/>
              <a:gd name="connsiteX1" fmla="*/ 0 w 2433637"/>
              <a:gd name="connsiteY1" fmla="*/ 1081088 h 1614488"/>
              <a:gd name="connsiteX2" fmla="*/ 423862 w 2433637"/>
              <a:gd name="connsiteY2" fmla="*/ 1614488 h 1614488"/>
              <a:gd name="connsiteX3" fmla="*/ 2433637 w 2433637"/>
              <a:gd name="connsiteY3" fmla="*/ 823913 h 1614488"/>
              <a:gd name="connsiteX4" fmla="*/ 1747837 w 2433637"/>
              <a:gd name="connsiteY4" fmla="*/ 19050 h 1614488"/>
              <a:gd name="connsiteX5" fmla="*/ 1100137 w 2433637"/>
              <a:gd name="connsiteY5" fmla="*/ 0 h 161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3637" h="1614488">
                <a:moveTo>
                  <a:pt x="1100137" y="0"/>
                </a:moveTo>
                <a:lnTo>
                  <a:pt x="0" y="1081088"/>
                </a:lnTo>
                <a:lnTo>
                  <a:pt x="423862" y="1614488"/>
                </a:lnTo>
                <a:lnTo>
                  <a:pt x="2433637" y="823913"/>
                </a:lnTo>
                <a:lnTo>
                  <a:pt x="1747837" y="19050"/>
                </a:lnTo>
                <a:lnTo>
                  <a:pt x="1100137" y="0"/>
                </a:lnTo>
                <a:close/>
              </a:path>
            </a:pathLst>
          </a:custGeom>
          <a:solidFill>
            <a:schemeClr val="accent6">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3" name="Полилиния 62"/>
          <p:cNvSpPr/>
          <p:nvPr/>
        </p:nvSpPr>
        <p:spPr>
          <a:xfrm>
            <a:off x="1952625" y="796468"/>
            <a:ext cx="2462212" cy="951370"/>
          </a:xfrm>
          <a:custGeom>
            <a:avLst/>
            <a:gdLst>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42938 h 938213"/>
              <a:gd name="connsiteX1" fmla="*/ 2462212 w 2462212"/>
              <a:gd name="connsiteY1" fmla="*/ 938213 h 938213"/>
              <a:gd name="connsiteX2" fmla="*/ 1647825 w 2462212"/>
              <a:gd name="connsiteY2" fmla="*/ 0 h 938213"/>
              <a:gd name="connsiteX3" fmla="*/ 0 w 2462212"/>
              <a:gd name="connsiteY3" fmla="*/ 642938 h 938213"/>
              <a:gd name="connsiteX0" fmla="*/ 0 w 2462212"/>
              <a:gd name="connsiteY0" fmla="*/ 656095 h 951370"/>
              <a:gd name="connsiteX1" fmla="*/ 2462212 w 2462212"/>
              <a:gd name="connsiteY1" fmla="*/ 951370 h 951370"/>
              <a:gd name="connsiteX2" fmla="*/ 1641246 w 2462212"/>
              <a:gd name="connsiteY2" fmla="*/ 0 h 951370"/>
              <a:gd name="connsiteX3" fmla="*/ 0 w 2462212"/>
              <a:gd name="connsiteY3" fmla="*/ 656095 h 951370"/>
            </a:gdLst>
            <a:ahLst/>
            <a:cxnLst>
              <a:cxn ang="0">
                <a:pos x="connsiteX0" y="connsiteY0"/>
              </a:cxn>
              <a:cxn ang="0">
                <a:pos x="connsiteX1" y="connsiteY1"/>
              </a:cxn>
              <a:cxn ang="0">
                <a:pos x="connsiteX2" y="connsiteY2"/>
              </a:cxn>
              <a:cxn ang="0">
                <a:pos x="connsiteX3" y="connsiteY3"/>
              </a:cxn>
            </a:cxnLst>
            <a:rect l="l" t="t" r="r" b="b"/>
            <a:pathLst>
              <a:path w="2462212" h="951370">
                <a:moveTo>
                  <a:pt x="0" y="656095"/>
                </a:moveTo>
                <a:lnTo>
                  <a:pt x="2462212" y="951370"/>
                </a:lnTo>
                <a:lnTo>
                  <a:pt x="1641246" y="0"/>
                </a:lnTo>
                <a:lnTo>
                  <a:pt x="0" y="656095"/>
                </a:lnTo>
                <a:close/>
              </a:path>
            </a:pathLst>
          </a:custGeom>
          <a:solidFill>
            <a:schemeClr val="accent5">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4" name="Полилиния 63"/>
          <p:cNvSpPr/>
          <p:nvPr/>
        </p:nvSpPr>
        <p:spPr>
          <a:xfrm>
            <a:off x="4400550" y="-4763"/>
            <a:ext cx="742950" cy="2595563"/>
          </a:xfrm>
          <a:custGeom>
            <a:avLst/>
            <a:gdLst>
              <a:gd name="connsiteX0" fmla="*/ 738187 w 742950"/>
              <a:gd name="connsiteY0" fmla="*/ 2595563 h 2595563"/>
              <a:gd name="connsiteX1" fmla="*/ 385762 w 742950"/>
              <a:gd name="connsiteY1" fmla="*/ 2190751 h 2595563"/>
              <a:gd name="connsiteX2" fmla="*/ 0 w 742950"/>
              <a:gd name="connsiteY2" fmla="*/ 0 h 2595563"/>
              <a:gd name="connsiteX3" fmla="*/ 742950 w 742950"/>
              <a:gd name="connsiteY3" fmla="*/ 0 h 2595563"/>
              <a:gd name="connsiteX4" fmla="*/ 738187 w 742950"/>
              <a:gd name="connsiteY4" fmla="*/ 2595563 h 259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2595563">
                <a:moveTo>
                  <a:pt x="738187" y="2595563"/>
                </a:moveTo>
                <a:lnTo>
                  <a:pt x="385762" y="2190751"/>
                </a:lnTo>
                <a:lnTo>
                  <a:pt x="0" y="0"/>
                </a:lnTo>
                <a:lnTo>
                  <a:pt x="742950" y="0"/>
                </a:lnTo>
                <a:cubicBezTo>
                  <a:pt x="741362" y="865188"/>
                  <a:pt x="739775" y="1730375"/>
                  <a:pt x="738187" y="2595563"/>
                </a:cubicBezTo>
                <a:close/>
              </a:path>
            </a:pathLst>
          </a:custGeom>
          <a:solidFill>
            <a:schemeClr val="accent5">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5" name="Полилиния 64"/>
          <p:cNvSpPr/>
          <p:nvPr/>
        </p:nvSpPr>
        <p:spPr>
          <a:xfrm>
            <a:off x="2900362" y="-9525"/>
            <a:ext cx="1888331" cy="2197895"/>
          </a:xfrm>
          <a:custGeom>
            <a:avLst/>
            <a:gdLst>
              <a:gd name="connsiteX0" fmla="*/ 1876425 w 1876425"/>
              <a:gd name="connsiteY0" fmla="*/ 2185988 h 2185988"/>
              <a:gd name="connsiteX1" fmla="*/ 0 w 1876425"/>
              <a:gd name="connsiteY1" fmla="*/ 0 h 2185988"/>
              <a:gd name="connsiteX2" fmla="*/ 1504950 w 1876425"/>
              <a:gd name="connsiteY2" fmla="*/ 4762 h 2185988"/>
              <a:gd name="connsiteX3" fmla="*/ 1876425 w 1876425"/>
              <a:gd name="connsiteY3" fmla="*/ 2185988 h 2185988"/>
              <a:gd name="connsiteX0" fmla="*/ 1888331 w 1888331"/>
              <a:gd name="connsiteY0" fmla="*/ 2197895 h 2197895"/>
              <a:gd name="connsiteX1" fmla="*/ 0 w 1888331"/>
              <a:gd name="connsiteY1" fmla="*/ 0 h 2197895"/>
              <a:gd name="connsiteX2" fmla="*/ 1504950 w 1888331"/>
              <a:gd name="connsiteY2" fmla="*/ 4762 h 2197895"/>
              <a:gd name="connsiteX3" fmla="*/ 1888331 w 1888331"/>
              <a:gd name="connsiteY3" fmla="*/ 2197895 h 2197895"/>
            </a:gdLst>
            <a:ahLst/>
            <a:cxnLst>
              <a:cxn ang="0">
                <a:pos x="connsiteX0" y="connsiteY0"/>
              </a:cxn>
              <a:cxn ang="0">
                <a:pos x="connsiteX1" y="connsiteY1"/>
              </a:cxn>
              <a:cxn ang="0">
                <a:pos x="connsiteX2" y="connsiteY2"/>
              </a:cxn>
              <a:cxn ang="0">
                <a:pos x="connsiteX3" y="connsiteY3"/>
              </a:cxn>
            </a:cxnLst>
            <a:rect l="l" t="t" r="r" b="b"/>
            <a:pathLst>
              <a:path w="1888331" h="2197895">
                <a:moveTo>
                  <a:pt x="1888331" y="2197895"/>
                </a:moveTo>
                <a:lnTo>
                  <a:pt x="0" y="0"/>
                </a:lnTo>
                <a:lnTo>
                  <a:pt x="1504950" y="4762"/>
                </a:lnTo>
                <a:lnTo>
                  <a:pt x="1888331" y="2197895"/>
                </a:lnTo>
                <a:close/>
              </a:path>
            </a:pathLst>
          </a:custGeom>
          <a:solidFill>
            <a:schemeClr val="accent4">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6" name="Полилиния 65"/>
          <p:cNvSpPr/>
          <p:nvPr/>
        </p:nvSpPr>
        <p:spPr>
          <a:xfrm>
            <a:off x="304800" y="-9525"/>
            <a:ext cx="1943100" cy="1069181"/>
          </a:xfrm>
          <a:custGeom>
            <a:avLst/>
            <a:gdLst>
              <a:gd name="connsiteX0" fmla="*/ 857250 w 1943100"/>
              <a:gd name="connsiteY0" fmla="*/ 1066800 h 1066800"/>
              <a:gd name="connsiteX1" fmla="*/ 0 w 1943100"/>
              <a:gd name="connsiteY1" fmla="*/ 0 h 1066800"/>
              <a:gd name="connsiteX2" fmla="*/ 1943100 w 1943100"/>
              <a:gd name="connsiteY2" fmla="*/ 0 h 1066800"/>
              <a:gd name="connsiteX3" fmla="*/ 857250 w 1943100"/>
              <a:gd name="connsiteY3" fmla="*/ 1066800 h 1066800"/>
              <a:gd name="connsiteX0" fmla="*/ 857250 w 1943100"/>
              <a:gd name="connsiteY0" fmla="*/ 1069181 h 1069181"/>
              <a:gd name="connsiteX1" fmla="*/ 0 w 1943100"/>
              <a:gd name="connsiteY1" fmla="*/ 0 h 1069181"/>
              <a:gd name="connsiteX2" fmla="*/ 1943100 w 1943100"/>
              <a:gd name="connsiteY2" fmla="*/ 0 h 1069181"/>
              <a:gd name="connsiteX3" fmla="*/ 857250 w 1943100"/>
              <a:gd name="connsiteY3" fmla="*/ 1069181 h 1069181"/>
            </a:gdLst>
            <a:ahLst/>
            <a:cxnLst>
              <a:cxn ang="0">
                <a:pos x="connsiteX0" y="connsiteY0"/>
              </a:cxn>
              <a:cxn ang="0">
                <a:pos x="connsiteX1" y="connsiteY1"/>
              </a:cxn>
              <a:cxn ang="0">
                <a:pos x="connsiteX2" y="connsiteY2"/>
              </a:cxn>
              <a:cxn ang="0">
                <a:pos x="connsiteX3" y="connsiteY3"/>
              </a:cxn>
            </a:cxnLst>
            <a:rect l="l" t="t" r="r" b="b"/>
            <a:pathLst>
              <a:path w="1943100" h="1069181">
                <a:moveTo>
                  <a:pt x="857250" y="1069181"/>
                </a:moveTo>
                <a:lnTo>
                  <a:pt x="0" y="0"/>
                </a:lnTo>
                <a:lnTo>
                  <a:pt x="1943100" y="0"/>
                </a:lnTo>
                <a:lnTo>
                  <a:pt x="857250" y="1069181"/>
                </a:lnTo>
                <a:close/>
              </a:path>
            </a:pathLst>
          </a:custGeom>
          <a:solidFill>
            <a:schemeClr val="accent5">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7" name="Полилиния 66"/>
          <p:cNvSpPr/>
          <p:nvPr/>
        </p:nvSpPr>
        <p:spPr>
          <a:xfrm>
            <a:off x="-42863" y="-15450"/>
            <a:ext cx="1630680" cy="2247900"/>
          </a:xfrm>
          <a:custGeom>
            <a:avLst/>
            <a:gdLst>
              <a:gd name="connsiteX0" fmla="*/ 1630680 w 1630680"/>
              <a:gd name="connsiteY0" fmla="*/ 1607820 h 2247900"/>
              <a:gd name="connsiteX1" fmla="*/ 0 w 1630680"/>
              <a:gd name="connsiteY1" fmla="*/ 2247900 h 2247900"/>
              <a:gd name="connsiteX2" fmla="*/ 30480 w 1630680"/>
              <a:gd name="connsiteY2" fmla="*/ 0 h 2247900"/>
              <a:gd name="connsiteX3" fmla="*/ 342900 w 1630680"/>
              <a:gd name="connsiteY3" fmla="*/ 0 h 2247900"/>
              <a:gd name="connsiteX4" fmla="*/ 1630680 w 1630680"/>
              <a:gd name="connsiteY4" fmla="*/ 1607820 h 224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0" h="2247900">
                <a:moveTo>
                  <a:pt x="1630680" y="1607820"/>
                </a:moveTo>
                <a:lnTo>
                  <a:pt x="0" y="2247900"/>
                </a:lnTo>
                <a:lnTo>
                  <a:pt x="30480" y="0"/>
                </a:lnTo>
                <a:lnTo>
                  <a:pt x="342900" y="0"/>
                </a:lnTo>
                <a:lnTo>
                  <a:pt x="1630680" y="1607820"/>
                </a:lnTo>
                <a:close/>
              </a:path>
            </a:pathLst>
          </a:custGeom>
          <a:solidFill>
            <a:schemeClr val="accent2">
              <a:lumMod val="75000"/>
              <a:alpha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Скругленный прямоугольник 16"/>
          <p:cNvSpPr/>
          <p:nvPr/>
        </p:nvSpPr>
        <p:spPr>
          <a:xfrm>
            <a:off x="1166503" y="3117850"/>
            <a:ext cx="2730314" cy="2730312"/>
          </a:xfrm>
          <a:prstGeom prst="roundRect">
            <a:avLst>
              <a:gd name="adj" fmla="val 11826"/>
            </a:avLst>
          </a:prstGeom>
          <a:pattFill prst="wdDnDiag">
            <a:fgClr>
              <a:schemeClr val="bg1"/>
            </a:fgClr>
            <a:bgClr>
              <a:schemeClr val="bg2">
                <a:lumMod val="90000"/>
              </a:schemeClr>
            </a:bgClr>
          </a:patt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8" name="Рисунок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961" y="3340398"/>
            <a:ext cx="2288944" cy="2285216"/>
          </a:xfrm>
          <a:prstGeom prst="rect">
            <a:avLst/>
          </a:prstGeom>
        </p:spPr>
      </p:pic>
      <p:sp>
        <p:nvSpPr>
          <p:cNvPr id="19" name="Скругленный прямоугольник 18"/>
          <p:cNvSpPr/>
          <p:nvPr/>
        </p:nvSpPr>
        <p:spPr>
          <a:xfrm>
            <a:off x="1166503" y="3111609"/>
            <a:ext cx="2730314" cy="2730312"/>
          </a:xfrm>
          <a:prstGeom prst="roundRect">
            <a:avLst>
              <a:gd name="adj" fmla="val 11826"/>
            </a:avLst>
          </a:prstGeom>
          <a:solidFill>
            <a:schemeClr val="tx2">
              <a:lumMod val="75000"/>
              <a:alpha val="20000"/>
            </a:schemeClr>
          </a:soli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45953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5143500" cy="79363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5" name="Прямоугольник 4"/>
          <p:cNvSpPr/>
          <p:nvPr/>
        </p:nvSpPr>
        <p:spPr>
          <a:xfrm>
            <a:off x="0" y="1086928"/>
            <a:ext cx="5143500" cy="185065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p:cNvSpPr txBox="1"/>
          <p:nvPr/>
        </p:nvSpPr>
        <p:spPr>
          <a:xfrm>
            <a:off x="0" y="178195"/>
            <a:ext cx="5143500" cy="461665"/>
          </a:xfrm>
          <a:prstGeom prst="rect">
            <a:avLst/>
          </a:prstGeom>
          <a:noFill/>
        </p:spPr>
        <p:txBody>
          <a:bodyPr wrap="square" rtlCol="0">
            <a:spAutoFit/>
          </a:bodyPr>
          <a:lstStyle/>
          <a:p>
            <a:pPr algn="ctr"/>
            <a:r>
              <a:rPr lang="en-US" sz="2400" dirty="0" smtClean="0">
                <a:solidFill>
                  <a:schemeClr val="bg1">
                    <a:lumMod val="95000"/>
                  </a:schemeClr>
                </a:solidFill>
                <a:latin typeface="Century Gothic" panose="020B0502020202020204" pitchFamily="34" charset="0"/>
              </a:rPr>
              <a:t>5 </a:t>
            </a:r>
            <a:r>
              <a:rPr lang="ru-RU" sz="2400" dirty="0" smtClean="0">
                <a:solidFill>
                  <a:schemeClr val="bg1">
                    <a:lumMod val="95000"/>
                  </a:schemeClr>
                </a:solidFill>
                <a:latin typeface="Century Gothic" panose="020B0502020202020204" pitchFamily="34" charset="0"/>
              </a:rPr>
              <a:t>человек рядом</a:t>
            </a:r>
            <a:endParaRPr lang="ru-RU" sz="2400" dirty="0">
              <a:solidFill>
                <a:schemeClr val="bg1">
                  <a:lumMod val="95000"/>
                </a:schemeClr>
              </a:solidFill>
              <a:latin typeface="Century Gothic" panose="020B0502020202020204" pitchFamily="34" charset="0"/>
            </a:endParaRPr>
          </a:p>
        </p:txBody>
      </p:sp>
      <p:sp>
        <p:nvSpPr>
          <p:cNvPr id="10" name="Скругленный прямоугольник 9"/>
          <p:cNvSpPr/>
          <p:nvPr/>
        </p:nvSpPr>
        <p:spPr>
          <a:xfrm>
            <a:off x="4168140" y="351598"/>
            <a:ext cx="792480" cy="114860"/>
          </a:xfrm>
          <a:prstGeom prst="roundRect">
            <a:avLst>
              <a:gd name="adj" fmla="val 5000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Овал 10"/>
          <p:cNvSpPr/>
          <p:nvPr/>
        </p:nvSpPr>
        <p:spPr>
          <a:xfrm>
            <a:off x="4629250" y="244040"/>
            <a:ext cx="350520" cy="329973"/>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Прямоугольник 15"/>
          <p:cNvSpPr/>
          <p:nvPr/>
        </p:nvSpPr>
        <p:spPr>
          <a:xfrm>
            <a:off x="154305" y="1191898"/>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TextBox 17"/>
          <p:cNvSpPr txBox="1"/>
          <p:nvPr/>
        </p:nvSpPr>
        <p:spPr>
          <a:xfrm>
            <a:off x="1560195" y="809929"/>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24" name="Скругленный прямоугольник 23"/>
          <p:cNvSpPr/>
          <p:nvPr/>
        </p:nvSpPr>
        <p:spPr>
          <a:xfrm rot="5400000">
            <a:off x="3918635" y="879487"/>
            <a:ext cx="335280" cy="136769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Скругленный прямоугольник 20"/>
          <p:cNvSpPr/>
          <p:nvPr/>
        </p:nvSpPr>
        <p:spPr>
          <a:xfrm rot="5400000">
            <a:off x="4019550" y="773604"/>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Box 24"/>
          <p:cNvSpPr txBox="1"/>
          <p:nvPr/>
        </p:nvSpPr>
        <p:spPr>
          <a:xfrm>
            <a:off x="3398520" y="1339267"/>
            <a:ext cx="1577340" cy="461665"/>
          </a:xfrm>
          <a:prstGeom prst="rect">
            <a:avLst/>
          </a:prstGeom>
          <a:noFill/>
        </p:spPr>
        <p:txBody>
          <a:bodyPr wrap="square" rtlCol="0">
            <a:spAutoFit/>
          </a:bodyPr>
          <a:lstStyle/>
          <a:p>
            <a:pPr algn="ctr"/>
            <a:r>
              <a:rPr lang="en-US" sz="2400" b="1" dirty="0" smtClean="0">
                <a:solidFill>
                  <a:schemeClr val="accent6">
                    <a:lumMod val="50000"/>
                  </a:schemeClr>
                </a:solidFill>
                <a:latin typeface="Segoe UI Light" panose="020B0502040204020203" pitchFamily="34" charset="0"/>
                <a:cs typeface="Segoe UI Light" panose="020B0502040204020203" pitchFamily="34" charset="0"/>
              </a:rPr>
              <a:t>93</a:t>
            </a:r>
            <a:r>
              <a:rPr lang="ru-RU" sz="2400" b="1" dirty="0" smtClean="0">
                <a:solidFill>
                  <a:schemeClr val="accent6">
                    <a:lumMod val="50000"/>
                  </a:schemeClr>
                </a:solidFill>
                <a:latin typeface="Segoe UI Light" panose="020B0502040204020203" pitchFamily="34" charset="0"/>
                <a:cs typeface="Segoe UI Light" panose="020B0502040204020203" pitchFamily="34" charset="0"/>
              </a:rPr>
              <a:t>%</a:t>
            </a:r>
            <a:endParaRPr lang="ru-RU" sz="2400" b="1" dirty="0">
              <a:solidFill>
                <a:schemeClr val="accent6">
                  <a:lumMod val="50000"/>
                </a:schemeClr>
              </a:solidFill>
              <a:latin typeface="Segoe UI Light" panose="020B0502040204020203" pitchFamily="34" charset="0"/>
              <a:cs typeface="Segoe UI Light" panose="020B0502040204020203" pitchFamily="34" charset="0"/>
            </a:endParaRPr>
          </a:p>
        </p:txBody>
      </p:sp>
      <p:sp>
        <p:nvSpPr>
          <p:cNvPr id="27" name="TextBox 26"/>
          <p:cNvSpPr txBox="1"/>
          <p:nvPr/>
        </p:nvSpPr>
        <p:spPr>
          <a:xfrm>
            <a:off x="1188720" y="1339267"/>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28" name="TextBox 27"/>
          <p:cNvSpPr txBox="1"/>
          <p:nvPr/>
        </p:nvSpPr>
        <p:spPr>
          <a:xfrm>
            <a:off x="57150" y="2223462"/>
            <a:ext cx="317373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sp>
        <p:nvSpPr>
          <p:cNvPr id="64" name="Прямоугольник 63"/>
          <p:cNvSpPr/>
          <p:nvPr/>
        </p:nvSpPr>
        <p:spPr>
          <a:xfrm flipV="1">
            <a:off x="240032" y="279263"/>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7" name="Прямоугольник 66"/>
          <p:cNvSpPr/>
          <p:nvPr/>
        </p:nvSpPr>
        <p:spPr>
          <a:xfrm flipV="1">
            <a:off x="240032" y="353242"/>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8" name="Прямоугольник 67"/>
          <p:cNvSpPr/>
          <p:nvPr/>
        </p:nvSpPr>
        <p:spPr>
          <a:xfrm flipV="1">
            <a:off x="240032" y="430458"/>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7" name="Группа 6"/>
          <p:cNvGrpSpPr/>
          <p:nvPr/>
        </p:nvGrpSpPr>
        <p:grpSpPr>
          <a:xfrm>
            <a:off x="3398520" y="2223462"/>
            <a:ext cx="1614712" cy="578392"/>
            <a:chOff x="3395538" y="2978570"/>
            <a:chExt cx="1614712" cy="578392"/>
          </a:xfrm>
        </p:grpSpPr>
        <p:sp>
          <p:nvSpPr>
            <p:cNvPr id="3" name="Скругленный прямоугольник 2"/>
            <p:cNvSpPr/>
            <p:nvPr/>
          </p:nvSpPr>
          <p:spPr>
            <a:xfrm>
              <a:off x="3395538" y="2978570"/>
              <a:ext cx="1611002" cy="578392"/>
            </a:xfrm>
            <a:prstGeom prst="roundRect">
              <a:avLst>
                <a:gd name="adj" fmla="val 9837"/>
              </a:avLst>
            </a:prstGeom>
            <a:solidFill>
              <a:schemeClr val="bg1">
                <a:lumMod val="95000"/>
              </a:schemeClr>
            </a:solidFill>
            <a:ln>
              <a:noFill/>
            </a:ln>
            <a:effectLst>
              <a:outerShdw blurRad="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399248" y="3129266"/>
              <a:ext cx="1611002" cy="276999"/>
            </a:xfrm>
            <a:prstGeom prst="rect">
              <a:avLst/>
            </a:prstGeom>
            <a:noFill/>
          </p:spPr>
          <p:txBody>
            <a:bodyPr wrap="square" rtlCol="0">
              <a:spAutoFit/>
            </a:bodyPr>
            <a:lstStyle/>
            <a:p>
              <a:pPr algn="ctr"/>
              <a:r>
                <a:rPr lang="ru-RU" sz="1200" b="1" dirty="0" smtClean="0">
                  <a:latin typeface="Century Gothic" panose="020B0502020202020204" pitchFamily="34" charset="0"/>
                </a:rPr>
                <a:t>МЫ ЗНАКОМЫ</a:t>
              </a:r>
              <a:endParaRPr lang="ru-RU" sz="1200" b="1" dirty="0">
                <a:latin typeface="Century Gothic" panose="020B0502020202020204" pitchFamily="34" charset="0"/>
              </a:endParaRPr>
            </a:p>
          </p:txBody>
        </p:sp>
      </p:grpSp>
      <p:sp>
        <p:nvSpPr>
          <p:cNvPr id="92" name="Прямоугольник 91"/>
          <p:cNvSpPr/>
          <p:nvPr/>
        </p:nvSpPr>
        <p:spPr>
          <a:xfrm>
            <a:off x="0" y="3214581"/>
            <a:ext cx="5143500" cy="185065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3" name="Прямоугольник 92"/>
          <p:cNvSpPr/>
          <p:nvPr/>
        </p:nvSpPr>
        <p:spPr>
          <a:xfrm>
            <a:off x="154305" y="3319551"/>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4" name="TextBox 93"/>
          <p:cNvSpPr txBox="1"/>
          <p:nvPr/>
        </p:nvSpPr>
        <p:spPr>
          <a:xfrm>
            <a:off x="1560195" y="2937582"/>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98" name="TextBox 97"/>
          <p:cNvSpPr txBox="1"/>
          <p:nvPr/>
        </p:nvSpPr>
        <p:spPr>
          <a:xfrm>
            <a:off x="1188720" y="3513220"/>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99" name="TextBox 98"/>
          <p:cNvSpPr txBox="1"/>
          <p:nvPr/>
        </p:nvSpPr>
        <p:spPr>
          <a:xfrm>
            <a:off x="57150" y="4351115"/>
            <a:ext cx="317373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grpSp>
        <p:nvGrpSpPr>
          <p:cNvPr id="100" name="Группа 99"/>
          <p:cNvGrpSpPr/>
          <p:nvPr/>
        </p:nvGrpSpPr>
        <p:grpSpPr>
          <a:xfrm>
            <a:off x="3398520" y="4351115"/>
            <a:ext cx="1614712" cy="578392"/>
            <a:chOff x="3395538" y="2978570"/>
            <a:chExt cx="1614712" cy="578392"/>
          </a:xfrm>
        </p:grpSpPr>
        <p:sp>
          <p:nvSpPr>
            <p:cNvPr id="101" name="Скругленный прямоугольник 100"/>
            <p:cNvSpPr/>
            <p:nvPr/>
          </p:nvSpPr>
          <p:spPr>
            <a:xfrm>
              <a:off x="3395538" y="2978570"/>
              <a:ext cx="1611002" cy="578392"/>
            </a:xfrm>
            <a:prstGeom prst="roundRect">
              <a:avLst>
                <a:gd name="adj" fmla="val 9837"/>
              </a:avLst>
            </a:prstGeom>
            <a:solidFill>
              <a:schemeClr val="bg1">
                <a:lumMod val="95000"/>
              </a:schemeClr>
            </a:solidFill>
            <a:ln>
              <a:noFill/>
            </a:ln>
            <a:effectLst>
              <a:outerShdw blurRad="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TextBox 101"/>
            <p:cNvSpPr txBox="1"/>
            <p:nvPr/>
          </p:nvSpPr>
          <p:spPr>
            <a:xfrm>
              <a:off x="3399248" y="3129266"/>
              <a:ext cx="1611002" cy="276999"/>
            </a:xfrm>
            <a:prstGeom prst="rect">
              <a:avLst/>
            </a:prstGeom>
            <a:noFill/>
          </p:spPr>
          <p:txBody>
            <a:bodyPr wrap="square" rtlCol="0">
              <a:spAutoFit/>
            </a:bodyPr>
            <a:lstStyle/>
            <a:p>
              <a:pPr algn="ctr"/>
              <a:r>
                <a:rPr lang="ru-RU" sz="1200" b="1" dirty="0" smtClean="0">
                  <a:latin typeface="Century Gothic" panose="020B0502020202020204" pitchFamily="34" charset="0"/>
                </a:rPr>
                <a:t>МЫ ЗНАКОМЫ</a:t>
              </a:r>
              <a:endParaRPr lang="ru-RU" sz="1200" b="1" dirty="0">
                <a:latin typeface="Century Gothic" panose="020B0502020202020204" pitchFamily="34" charset="0"/>
              </a:endParaRPr>
            </a:p>
          </p:txBody>
        </p:sp>
      </p:grpSp>
      <p:sp>
        <p:nvSpPr>
          <p:cNvPr id="114" name="Прямоугольник 113"/>
          <p:cNvSpPr/>
          <p:nvPr/>
        </p:nvSpPr>
        <p:spPr>
          <a:xfrm>
            <a:off x="0" y="5336615"/>
            <a:ext cx="5143500" cy="185065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5" name="Прямоугольник 114"/>
          <p:cNvSpPr/>
          <p:nvPr/>
        </p:nvSpPr>
        <p:spPr>
          <a:xfrm>
            <a:off x="154305" y="5441585"/>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6" name="TextBox 115"/>
          <p:cNvSpPr txBox="1"/>
          <p:nvPr/>
        </p:nvSpPr>
        <p:spPr>
          <a:xfrm>
            <a:off x="1560195" y="5059616"/>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20" name="TextBox 119"/>
          <p:cNvSpPr txBox="1"/>
          <p:nvPr/>
        </p:nvSpPr>
        <p:spPr>
          <a:xfrm>
            <a:off x="1188720" y="5588954"/>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21" name="TextBox 120"/>
          <p:cNvSpPr txBox="1"/>
          <p:nvPr/>
        </p:nvSpPr>
        <p:spPr>
          <a:xfrm>
            <a:off x="57150" y="6473149"/>
            <a:ext cx="317373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grpSp>
        <p:nvGrpSpPr>
          <p:cNvPr id="122" name="Группа 121"/>
          <p:cNvGrpSpPr/>
          <p:nvPr/>
        </p:nvGrpSpPr>
        <p:grpSpPr>
          <a:xfrm>
            <a:off x="3398520" y="6473149"/>
            <a:ext cx="1614712" cy="578392"/>
            <a:chOff x="3395538" y="2978570"/>
            <a:chExt cx="1614712" cy="578392"/>
          </a:xfrm>
        </p:grpSpPr>
        <p:sp>
          <p:nvSpPr>
            <p:cNvPr id="123" name="Скругленный прямоугольник 122"/>
            <p:cNvSpPr/>
            <p:nvPr/>
          </p:nvSpPr>
          <p:spPr>
            <a:xfrm>
              <a:off x="3395538" y="2978570"/>
              <a:ext cx="1611002" cy="578392"/>
            </a:xfrm>
            <a:prstGeom prst="roundRect">
              <a:avLst>
                <a:gd name="adj" fmla="val 9837"/>
              </a:avLst>
            </a:prstGeom>
            <a:solidFill>
              <a:schemeClr val="bg1">
                <a:lumMod val="95000"/>
              </a:schemeClr>
            </a:solidFill>
            <a:ln>
              <a:noFill/>
            </a:ln>
            <a:effectLst>
              <a:outerShdw blurRad="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 name="TextBox 123"/>
            <p:cNvSpPr txBox="1"/>
            <p:nvPr/>
          </p:nvSpPr>
          <p:spPr>
            <a:xfrm>
              <a:off x="3399248" y="3129266"/>
              <a:ext cx="1611002" cy="276999"/>
            </a:xfrm>
            <a:prstGeom prst="rect">
              <a:avLst/>
            </a:prstGeom>
            <a:noFill/>
          </p:spPr>
          <p:txBody>
            <a:bodyPr wrap="square" rtlCol="0">
              <a:spAutoFit/>
            </a:bodyPr>
            <a:lstStyle/>
            <a:p>
              <a:pPr algn="ctr"/>
              <a:r>
                <a:rPr lang="ru-RU" sz="1200" b="1" dirty="0" smtClean="0">
                  <a:latin typeface="Century Gothic" panose="020B0502020202020204" pitchFamily="34" charset="0"/>
                </a:rPr>
                <a:t>МЫ ЗНАКОМЫ</a:t>
              </a:r>
              <a:endParaRPr lang="ru-RU" sz="1200" b="1" dirty="0">
                <a:latin typeface="Century Gothic" panose="020B0502020202020204" pitchFamily="34" charset="0"/>
              </a:endParaRPr>
            </a:p>
          </p:txBody>
        </p:sp>
      </p:grpSp>
      <p:sp>
        <p:nvSpPr>
          <p:cNvPr id="125" name="Прямоугольник 124"/>
          <p:cNvSpPr/>
          <p:nvPr/>
        </p:nvSpPr>
        <p:spPr>
          <a:xfrm>
            <a:off x="0" y="7458649"/>
            <a:ext cx="5143500" cy="185065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6" name="Прямоугольник 125"/>
          <p:cNvSpPr/>
          <p:nvPr/>
        </p:nvSpPr>
        <p:spPr>
          <a:xfrm>
            <a:off x="154305" y="7563619"/>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7" name="TextBox 126"/>
          <p:cNvSpPr txBox="1"/>
          <p:nvPr/>
        </p:nvSpPr>
        <p:spPr>
          <a:xfrm>
            <a:off x="1560195" y="7181650"/>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28" name="Скругленный прямоугольник 23"/>
          <p:cNvSpPr/>
          <p:nvPr/>
        </p:nvSpPr>
        <p:spPr>
          <a:xfrm rot="5400000">
            <a:off x="3918635" y="7251208"/>
            <a:ext cx="335280" cy="136769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9" name="Скругленный прямоугольник 128"/>
          <p:cNvSpPr/>
          <p:nvPr/>
        </p:nvSpPr>
        <p:spPr>
          <a:xfrm rot="5400000">
            <a:off x="4019550" y="7145325"/>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0" name="TextBox 129"/>
          <p:cNvSpPr txBox="1"/>
          <p:nvPr/>
        </p:nvSpPr>
        <p:spPr>
          <a:xfrm>
            <a:off x="3398520" y="7710988"/>
            <a:ext cx="1577340" cy="461665"/>
          </a:xfrm>
          <a:prstGeom prst="rect">
            <a:avLst/>
          </a:prstGeom>
          <a:noFill/>
        </p:spPr>
        <p:txBody>
          <a:bodyPr wrap="square" rtlCol="0">
            <a:spAutoFit/>
          </a:bodyPr>
          <a:lstStyle/>
          <a:p>
            <a:pPr algn="ctr"/>
            <a:r>
              <a:rPr lang="en-US" sz="2400" b="1" dirty="0" smtClean="0">
                <a:solidFill>
                  <a:schemeClr val="accent6">
                    <a:lumMod val="50000"/>
                  </a:schemeClr>
                </a:solidFill>
                <a:latin typeface="Segoe UI Light" panose="020B0502040204020203" pitchFamily="34" charset="0"/>
                <a:cs typeface="Segoe UI Light" panose="020B0502040204020203" pitchFamily="34" charset="0"/>
              </a:rPr>
              <a:t>93</a:t>
            </a:r>
            <a:r>
              <a:rPr lang="ru-RU" sz="2400" b="1" dirty="0" smtClean="0">
                <a:solidFill>
                  <a:schemeClr val="accent6">
                    <a:lumMod val="50000"/>
                  </a:schemeClr>
                </a:solidFill>
                <a:latin typeface="Segoe UI Light" panose="020B0502040204020203" pitchFamily="34" charset="0"/>
                <a:cs typeface="Segoe UI Light" panose="020B0502040204020203" pitchFamily="34" charset="0"/>
              </a:rPr>
              <a:t>%</a:t>
            </a:r>
            <a:endParaRPr lang="ru-RU" sz="2400" b="1" dirty="0">
              <a:solidFill>
                <a:schemeClr val="accent6">
                  <a:lumMod val="50000"/>
                </a:schemeClr>
              </a:solidFill>
              <a:latin typeface="Segoe UI Light" panose="020B0502040204020203" pitchFamily="34" charset="0"/>
              <a:cs typeface="Segoe UI Light" panose="020B0502040204020203" pitchFamily="34" charset="0"/>
            </a:endParaRPr>
          </a:p>
        </p:txBody>
      </p:sp>
      <p:sp>
        <p:nvSpPr>
          <p:cNvPr id="131" name="TextBox 130"/>
          <p:cNvSpPr txBox="1"/>
          <p:nvPr/>
        </p:nvSpPr>
        <p:spPr>
          <a:xfrm>
            <a:off x="1188720" y="7710988"/>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32" name="TextBox 131"/>
          <p:cNvSpPr txBox="1"/>
          <p:nvPr/>
        </p:nvSpPr>
        <p:spPr>
          <a:xfrm>
            <a:off x="57150" y="8595183"/>
            <a:ext cx="317373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grpSp>
        <p:nvGrpSpPr>
          <p:cNvPr id="133" name="Группа 132"/>
          <p:cNvGrpSpPr/>
          <p:nvPr/>
        </p:nvGrpSpPr>
        <p:grpSpPr>
          <a:xfrm>
            <a:off x="3398520" y="8595183"/>
            <a:ext cx="1614712" cy="578392"/>
            <a:chOff x="3395538" y="2978570"/>
            <a:chExt cx="1614712" cy="578392"/>
          </a:xfrm>
        </p:grpSpPr>
        <p:sp>
          <p:nvSpPr>
            <p:cNvPr id="134" name="Скругленный прямоугольник 133"/>
            <p:cNvSpPr/>
            <p:nvPr/>
          </p:nvSpPr>
          <p:spPr>
            <a:xfrm>
              <a:off x="3395538" y="2978570"/>
              <a:ext cx="1611002" cy="578392"/>
            </a:xfrm>
            <a:prstGeom prst="roundRect">
              <a:avLst>
                <a:gd name="adj" fmla="val 9837"/>
              </a:avLst>
            </a:prstGeom>
            <a:solidFill>
              <a:schemeClr val="bg1">
                <a:lumMod val="95000"/>
              </a:schemeClr>
            </a:solidFill>
            <a:ln>
              <a:noFill/>
            </a:ln>
            <a:effectLst>
              <a:outerShdw blurRad="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TextBox 134"/>
            <p:cNvSpPr txBox="1"/>
            <p:nvPr/>
          </p:nvSpPr>
          <p:spPr>
            <a:xfrm>
              <a:off x="3399248" y="3129266"/>
              <a:ext cx="1611002" cy="276999"/>
            </a:xfrm>
            <a:prstGeom prst="rect">
              <a:avLst/>
            </a:prstGeom>
            <a:noFill/>
          </p:spPr>
          <p:txBody>
            <a:bodyPr wrap="square" rtlCol="0">
              <a:spAutoFit/>
            </a:bodyPr>
            <a:lstStyle/>
            <a:p>
              <a:pPr algn="ctr"/>
              <a:r>
                <a:rPr lang="ru-RU" sz="1200" b="1" dirty="0" smtClean="0">
                  <a:latin typeface="Century Gothic" panose="020B0502020202020204" pitchFamily="34" charset="0"/>
                </a:rPr>
                <a:t>МЫ ЗНАКОМЫ</a:t>
              </a:r>
              <a:endParaRPr lang="ru-RU" sz="1200" b="1" dirty="0">
                <a:latin typeface="Century Gothic" panose="020B0502020202020204" pitchFamily="34" charset="0"/>
              </a:endParaRPr>
            </a:p>
          </p:txBody>
        </p:sp>
      </p:grpSp>
      <p:sp>
        <p:nvSpPr>
          <p:cNvPr id="62" name="Скругленный прямоугольник 23"/>
          <p:cNvSpPr/>
          <p:nvPr/>
        </p:nvSpPr>
        <p:spPr>
          <a:xfrm rot="5400000">
            <a:off x="3792905" y="3134128"/>
            <a:ext cx="335280" cy="111623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4">
              <a:lumMod val="7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3" name="Скругленный прямоугольник 62"/>
          <p:cNvSpPr/>
          <p:nvPr/>
        </p:nvSpPr>
        <p:spPr>
          <a:xfrm rot="5400000">
            <a:off x="4019550" y="2905764"/>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5" name="TextBox 64"/>
          <p:cNvSpPr txBox="1"/>
          <p:nvPr/>
        </p:nvSpPr>
        <p:spPr>
          <a:xfrm>
            <a:off x="3415350" y="3460352"/>
            <a:ext cx="1560510" cy="461665"/>
          </a:xfrm>
          <a:prstGeom prst="rect">
            <a:avLst/>
          </a:prstGeom>
          <a:noFill/>
        </p:spPr>
        <p:txBody>
          <a:bodyPr wrap="square" rtlCol="0">
            <a:spAutoFit/>
          </a:bodyPr>
          <a:lstStyle/>
          <a:p>
            <a:pPr algn="ctr"/>
            <a:r>
              <a:rPr lang="ru-RU" sz="2400" b="1" dirty="0" smtClean="0">
                <a:solidFill>
                  <a:schemeClr val="accent4">
                    <a:lumMod val="50000"/>
                  </a:schemeClr>
                </a:solidFill>
                <a:latin typeface="Segoe UI Light" panose="020B0502040204020203" pitchFamily="34" charset="0"/>
                <a:cs typeface="Segoe UI Light" panose="020B0502040204020203" pitchFamily="34" charset="0"/>
              </a:rPr>
              <a:t>85%</a:t>
            </a:r>
            <a:endParaRPr lang="ru-RU" sz="2400" b="1" dirty="0">
              <a:solidFill>
                <a:schemeClr val="accent4">
                  <a:lumMod val="50000"/>
                </a:schemeClr>
              </a:solidFill>
              <a:latin typeface="Segoe UI Light" panose="020B0502040204020203" pitchFamily="34" charset="0"/>
              <a:cs typeface="Segoe UI Light" panose="020B0502040204020203" pitchFamily="34" charset="0"/>
            </a:endParaRPr>
          </a:p>
        </p:txBody>
      </p:sp>
      <p:sp>
        <p:nvSpPr>
          <p:cNvPr id="66" name="Скругленный прямоугольник 23"/>
          <p:cNvSpPr/>
          <p:nvPr/>
        </p:nvSpPr>
        <p:spPr>
          <a:xfrm rot="5400000">
            <a:off x="3727340" y="5318418"/>
            <a:ext cx="335280" cy="98510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2">
              <a:lumMod val="7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9" name="Скругленный прямоугольник 68"/>
          <p:cNvSpPr/>
          <p:nvPr/>
        </p:nvSpPr>
        <p:spPr>
          <a:xfrm rot="5400000">
            <a:off x="4027965" y="5026713"/>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0" name="TextBox 69"/>
          <p:cNvSpPr txBox="1"/>
          <p:nvPr/>
        </p:nvSpPr>
        <p:spPr>
          <a:xfrm>
            <a:off x="3381689" y="5580896"/>
            <a:ext cx="1602585" cy="461665"/>
          </a:xfrm>
          <a:prstGeom prst="rect">
            <a:avLst/>
          </a:prstGeom>
          <a:noFill/>
        </p:spPr>
        <p:txBody>
          <a:bodyPr wrap="square" rtlCol="0">
            <a:spAutoFit/>
          </a:bodyPr>
          <a:lstStyle/>
          <a:p>
            <a:pPr algn="ctr"/>
            <a:r>
              <a:rPr lang="en-US" sz="2400" b="1" dirty="0" smtClean="0">
                <a:solidFill>
                  <a:schemeClr val="accent2">
                    <a:lumMod val="50000"/>
                  </a:schemeClr>
                </a:solidFill>
                <a:latin typeface="Segoe UI Light" panose="020B0502040204020203" pitchFamily="34" charset="0"/>
                <a:cs typeface="Segoe UI Light" panose="020B0502040204020203" pitchFamily="34" charset="0"/>
              </a:rPr>
              <a:t>64</a:t>
            </a:r>
            <a:r>
              <a:rPr lang="ru-RU" sz="2400" b="1" dirty="0" smtClean="0">
                <a:solidFill>
                  <a:schemeClr val="accent2">
                    <a:lumMod val="50000"/>
                  </a:schemeClr>
                </a:solidFill>
                <a:latin typeface="Segoe UI Light" panose="020B0502040204020203" pitchFamily="34" charset="0"/>
                <a:cs typeface="Segoe UI Light" panose="020B0502040204020203" pitchFamily="34" charset="0"/>
              </a:rPr>
              <a:t>%</a:t>
            </a:r>
            <a:endParaRPr lang="ru-RU" sz="2400" b="1" dirty="0">
              <a:solidFill>
                <a:schemeClr val="accent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4997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0" name="Прямоугольник 99"/>
          <p:cNvSpPr/>
          <p:nvPr/>
        </p:nvSpPr>
        <p:spPr>
          <a:xfrm>
            <a:off x="0" y="0"/>
            <a:ext cx="5143500" cy="79363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101" name="Прямоугольник 100"/>
          <p:cNvSpPr/>
          <p:nvPr/>
        </p:nvSpPr>
        <p:spPr>
          <a:xfrm>
            <a:off x="0" y="1086928"/>
            <a:ext cx="5143500" cy="19668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2" name="TextBox 101"/>
          <p:cNvSpPr txBox="1"/>
          <p:nvPr/>
        </p:nvSpPr>
        <p:spPr>
          <a:xfrm>
            <a:off x="0" y="178195"/>
            <a:ext cx="5143500" cy="461665"/>
          </a:xfrm>
          <a:prstGeom prst="rect">
            <a:avLst/>
          </a:prstGeom>
          <a:noFill/>
        </p:spPr>
        <p:txBody>
          <a:bodyPr wrap="square" rtlCol="0">
            <a:spAutoFit/>
          </a:bodyPr>
          <a:lstStyle/>
          <a:p>
            <a:pPr algn="ctr"/>
            <a:r>
              <a:rPr lang="en-US" sz="2400" dirty="0" smtClean="0">
                <a:solidFill>
                  <a:schemeClr val="bg1">
                    <a:lumMod val="95000"/>
                  </a:schemeClr>
                </a:solidFill>
                <a:latin typeface="Century Gothic" panose="020B0502020202020204" pitchFamily="34" charset="0"/>
              </a:rPr>
              <a:t>5 </a:t>
            </a:r>
            <a:r>
              <a:rPr lang="ru-RU" sz="2400" dirty="0" smtClean="0">
                <a:solidFill>
                  <a:schemeClr val="bg1">
                    <a:lumMod val="95000"/>
                  </a:schemeClr>
                </a:solidFill>
                <a:latin typeface="Century Gothic" panose="020B0502020202020204" pitchFamily="34" charset="0"/>
              </a:rPr>
              <a:t>человек рядом</a:t>
            </a:r>
            <a:endParaRPr lang="ru-RU" sz="2400" dirty="0">
              <a:solidFill>
                <a:schemeClr val="bg1">
                  <a:lumMod val="95000"/>
                </a:schemeClr>
              </a:solidFill>
              <a:latin typeface="Century Gothic" panose="020B0502020202020204" pitchFamily="34" charset="0"/>
            </a:endParaRPr>
          </a:p>
        </p:txBody>
      </p:sp>
      <p:sp>
        <p:nvSpPr>
          <p:cNvPr id="103" name="Скругленный прямоугольник 102"/>
          <p:cNvSpPr/>
          <p:nvPr/>
        </p:nvSpPr>
        <p:spPr>
          <a:xfrm>
            <a:off x="4168140" y="244041"/>
            <a:ext cx="792480" cy="329973"/>
          </a:xfrm>
          <a:prstGeom prst="roundRect">
            <a:avLst>
              <a:gd name="adj" fmla="val 5000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4" name="Овал 103"/>
          <p:cNvSpPr/>
          <p:nvPr/>
        </p:nvSpPr>
        <p:spPr>
          <a:xfrm>
            <a:off x="4168140" y="244040"/>
            <a:ext cx="350520" cy="329973"/>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5" name="Овал 104"/>
          <p:cNvSpPr/>
          <p:nvPr/>
        </p:nvSpPr>
        <p:spPr>
          <a:xfrm>
            <a:off x="251460" y="220752"/>
            <a:ext cx="68580" cy="636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6" name="Овал 105"/>
          <p:cNvSpPr/>
          <p:nvPr/>
        </p:nvSpPr>
        <p:spPr>
          <a:xfrm>
            <a:off x="251460" y="345370"/>
            <a:ext cx="68580" cy="636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7" name="Овал 106"/>
          <p:cNvSpPr/>
          <p:nvPr/>
        </p:nvSpPr>
        <p:spPr>
          <a:xfrm>
            <a:off x="251460" y="466458"/>
            <a:ext cx="68580" cy="636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8" name="Прямоугольник 107"/>
          <p:cNvSpPr/>
          <p:nvPr/>
        </p:nvSpPr>
        <p:spPr>
          <a:xfrm>
            <a:off x="154305" y="1191898"/>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9" name="TextBox 108"/>
          <p:cNvSpPr txBox="1"/>
          <p:nvPr/>
        </p:nvSpPr>
        <p:spPr>
          <a:xfrm>
            <a:off x="1560195" y="809929"/>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10" name="Скругленный прямоугольник 23"/>
          <p:cNvSpPr/>
          <p:nvPr/>
        </p:nvSpPr>
        <p:spPr>
          <a:xfrm>
            <a:off x="4686300" y="1577341"/>
            <a:ext cx="335280" cy="120396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1" name="Скругленный прямоугольник 110"/>
          <p:cNvSpPr/>
          <p:nvPr/>
        </p:nvSpPr>
        <p:spPr>
          <a:xfrm>
            <a:off x="4686300" y="1203960"/>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2" name="TextBox 111"/>
          <p:cNvSpPr txBox="1"/>
          <p:nvPr/>
        </p:nvSpPr>
        <p:spPr>
          <a:xfrm>
            <a:off x="3970120" y="1761797"/>
            <a:ext cx="834390" cy="461665"/>
          </a:xfrm>
          <a:prstGeom prst="rect">
            <a:avLst/>
          </a:prstGeom>
          <a:noFill/>
        </p:spPr>
        <p:txBody>
          <a:bodyPr wrap="square" rtlCol="0">
            <a:spAutoFit/>
          </a:bodyPr>
          <a:lstStyle/>
          <a:p>
            <a:r>
              <a:rPr lang="ru-RU" sz="2400" b="1" dirty="0" smtClean="0">
                <a:solidFill>
                  <a:schemeClr val="accent6">
                    <a:lumMod val="75000"/>
                  </a:schemeClr>
                </a:solidFill>
                <a:latin typeface="Segoe UI Light" panose="020B0502040204020203" pitchFamily="34" charset="0"/>
                <a:cs typeface="Segoe UI Light" panose="020B0502040204020203" pitchFamily="34" charset="0"/>
              </a:rPr>
              <a:t>85%</a:t>
            </a:r>
            <a:endParaRPr lang="ru-RU" sz="2400" b="1"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13" name="TextBox 112"/>
          <p:cNvSpPr txBox="1"/>
          <p:nvPr/>
        </p:nvSpPr>
        <p:spPr>
          <a:xfrm>
            <a:off x="1188720" y="1339267"/>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14" name="TextBox 113"/>
          <p:cNvSpPr txBox="1"/>
          <p:nvPr/>
        </p:nvSpPr>
        <p:spPr>
          <a:xfrm>
            <a:off x="57150" y="2223462"/>
            <a:ext cx="371475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sp>
        <p:nvSpPr>
          <p:cNvPr id="115" name="Прямоугольник 114"/>
          <p:cNvSpPr/>
          <p:nvPr/>
        </p:nvSpPr>
        <p:spPr>
          <a:xfrm>
            <a:off x="0" y="3347049"/>
            <a:ext cx="5143500" cy="19668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6" name="Прямоугольник 115"/>
          <p:cNvSpPr/>
          <p:nvPr/>
        </p:nvSpPr>
        <p:spPr>
          <a:xfrm>
            <a:off x="154305" y="2728119"/>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7" name="TextBox 116"/>
          <p:cNvSpPr txBox="1"/>
          <p:nvPr/>
        </p:nvSpPr>
        <p:spPr>
          <a:xfrm>
            <a:off x="1560195" y="3070050"/>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18" name="Скругленный прямоугольник 23"/>
          <p:cNvSpPr/>
          <p:nvPr/>
        </p:nvSpPr>
        <p:spPr>
          <a:xfrm>
            <a:off x="4686300" y="3837462"/>
            <a:ext cx="335280" cy="120396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9" name="Скругленный прямоугольник 118"/>
          <p:cNvSpPr/>
          <p:nvPr/>
        </p:nvSpPr>
        <p:spPr>
          <a:xfrm>
            <a:off x="4686300" y="3464081"/>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0" name="TextBox 119"/>
          <p:cNvSpPr txBox="1"/>
          <p:nvPr/>
        </p:nvSpPr>
        <p:spPr>
          <a:xfrm>
            <a:off x="3970120" y="4021918"/>
            <a:ext cx="834390" cy="461665"/>
          </a:xfrm>
          <a:prstGeom prst="rect">
            <a:avLst/>
          </a:prstGeom>
          <a:noFill/>
        </p:spPr>
        <p:txBody>
          <a:bodyPr wrap="square" rtlCol="0">
            <a:spAutoFit/>
          </a:bodyPr>
          <a:lstStyle/>
          <a:p>
            <a:r>
              <a:rPr lang="ru-RU" sz="2400" b="1" dirty="0" smtClean="0">
                <a:solidFill>
                  <a:schemeClr val="accent6">
                    <a:lumMod val="75000"/>
                  </a:schemeClr>
                </a:solidFill>
                <a:latin typeface="Segoe UI Light" panose="020B0502040204020203" pitchFamily="34" charset="0"/>
                <a:cs typeface="Segoe UI Light" panose="020B0502040204020203" pitchFamily="34" charset="0"/>
              </a:rPr>
              <a:t>85%</a:t>
            </a:r>
            <a:endParaRPr lang="ru-RU" sz="2400" b="1"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21" name="TextBox 120"/>
          <p:cNvSpPr txBox="1"/>
          <p:nvPr/>
        </p:nvSpPr>
        <p:spPr>
          <a:xfrm>
            <a:off x="1188720" y="3599388"/>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22" name="TextBox 121"/>
          <p:cNvSpPr txBox="1"/>
          <p:nvPr/>
        </p:nvSpPr>
        <p:spPr>
          <a:xfrm>
            <a:off x="57150" y="4483583"/>
            <a:ext cx="371475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sp>
        <p:nvSpPr>
          <p:cNvPr id="123" name="Прямоугольник 122"/>
          <p:cNvSpPr/>
          <p:nvPr/>
        </p:nvSpPr>
        <p:spPr>
          <a:xfrm>
            <a:off x="0" y="5596132"/>
            <a:ext cx="5143500" cy="19668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4" name="Прямоугольник 123"/>
          <p:cNvSpPr/>
          <p:nvPr/>
        </p:nvSpPr>
        <p:spPr>
          <a:xfrm>
            <a:off x="154305" y="4977202"/>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5" name="TextBox 124"/>
          <p:cNvSpPr txBox="1"/>
          <p:nvPr/>
        </p:nvSpPr>
        <p:spPr>
          <a:xfrm>
            <a:off x="1560195" y="5319133"/>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26" name="Скругленный прямоугольник 23"/>
          <p:cNvSpPr/>
          <p:nvPr/>
        </p:nvSpPr>
        <p:spPr>
          <a:xfrm>
            <a:off x="4686300" y="6086545"/>
            <a:ext cx="335280" cy="120396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7" name="Скругленный прямоугольник 126"/>
          <p:cNvSpPr/>
          <p:nvPr/>
        </p:nvSpPr>
        <p:spPr>
          <a:xfrm>
            <a:off x="4686300" y="5713164"/>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8" name="TextBox 127"/>
          <p:cNvSpPr txBox="1"/>
          <p:nvPr/>
        </p:nvSpPr>
        <p:spPr>
          <a:xfrm>
            <a:off x="3970120" y="6271001"/>
            <a:ext cx="834390" cy="461665"/>
          </a:xfrm>
          <a:prstGeom prst="rect">
            <a:avLst/>
          </a:prstGeom>
          <a:noFill/>
        </p:spPr>
        <p:txBody>
          <a:bodyPr wrap="square" rtlCol="0">
            <a:spAutoFit/>
          </a:bodyPr>
          <a:lstStyle/>
          <a:p>
            <a:r>
              <a:rPr lang="ru-RU" sz="2400" b="1" dirty="0" smtClean="0">
                <a:solidFill>
                  <a:schemeClr val="accent6">
                    <a:lumMod val="75000"/>
                  </a:schemeClr>
                </a:solidFill>
                <a:latin typeface="Segoe UI Light" panose="020B0502040204020203" pitchFamily="34" charset="0"/>
                <a:cs typeface="Segoe UI Light" panose="020B0502040204020203" pitchFamily="34" charset="0"/>
              </a:rPr>
              <a:t>85%</a:t>
            </a:r>
            <a:endParaRPr lang="ru-RU" sz="2400" b="1"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29" name="TextBox 128"/>
          <p:cNvSpPr txBox="1"/>
          <p:nvPr/>
        </p:nvSpPr>
        <p:spPr>
          <a:xfrm>
            <a:off x="1188720" y="5848471"/>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30" name="TextBox 129"/>
          <p:cNvSpPr txBox="1"/>
          <p:nvPr/>
        </p:nvSpPr>
        <p:spPr>
          <a:xfrm>
            <a:off x="57150" y="6732666"/>
            <a:ext cx="371475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sp>
        <p:nvSpPr>
          <p:cNvPr id="131" name="Прямоугольник 130"/>
          <p:cNvSpPr/>
          <p:nvPr/>
        </p:nvSpPr>
        <p:spPr>
          <a:xfrm>
            <a:off x="0" y="7839954"/>
            <a:ext cx="5143500" cy="19668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2" name="Прямоугольник 131"/>
          <p:cNvSpPr/>
          <p:nvPr/>
        </p:nvSpPr>
        <p:spPr>
          <a:xfrm>
            <a:off x="154305" y="7944924"/>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3" name="TextBox 132"/>
          <p:cNvSpPr txBox="1"/>
          <p:nvPr/>
        </p:nvSpPr>
        <p:spPr>
          <a:xfrm>
            <a:off x="1560195" y="7562955"/>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34" name="Скругленный прямоугольник 23"/>
          <p:cNvSpPr/>
          <p:nvPr/>
        </p:nvSpPr>
        <p:spPr>
          <a:xfrm>
            <a:off x="4686300" y="8330367"/>
            <a:ext cx="335280" cy="120396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5" name="Скругленный прямоугольник 134"/>
          <p:cNvSpPr/>
          <p:nvPr/>
        </p:nvSpPr>
        <p:spPr>
          <a:xfrm>
            <a:off x="4686300" y="7956986"/>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6" name="TextBox 135"/>
          <p:cNvSpPr txBox="1"/>
          <p:nvPr/>
        </p:nvSpPr>
        <p:spPr>
          <a:xfrm>
            <a:off x="3970120" y="8514823"/>
            <a:ext cx="834390" cy="461665"/>
          </a:xfrm>
          <a:prstGeom prst="rect">
            <a:avLst/>
          </a:prstGeom>
          <a:noFill/>
        </p:spPr>
        <p:txBody>
          <a:bodyPr wrap="square" rtlCol="0">
            <a:spAutoFit/>
          </a:bodyPr>
          <a:lstStyle/>
          <a:p>
            <a:r>
              <a:rPr lang="ru-RU" sz="2400" b="1" dirty="0" smtClean="0">
                <a:solidFill>
                  <a:schemeClr val="accent6">
                    <a:lumMod val="75000"/>
                  </a:schemeClr>
                </a:solidFill>
                <a:latin typeface="Segoe UI Light" panose="020B0502040204020203" pitchFamily="34" charset="0"/>
                <a:cs typeface="Segoe UI Light" panose="020B0502040204020203" pitchFamily="34" charset="0"/>
              </a:rPr>
              <a:t>85%</a:t>
            </a:r>
            <a:endParaRPr lang="ru-RU" sz="2400" b="1"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37" name="TextBox 136"/>
          <p:cNvSpPr txBox="1"/>
          <p:nvPr/>
        </p:nvSpPr>
        <p:spPr>
          <a:xfrm>
            <a:off x="1188720" y="8092293"/>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38" name="TextBox 137"/>
          <p:cNvSpPr txBox="1"/>
          <p:nvPr/>
        </p:nvSpPr>
        <p:spPr>
          <a:xfrm>
            <a:off x="57150" y="8976488"/>
            <a:ext cx="371475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sp>
        <p:nvSpPr>
          <p:cNvPr id="4" name="Прямоугольник 3"/>
          <p:cNvSpPr/>
          <p:nvPr/>
        </p:nvSpPr>
        <p:spPr>
          <a:xfrm>
            <a:off x="0" y="-7488"/>
            <a:ext cx="5143500" cy="9151487"/>
          </a:xfrm>
          <a:prstGeom prst="rect">
            <a:avLst/>
          </a:prstGeom>
          <a:solidFill>
            <a:schemeClr val="bg2">
              <a:lumMod val="1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Прямоугольник 1"/>
          <p:cNvSpPr/>
          <p:nvPr/>
        </p:nvSpPr>
        <p:spPr>
          <a:xfrm>
            <a:off x="0" y="0"/>
            <a:ext cx="3787240" cy="9144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7333"/>
            <a:ext cx="3787240" cy="1754464"/>
          </a:xfrm>
          <a:prstGeom prst="rect">
            <a:avLst/>
          </a:prstGeom>
          <a:pattFill prst="wdDnDiag">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Овал 2"/>
          <p:cNvSpPr/>
          <p:nvPr/>
        </p:nvSpPr>
        <p:spPr>
          <a:xfrm>
            <a:off x="182007" y="125909"/>
            <a:ext cx="997287" cy="997287"/>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lumMod val="85000"/>
                </a:schemeClr>
              </a:solidFill>
            </a:endParaRPr>
          </a:p>
        </p:txBody>
      </p:sp>
      <p:sp>
        <p:nvSpPr>
          <p:cNvPr id="6" name="TextBox 5"/>
          <p:cNvSpPr txBox="1"/>
          <p:nvPr/>
        </p:nvSpPr>
        <p:spPr>
          <a:xfrm>
            <a:off x="63818" y="1240446"/>
            <a:ext cx="2353628" cy="369332"/>
          </a:xfrm>
          <a:prstGeom prst="rect">
            <a:avLst/>
          </a:prstGeom>
          <a:noFill/>
        </p:spPr>
        <p:txBody>
          <a:bodyPr wrap="square" rtlCol="0">
            <a:spAutoFit/>
          </a:bodyPr>
          <a:lstStyle/>
          <a:p>
            <a:r>
              <a:rPr lang="ru-RU" dirty="0" smtClean="0">
                <a:solidFill>
                  <a:schemeClr val="bg1">
                    <a:lumMod val="85000"/>
                  </a:schemeClr>
                </a:solidFill>
                <a:latin typeface="Century Gothic" panose="020B0502020202020204" pitchFamily="34" charset="0"/>
              </a:rPr>
              <a:t>Вася Гербачев</a:t>
            </a:r>
            <a:endParaRPr lang="ru-RU" dirty="0">
              <a:solidFill>
                <a:schemeClr val="bg1">
                  <a:lumMod val="85000"/>
                </a:schemeClr>
              </a:solidFill>
              <a:latin typeface="Century Gothic" panose="020B0502020202020204" pitchFamily="34" charset="0"/>
            </a:endParaRPr>
          </a:p>
        </p:txBody>
      </p:sp>
      <p:sp>
        <p:nvSpPr>
          <p:cNvPr id="22" name="TextBox 21"/>
          <p:cNvSpPr txBox="1"/>
          <p:nvPr/>
        </p:nvSpPr>
        <p:spPr>
          <a:xfrm>
            <a:off x="91169" y="1756427"/>
            <a:ext cx="3492136" cy="3662541"/>
          </a:xfrm>
          <a:prstGeom prst="rect">
            <a:avLst/>
          </a:prstGeom>
          <a:noFill/>
        </p:spPr>
        <p:txBody>
          <a:bodyPr wrap="square" rtlCol="0">
            <a:spAutoFit/>
          </a:bodyPr>
          <a:lstStyle/>
          <a:p>
            <a:endParaRPr lang="en-US" sz="2400" dirty="0" smtClean="0">
              <a:solidFill>
                <a:schemeClr val="bg1">
                  <a:lumMod val="85000"/>
                </a:schemeClr>
              </a:solidFill>
              <a:latin typeface="Century Gothic" panose="020B0502020202020204" pitchFamily="34" charset="0"/>
            </a:endParaRPr>
          </a:p>
          <a:p>
            <a:r>
              <a:rPr lang="ru-RU" dirty="0" smtClean="0">
                <a:solidFill>
                  <a:schemeClr val="accent1"/>
                </a:solidFill>
                <a:latin typeface="Century Gothic" panose="020B0502020202020204" pitchFamily="34" charset="0"/>
              </a:rPr>
              <a:t>Обо мне</a:t>
            </a:r>
          </a:p>
          <a:p>
            <a:endParaRPr lang="ru-RU" sz="2400" dirty="0">
              <a:solidFill>
                <a:schemeClr val="bg1">
                  <a:lumMod val="85000"/>
                </a:schemeClr>
              </a:solidFill>
              <a:latin typeface="Century Gothic" panose="020B0502020202020204" pitchFamily="34" charset="0"/>
            </a:endParaRPr>
          </a:p>
          <a:p>
            <a:r>
              <a:rPr lang="ru-RU" dirty="0" smtClean="0">
                <a:solidFill>
                  <a:schemeClr val="bg1">
                    <a:lumMod val="85000"/>
                  </a:schemeClr>
                </a:solidFill>
                <a:latin typeface="Century Gothic" panose="020B0502020202020204" pitchFamily="34" charset="0"/>
              </a:rPr>
              <a:t>Я ищу…</a:t>
            </a:r>
          </a:p>
          <a:p>
            <a:endParaRPr lang="ru-RU" sz="2400" dirty="0">
              <a:solidFill>
                <a:schemeClr val="bg1">
                  <a:lumMod val="85000"/>
                </a:schemeClr>
              </a:solidFill>
              <a:latin typeface="Century Gothic" panose="020B0502020202020204" pitchFamily="34" charset="0"/>
            </a:endParaRPr>
          </a:p>
          <a:p>
            <a:r>
              <a:rPr lang="ru-RU" dirty="0" smtClean="0">
                <a:solidFill>
                  <a:schemeClr val="bg1">
                    <a:lumMod val="85000"/>
                  </a:schemeClr>
                </a:solidFill>
                <a:latin typeface="Century Gothic" panose="020B0502020202020204" pitchFamily="34" charset="0"/>
              </a:rPr>
              <a:t>Параметры</a:t>
            </a:r>
          </a:p>
          <a:p>
            <a:endParaRPr lang="ru-RU" sz="2400" dirty="0">
              <a:solidFill>
                <a:schemeClr val="bg1">
                  <a:lumMod val="85000"/>
                </a:schemeClr>
              </a:solidFill>
              <a:latin typeface="Century Gothic" panose="020B0502020202020204" pitchFamily="34" charset="0"/>
            </a:endParaRPr>
          </a:p>
          <a:p>
            <a:endParaRPr lang="ru-RU" sz="2800" dirty="0" smtClean="0">
              <a:solidFill>
                <a:schemeClr val="bg1">
                  <a:lumMod val="85000"/>
                </a:schemeClr>
              </a:solidFill>
              <a:latin typeface="Century Gothic" panose="020B0502020202020204" pitchFamily="34" charset="0"/>
            </a:endParaRPr>
          </a:p>
          <a:p>
            <a:r>
              <a:rPr lang="ru-RU" dirty="0" smtClean="0">
                <a:solidFill>
                  <a:schemeClr val="bg1">
                    <a:lumMod val="85000"/>
                  </a:schemeClr>
                </a:solidFill>
                <a:latin typeface="Century Gothic" panose="020B0502020202020204" pitchFamily="34" charset="0"/>
              </a:rPr>
              <a:t>Помощь</a:t>
            </a:r>
          </a:p>
          <a:p>
            <a:endParaRPr lang="ru-RU" dirty="0">
              <a:solidFill>
                <a:schemeClr val="bg1">
                  <a:lumMod val="85000"/>
                </a:schemeClr>
              </a:solidFill>
              <a:latin typeface="Century Gothic" panose="020B0502020202020204" pitchFamily="34" charset="0"/>
            </a:endParaRPr>
          </a:p>
          <a:p>
            <a:r>
              <a:rPr lang="ru-RU" dirty="0" smtClean="0">
                <a:solidFill>
                  <a:schemeClr val="bg1">
                    <a:lumMod val="85000"/>
                  </a:schemeClr>
                </a:solidFill>
                <a:latin typeface="Century Gothic" panose="020B0502020202020204" pitchFamily="34" charset="0"/>
              </a:rPr>
              <a:t>О Программе</a:t>
            </a:r>
            <a:endParaRPr lang="ru-RU" dirty="0">
              <a:solidFill>
                <a:schemeClr val="bg1">
                  <a:lumMod val="85000"/>
                </a:schemeClr>
              </a:solidFill>
              <a:latin typeface="Century Gothic" panose="020B0502020202020204" pitchFamily="34" charset="0"/>
            </a:endParaRPr>
          </a:p>
        </p:txBody>
      </p:sp>
      <p:sp>
        <p:nvSpPr>
          <p:cNvPr id="23" name="TextBox 22"/>
          <p:cNvSpPr txBox="1"/>
          <p:nvPr/>
        </p:nvSpPr>
        <p:spPr>
          <a:xfrm>
            <a:off x="156412" y="8972697"/>
            <a:ext cx="2261034" cy="646121"/>
          </a:xfrm>
          <a:prstGeom prst="rect">
            <a:avLst/>
          </a:prstGeom>
          <a:noFill/>
        </p:spPr>
        <p:txBody>
          <a:bodyPr wrap="square" rtlCol="0">
            <a:spAutoFit/>
          </a:bodyPr>
          <a:lstStyle/>
          <a:p>
            <a:endParaRPr lang="ru-RU" dirty="0"/>
          </a:p>
        </p:txBody>
      </p:sp>
      <p:sp>
        <p:nvSpPr>
          <p:cNvPr id="26" name="TextBox 25"/>
          <p:cNvSpPr txBox="1"/>
          <p:nvPr/>
        </p:nvSpPr>
        <p:spPr>
          <a:xfrm>
            <a:off x="1" y="8431252"/>
            <a:ext cx="3785016" cy="707886"/>
          </a:xfrm>
          <a:prstGeom prst="rect">
            <a:avLst/>
          </a:prstGeom>
          <a:noFill/>
        </p:spPr>
        <p:txBody>
          <a:bodyPr wrap="square" rtlCol="0">
            <a:spAutoFit/>
          </a:bodyPr>
          <a:lstStyle/>
          <a:p>
            <a:pPr algn="ctr"/>
            <a:r>
              <a:rPr lang="en-US" sz="4000" spc="800" dirty="0" smtClean="0">
                <a:solidFill>
                  <a:schemeClr val="bg2">
                    <a:lumMod val="50000"/>
                  </a:schemeClr>
                </a:solidFill>
                <a:latin typeface="Century Gothic" panose="020B0502020202020204" pitchFamily="34" charset="0"/>
              </a:rPr>
              <a:t>NEAR</a:t>
            </a:r>
            <a:endParaRPr lang="ru-RU" sz="4000" spc="800" dirty="0">
              <a:solidFill>
                <a:schemeClr val="bg2">
                  <a:lumMod val="50000"/>
                </a:schemeClr>
              </a:solidFill>
              <a:latin typeface="Century Gothic" panose="020B0502020202020204" pitchFamily="34" charset="0"/>
            </a:endParaRPr>
          </a:p>
        </p:txBody>
      </p:sp>
      <p:cxnSp>
        <p:nvCxnSpPr>
          <p:cNvPr id="38" name="Прямая соединительная линия 37"/>
          <p:cNvCxnSpPr/>
          <p:nvPr/>
        </p:nvCxnSpPr>
        <p:spPr>
          <a:xfrm>
            <a:off x="-18831" y="4071701"/>
            <a:ext cx="3803847" cy="7367"/>
          </a:xfrm>
          <a:prstGeom prst="line">
            <a:avLst/>
          </a:prstGeom>
          <a:ln w="25400">
            <a:solidFill>
              <a:schemeClr val="bg1">
                <a:lumMod val="65000"/>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803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Прямоугольник 1"/>
          <p:cNvSpPr/>
          <p:nvPr/>
        </p:nvSpPr>
        <p:spPr>
          <a:xfrm>
            <a:off x="0" y="0"/>
            <a:ext cx="2571750" cy="9144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0"/>
            <a:ext cx="2571750" cy="1761797"/>
          </a:xfrm>
          <a:prstGeom prst="rect">
            <a:avLst/>
          </a:prstGeom>
          <a:pattFill prst="wdDnDiag">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Овал 2"/>
          <p:cNvSpPr/>
          <p:nvPr/>
        </p:nvSpPr>
        <p:spPr>
          <a:xfrm>
            <a:off x="182008" y="165931"/>
            <a:ext cx="947858" cy="94785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lumMod val="85000"/>
                </a:schemeClr>
              </a:solidFill>
            </a:endParaRPr>
          </a:p>
        </p:txBody>
      </p:sp>
      <p:sp>
        <p:nvSpPr>
          <p:cNvPr id="6" name="TextBox 5"/>
          <p:cNvSpPr txBox="1"/>
          <p:nvPr/>
        </p:nvSpPr>
        <p:spPr>
          <a:xfrm>
            <a:off x="63817" y="1282871"/>
            <a:ext cx="2353628" cy="369332"/>
          </a:xfrm>
          <a:prstGeom prst="rect">
            <a:avLst/>
          </a:prstGeom>
          <a:noFill/>
        </p:spPr>
        <p:txBody>
          <a:bodyPr wrap="square" rtlCol="0">
            <a:spAutoFit/>
          </a:bodyPr>
          <a:lstStyle/>
          <a:p>
            <a:r>
              <a:rPr lang="ru-RU" dirty="0" smtClean="0">
                <a:solidFill>
                  <a:schemeClr val="bg1">
                    <a:lumMod val="85000"/>
                  </a:schemeClr>
                </a:solidFill>
                <a:latin typeface="Century Gothic" panose="020B0502020202020204" pitchFamily="34" charset="0"/>
              </a:rPr>
              <a:t>Вася Гербачев</a:t>
            </a:r>
            <a:endParaRPr lang="ru-RU" dirty="0">
              <a:solidFill>
                <a:schemeClr val="bg1">
                  <a:lumMod val="85000"/>
                </a:schemeClr>
              </a:solidFill>
              <a:latin typeface="Century Gothic" panose="020B0502020202020204" pitchFamily="34" charset="0"/>
            </a:endParaRPr>
          </a:p>
        </p:txBody>
      </p:sp>
      <p:sp>
        <p:nvSpPr>
          <p:cNvPr id="22" name="TextBox 21"/>
          <p:cNvSpPr txBox="1"/>
          <p:nvPr/>
        </p:nvSpPr>
        <p:spPr>
          <a:xfrm>
            <a:off x="91169" y="1761797"/>
            <a:ext cx="2353748" cy="3662541"/>
          </a:xfrm>
          <a:prstGeom prst="rect">
            <a:avLst/>
          </a:prstGeom>
          <a:noFill/>
        </p:spPr>
        <p:txBody>
          <a:bodyPr wrap="square" rtlCol="0">
            <a:spAutoFit/>
          </a:bodyPr>
          <a:lstStyle/>
          <a:p>
            <a:endParaRPr lang="en-US" sz="2400" dirty="0" smtClean="0">
              <a:solidFill>
                <a:schemeClr val="bg1">
                  <a:lumMod val="85000"/>
                </a:schemeClr>
              </a:solidFill>
              <a:latin typeface="Century Gothic" panose="020B0502020202020204" pitchFamily="34" charset="0"/>
            </a:endParaRPr>
          </a:p>
          <a:p>
            <a:r>
              <a:rPr lang="ru-RU" dirty="0" smtClean="0">
                <a:solidFill>
                  <a:schemeClr val="accent1"/>
                </a:solidFill>
                <a:latin typeface="Century Gothic" panose="020B0502020202020204" pitchFamily="34" charset="0"/>
              </a:rPr>
              <a:t>О себе</a:t>
            </a:r>
          </a:p>
          <a:p>
            <a:endParaRPr lang="ru-RU" sz="2400" dirty="0">
              <a:solidFill>
                <a:schemeClr val="bg1">
                  <a:lumMod val="85000"/>
                </a:schemeClr>
              </a:solidFill>
              <a:latin typeface="Century Gothic" panose="020B0502020202020204" pitchFamily="34" charset="0"/>
            </a:endParaRPr>
          </a:p>
          <a:p>
            <a:r>
              <a:rPr lang="ru-RU" dirty="0" smtClean="0">
                <a:solidFill>
                  <a:schemeClr val="bg1">
                    <a:lumMod val="85000"/>
                  </a:schemeClr>
                </a:solidFill>
                <a:latin typeface="Century Gothic" panose="020B0502020202020204" pitchFamily="34" charset="0"/>
              </a:rPr>
              <a:t>Я ищу…</a:t>
            </a:r>
          </a:p>
          <a:p>
            <a:endParaRPr lang="ru-RU" sz="2400" dirty="0">
              <a:solidFill>
                <a:schemeClr val="bg1">
                  <a:lumMod val="85000"/>
                </a:schemeClr>
              </a:solidFill>
              <a:latin typeface="Century Gothic" panose="020B0502020202020204" pitchFamily="34" charset="0"/>
            </a:endParaRPr>
          </a:p>
          <a:p>
            <a:r>
              <a:rPr lang="ru-RU" dirty="0" smtClean="0">
                <a:solidFill>
                  <a:schemeClr val="bg1">
                    <a:lumMod val="85000"/>
                  </a:schemeClr>
                </a:solidFill>
                <a:latin typeface="Century Gothic" panose="020B0502020202020204" pitchFamily="34" charset="0"/>
              </a:rPr>
              <a:t>Параметры</a:t>
            </a:r>
          </a:p>
          <a:p>
            <a:endParaRPr lang="ru-RU" sz="2400" dirty="0">
              <a:solidFill>
                <a:schemeClr val="bg1">
                  <a:lumMod val="85000"/>
                </a:schemeClr>
              </a:solidFill>
              <a:latin typeface="Century Gothic" panose="020B0502020202020204" pitchFamily="34" charset="0"/>
            </a:endParaRPr>
          </a:p>
          <a:p>
            <a:endParaRPr lang="ru-RU" sz="2800" dirty="0" smtClean="0">
              <a:solidFill>
                <a:schemeClr val="bg1">
                  <a:lumMod val="85000"/>
                </a:schemeClr>
              </a:solidFill>
              <a:latin typeface="Century Gothic" panose="020B0502020202020204" pitchFamily="34" charset="0"/>
            </a:endParaRPr>
          </a:p>
          <a:p>
            <a:r>
              <a:rPr lang="ru-RU" dirty="0" smtClean="0">
                <a:solidFill>
                  <a:schemeClr val="bg1">
                    <a:lumMod val="85000"/>
                  </a:schemeClr>
                </a:solidFill>
                <a:latin typeface="Century Gothic" panose="020B0502020202020204" pitchFamily="34" charset="0"/>
              </a:rPr>
              <a:t>Помощь</a:t>
            </a:r>
          </a:p>
          <a:p>
            <a:endParaRPr lang="ru-RU" dirty="0">
              <a:solidFill>
                <a:schemeClr val="bg1">
                  <a:lumMod val="85000"/>
                </a:schemeClr>
              </a:solidFill>
              <a:latin typeface="Century Gothic" panose="020B0502020202020204" pitchFamily="34" charset="0"/>
            </a:endParaRPr>
          </a:p>
          <a:p>
            <a:r>
              <a:rPr lang="ru-RU" dirty="0" smtClean="0">
                <a:solidFill>
                  <a:schemeClr val="bg1">
                    <a:lumMod val="85000"/>
                  </a:schemeClr>
                </a:solidFill>
                <a:latin typeface="Century Gothic" panose="020B0502020202020204" pitchFamily="34" charset="0"/>
              </a:rPr>
              <a:t>О Программе</a:t>
            </a:r>
            <a:endParaRPr lang="ru-RU" dirty="0">
              <a:solidFill>
                <a:schemeClr val="bg1">
                  <a:lumMod val="85000"/>
                </a:schemeClr>
              </a:solidFill>
              <a:latin typeface="Century Gothic" panose="020B0502020202020204" pitchFamily="34" charset="0"/>
            </a:endParaRPr>
          </a:p>
        </p:txBody>
      </p:sp>
      <p:sp>
        <p:nvSpPr>
          <p:cNvPr id="23" name="TextBox 22"/>
          <p:cNvSpPr txBox="1"/>
          <p:nvPr/>
        </p:nvSpPr>
        <p:spPr>
          <a:xfrm>
            <a:off x="156412" y="8330367"/>
            <a:ext cx="2261034" cy="646121"/>
          </a:xfrm>
          <a:prstGeom prst="rect">
            <a:avLst/>
          </a:prstGeom>
          <a:noFill/>
        </p:spPr>
        <p:txBody>
          <a:bodyPr wrap="square" rtlCol="0">
            <a:spAutoFit/>
          </a:bodyPr>
          <a:lstStyle/>
          <a:p>
            <a:endParaRPr lang="ru-RU" dirty="0"/>
          </a:p>
        </p:txBody>
      </p:sp>
      <p:sp>
        <p:nvSpPr>
          <p:cNvPr id="26" name="TextBox 25"/>
          <p:cNvSpPr txBox="1"/>
          <p:nvPr/>
        </p:nvSpPr>
        <p:spPr>
          <a:xfrm>
            <a:off x="156412" y="8620780"/>
            <a:ext cx="2261033" cy="523220"/>
          </a:xfrm>
          <a:prstGeom prst="rect">
            <a:avLst/>
          </a:prstGeom>
          <a:noFill/>
        </p:spPr>
        <p:txBody>
          <a:bodyPr wrap="square" rtlCol="0">
            <a:spAutoFit/>
          </a:bodyPr>
          <a:lstStyle/>
          <a:p>
            <a:pPr algn="ctr"/>
            <a:r>
              <a:rPr lang="en-US" sz="2800" spc="400" dirty="0" smtClean="0">
                <a:solidFill>
                  <a:schemeClr val="bg2">
                    <a:lumMod val="50000"/>
                  </a:schemeClr>
                </a:solidFill>
                <a:latin typeface="Century Gothic" panose="020B0502020202020204" pitchFamily="34" charset="0"/>
              </a:rPr>
              <a:t>NEAR</a:t>
            </a:r>
            <a:endParaRPr lang="ru-RU" sz="2800" spc="400" dirty="0">
              <a:solidFill>
                <a:schemeClr val="bg2">
                  <a:lumMod val="50000"/>
                </a:schemeClr>
              </a:solidFill>
              <a:latin typeface="Century Gothic" panose="020B0502020202020204" pitchFamily="34" charset="0"/>
            </a:endParaRPr>
          </a:p>
        </p:txBody>
      </p:sp>
      <p:sp>
        <p:nvSpPr>
          <p:cNvPr id="100" name="Прямоугольник 99"/>
          <p:cNvSpPr/>
          <p:nvPr/>
        </p:nvSpPr>
        <p:spPr>
          <a:xfrm>
            <a:off x="2571750" y="3437"/>
            <a:ext cx="5143500" cy="79363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sp>
        <p:nvSpPr>
          <p:cNvPr id="101" name="Прямоугольник 100"/>
          <p:cNvSpPr/>
          <p:nvPr/>
        </p:nvSpPr>
        <p:spPr>
          <a:xfrm>
            <a:off x="2571750" y="1090365"/>
            <a:ext cx="5143500" cy="19668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2" name="TextBox 101"/>
          <p:cNvSpPr txBox="1"/>
          <p:nvPr/>
        </p:nvSpPr>
        <p:spPr>
          <a:xfrm>
            <a:off x="2571750" y="181632"/>
            <a:ext cx="5143500" cy="461665"/>
          </a:xfrm>
          <a:prstGeom prst="rect">
            <a:avLst/>
          </a:prstGeom>
          <a:noFill/>
        </p:spPr>
        <p:txBody>
          <a:bodyPr wrap="square" rtlCol="0">
            <a:spAutoFit/>
          </a:bodyPr>
          <a:lstStyle/>
          <a:p>
            <a:pPr algn="ctr"/>
            <a:r>
              <a:rPr lang="en-US" sz="2400" dirty="0" smtClean="0">
                <a:solidFill>
                  <a:schemeClr val="bg1">
                    <a:lumMod val="95000"/>
                  </a:schemeClr>
                </a:solidFill>
                <a:latin typeface="Century Gothic" panose="020B0502020202020204" pitchFamily="34" charset="0"/>
              </a:rPr>
              <a:t>5 </a:t>
            </a:r>
            <a:r>
              <a:rPr lang="ru-RU" sz="2400" dirty="0" smtClean="0">
                <a:solidFill>
                  <a:schemeClr val="bg1">
                    <a:lumMod val="95000"/>
                  </a:schemeClr>
                </a:solidFill>
                <a:latin typeface="Century Gothic" panose="020B0502020202020204" pitchFamily="34" charset="0"/>
              </a:rPr>
              <a:t>человек рядом</a:t>
            </a:r>
            <a:endParaRPr lang="ru-RU" sz="2400" dirty="0">
              <a:solidFill>
                <a:schemeClr val="bg1">
                  <a:lumMod val="95000"/>
                </a:schemeClr>
              </a:solidFill>
              <a:latin typeface="Century Gothic" panose="020B0502020202020204" pitchFamily="34" charset="0"/>
            </a:endParaRPr>
          </a:p>
        </p:txBody>
      </p:sp>
      <p:sp>
        <p:nvSpPr>
          <p:cNvPr id="103" name="Скругленный прямоугольник 102"/>
          <p:cNvSpPr/>
          <p:nvPr/>
        </p:nvSpPr>
        <p:spPr>
          <a:xfrm>
            <a:off x="6739890" y="247478"/>
            <a:ext cx="792480" cy="329973"/>
          </a:xfrm>
          <a:prstGeom prst="roundRect">
            <a:avLst>
              <a:gd name="adj" fmla="val 5000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4" name="Овал 103"/>
          <p:cNvSpPr/>
          <p:nvPr/>
        </p:nvSpPr>
        <p:spPr>
          <a:xfrm>
            <a:off x="6739890" y="247477"/>
            <a:ext cx="350520" cy="329973"/>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5" name="Овал 104"/>
          <p:cNvSpPr/>
          <p:nvPr/>
        </p:nvSpPr>
        <p:spPr>
          <a:xfrm>
            <a:off x="2823210" y="224189"/>
            <a:ext cx="68580" cy="636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6" name="Овал 105"/>
          <p:cNvSpPr/>
          <p:nvPr/>
        </p:nvSpPr>
        <p:spPr>
          <a:xfrm>
            <a:off x="2823210" y="348807"/>
            <a:ext cx="68580" cy="636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7" name="Овал 106"/>
          <p:cNvSpPr/>
          <p:nvPr/>
        </p:nvSpPr>
        <p:spPr>
          <a:xfrm>
            <a:off x="2823210" y="469895"/>
            <a:ext cx="68580" cy="636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8" name="Прямоугольник 107"/>
          <p:cNvSpPr/>
          <p:nvPr/>
        </p:nvSpPr>
        <p:spPr>
          <a:xfrm>
            <a:off x="2726055" y="1195335"/>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9" name="TextBox 108"/>
          <p:cNvSpPr txBox="1"/>
          <p:nvPr/>
        </p:nvSpPr>
        <p:spPr>
          <a:xfrm>
            <a:off x="4131945" y="813366"/>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10" name="Скругленный прямоугольник 23"/>
          <p:cNvSpPr/>
          <p:nvPr/>
        </p:nvSpPr>
        <p:spPr>
          <a:xfrm>
            <a:off x="7258050" y="1580778"/>
            <a:ext cx="335280" cy="120396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1" name="Скругленный прямоугольник 110"/>
          <p:cNvSpPr/>
          <p:nvPr/>
        </p:nvSpPr>
        <p:spPr>
          <a:xfrm>
            <a:off x="7258050" y="1207397"/>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2" name="TextBox 111"/>
          <p:cNvSpPr txBox="1"/>
          <p:nvPr/>
        </p:nvSpPr>
        <p:spPr>
          <a:xfrm>
            <a:off x="6541870" y="1765234"/>
            <a:ext cx="834390" cy="461665"/>
          </a:xfrm>
          <a:prstGeom prst="rect">
            <a:avLst/>
          </a:prstGeom>
          <a:noFill/>
        </p:spPr>
        <p:txBody>
          <a:bodyPr wrap="square" rtlCol="0">
            <a:spAutoFit/>
          </a:bodyPr>
          <a:lstStyle/>
          <a:p>
            <a:r>
              <a:rPr lang="ru-RU" sz="2400" b="1" dirty="0" smtClean="0">
                <a:solidFill>
                  <a:schemeClr val="accent6">
                    <a:lumMod val="75000"/>
                  </a:schemeClr>
                </a:solidFill>
                <a:latin typeface="Segoe UI Light" panose="020B0502040204020203" pitchFamily="34" charset="0"/>
                <a:cs typeface="Segoe UI Light" panose="020B0502040204020203" pitchFamily="34" charset="0"/>
              </a:rPr>
              <a:t>85%</a:t>
            </a:r>
            <a:endParaRPr lang="ru-RU" sz="2400" b="1"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13" name="TextBox 112"/>
          <p:cNvSpPr txBox="1"/>
          <p:nvPr/>
        </p:nvSpPr>
        <p:spPr>
          <a:xfrm>
            <a:off x="3760470" y="1342704"/>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14" name="TextBox 113"/>
          <p:cNvSpPr txBox="1"/>
          <p:nvPr/>
        </p:nvSpPr>
        <p:spPr>
          <a:xfrm>
            <a:off x="2628900" y="2226899"/>
            <a:ext cx="371475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sp>
        <p:nvSpPr>
          <p:cNvPr id="115" name="Прямоугольник 114"/>
          <p:cNvSpPr/>
          <p:nvPr/>
        </p:nvSpPr>
        <p:spPr>
          <a:xfrm>
            <a:off x="2571750" y="3350486"/>
            <a:ext cx="5143500" cy="19668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6" name="Прямоугольник 115"/>
          <p:cNvSpPr/>
          <p:nvPr/>
        </p:nvSpPr>
        <p:spPr>
          <a:xfrm>
            <a:off x="2726055" y="3455456"/>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7" name="TextBox 116"/>
          <p:cNvSpPr txBox="1"/>
          <p:nvPr/>
        </p:nvSpPr>
        <p:spPr>
          <a:xfrm>
            <a:off x="4131945" y="3073487"/>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18" name="Скругленный прямоугольник 23"/>
          <p:cNvSpPr/>
          <p:nvPr/>
        </p:nvSpPr>
        <p:spPr>
          <a:xfrm>
            <a:off x="7258050" y="3840899"/>
            <a:ext cx="335280" cy="120396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9" name="Скругленный прямоугольник 118"/>
          <p:cNvSpPr/>
          <p:nvPr/>
        </p:nvSpPr>
        <p:spPr>
          <a:xfrm>
            <a:off x="7258050" y="3467518"/>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0" name="TextBox 119"/>
          <p:cNvSpPr txBox="1"/>
          <p:nvPr/>
        </p:nvSpPr>
        <p:spPr>
          <a:xfrm>
            <a:off x="6541870" y="4025355"/>
            <a:ext cx="834390" cy="461665"/>
          </a:xfrm>
          <a:prstGeom prst="rect">
            <a:avLst/>
          </a:prstGeom>
          <a:noFill/>
        </p:spPr>
        <p:txBody>
          <a:bodyPr wrap="square" rtlCol="0">
            <a:spAutoFit/>
          </a:bodyPr>
          <a:lstStyle/>
          <a:p>
            <a:r>
              <a:rPr lang="ru-RU" sz="2400" b="1" dirty="0" smtClean="0">
                <a:solidFill>
                  <a:schemeClr val="accent6">
                    <a:lumMod val="75000"/>
                  </a:schemeClr>
                </a:solidFill>
                <a:latin typeface="Segoe UI Light" panose="020B0502040204020203" pitchFamily="34" charset="0"/>
                <a:cs typeface="Segoe UI Light" panose="020B0502040204020203" pitchFamily="34" charset="0"/>
              </a:rPr>
              <a:t>85%</a:t>
            </a:r>
            <a:endParaRPr lang="ru-RU" sz="2400" b="1"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21" name="TextBox 120"/>
          <p:cNvSpPr txBox="1"/>
          <p:nvPr/>
        </p:nvSpPr>
        <p:spPr>
          <a:xfrm>
            <a:off x="3760470" y="3602825"/>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22" name="TextBox 121"/>
          <p:cNvSpPr txBox="1"/>
          <p:nvPr/>
        </p:nvSpPr>
        <p:spPr>
          <a:xfrm>
            <a:off x="2628900" y="4487020"/>
            <a:ext cx="371475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sp>
        <p:nvSpPr>
          <p:cNvPr id="123" name="Прямоугольник 122"/>
          <p:cNvSpPr/>
          <p:nvPr/>
        </p:nvSpPr>
        <p:spPr>
          <a:xfrm>
            <a:off x="2571750" y="5599569"/>
            <a:ext cx="5143500" cy="19668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4" name="Прямоугольник 123"/>
          <p:cNvSpPr/>
          <p:nvPr/>
        </p:nvSpPr>
        <p:spPr>
          <a:xfrm>
            <a:off x="2726055" y="5704539"/>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5" name="TextBox 124"/>
          <p:cNvSpPr txBox="1"/>
          <p:nvPr/>
        </p:nvSpPr>
        <p:spPr>
          <a:xfrm>
            <a:off x="4131945" y="5322570"/>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26" name="Скругленный прямоугольник 23"/>
          <p:cNvSpPr/>
          <p:nvPr/>
        </p:nvSpPr>
        <p:spPr>
          <a:xfrm>
            <a:off x="7258050" y="6089982"/>
            <a:ext cx="335280" cy="120396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7" name="Скругленный прямоугольник 126"/>
          <p:cNvSpPr/>
          <p:nvPr/>
        </p:nvSpPr>
        <p:spPr>
          <a:xfrm>
            <a:off x="7258050" y="5716601"/>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8" name="TextBox 127"/>
          <p:cNvSpPr txBox="1"/>
          <p:nvPr/>
        </p:nvSpPr>
        <p:spPr>
          <a:xfrm>
            <a:off x="6541870" y="6274438"/>
            <a:ext cx="834390" cy="461665"/>
          </a:xfrm>
          <a:prstGeom prst="rect">
            <a:avLst/>
          </a:prstGeom>
          <a:noFill/>
        </p:spPr>
        <p:txBody>
          <a:bodyPr wrap="square" rtlCol="0">
            <a:spAutoFit/>
          </a:bodyPr>
          <a:lstStyle/>
          <a:p>
            <a:r>
              <a:rPr lang="ru-RU" sz="2400" b="1" dirty="0" smtClean="0">
                <a:solidFill>
                  <a:schemeClr val="accent6">
                    <a:lumMod val="75000"/>
                  </a:schemeClr>
                </a:solidFill>
                <a:latin typeface="Segoe UI Light" panose="020B0502040204020203" pitchFamily="34" charset="0"/>
                <a:cs typeface="Segoe UI Light" panose="020B0502040204020203" pitchFamily="34" charset="0"/>
              </a:rPr>
              <a:t>85%</a:t>
            </a:r>
            <a:endParaRPr lang="ru-RU" sz="2400" b="1"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29" name="TextBox 128"/>
          <p:cNvSpPr txBox="1"/>
          <p:nvPr/>
        </p:nvSpPr>
        <p:spPr>
          <a:xfrm>
            <a:off x="3760470" y="5851908"/>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30" name="TextBox 129"/>
          <p:cNvSpPr txBox="1"/>
          <p:nvPr/>
        </p:nvSpPr>
        <p:spPr>
          <a:xfrm>
            <a:off x="2628900" y="6736103"/>
            <a:ext cx="371475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sp>
        <p:nvSpPr>
          <p:cNvPr id="131" name="Прямоугольник 130"/>
          <p:cNvSpPr/>
          <p:nvPr/>
        </p:nvSpPr>
        <p:spPr>
          <a:xfrm>
            <a:off x="2571750" y="7843391"/>
            <a:ext cx="5143500" cy="19668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2" name="Прямоугольник 131"/>
          <p:cNvSpPr/>
          <p:nvPr/>
        </p:nvSpPr>
        <p:spPr>
          <a:xfrm>
            <a:off x="2726055" y="7948361"/>
            <a:ext cx="941070" cy="941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3" name="TextBox 132"/>
          <p:cNvSpPr txBox="1"/>
          <p:nvPr/>
        </p:nvSpPr>
        <p:spPr>
          <a:xfrm>
            <a:off x="4131945" y="7566392"/>
            <a:ext cx="2023110" cy="276999"/>
          </a:xfrm>
          <a:prstGeom prst="rect">
            <a:avLst/>
          </a:prstGeom>
          <a:noFill/>
        </p:spPr>
        <p:txBody>
          <a:bodyPr wrap="square" rtlCol="0">
            <a:spAutoFit/>
          </a:bodyPr>
          <a:lstStyle/>
          <a:p>
            <a:pPr algn="ctr"/>
            <a:r>
              <a:rPr lang="ru-RU" sz="1200" dirty="0" smtClean="0">
                <a:solidFill>
                  <a:schemeClr val="bg2">
                    <a:lumMod val="50000"/>
                  </a:schemeClr>
                </a:solidFill>
                <a:latin typeface="Century Gothic" panose="020B0502020202020204" pitchFamily="34" charset="0"/>
              </a:rPr>
              <a:t>сегодня</a:t>
            </a:r>
            <a:r>
              <a:rPr lang="en-US" sz="1200" dirty="0" smtClean="0">
                <a:solidFill>
                  <a:schemeClr val="bg2">
                    <a:lumMod val="50000"/>
                  </a:schemeClr>
                </a:solidFill>
                <a:latin typeface="Century Gothic" panose="020B0502020202020204" pitchFamily="34" charset="0"/>
              </a:rPr>
              <a:t>, </a:t>
            </a:r>
            <a:r>
              <a:rPr lang="ru-RU" sz="1200" dirty="0" smtClean="0">
                <a:solidFill>
                  <a:schemeClr val="bg2">
                    <a:lumMod val="50000"/>
                  </a:schemeClr>
                </a:solidFill>
                <a:latin typeface="Century Gothic" panose="020B0502020202020204" pitchFamily="34" charset="0"/>
              </a:rPr>
              <a:t>час назад</a:t>
            </a:r>
            <a:endParaRPr lang="ru-RU" sz="1200" dirty="0">
              <a:solidFill>
                <a:schemeClr val="bg2">
                  <a:lumMod val="50000"/>
                </a:schemeClr>
              </a:solidFill>
              <a:latin typeface="Century Gothic" panose="020B0502020202020204" pitchFamily="34" charset="0"/>
            </a:endParaRPr>
          </a:p>
        </p:txBody>
      </p:sp>
      <p:sp>
        <p:nvSpPr>
          <p:cNvPr id="134" name="Скругленный прямоугольник 23"/>
          <p:cNvSpPr/>
          <p:nvPr/>
        </p:nvSpPr>
        <p:spPr>
          <a:xfrm>
            <a:off x="7258050" y="8333804"/>
            <a:ext cx="335280" cy="1203960"/>
          </a:xfrm>
          <a:custGeom>
            <a:avLst/>
            <a:gdLst>
              <a:gd name="connsiteX0" fmla="*/ 0 w 306000"/>
              <a:gd name="connsiteY0" fmla="*/ 132137 h 1165860"/>
              <a:gd name="connsiteX1" fmla="*/ 132137 w 306000"/>
              <a:gd name="connsiteY1" fmla="*/ 0 h 1165860"/>
              <a:gd name="connsiteX2" fmla="*/ 173863 w 306000"/>
              <a:gd name="connsiteY2" fmla="*/ 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132137 h 1165860"/>
              <a:gd name="connsiteX1" fmla="*/ 132137 w 306000"/>
              <a:gd name="connsiteY1" fmla="*/ 0 h 1165860"/>
              <a:gd name="connsiteX2" fmla="*/ 135763 w 306000"/>
              <a:gd name="connsiteY2" fmla="*/ 388620 h 1165860"/>
              <a:gd name="connsiteX3" fmla="*/ 306000 w 306000"/>
              <a:gd name="connsiteY3" fmla="*/ 132137 h 1165860"/>
              <a:gd name="connsiteX4" fmla="*/ 306000 w 306000"/>
              <a:gd name="connsiteY4" fmla="*/ 1033723 h 1165860"/>
              <a:gd name="connsiteX5" fmla="*/ 173863 w 306000"/>
              <a:gd name="connsiteY5" fmla="*/ 1165860 h 1165860"/>
              <a:gd name="connsiteX6" fmla="*/ 132137 w 306000"/>
              <a:gd name="connsiteY6" fmla="*/ 1165860 h 1165860"/>
              <a:gd name="connsiteX7" fmla="*/ 0 w 306000"/>
              <a:gd name="connsiteY7" fmla="*/ 1033723 h 1165860"/>
              <a:gd name="connsiteX8" fmla="*/ 0 w 306000"/>
              <a:gd name="connsiteY8" fmla="*/ 132137 h 1165860"/>
              <a:gd name="connsiteX0" fmla="*/ 0 w 306000"/>
              <a:gd name="connsiteY0" fmla="*/ 37806 h 1071529"/>
              <a:gd name="connsiteX1" fmla="*/ 154997 w 306000"/>
              <a:gd name="connsiteY1" fmla="*/ 19969 h 1071529"/>
              <a:gd name="connsiteX2" fmla="*/ 135763 w 306000"/>
              <a:gd name="connsiteY2" fmla="*/ 294289 h 1071529"/>
              <a:gd name="connsiteX3" fmla="*/ 306000 w 306000"/>
              <a:gd name="connsiteY3" fmla="*/ 37806 h 1071529"/>
              <a:gd name="connsiteX4" fmla="*/ 306000 w 306000"/>
              <a:gd name="connsiteY4" fmla="*/ 939392 h 1071529"/>
              <a:gd name="connsiteX5" fmla="*/ 173863 w 306000"/>
              <a:gd name="connsiteY5" fmla="*/ 1071529 h 1071529"/>
              <a:gd name="connsiteX6" fmla="*/ 132137 w 306000"/>
              <a:gd name="connsiteY6" fmla="*/ 1071529 h 1071529"/>
              <a:gd name="connsiteX7" fmla="*/ 0 w 306000"/>
              <a:gd name="connsiteY7" fmla="*/ 939392 h 1071529"/>
              <a:gd name="connsiteX8" fmla="*/ 0 w 306000"/>
              <a:gd name="connsiteY8" fmla="*/ 37806 h 1071529"/>
              <a:gd name="connsiteX0" fmla="*/ 0 w 306000"/>
              <a:gd name="connsiteY0" fmla="*/ 73058 h 1106781"/>
              <a:gd name="connsiteX1" fmla="*/ 154997 w 306000"/>
              <a:gd name="connsiteY1" fmla="*/ 55221 h 1106781"/>
              <a:gd name="connsiteX2" fmla="*/ 306000 w 306000"/>
              <a:gd name="connsiteY2" fmla="*/ 73058 h 1106781"/>
              <a:gd name="connsiteX3" fmla="*/ 306000 w 306000"/>
              <a:gd name="connsiteY3" fmla="*/ 974644 h 1106781"/>
              <a:gd name="connsiteX4" fmla="*/ 173863 w 306000"/>
              <a:gd name="connsiteY4" fmla="*/ 1106781 h 1106781"/>
              <a:gd name="connsiteX5" fmla="*/ 132137 w 306000"/>
              <a:gd name="connsiteY5" fmla="*/ 1106781 h 1106781"/>
              <a:gd name="connsiteX6" fmla="*/ 0 w 306000"/>
              <a:gd name="connsiteY6" fmla="*/ 974644 h 1106781"/>
              <a:gd name="connsiteX7" fmla="*/ 0 w 306000"/>
              <a:gd name="connsiteY7" fmla="*/ 73058 h 1106781"/>
              <a:gd name="connsiteX0" fmla="*/ 0 w 306000"/>
              <a:gd name="connsiteY0" fmla="*/ 112698 h 1146421"/>
              <a:gd name="connsiteX1" fmla="*/ 306000 w 306000"/>
              <a:gd name="connsiteY1" fmla="*/ 112698 h 1146421"/>
              <a:gd name="connsiteX2" fmla="*/ 306000 w 306000"/>
              <a:gd name="connsiteY2" fmla="*/ 1014284 h 1146421"/>
              <a:gd name="connsiteX3" fmla="*/ 173863 w 306000"/>
              <a:gd name="connsiteY3" fmla="*/ 1146421 h 1146421"/>
              <a:gd name="connsiteX4" fmla="*/ 132137 w 306000"/>
              <a:gd name="connsiteY4" fmla="*/ 1146421 h 1146421"/>
              <a:gd name="connsiteX5" fmla="*/ 0 w 306000"/>
              <a:gd name="connsiteY5" fmla="*/ 1014284 h 1146421"/>
              <a:gd name="connsiteX6" fmla="*/ 0 w 306000"/>
              <a:gd name="connsiteY6" fmla="*/ 112698 h 1146421"/>
              <a:gd name="connsiteX0" fmla="*/ 0 w 306000"/>
              <a:gd name="connsiteY0" fmla="*/ 115876 h 1149599"/>
              <a:gd name="connsiteX1" fmla="*/ 306000 w 306000"/>
              <a:gd name="connsiteY1" fmla="*/ 115876 h 1149599"/>
              <a:gd name="connsiteX2" fmla="*/ 306000 w 306000"/>
              <a:gd name="connsiteY2" fmla="*/ 1017462 h 1149599"/>
              <a:gd name="connsiteX3" fmla="*/ 173863 w 306000"/>
              <a:gd name="connsiteY3" fmla="*/ 1149599 h 1149599"/>
              <a:gd name="connsiteX4" fmla="*/ 132137 w 306000"/>
              <a:gd name="connsiteY4" fmla="*/ 1149599 h 1149599"/>
              <a:gd name="connsiteX5" fmla="*/ 0 w 306000"/>
              <a:gd name="connsiteY5" fmla="*/ 1017462 h 1149599"/>
              <a:gd name="connsiteX6" fmla="*/ 0 w 306000"/>
              <a:gd name="connsiteY6" fmla="*/ 115876 h 1149599"/>
              <a:gd name="connsiteX0" fmla="*/ 0 w 306000"/>
              <a:gd name="connsiteY0" fmla="*/ 66784 h 1100507"/>
              <a:gd name="connsiteX1" fmla="*/ 306000 w 306000"/>
              <a:gd name="connsiteY1" fmla="*/ 66784 h 1100507"/>
              <a:gd name="connsiteX2" fmla="*/ 306000 w 306000"/>
              <a:gd name="connsiteY2" fmla="*/ 968370 h 1100507"/>
              <a:gd name="connsiteX3" fmla="*/ 173863 w 306000"/>
              <a:gd name="connsiteY3" fmla="*/ 1100507 h 1100507"/>
              <a:gd name="connsiteX4" fmla="*/ 132137 w 306000"/>
              <a:gd name="connsiteY4" fmla="*/ 1100507 h 1100507"/>
              <a:gd name="connsiteX5" fmla="*/ 0 w 306000"/>
              <a:gd name="connsiteY5" fmla="*/ 968370 h 1100507"/>
              <a:gd name="connsiteX6" fmla="*/ 0 w 306000"/>
              <a:gd name="connsiteY6" fmla="*/ 66784 h 1100507"/>
              <a:gd name="connsiteX0" fmla="*/ 0 w 306000"/>
              <a:gd name="connsiteY0" fmla="*/ 0 h 1033723"/>
              <a:gd name="connsiteX1" fmla="*/ 306000 w 306000"/>
              <a:gd name="connsiteY1" fmla="*/ 0 h 1033723"/>
              <a:gd name="connsiteX2" fmla="*/ 306000 w 306000"/>
              <a:gd name="connsiteY2" fmla="*/ 901586 h 1033723"/>
              <a:gd name="connsiteX3" fmla="*/ 173863 w 306000"/>
              <a:gd name="connsiteY3" fmla="*/ 1033723 h 1033723"/>
              <a:gd name="connsiteX4" fmla="*/ 132137 w 306000"/>
              <a:gd name="connsiteY4" fmla="*/ 1033723 h 1033723"/>
              <a:gd name="connsiteX5" fmla="*/ 0 w 306000"/>
              <a:gd name="connsiteY5" fmla="*/ 901586 h 1033723"/>
              <a:gd name="connsiteX6" fmla="*/ 0 w 306000"/>
              <a:gd name="connsiteY6" fmla="*/ 0 h 103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0" h="1033723">
                <a:moveTo>
                  <a:pt x="0" y="0"/>
                </a:moveTo>
                <a:lnTo>
                  <a:pt x="306000" y="0"/>
                </a:lnTo>
                <a:lnTo>
                  <a:pt x="306000" y="901586"/>
                </a:lnTo>
                <a:cubicBezTo>
                  <a:pt x="306000" y="974563"/>
                  <a:pt x="246840" y="1033723"/>
                  <a:pt x="173863" y="1033723"/>
                </a:cubicBezTo>
                <a:lnTo>
                  <a:pt x="132137" y="1033723"/>
                </a:lnTo>
                <a:cubicBezTo>
                  <a:pt x="59160" y="1033723"/>
                  <a:pt x="0" y="974563"/>
                  <a:pt x="0" y="901586"/>
                </a:cubicBezTo>
                <a:lnTo>
                  <a:pt x="0" y="0"/>
                </a:lnTo>
                <a:close/>
              </a:path>
            </a:pathLst>
          </a:cu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5" name="Скругленный прямоугольник 134"/>
          <p:cNvSpPr/>
          <p:nvPr/>
        </p:nvSpPr>
        <p:spPr>
          <a:xfrm>
            <a:off x="7258050" y="7960423"/>
            <a:ext cx="335280" cy="1577340"/>
          </a:xfrm>
          <a:prstGeom prst="roundRect">
            <a:avLst>
              <a:gd name="adj" fmla="val 43940"/>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6" name="TextBox 135"/>
          <p:cNvSpPr txBox="1"/>
          <p:nvPr/>
        </p:nvSpPr>
        <p:spPr>
          <a:xfrm>
            <a:off x="6541870" y="8518260"/>
            <a:ext cx="834390" cy="461665"/>
          </a:xfrm>
          <a:prstGeom prst="rect">
            <a:avLst/>
          </a:prstGeom>
          <a:noFill/>
        </p:spPr>
        <p:txBody>
          <a:bodyPr wrap="square" rtlCol="0">
            <a:spAutoFit/>
          </a:bodyPr>
          <a:lstStyle/>
          <a:p>
            <a:r>
              <a:rPr lang="ru-RU" sz="2400" b="1" dirty="0" smtClean="0">
                <a:solidFill>
                  <a:schemeClr val="accent6">
                    <a:lumMod val="75000"/>
                  </a:schemeClr>
                </a:solidFill>
                <a:latin typeface="Segoe UI Light" panose="020B0502040204020203" pitchFamily="34" charset="0"/>
                <a:cs typeface="Segoe UI Light" panose="020B0502040204020203" pitchFamily="34" charset="0"/>
              </a:rPr>
              <a:t>85%</a:t>
            </a:r>
            <a:endParaRPr lang="ru-RU" sz="2400" b="1" dirty="0">
              <a:solidFill>
                <a:schemeClr val="accent6">
                  <a:lumMod val="75000"/>
                </a:schemeClr>
              </a:solidFill>
              <a:latin typeface="Segoe UI Light" panose="020B0502040204020203" pitchFamily="34" charset="0"/>
              <a:cs typeface="Segoe UI Light" panose="020B0502040204020203" pitchFamily="34" charset="0"/>
            </a:endParaRPr>
          </a:p>
        </p:txBody>
      </p:sp>
      <p:sp>
        <p:nvSpPr>
          <p:cNvPr id="137" name="TextBox 136"/>
          <p:cNvSpPr txBox="1"/>
          <p:nvPr/>
        </p:nvSpPr>
        <p:spPr>
          <a:xfrm>
            <a:off x="3760470" y="8095730"/>
            <a:ext cx="2042160" cy="646331"/>
          </a:xfrm>
          <a:prstGeom prst="rect">
            <a:avLst/>
          </a:prstGeom>
          <a:noFill/>
        </p:spPr>
        <p:txBody>
          <a:bodyPr wrap="square" rtlCol="0">
            <a:spAutoFit/>
          </a:bodyPr>
          <a:lstStyle/>
          <a:p>
            <a:r>
              <a:rPr lang="ru-RU" dirty="0" smtClean="0">
                <a:latin typeface="Century Gothic" panose="020B0502020202020204" pitchFamily="34" charset="0"/>
              </a:rPr>
              <a:t>Олеся Федичкина</a:t>
            </a:r>
            <a:endParaRPr lang="ru-RU" dirty="0">
              <a:latin typeface="Century Gothic" panose="020B0502020202020204" pitchFamily="34" charset="0"/>
            </a:endParaRPr>
          </a:p>
        </p:txBody>
      </p:sp>
      <p:sp>
        <p:nvSpPr>
          <p:cNvPr id="138" name="TextBox 137"/>
          <p:cNvSpPr txBox="1"/>
          <p:nvPr/>
        </p:nvSpPr>
        <p:spPr>
          <a:xfrm>
            <a:off x="2628900" y="8979925"/>
            <a:ext cx="3714750" cy="646331"/>
          </a:xfrm>
          <a:prstGeom prst="rect">
            <a:avLst/>
          </a:prstGeom>
          <a:noFill/>
        </p:spPr>
        <p:txBody>
          <a:bodyPr wrap="square" rtlCol="0">
            <a:spAutoFit/>
          </a:bodyPr>
          <a:lstStyle/>
          <a:p>
            <a:r>
              <a:rPr lang="ru-RU" sz="1200" dirty="0" smtClean="0">
                <a:solidFill>
                  <a:schemeClr val="tx1">
                    <a:lumMod val="85000"/>
                    <a:lumOff val="15000"/>
                  </a:schemeClr>
                </a:solidFill>
                <a:latin typeface="Century Gothic" panose="020B0502020202020204" pitchFamily="34" charset="0"/>
              </a:rPr>
              <a:t>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девушка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рыженькая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художница люблю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построк </a:t>
            </a:r>
            <a:r>
              <a:rPr lang="en-US" sz="1200" dirty="0" smtClean="0">
                <a:solidFill>
                  <a:schemeClr val="tx1">
                    <a:lumMod val="85000"/>
                    <a:lumOff val="15000"/>
                  </a:schemeClr>
                </a:solidFill>
                <a:latin typeface="Century Gothic" panose="020B0502020202020204" pitchFamily="34" charset="0"/>
              </a:rPr>
              <a:t>#20</a:t>
            </a:r>
            <a:r>
              <a:rPr lang="ru-RU" sz="1200" dirty="0" smtClean="0">
                <a:solidFill>
                  <a:schemeClr val="tx1">
                    <a:lumMod val="85000"/>
                    <a:lumOff val="15000"/>
                  </a:schemeClr>
                </a:solidFill>
                <a:latin typeface="Century Gothic" panose="020B0502020202020204" pitchFamily="34" charset="0"/>
              </a:rPr>
              <a:t>лет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телец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варюборщи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пекуоладушки </a:t>
            </a:r>
            <a:r>
              <a:rPr lang="en-US" sz="1200" dirty="0" smtClean="0">
                <a:solidFill>
                  <a:schemeClr val="tx1">
                    <a:lumMod val="85000"/>
                    <a:lumOff val="15000"/>
                  </a:schemeClr>
                </a:solidFill>
                <a:latin typeface="Century Gothic" panose="020B0502020202020204" pitchFamily="34" charset="0"/>
              </a:rPr>
              <a:t>#</a:t>
            </a:r>
            <a:r>
              <a:rPr lang="ru-RU" sz="1200" dirty="0" smtClean="0">
                <a:solidFill>
                  <a:schemeClr val="tx1">
                    <a:lumMod val="85000"/>
                    <a:lumOff val="15000"/>
                  </a:schemeClr>
                </a:solidFill>
                <a:latin typeface="Century Gothic" panose="020B0502020202020204" pitchFamily="34" charset="0"/>
              </a:rPr>
              <a:t>ВШЭ </a:t>
            </a:r>
            <a:endParaRPr lang="ru-RU" sz="1200" dirty="0">
              <a:solidFill>
                <a:schemeClr val="tx1">
                  <a:lumMod val="85000"/>
                  <a:lumOff val="15000"/>
                </a:schemeClr>
              </a:solidFill>
              <a:latin typeface="Century Gothic" panose="020B0502020202020204" pitchFamily="34" charset="0"/>
            </a:endParaRPr>
          </a:p>
        </p:txBody>
      </p:sp>
      <p:cxnSp>
        <p:nvCxnSpPr>
          <p:cNvPr id="38" name="Прямая соединительная линия 37"/>
          <p:cNvCxnSpPr/>
          <p:nvPr/>
        </p:nvCxnSpPr>
        <p:spPr>
          <a:xfrm>
            <a:off x="0" y="4096121"/>
            <a:ext cx="2571750" cy="1"/>
          </a:xfrm>
          <a:prstGeom prst="line">
            <a:avLst/>
          </a:prstGeom>
          <a:ln w="25400">
            <a:solidFill>
              <a:schemeClr val="bg1">
                <a:lumMod val="65000"/>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450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5143500" cy="79363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solidFill>
                <a:prstClr val="white"/>
              </a:solidFill>
            </a:endParaRPr>
          </a:p>
        </p:txBody>
      </p:sp>
      <p:sp>
        <p:nvSpPr>
          <p:cNvPr id="5" name="Прямоугольник 4"/>
          <p:cNvSpPr/>
          <p:nvPr/>
        </p:nvSpPr>
        <p:spPr>
          <a:xfrm>
            <a:off x="0" y="1086928"/>
            <a:ext cx="5143500" cy="805707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43500" cy="9144000"/>
          </a:xfrm>
          <a:prstGeom prst="rect">
            <a:avLst/>
          </a:prstGeom>
        </p:spPr>
      </p:pic>
      <p:sp>
        <p:nvSpPr>
          <p:cNvPr id="9" name="TextBox 8"/>
          <p:cNvSpPr txBox="1"/>
          <p:nvPr/>
        </p:nvSpPr>
        <p:spPr>
          <a:xfrm>
            <a:off x="0" y="178195"/>
            <a:ext cx="5143500" cy="461665"/>
          </a:xfrm>
          <a:prstGeom prst="rect">
            <a:avLst/>
          </a:prstGeom>
          <a:noFill/>
        </p:spPr>
        <p:txBody>
          <a:bodyPr wrap="square" rtlCol="0">
            <a:spAutoFit/>
          </a:bodyPr>
          <a:lstStyle/>
          <a:p>
            <a:pPr algn="ctr"/>
            <a:r>
              <a:rPr lang="ru-RU" sz="2400" dirty="0" smtClean="0">
                <a:solidFill>
                  <a:prstClr val="white">
                    <a:lumMod val="95000"/>
                  </a:prstClr>
                </a:solidFill>
                <a:latin typeface="Century Gothic" panose="020B0502020202020204" pitchFamily="34" charset="0"/>
              </a:rPr>
              <a:t>Обо мне</a:t>
            </a:r>
            <a:endParaRPr lang="ru-RU" sz="2400" dirty="0">
              <a:solidFill>
                <a:prstClr val="white">
                  <a:lumMod val="95000"/>
                </a:prstClr>
              </a:solidFill>
              <a:latin typeface="Century Gothic" panose="020B0502020202020204" pitchFamily="34" charset="0"/>
            </a:endParaRPr>
          </a:p>
        </p:txBody>
      </p:sp>
      <p:sp>
        <p:nvSpPr>
          <p:cNvPr id="16" name="Прямоугольник 15"/>
          <p:cNvSpPr/>
          <p:nvPr/>
        </p:nvSpPr>
        <p:spPr>
          <a:xfrm>
            <a:off x="181462" y="1258785"/>
            <a:ext cx="1798468" cy="17984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27" name="TextBox 26"/>
          <p:cNvSpPr txBox="1"/>
          <p:nvPr/>
        </p:nvSpPr>
        <p:spPr>
          <a:xfrm>
            <a:off x="2094082" y="1929217"/>
            <a:ext cx="3230880" cy="400110"/>
          </a:xfrm>
          <a:prstGeom prst="rect">
            <a:avLst/>
          </a:prstGeom>
          <a:noFill/>
        </p:spPr>
        <p:txBody>
          <a:bodyPr wrap="square" rtlCol="0">
            <a:spAutoFit/>
          </a:bodyPr>
          <a:lstStyle/>
          <a:p>
            <a:r>
              <a:rPr lang="ru-RU" sz="2000" dirty="0" smtClean="0">
                <a:solidFill>
                  <a:prstClr val="black"/>
                </a:solidFill>
                <a:latin typeface="Century Gothic" panose="020B0502020202020204" pitchFamily="34" charset="0"/>
              </a:rPr>
              <a:t>Вася Горбачев</a:t>
            </a:r>
            <a:endParaRPr lang="ru-RU" sz="2000" dirty="0">
              <a:solidFill>
                <a:prstClr val="black"/>
              </a:solidFill>
              <a:latin typeface="Century Gothic" panose="020B0502020202020204" pitchFamily="34" charset="0"/>
            </a:endParaRPr>
          </a:p>
        </p:txBody>
      </p:sp>
      <p:sp>
        <p:nvSpPr>
          <p:cNvPr id="28" name="TextBox 27"/>
          <p:cNvSpPr txBox="1"/>
          <p:nvPr/>
        </p:nvSpPr>
        <p:spPr>
          <a:xfrm>
            <a:off x="181462" y="3171616"/>
            <a:ext cx="4748678" cy="2800767"/>
          </a:xfrm>
          <a:prstGeom prst="rect">
            <a:avLst/>
          </a:prstGeom>
          <a:noFill/>
        </p:spPr>
        <p:txBody>
          <a:bodyPr wrap="square" rtlCol="0">
            <a:spAutoFit/>
          </a:bodyPr>
          <a:lstStyle/>
          <a:p>
            <a:r>
              <a:rPr lang="en-US" sz="1600" dirty="0">
                <a:solidFill>
                  <a:schemeClr val="tx1">
                    <a:lumMod val="85000"/>
                    <a:lumOff val="15000"/>
                  </a:schemeClr>
                </a:solidFill>
                <a:latin typeface="Century Gothic" panose="020B0502020202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ru-RU" sz="1600" dirty="0">
              <a:solidFill>
                <a:schemeClr val="tx1">
                  <a:lumMod val="85000"/>
                  <a:lumOff val="15000"/>
                </a:schemeClr>
              </a:solidFill>
              <a:latin typeface="Century Gothic" panose="020B0502020202020204" pitchFamily="34" charset="0"/>
            </a:endParaRPr>
          </a:p>
        </p:txBody>
      </p:sp>
      <p:sp>
        <p:nvSpPr>
          <p:cNvPr id="64" name="Прямоугольник 63"/>
          <p:cNvSpPr/>
          <p:nvPr/>
        </p:nvSpPr>
        <p:spPr>
          <a:xfrm flipV="1">
            <a:off x="240032" y="279263"/>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7" name="Прямоугольник 66"/>
          <p:cNvSpPr/>
          <p:nvPr/>
        </p:nvSpPr>
        <p:spPr>
          <a:xfrm flipV="1">
            <a:off x="240032" y="353242"/>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8" name="Прямоугольник 67"/>
          <p:cNvSpPr/>
          <p:nvPr/>
        </p:nvSpPr>
        <p:spPr>
          <a:xfrm flipV="1">
            <a:off x="240032" y="430458"/>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cxnSp>
        <p:nvCxnSpPr>
          <p:cNvPr id="3" name="Прямая соединительная линия 2"/>
          <p:cNvCxnSpPr/>
          <p:nvPr/>
        </p:nvCxnSpPr>
        <p:spPr>
          <a:xfrm>
            <a:off x="2189332" y="2329327"/>
            <a:ext cx="188214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1462" y="2748188"/>
            <a:ext cx="1798468" cy="307777"/>
          </a:xfrm>
          <a:prstGeom prst="rect">
            <a:avLst/>
          </a:prstGeom>
          <a:solidFill>
            <a:schemeClr val="tx1">
              <a:lumMod val="65000"/>
              <a:lumOff val="35000"/>
            </a:schemeClr>
          </a:solidFill>
        </p:spPr>
        <p:txBody>
          <a:bodyPr wrap="square" rtlCol="0">
            <a:spAutoFit/>
          </a:bodyPr>
          <a:lstStyle/>
          <a:p>
            <a:pPr algn="ctr"/>
            <a:r>
              <a:rPr lang="en-US" sz="1400" dirty="0">
                <a:solidFill>
                  <a:schemeClr val="bg1">
                    <a:lumMod val="75000"/>
                  </a:schemeClr>
                </a:solidFill>
                <a:latin typeface="Century Gothic" panose="020B0502020202020204" pitchFamily="34" charset="0"/>
              </a:rPr>
              <a:t>c</a:t>
            </a:r>
            <a:r>
              <a:rPr lang="en-US" sz="1400" dirty="0" smtClean="0">
                <a:solidFill>
                  <a:schemeClr val="bg1">
                    <a:lumMod val="75000"/>
                  </a:schemeClr>
                </a:solidFill>
                <a:latin typeface="Century Gothic" panose="020B0502020202020204" pitchFamily="34" charset="0"/>
              </a:rPr>
              <a:t>hange photo</a:t>
            </a:r>
            <a:endParaRPr lang="ru-RU" sz="1400" dirty="0">
              <a:solidFill>
                <a:schemeClr val="bg1">
                  <a:lumMod val="75000"/>
                </a:schemeClr>
              </a:solidFill>
              <a:latin typeface="Century Gothic" panose="020B0502020202020204" pitchFamily="34" charset="0"/>
            </a:endParaRPr>
          </a:p>
        </p:txBody>
      </p:sp>
    </p:spTree>
    <p:extLst>
      <p:ext uri="{BB962C8B-B14F-4D97-AF65-F5344CB8AC3E}">
        <p14:creationId xmlns:p14="http://schemas.microsoft.com/office/powerpoint/2010/main" val="532437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5143500" cy="79363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solidFill>
                <a:prstClr val="white"/>
              </a:solidFill>
            </a:endParaRPr>
          </a:p>
        </p:txBody>
      </p:sp>
      <p:sp>
        <p:nvSpPr>
          <p:cNvPr id="5" name="Прямоугольник 4"/>
          <p:cNvSpPr/>
          <p:nvPr/>
        </p:nvSpPr>
        <p:spPr>
          <a:xfrm>
            <a:off x="0" y="1086928"/>
            <a:ext cx="5143500" cy="805707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9" name="TextBox 8"/>
          <p:cNvSpPr txBox="1"/>
          <p:nvPr/>
        </p:nvSpPr>
        <p:spPr>
          <a:xfrm>
            <a:off x="0" y="178195"/>
            <a:ext cx="5143500" cy="461665"/>
          </a:xfrm>
          <a:prstGeom prst="rect">
            <a:avLst/>
          </a:prstGeom>
          <a:noFill/>
        </p:spPr>
        <p:txBody>
          <a:bodyPr wrap="square" rtlCol="0">
            <a:spAutoFit/>
          </a:bodyPr>
          <a:lstStyle/>
          <a:p>
            <a:pPr algn="ctr"/>
            <a:r>
              <a:rPr lang="ru-RU" sz="2400" dirty="0" smtClean="0">
                <a:solidFill>
                  <a:prstClr val="white">
                    <a:lumMod val="95000"/>
                  </a:prstClr>
                </a:solidFill>
                <a:latin typeface="Century Gothic" panose="020B0502020202020204" pitchFamily="34" charset="0"/>
              </a:rPr>
              <a:t>Параметры</a:t>
            </a:r>
            <a:endParaRPr lang="ru-RU" sz="2400" dirty="0">
              <a:solidFill>
                <a:prstClr val="white">
                  <a:lumMod val="95000"/>
                </a:prstClr>
              </a:solidFill>
              <a:latin typeface="Century Gothic" panose="020B0502020202020204" pitchFamily="34" charset="0"/>
            </a:endParaRPr>
          </a:p>
        </p:txBody>
      </p:sp>
      <p:sp>
        <p:nvSpPr>
          <p:cNvPr id="64" name="Прямоугольник 63"/>
          <p:cNvSpPr/>
          <p:nvPr/>
        </p:nvSpPr>
        <p:spPr>
          <a:xfrm flipV="1">
            <a:off x="240032" y="279263"/>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7" name="Прямоугольник 66"/>
          <p:cNvSpPr/>
          <p:nvPr/>
        </p:nvSpPr>
        <p:spPr>
          <a:xfrm flipV="1">
            <a:off x="240032" y="353242"/>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8" name="Прямоугольник 67"/>
          <p:cNvSpPr/>
          <p:nvPr/>
        </p:nvSpPr>
        <p:spPr>
          <a:xfrm flipV="1">
            <a:off x="240032" y="430458"/>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grpSp>
        <p:nvGrpSpPr>
          <p:cNvPr id="14" name="Группа 13"/>
          <p:cNvGrpSpPr/>
          <p:nvPr/>
        </p:nvGrpSpPr>
        <p:grpSpPr>
          <a:xfrm>
            <a:off x="0" y="3332266"/>
            <a:ext cx="5143500" cy="1449155"/>
            <a:chOff x="1" y="1436980"/>
            <a:chExt cx="5143500" cy="1449155"/>
          </a:xfrm>
        </p:grpSpPr>
        <p:grpSp>
          <p:nvGrpSpPr>
            <p:cNvPr id="7" name="Группа 6"/>
            <p:cNvGrpSpPr/>
            <p:nvPr/>
          </p:nvGrpSpPr>
          <p:grpSpPr>
            <a:xfrm>
              <a:off x="631825" y="1983739"/>
              <a:ext cx="3879850" cy="368300"/>
              <a:chOff x="457200" y="1469389"/>
              <a:chExt cx="3879850" cy="368300"/>
            </a:xfrm>
          </p:grpSpPr>
          <p:sp>
            <p:nvSpPr>
              <p:cNvPr id="2" name="Скругленный прямоугольник 1"/>
              <p:cNvSpPr/>
              <p:nvPr/>
            </p:nvSpPr>
            <p:spPr>
              <a:xfrm>
                <a:off x="457200" y="1630681"/>
                <a:ext cx="3879850" cy="457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кругленный прямоугольник 14"/>
              <p:cNvSpPr/>
              <p:nvPr/>
            </p:nvSpPr>
            <p:spPr>
              <a:xfrm>
                <a:off x="1900238" y="1630680"/>
                <a:ext cx="2436812" cy="4571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1716088" y="1469389"/>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8" name="TextBox 7"/>
            <p:cNvSpPr txBox="1"/>
            <p:nvPr/>
          </p:nvSpPr>
          <p:spPr>
            <a:xfrm>
              <a:off x="240032" y="1436980"/>
              <a:ext cx="3122655" cy="400110"/>
            </a:xfrm>
            <a:prstGeom prst="rect">
              <a:avLst/>
            </a:prstGeom>
            <a:noFill/>
          </p:spPr>
          <p:txBody>
            <a:bodyPr wrap="square" rtlCol="0">
              <a:spAutoFit/>
            </a:bodyPr>
            <a:lstStyle/>
            <a:p>
              <a:r>
                <a:rPr lang="ru-RU" sz="2000" dirty="0" smtClean="0">
                  <a:solidFill>
                    <a:schemeClr val="tx1">
                      <a:lumMod val="95000"/>
                      <a:lumOff val="5000"/>
                    </a:schemeClr>
                  </a:solidFill>
                  <a:latin typeface="Century Gothic" panose="020B0502020202020204" pitchFamily="34" charset="0"/>
                </a:rPr>
                <a:t>Диапазон поиска</a:t>
              </a:r>
              <a:endParaRPr lang="ru-RU" sz="2000" dirty="0">
                <a:solidFill>
                  <a:schemeClr val="tx1">
                    <a:lumMod val="95000"/>
                    <a:lumOff val="5000"/>
                  </a:schemeClr>
                </a:solidFill>
                <a:latin typeface="Century Gothic" panose="020B0502020202020204" pitchFamily="34" charset="0"/>
              </a:endParaRPr>
            </a:p>
          </p:txBody>
        </p:sp>
        <p:sp>
          <p:nvSpPr>
            <p:cNvPr id="10" name="TextBox 9"/>
            <p:cNvSpPr txBox="1"/>
            <p:nvPr/>
          </p:nvSpPr>
          <p:spPr>
            <a:xfrm>
              <a:off x="1" y="2486025"/>
              <a:ext cx="5143500" cy="400110"/>
            </a:xfrm>
            <a:prstGeom prst="rect">
              <a:avLst/>
            </a:prstGeom>
            <a:noFill/>
          </p:spPr>
          <p:txBody>
            <a:bodyPr wrap="square" rtlCol="0">
              <a:spAutoFit/>
            </a:bodyPr>
            <a:lstStyle/>
            <a:p>
              <a:pPr algn="ctr"/>
              <a:r>
                <a:rPr lang="ru-RU" sz="2000" dirty="0" smtClean="0">
                  <a:solidFill>
                    <a:schemeClr val="tx2">
                      <a:lumMod val="75000"/>
                    </a:schemeClr>
                  </a:solidFill>
                  <a:latin typeface="Century Gothic" panose="020B0502020202020204" pitchFamily="34" charset="0"/>
                </a:rPr>
                <a:t>24</a:t>
              </a:r>
              <a:r>
                <a:rPr lang="en-US" sz="2000" dirty="0" smtClean="0">
                  <a:solidFill>
                    <a:schemeClr val="tx2">
                      <a:lumMod val="75000"/>
                    </a:schemeClr>
                  </a:solidFill>
                  <a:latin typeface="Century Gothic" panose="020B0502020202020204" pitchFamily="34" charset="0"/>
                </a:rPr>
                <a:t> </a:t>
              </a:r>
              <a:r>
                <a:rPr lang="ru-RU" sz="2000" dirty="0" smtClean="0">
                  <a:solidFill>
                    <a:schemeClr val="tx2">
                      <a:lumMod val="75000"/>
                    </a:schemeClr>
                  </a:solidFill>
                  <a:latin typeface="Century Gothic" panose="020B0502020202020204" pitchFamily="34" charset="0"/>
                </a:rPr>
                <a:t>метра</a:t>
              </a:r>
              <a:endParaRPr lang="ru-RU" sz="2000" dirty="0">
                <a:solidFill>
                  <a:schemeClr val="tx2">
                    <a:lumMod val="75000"/>
                  </a:schemeClr>
                </a:solidFill>
                <a:latin typeface="Century Gothic" panose="020B0502020202020204" pitchFamily="34" charset="0"/>
              </a:endParaRPr>
            </a:p>
          </p:txBody>
        </p:sp>
      </p:grpSp>
      <p:sp>
        <p:nvSpPr>
          <p:cNvPr id="11" name="TextBox 10"/>
          <p:cNvSpPr txBox="1"/>
          <p:nvPr/>
        </p:nvSpPr>
        <p:spPr>
          <a:xfrm>
            <a:off x="240032" y="4267200"/>
            <a:ext cx="3331843" cy="876300"/>
          </a:xfrm>
          <a:prstGeom prst="rect">
            <a:avLst/>
          </a:prstGeom>
          <a:noFill/>
        </p:spPr>
        <p:txBody>
          <a:bodyPr wrap="square" rtlCol="0">
            <a:spAutoFit/>
          </a:bodyPr>
          <a:lstStyle/>
          <a:p>
            <a:endParaRPr lang="ru-RU" dirty="0"/>
          </a:p>
        </p:txBody>
      </p:sp>
      <p:sp>
        <p:nvSpPr>
          <p:cNvPr id="23" name="Скругленный прямоугольник 22"/>
          <p:cNvSpPr/>
          <p:nvPr/>
        </p:nvSpPr>
        <p:spPr>
          <a:xfrm>
            <a:off x="3867150" y="5677764"/>
            <a:ext cx="792480" cy="4680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Овал 23"/>
          <p:cNvSpPr/>
          <p:nvPr/>
        </p:nvSpPr>
        <p:spPr>
          <a:xfrm>
            <a:off x="3859211" y="5536177"/>
            <a:ext cx="350520" cy="329973"/>
          </a:xfrm>
          <a:prstGeom prst="ellipse">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TextBox 25"/>
          <p:cNvSpPr txBox="1"/>
          <p:nvPr/>
        </p:nvSpPr>
        <p:spPr>
          <a:xfrm>
            <a:off x="365918" y="1090907"/>
            <a:ext cx="3331843" cy="876300"/>
          </a:xfrm>
          <a:prstGeom prst="rect">
            <a:avLst/>
          </a:prstGeom>
          <a:noFill/>
        </p:spPr>
        <p:txBody>
          <a:bodyPr wrap="square" rtlCol="0">
            <a:spAutoFit/>
          </a:bodyPr>
          <a:lstStyle/>
          <a:p>
            <a:endParaRPr lang="ru-RU" dirty="0"/>
          </a:p>
        </p:txBody>
      </p:sp>
      <p:sp>
        <p:nvSpPr>
          <p:cNvPr id="31" name="Скругленный прямоугольник 30"/>
          <p:cNvSpPr/>
          <p:nvPr/>
        </p:nvSpPr>
        <p:spPr>
          <a:xfrm>
            <a:off x="3867150" y="2154742"/>
            <a:ext cx="792480" cy="468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Овал 31"/>
          <p:cNvSpPr/>
          <p:nvPr/>
        </p:nvSpPr>
        <p:spPr>
          <a:xfrm>
            <a:off x="4309110" y="2012873"/>
            <a:ext cx="350520" cy="329973"/>
          </a:xfrm>
          <a:prstGeom prst="ellipse">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22" name="Группа 21"/>
          <p:cNvGrpSpPr/>
          <p:nvPr/>
        </p:nvGrpSpPr>
        <p:grpSpPr>
          <a:xfrm>
            <a:off x="240029" y="5160564"/>
            <a:ext cx="3619182" cy="1114277"/>
            <a:chOff x="240029" y="4187049"/>
            <a:chExt cx="3619182" cy="1114277"/>
          </a:xfrm>
        </p:grpSpPr>
        <p:sp>
          <p:nvSpPr>
            <p:cNvPr id="13" name="TextBox 12"/>
            <p:cNvSpPr txBox="1"/>
            <p:nvPr/>
          </p:nvSpPr>
          <p:spPr>
            <a:xfrm>
              <a:off x="240030" y="4187049"/>
              <a:ext cx="3619181" cy="400110"/>
            </a:xfrm>
            <a:prstGeom prst="rect">
              <a:avLst/>
            </a:prstGeom>
            <a:noFill/>
          </p:spPr>
          <p:txBody>
            <a:bodyPr wrap="square" rtlCol="0">
              <a:spAutoFit/>
            </a:bodyPr>
            <a:lstStyle/>
            <a:p>
              <a:r>
                <a:rPr lang="ru-RU" sz="2000" dirty="0" smtClean="0">
                  <a:solidFill>
                    <a:schemeClr val="tx1">
                      <a:lumMod val="95000"/>
                      <a:lumOff val="5000"/>
                    </a:schemeClr>
                  </a:solidFill>
                  <a:latin typeface="Century Gothic" panose="020B0502020202020204" pitchFamily="34" charset="0"/>
                </a:rPr>
                <a:t>Только</a:t>
              </a:r>
              <a:r>
                <a:rPr lang="ru-RU" dirty="0" smtClean="0">
                  <a:solidFill>
                    <a:schemeClr val="tx1">
                      <a:lumMod val="95000"/>
                      <a:lumOff val="5000"/>
                    </a:schemeClr>
                  </a:solidFill>
                  <a:latin typeface="Century Gothic" panose="020B0502020202020204" pitchFamily="34" charset="0"/>
                </a:rPr>
                <a:t> 100% </a:t>
              </a:r>
              <a:r>
                <a:rPr lang="ru-RU" sz="2000" dirty="0" smtClean="0">
                  <a:solidFill>
                    <a:schemeClr val="tx1">
                      <a:lumMod val="95000"/>
                      <a:lumOff val="5000"/>
                    </a:schemeClr>
                  </a:solidFill>
                  <a:latin typeface="Century Gothic" panose="020B0502020202020204" pitchFamily="34" charset="0"/>
                </a:rPr>
                <a:t>совпадения</a:t>
              </a:r>
              <a:endParaRPr lang="ru-RU" dirty="0">
                <a:solidFill>
                  <a:schemeClr val="tx1">
                    <a:lumMod val="95000"/>
                    <a:lumOff val="5000"/>
                  </a:schemeClr>
                </a:solidFill>
                <a:latin typeface="Century Gothic" panose="020B0502020202020204" pitchFamily="34" charset="0"/>
              </a:endParaRPr>
            </a:p>
          </p:txBody>
        </p:sp>
        <p:sp>
          <p:nvSpPr>
            <p:cNvPr id="20" name="TextBox 19"/>
            <p:cNvSpPr txBox="1"/>
            <p:nvPr/>
          </p:nvSpPr>
          <p:spPr>
            <a:xfrm>
              <a:off x="240029" y="4562662"/>
              <a:ext cx="2743200" cy="738664"/>
            </a:xfrm>
            <a:prstGeom prst="rect">
              <a:avLst/>
            </a:prstGeom>
            <a:noFill/>
          </p:spPr>
          <p:txBody>
            <a:bodyPr wrap="square" rtlCol="0">
              <a:spAutoFit/>
            </a:bodyPr>
            <a:lstStyle/>
            <a:p>
              <a:r>
                <a:rPr lang="ru-RU" sz="1400" dirty="0" smtClean="0">
                  <a:solidFill>
                    <a:schemeClr val="bg2">
                      <a:lumMod val="25000"/>
                    </a:schemeClr>
                  </a:solidFill>
                </a:rPr>
                <a:t>Уведомления будут показываться только в случае полного совпадения </a:t>
              </a:r>
              <a:r>
                <a:rPr lang="ru-RU" sz="1400" dirty="0" err="1" smtClean="0">
                  <a:solidFill>
                    <a:schemeClr val="bg2">
                      <a:lumMod val="25000"/>
                    </a:schemeClr>
                  </a:solidFill>
                </a:rPr>
                <a:t>хэштегов</a:t>
              </a:r>
              <a:endParaRPr lang="ru-RU" sz="1400" dirty="0">
                <a:solidFill>
                  <a:schemeClr val="bg2">
                    <a:lumMod val="25000"/>
                  </a:schemeClr>
                </a:solidFill>
              </a:endParaRPr>
            </a:p>
          </p:txBody>
        </p:sp>
      </p:grpSp>
      <p:grpSp>
        <p:nvGrpSpPr>
          <p:cNvPr id="25" name="Группа 24"/>
          <p:cNvGrpSpPr/>
          <p:nvPr/>
        </p:nvGrpSpPr>
        <p:grpSpPr>
          <a:xfrm>
            <a:off x="240029" y="1423481"/>
            <a:ext cx="3619182" cy="1575942"/>
            <a:chOff x="240029" y="1446855"/>
            <a:chExt cx="3619182" cy="1575942"/>
          </a:xfrm>
        </p:grpSpPr>
        <p:sp>
          <p:nvSpPr>
            <p:cNvPr id="30" name="TextBox 29"/>
            <p:cNvSpPr txBox="1"/>
            <p:nvPr/>
          </p:nvSpPr>
          <p:spPr>
            <a:xfrm>
              <a:off x="240030" y="1446855"/>
              <a:ext cx="3619181" cy="400110"/>
            </a:xfrm>
            <a:prstGeom prst="rect">
              <a:avLst/>
            </a:prstGeom>
            <a:noFill/>
          </p:spPr>
          <p:txBody>
            <a:bodyPr wrap="square" rtlCol="0">
              <a:spAutoFit/>
            </a:bodyPr>
            <a:lstStyle/>
            <a:p>
              <a:r>
                <a:rPr lang="ru-RU" sz="2000" dirty="0" smtClean="0">
                  <a:solidFill>
                    <a:schemeClr val="tx1">
                      <a:lumMod val="95000"/>
                      <a:lumOff val="5000"/>
                    </a:schemeClr>
                  </a:solidFill>
                  <a:latin typeface="Century Gothic" panose="020B0502020202020204" pitchFamily="34" charset="0"/>
                </a:rPr>
                <a:t>Включить поиск</a:t>
              </a:r>
              <a:endParaRPr lang="ru-RU" sz="2000" dirty="0">
                <a:solidFill>
                  <a:schemeClr val="tx1">
                    <a:lumMod val="95000"/>
                    <a:lumOff val="5000"/>
                  </a:schemeClr>
                </a:solidFill>
                <a:latin typeface="Century Gothic" panose="020B0502020202020204" pitchFamily="34" charset="0"/>
              </a:endParaRPr>
            </a:p>
          </p:txBody>
        </p:sp>
        <p:sp>
          <p:nvSpPr>
            <p:cNvPr id="35" name="TextBox 34"/>
            <p:cNvSpPr txBox="1"/>
            <p:nvPr/>
          </p:nvSpPr>
          <p:spPr>
            <a:xfrm>
              <a:off x="240029" y="1853246"/>
              <a:ext cx="2743200" cy="1169551"/>
            </a:xfrm>
            <a:prstGeom prst="rect">
              <a:avLst/>
            </a:prstGeom>
            <a:noFill/>
          </p:spPr>
          <p:txBody>
            <a:bodyPr wrap="square" rtlCol="0">
              <a:spAutoFit/>
            </a:bodyPr>
            <a:lstStyle/>
            <a:p>
              <a:r>
                <a:rPr lang="ru-RU" sz="1400" dirty="0" smtClean="0">
                  <a:solidFill>
                    <a:schemeClr val="bg2">
                      <a:lumMod val="25000"/>
                    </a:schemeClr>
                  </a:solidFill>
                </a:rPr>
                <a:t>При включенном поиске будут обнаруживаться устройства в заданном диапазоне и осуществляться подбор, даже когда приложение свернуто </a:t>
              </a:r>
              <a:endParaRPr lang="ru-RU" sz="1400" dirty="0">
                <a:solidFill>
                  <a:schemeClr val="bg2">
                    <a:lumMod val="25000"/>
                  </a:schemeClr>
                </a:solidFill>
              </a:endParaRPr>
            </a:p>
          </p:txBody>
        </p:sp>
      </p:grpSp>
    </p:spTree>
    <p:extLst>
      <p:ext uri="{BB962C8B-B14F-4D97-AF65-F5344CB8AC3E}">
        <p14:creationId xmlns:p14="http://schemas.microsoft.com/office/powerpoint/2010/main" val="2381920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5143500" cy="79363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solidFill>
                <a:prstClr val="white"/>
              </a:solidFill>
            </a:endParaRPr>
          </a:p>
        </p:txBody>
      </p:sp>
      <p:sp>
        <p:nvSpPr>
          <p:cNvPr id="9" name="TextBox 8"/>
          <p:cNvSpPr txBox="1"/>
          <p:nvPr/>
        </p:nvSpPr>
        <p:spPr>
          <a:xfrm>
            <a:off x="0" y="178195"/>
            <a:ext cx="5143500" cy="461665"/>
          </a:xfrm>
          <a:prstGeom prst="rect">
            <a:avLst/>
          </a:prstGeom>
          <a:noFill/>
        </p:spPr>
        <p:txBody>
          <a:bodyPr wrap="square" rtlCol="0">
            <a:spAutoFit/>
          </a:bodyPr>
          <a:lstStyle/>
          <a:p>
            <a:pPr algn="ctr"/>
            <a:r>
              <a:rPr lang="ru-RU" sz="2400" dirty="0" smtClean="0">
                <a:solidFill>
                  <a:prstClr val="white">
                    <a:lumMod val="95000"/>
                  </a:prstClr>
                </a:solidFill>
                <a:latin typeface="Century Gothic" panose="020B0502020202020204" pitchFamily="34" charset="0"/>
              </a:rPr>
              <a:t>Я ищу…</a:t>
            </a:r>
            <a:endParaRPr lang="ru-RU" sz="2400" dirty="0">
              <a:solidFill>
                <a:prstClr val="white">
                  <a:lumMod val="95000"/>
                </a:prstClr>
              </a:solidFill>
              <a:latin typeface="Century Gothic" panose="020B0502020202020204" pitchFamily="34" charset="0"/>
            </a:endParaRPr>
          </a:p>
        </p:txBody>
      </p:sp>
      <p:sp>
        <p:nvSpPr>
          <p:cNvPr id="64" name="Прямоугольник 63"/>
          <p:cNvSpPr/>
          <p:nvPr/>
        </p:nvSpPr>
        <p:spPr>
          <a:xfrm flipV="1">
            <a:off x="240032" y="279263"/>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7" name="Прямоугольник 66"/>
          <p:cNvSpPr/>
          <p:nvPr/>
        </p:nvSpPr>
        <p:spPr>
          <a:xfrm flipV="1">
            <a:off x="240032" y="353242"/>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68" name="Прямоугольник 67"/>
          <p:cNvSpPr/>
          <p:nvPr/>
        </p:nvSpPr>
        <p:spPr>
          <a:xfrm flipV="1">
            <a:off x="240032" y="430458"/>
            <a:ext cx="36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prstClr val="white"/>
              </a:solidFill>
            </a:endParaRPr>
          </a:p>
        </p:txBody>
      </p:sp>
      <p:sp>
        <p:nvSpPr>
          <p:cNvPr id="15" name="Прямоугольник 14"/>
          <p:cNvSpPr/>
          <p:nvPr/>
        </p:nvSpPr>
        <p:spPr>
          <a:xfrm>
            <a:off x="0" y="1070629"/>
            <a:ext cx="5143500" cy="7857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p:cNvSpPr txBox="1"/>
          <p:nvPr/>
        </p:nvSpPr>
        <p:spPr>
          <a:xfrm>
            <a:off x="240032" y="1170568"/>
            <a:ext cx="4217668" cy="523220"/>
          </a:xfrm>
          <a:prstGeom prst="rect">
            <a:avLst/>
          </a:prstGeom>
          <a:noFill/>
        </p:spPr>
        <p:txBody>
          <a:bodyPr wrap="square" rtlCol="0">
            <a:spAutoFit/>
          </a:bodyPr>
          <a:lstStyle/>
          <a:p>
            <a:r>
              <a:rPr lang="ru-RU" sz="2800" dirty="0" smtClean="0">
                <a:latin typeface="Century Gothic" panose="020B0502020202020204" pitchFamily="34" charset="0"/>
              </a:rPr>
              <a:t>девушку</a:t>
            </a:r>
            <a:endParaRPr lang="ru-RU" sz="2800" dirty="0">
              <a:latin typeface="Century Gothic" panose="020B0502020202020204" pitchFamily="34" charset="0"/>
            </a:endParaRPr>
          </a:p>
        </p:txBody>
      </p:sp>
      <p:sp>
        <p:nvSpPr>
          <p:cNvPr id="35" name="Прямоугольник 34"/>
          <p:cNvSpPr/>
          <p:nvPr/>
        </p:nvSpPr>
        <p:spPr>
          <a:xfrm>
            <a:off x="0" y="2133367"/>
            <a:ext cx="5143500" cy="7857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Box 35"/>
          <p:cNvSpPr txBox="1"/>
          <p:nvPr/>
        </p:nvSpPr>
        <p:spPr>
          <a:xfrm>
            <a:off x="240032" y="2233306"/>
            <a:ext cx="4217668" cy="523220"/>
          </a:xfrm>
          <a:prstGeom prst="rect">
            <a:avLst/>
          </a:prstGeom>
          <a:noFill/>
        </p:spPr>
        <p:txBody>
          <a:bodyPr wrap="square" rtlCol="0">
            <a:spAutoFit/>
          </a:bodyPr>
          <a:lstStyle/>
          <a:p>
            <a:r>
              <a:rPr lang="ru-RU" sz="2800" dirty="0" smtClean="0">
                <a:latin typeface="Century Gothic" panose="020B0502020202020204" pitchFamily="34" charset="0"/>
              </a:rPr>
              <a:t>поболтать</a:t>
            </a:r>
            <a:endParaRPr lang="ru-RU" sz="2800" dirty="0">
              <a:latin typeface="Century Gothic" panose="020B0502020202020204" pitchFamily="34" charset="0"/>
            </a:endParaRPr>
          </a:p>
        </p:txBody>
      </p:sp>
      <p:sp>
        <p:nvSpPr>
          <p:cNvPr id="38" name="Прямоугольник 37"/>
          <p:cNvSpPr/>
          <p:nvPr/>
        </p:nvSpPr>
        <p:spPr>
          <a:xfrm>
            <a:off x="0" y="3196105"/>
            <a:ext cx="5143500" cy="7857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TextBox 38"/>
          <p:cNvSpPr txBox="1"/>
          <p:nvPr/>
        </p:nvSpPr>
        <p:spPr>
          <a:xfrm>
            <a:off x="240032" y="3296044"/>
            <a:ext cx="4217668" cy="523220"/>
          </a:xfrm>
          <a:prstGeom prst="rect">
            <a:avLst/>
          </a:prstGeom>
          <a:noFill/>
        </p:spPr>
        <p:txBody>
          <a:bodyPr wrap="square" rtlCol="0">
            <a:spAutoFit/>
          </a:bodyPr>
          <a:lstStyle/>
          <a:p>
            <a:r>
              <a:rPr lang="ru-RU" sz="2800" dirty="0" smtClean="0">
                <a:latin typeface="Century Gothic" panose="020B0502020202020204" pitchFamily="34" charset="0"/>
              </a:rPr>
              <a:t>покодить</a:t>
            </a:r>
            <a:endParaRPr lang="ru-RU" sz="2800" dirty="0">
              <a:latin typeface="Century Gothic" panose="020B0502020202020204" pitchFamily="34" charset="0"/>
            </a:endParaRPr>
          </a:p>
        </p:txBody>
      </p:sp>
      <p:sp>
        <p:nvSpPr>
          <p:cNvPr id="41" name="Прямоугольник 40"/>
          <p:cNvSpPr/>
          <p:nvPr/>
        </p:nvSpPr>
        <p:spPr>
          <a:xfrm>
            <a:off x="0" y="5589888"/>
            <a:ext cx="5143500" cy="7857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TextBox 41"/>
          <p:cNvSpPr txBox="1"/>
          <p:nvPr/>
        </p:nvSpPr>
        <p:spPr>
          <a:xfrm>
            <a:off x="240032" y="5689827"/>
            <a:ext cx="4217668" cy="523220"/>
          </a:xfrm>
          <a:prstGeom prst="rect">
            <a:avLst/>
          </a:prstGeom>
          <a:noFill/>
        </p:spPr>
        <p:txBody>
          <a:bodyPr wrap="square" rtlCol="0">
            <a:spAutoFit/>
          </a:bodyPr>
          <a:lstStyle/>
          <a:p>
            <a:r>
              <a:rPr lang="ru-RU" sz="2800" dirty="0">
                <a:latin typeface="Century Gothic" panose="020B0502020202020204" pitchFamily="34" charset="0"/>
              </a:rPr>
              <a:t>п</a:t>
            </a:r>
            <a:r>
              <a:rPr lang="ru-RU" sz="2800" dirty="0" smtClean="0">
                <a:latin typeface="Century Gothic" panose="020B0502020202020204" pitchFamily="34" charset="0"/>
              </a:rPr>
              <a:t>опить кофе</a:t>
            </a:r>
            <a:endParaRPr lang="ru-RU" sz="2800" dirty="0">
              <a:latin typeface="Century Gothic" panose="020B0502020202020204" pitchFamily="34" charset="0"/>
            </a:endParaRPr>
          </a:p>
        </p:txBody>
      </p:sp>
      <p:sp>
        <p:nvSpPr>
          <p:cNvPr id="44" name="Прямоугольник 43"/>
          <p:cNvSpPr/>
          <p:nvPr/>
        </p:nvSpPr>
        <p:spPr>
          <a:xfrm>
            <a:off x="0" y="4258843"/>
            <a:ext cx="5143500" cy="10540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5" name="TextBox 44"/>
          <p:cNvSpPr txBox="1"/>
          <p:nvPr/>
        </p:nvSpPr>
        <p:spPr>
          <a:xfrm>
            <a:off x="240032" y="4358782"/>
            <a:ext cx="4217668" cy="954107"/>
          </a:xfrm>
          <a:prstGeom prst="rect">
            <a:avLst/>
          </a:prstGeom>
          <a:noFill/>
        </p:spPr>
        <p:txBody>
          <a:bodyPr wrap="square" rtlCol="0">
            <a:spAutoFit/>
          </a:bodyPr>
          <a:lstStyle/>
          <a:p>
            <a:r>
              <a:rPr lang="ru-RU" sz="2800" dirty="0">
                <a:latin typeface="Century Gothic" panose="020B0502020202020204" pitchFamily="34" charset="0"/>
              </a:rPr>
              <a:t>п</a:t>
            </a:r>
            <a:r>
              <a:rPr lang="ru-RU" sz="2800" dirty="0" smtClean="0">
                <a:latin typeface="Century Gothic" panose="020B0502020202020204" pitchFamily="34" charset="0"/>
              </a:rPr>
              <a:t>окататься на роликах</a:t>
            </a:r>
            <a:endParaRPr lang="ru-RU" sz="2800" dirty="0">
              <a:latin typeface="Century Gothic" panose="020B0502020202020204" pitchFamily="34" charset="0"/>
            </a:endParaRPr>
          </a:p>
        </p:txBody>
      </p:sp>
      <p:pic>
        <p:nvPicPr>
          <p:cNvPr id="48" name="Рисунок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932" y="1120616"/>
            <a:ext cx="687600" cy="687600"/>
          </a:xfrm>
          <a:prstGeom prst="rect">
            <a:avLst/>
          </a:prstGeom>
        </p:spPr>
      </p:pic>
      <p:pic>
        <p:nvPicPr>
          <p:cNvPr id="49" name="Рисунок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932" y="3245174"/>
            <a:ext cx="687600" cy="687600"/>
          </a:xfrm>
          <a:prstGeom prst="rect">
            <a:avLst/>
          </a:prstGeom>
        </p:spPr>
      </p:pic>
      <p:pic>
        <p:nvPicPr>
          <p:cNvPr id="50" name="Рисунок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932" y="5638957"/>
            <a:ext cx="687600" cy="687600"/>
          </a:xfrm>
          <a:prstGeom prst="rect">
            <a:avLst/>
          </a:prstGeom>
        </p:spPr>
      </p:pic>
      <p:pic>
        <p:nvPicPr>
          <p:cNvPr id="51" name="Рисунок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932" y="4486604"/>
            <a:ext cx="687600" cy="687600"/>
          </a:xfrm>
          <a:prstGeom prst="rect">
            <a:avLst/>
          </a:prstGeom>
        </p:spPr>
      </p:pic>
      <p:sp>
        <p:nvSpPr>
          <p:cNvPr id="47" name="Прямоугольник 46"/>
          <p:cNvSpPr/>
          <p:nvPr/>
        </p:nvSpPr>
        <p:spPr>
          <a:xfrm>
            <a:off x="0" y="2133366"/>
            <a:ext cx="5143500" cy="785739"/>
          </a:xfrm>
          <a:prstGeom prst="rect">
            <a:avLst/>
          </a:prstGeom>
          <a:solidFill>
            <a:schemeClr val="bg2">
              <a:lumMod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53" name="Рисунок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932" y="2188339"/>
            <a:ext cx="687600" cy="687600"/>
          </a:xfrm>
          <a:prstGeom prst="rect">
            <a:avLst/>
          </a:prstGeom>
        </p:spPr>
      </p:pic>
      <p:pic>
        <p:nvPicPr>
          <p:cNvPr id="54" name="Рисунок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932" y="6648177"/>
            <a:ext cx="687600" cy="687600"/>
          </a:xfrm>
          <a:prstGeom prst="rect">
            <a:avLst/>
          </a:prstGeom>
        </p:spPr>
      </p:pic>
    </p:spTree>
    <p:extLst>
      <p:ext uri="{BB962C8B-B14F-4D97-AF65-F5344CB8AC3E}">
        <p14:creationId xmlns:p14="http://schemas.microsoft.com/office/powerpoint/2010/main" val="743727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2591</TotalTime>
  <Words>551</Words>
  <Application>Microsoft Office PowerPoint</Application>
  <PresentationFormat>Экран (16:9)</PresentationFormat>
  <Paragraphs>114</Paragraphs>
  <Slides>11</Slides>
  <Notes>6</Notes>
  <HiddenSlides>1</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Calibri Light</vt:lpstr>
      <vt:lpstr>Century Gothic</vt:lpstr>
      <vt:lpstr>Segoe UI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 Dudkin</dc:creator>
  <cp:lastModifiedBy>nikitam851@gmail.com</cp:lastModifiedBy>
  <cp:revision>43</cp:revision>
  <dcterms:created xsi:type="dcterms:W3CDTF">2015-07-07T22:27:04Z</dcterms:created>
  <dcterms:modified xsi:type="dcterms:W3CDTF">2015-07-10T17:25:35Z</dcterms:modified>
</cp:coreProperties>
</file>