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erriweather Light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Open Sans SemiBold"/>
      <p:regular r:id="rId26"/>
      <p:bold r:id="rId27"/>
      <p:italic r:id="rId28"/>
      <p:boldItalic r:id="rId29"/>
    </p:embeddedFont>
    <p:embeddedFont>
      <p:font typeface="Vidaloka"/>
      <p:regular r:id="rId30"/>
    </p:embeddedFont>
    <p:embeddedFont>
      <p:font typeface="Russo One"/>
      <p:regular r:id="rId31"/>
    </p:embeddedFont>
    <p:embeddedFont>
      <p:font typeface="Mako"/>
      <p:regular r:id="rId32"/>
    </p:embeddedFont>
    <p:embeddedFont>
      <p:font typeface="Crimson Text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ussoOne-regular.fntdata"/><Relationship Id="rId30" Type="http://schemas.openxmlformats.org/officeDocument/2006/relationships/font" Target="fonts/Vidaloka-regular.fntdata"/><Relationship Id="rId33" Type="http://schemas.openxmlformats.org/officeDocument/2006/relationships/font" Target="fonts/CrimsonText-regular.fntdata"/><Relationship Id="rId32" Type="http://schemas.openxmlformats.org/officeDocument/2006/relationships/font" Target="fonts/Mako-regular.fntdata"/><Relationship Id="rId35" Type="http://schemas.openxmlformats.org/officeDocument/2006/relationships/font" Target="fonts/CrimsonText-italic.fntdata"/><Relationship Id="rId34" Type="http://schemas.openxmlformats.org/officeDocument/2006/relationships/font" Target="fonts/CrimsonText-bold.fntdata"/><Relationship Id="rId37" Type="http://schemas.openxmlformats.org/officeDocument/2006/relationships/font" Target="fonts/OpenSans-regular.fntdata"/><Relationship Id="rId36" Type="http://schemas.openxmlformats.org/officeDocument/2006/relationships/font" Target="fonts/CrimsonText-boldItalic.fntdata"/><Relationship Id="rId39" Type="http://schemas.openxmlformats.org/officeDocument/2006/relationships/font" Target="fonts/OpenSans-italic.fntdata"/><Relationship Id="rId38" Type="http://schemas.openxmlformats.org/officeDocument/2006/relationships/font" Target="fonts/OpenSans-bold.fntdata"/><Relationship Id="rId20" Type="http://schemas.openxmlformats.org/officeDocument/2006/relationships/font" Target="fonts/MerriweatherLight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MerriweatherLight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26" Type="http://schemas.openxmlformats.org/officeDocument/2006/relationships/font" Target="fonts/OpenSansSemiBold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OpenSansSemiBold-italic.fntdata"/><Relationship Id="rId27" Type="http://schemas.openxmlformats.org/officeDocument/2006/relationships/font" Target="fonts/OpenSansSemiBold-bold.fntdata"/><Relationship Id="rId29" Type="http://schemas.openxmlformats.org/officeDocument/2006/relationships/font" Target="fonts/OpenSansSemiBold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erriweatherLight-bold.fntdata"/><Relationship Id="rId18" Type="http://schemas.openxmlformats.org/officeDocument/2006/relationships/font" Target="fonts/Merriweather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2f7553889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22f7553889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083f33e91c_2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1083f33e91c_2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1083f33e91c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1083f33e91c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cf7a3c503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cf7a3c503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05aad17dc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05aad17dc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cf7a3c50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cf7a3c50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cd8a80d6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cd8a80d6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2f755388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2f755388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e1811cd3ae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e1811cd3ae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e1709b313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e1709b313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2f755388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2f755388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2f7553889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2f7553889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859325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859325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903925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903925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859325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859325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903925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903975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798575" y="1417915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4753975" y="1403976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798625" y="3176773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4753975" y="3162833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st.github.com/ofou/df09a6834a8421b4f376c875194915c9#file-country-capital-lat-long-population-csv" TargetMode="External"/><Relationship Id="rId4" Type="http://schemas.openxmlformats.org/officeDocument/2006/relationships/hyperlink" Target="https://github.com/themustafaomar/jsvectormap" TargetMode="External"/><Relationship Id="rId5" Type="http://schemas.openxmlformats.org/officeDocument/2006/relationships/hyperlink" Target="https://www.kaggle.com/datasets/belayethossainds/global-inflation-dataset-212-country-19702022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datasets/belayethossainds/global-inflation-dataset-212-country-19702022" TargetMode="External"/><Relationship Id="rId4" Type="http://schemas.openxmlformats.org/officeDocument/2006/relationships/hyperlink" Target="https://gist.github.com/ofou/df09a6834a8421b4f376c875194915c9#file-country-capital-lat-long-population-csv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1039950" y="890675"/>
            <a:ext cx="7064100" cy="17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/>
              <a:t>Global Inflation Analysis</a:t>
            </a:r>
            <a:endParaRPr/>
          </a:p>
        </p:txBody>
      </p:sp>
      <p:pic>
        <p:nvPicPr>
          <p:cNvPr id="473" name="Google Shape;47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750" y="2720075"/>
            <a:ext cx="3509100" cy="20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63"/>
          <p:cNvSpPr txBox="1"/>
          <p:nvPr>
            <p:ph type="title"/>
          </p:nvPr>
        </p:nvSpPr>
        <p:spPr>
          <a:xfrm>
            <a:off x="1468425" y="2069775"/>
            <a:ext cx="60492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808" name="Google Shape;808;p63"/>
          <p:cNvSpPr txBox="1"/>
          <p:nvPr>
            <p:ph idx="2" type="title"/>
          </p:nvPr>
        </p:nvSpPr>
        <p:spPr>
          <a:xfrm>
            <a:off x="3746550" y="954738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809" name="Google Shape;809;p63"/>
          <p:cNvGrpSpPr/>
          <p:nvPr/>
        </p:nvGrpSpPr>
        <p:grpSpPr>
          <a:xfrm>
            <a:off x="3859080" y="3378141"/>
            <a:ext cx="1267898" cy="1118191"/>
            <a:chOff x="-60988625" y="3740800"/>
            <a:chExt cx="316650" cy="310350"/>
          </a:xfrm>
        </p:grpSpPr>
        <p:sp>
          <p:nvSpPr>
            <p:cNvPr id="810" name="Google Shape;810;p63"/>
            <p:cNvSpPr/>
            <p:nvPr/>
          </p:nvSpPr>
          <p:spPr>
            <a:xfrm>
              <a:off x="-60988625" y="3740800"/>
              <a:ext cx="311125" cy="310350"/>
            </a:xfrm>
            <a:custGeom>
              <a:rect b="b" l="l" r="r" t="t"/>
              <a:pathLst>
                <a:path extrusionOk="0" h="12414" w="12445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63"/>
            <p:cNvSpPr/>
            <p:nvPr/>
          </p:nvSpPr>
          <p:spPr>
            <a:xfrm>
              <a:off x="-60742100" y="3920375"/>
              <a:ext cx="68550" cy="55175"/>
            </a:xfrm>
            <a:custGeom>
              <a:rect b="b" l="l" r="r" t="t"/>
              <a:pathLst>
                <a:path extrusionOk="0" h="2207" w="2742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63"/>
            <p:cNvSpPr/>
            <p:nvPr/>
          </p:nvSpPr>
          <p:spPr>
            <a:xfrm>
              <a:off x="-60740525" y="3741600"/>
              <a:ext cx="68550" cy="158325"/>
            </a:xfrm>
            <a:custGeom>
              <a:rect b="b" l="l" r="r" t="t"/>
              <a:pathLst>
                <a:path extrusionOk="0" h="6333" w="2742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64"/>
          <p:cNvSpPr txBox="1"/>
          <p:nvPr>
            <p:ph idx="2" type="subTitle"/>
          </p:nvPr>
        </p:nvSpPr>
        <p:spPr>
          <a:xfrm>
            <a:off x="783400" y="1155825"/>
            <a:ext cx="74766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GITHUB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https://gist.github.com/ofou/df09a6834a8421b4f376c875194915c9#file-country-capital-lat-long-population-csv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https://github.com/themustafaomar/jsvectormap</a:t>
            </a:r>
            <a:r>
              <a:rPr lang="en"/>
              <a:t>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KAGGLE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https://www.kaggle.com/datasets/belayethossainds/global-inflation-dataset-212-country-19702022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TOOLS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Visual Studio, D3 Library, jsvectormap library, plotly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64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65"/>
          <p:cNvSpPr txBox="1"/>
          <p:nvPr>
            <p:ph idx="1" type="subTitle"/>
          </p:nvPr>
        </p:nvSpPr>
        <p:spPr>
          <a:xfrm>
            <a:off x="36104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Amanda Rose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65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Our team</a:t>
            </a:r>
            <a:endParaRPr sz="3300"/>
          </a:p>
        </p:txBody>
      </p:sp>
      <p:sp>
        <p:nvSpPr>
          <p:cNvPr id="825" name="Google Shape;825;p65"/>
          <p:cNvSpPr txBox="1"/>
          <p:nvPr>
            <p:ph idx="5" type="subTitle"/>
          </p:nvPr>
        </p:nvSpPr>
        <p:spPr>
          <a:xfrm>
            <a:off x="6554525" y="3398750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Amber Owens</a:t>
            </a:r>
            <a:endParaRPr/>
          </a:p>
        </p:txBody>
      </p:sp>
      <p:sp>
        <p:nvSpPr>
          <p:cNvPr id="826" name="Google Shape;826;p65"/>
          <p:cNvSpPr txBox="1"/>
          <p:nvPr>
            <p:ph idx="3" type="subTitle"/>
          </p:nvPr>
        </p:nvSpPr>
        <p:spPr>
          <a:xfrm>
            <a:off x="7881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Avani Patel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65"/>
          <p:cNvSpPr txBox="1"/>
          <p:nvPr/>
        </p:nvSpPr>
        <p:spPr>
          <a:xfrm>
            <a:off x="549025" y="1690150"/>
            <a:ext cx="248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Olivia Kim</a:t>
            </a:r>
            <a:endParaRPr/>
          </a:p>
        </p:txBody>
      </p:sp>
      <p:sp>
        <p:nvSpPr>
          <p:cNvPr id="828" name="Google Shape;828;p65"/>
          <p:cNvSpPr txBox="1"/>
          <p:nvPr>
            <p:ph idx="1" type="subTitle"/>
          </p:nvPr>
        </p:nvSpPr>
        <p:spPr>
          <a:xfrm>
            <a:off x="3215900" y="1745200"/>
            <a:ext cx="2915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Katherine LoPrimo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65"/>
          <p:cNvSpPr txBox="1"/>
          <p:nvPr>
            <p:ph idx="5" type="subTitle"/>
          </p:nvPr>
        </p:nvSpPr>
        <p:spPr>
          <a:xfrm>
            <a:off x="6554525" y="1745200"/>
            <a:ext cx="23343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Romy Montalva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6"/>
          <p:cNvSpPr txBox="1"/>
          <p:nvPr>
            <p:ph type="title"/>
          </p:nvPr>
        </p:nvSpPr>
        <p:spPr>
          <a:xfrm>
            <a:off x="1207625" y="824375"/>
            <a:ext cx="7503300" cy="8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/>
          <p:nvPr>
            <p:ph type="title"/>
          </p:nvPr>
        </p:nvSpPr>
        <p:spPr>
          <a:xfrm>
            <a:off x="720000" y="1677225"/>
            <a:ext cx="25953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Questions Asked</a:t>
            </a:r>
            <a:endParaRPr/>
          </a:p>
        </p:txBody>
      </p:sp>
      <p:sp>
        <p:nvSpPr>
          <p:cNvPr id="479" name="Google Shape;479;p55"/>
          <p:cNvSpPr txBox="1"/>
          <p:nvPr>
            <p:ph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0" name="Google Shape;480;p55"/>
          <p:cNvSpPr txBox="1"/>
          <p:nvPr>
            <p:ph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1" name="Google Shape;481;p55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482" name="Google Shape;482;p55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483" name="Google Shape;483;p55"/>
          <p:cNvSpPr txBox="1"/>
          <p:nvPr>
            <p:ph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4" name="Google Shape;484;p55"/>
          <p:cNvSpPr txBox="1"/>
          <p:nvPr>
            <p:ph idx="15" type="title"/>
          </p:nvPr>
        </p:nvSpPr>
        <p:spPr>
          <a:xfrm>
            <a:off x="2005050" y="3717375"/>
            <a:ext cx="18093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485" name="Google Shape;485;p55"/>
          <p:cNvSpPr txBox="1"/>
          <p:nvPr>
            <p:ph idx="16" type="title"/>
          </p:nvPr>
        </p:nvSpPr>
        <p:spPr>
          <a:xfrm>
            <a:off x="2504100" y="27417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6" name="Google Shape;486;p55"/>
          <p:cNvSpPr txBox="1"/>
          <p:nvPr>
            <p:ph idx="18" type="title"/>
          </p:nvPr>
        </p:nvSpPr>
        <p:spPr>
          <a:xfrm>
            <a:off x="4329175" y="37173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487" name="Google Shape;487;p55"/>
          <p:cNvSpPr txBox="1"/>
          <p:nvPr>
            <p:ph idx="19" type="title"/>
          </p:nvPr>
        </p:nvSpPr>
        <p:spPr>
          <a:xfrm>
            <a:off x="5091775" y="274173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88" name="Google Shape;488;p55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6"/>
          <p:cNvSpPr txBox="1"/>
          <p:nvPr>
            <p:ph type="title"/>
          </p:nvPr>
        </p:nvSpPr>
        <p:spPr>
          <a:xfrm>
            <a:off x="1547400" y="2087900"/>
            <a:ext cx="60492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we Asked</a:t>
            </a:r>
            <a:endParaRPr/>
          </a:p>
        </p:txBody>
      </p:sp>
      <p:sp>
        <p:nvSpPr>
          <p:cNvPr id="494" name="Google Shape;494;p56"/>
          <p:cNvSpPr txBox="1"/>
          <p:nvPr>
            <p:ph idx="2" type="title"/>
          </p:nvPr>
        </p:nvSpPr>
        <p:spPr>
          <a:xfrm>
            <a:off x="3746550" y="994488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95" name="Google Shape;495;p56"/>
          <p:cNvGrpSpPr/>
          <p:nvPr/>
        </p:nvGrpSpPr>
        <p:grpSpPr>
          <a:xfrm>
            <a:off x="3992270" y="3144111"/>
            <a:ext cx="1407045" cy="1299262"/>
            <a:chOff x="-33646250" y="3586425"/>
            <a:chExt cx="293000" cy="292225"/>
          </a:xfrm>
        </p:grpSpPr>
        <p:sp>
          <p:nvSpPr>
            <p:cNvPr id="496" name="Google Shape;496;p56"/>
            <p:cNvSpPr/>
            <p:nvPr/>
          </p:nvSpPr>
          <p:spPr>
            <a:xfrm>
              <a:off x="-33646250" y="3739225"/>
              <a:ext cx="141775" cy="139425"/>
            </a:xfrm>
            <a:custGeom>
              <a:rect b="b" l="l" r="r" t="t"/>
              <a:pathLst>
                <a:path extrusionOk="0" h="5577" w="5671">
                  <a:moveTo>
                    <a:pt x="4190" y="1"/>
                  </a:moveTo>
                  <a:cubicBezTo>
                    <a:pt x="4001" y="316"/>
                    <a:pt x="3970" y="725"/>
                    <a:pt x="4127" y="1040"/>
                  </a:cubicBezTo>
                  <a:lnTo>
                    <a:pt x="3497" y="1670"/>
                  </a:lnTo>
                  <a:cubicBezTo>
                    <a:pt x="3345" y="1589"/>
                    <a:pt x="3194" y="1550"/>
                    <a:pt x="3047" y="1550"/>
                  </a:cubicBezTo>
                  <a:cubicBezTo>
                    <a:pt x="2797" y="1550"/>
                    <a:pt x="2561" y="1661"/>
                    <a:pt x="2363" y="1859"/>
                  </a:cubicBezTo>
                  <a:lnTo>
                    <a:pt x="378" y="3813"/>
                  </a:lnTo>
                  <a:cubicBezTo>
                    <a:pt x="0" y="4222"/>
                    <a:pt x="0" y="4884"/>
                    <a:pt x="378" y="5293"/>
                  </a:cubicBezTo>
                  <a:cubicBezTo>
                    <a:pt x="583" y="5482"/>
                    <a:pt x="851" y="5577"/>
                    <a:pt x="1115" y="5577"/>
                  </a:cubicBezTo>
                  <a:cubicBezTo>
                    <a:pt x="1378" y="5577"/>
                    <a:pt x="1638" y="5482"/>
                    <a:pt x="1827" y="5293"/>
                  </a:cubicBezTo>
                  <a:lnTo>
                    <a:pt x="3812" y="3309"/>
                  </a:lnTo>
                  <a:cubicBezTo>
                    <a:pt x="4096" y="3025"/>
                    <a:pt x="4190" y="2553"/>
                    <a:pt x="4001" y="2143"/>
                  </a:cubicBezTo>
                  <a:lnTo>
                    <a:pt x="4631" y="1513"/>
                  </a:lnTo>
                  <a:cubicBezTo>
                    <a:pt x="4789" y="1576"/>
                    <a:pt x="4915" y="1607"/>
                    <a:pt x="5072" y="1607"/>
                  </a:cubicBezTo>
                  <a:cubicBezTo>
                    <a:pt x="5261" y="1607"/>
                    <a:pt x="5450" y="1544"/>
                    <a:pt x="5671" y="1418"/>
                  </a:cubicBezTo>
                  <a:cubicBezTo>
                    <a:pt x="5041" y="1040"/>
                    <a:pt x="4568" y="568"/>
                    <a:pt x="41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56"/>
            <p:cNvSpPr/>
            <p:nvPr/>
          </p:nvSpPr>
          <p:spPr>
            <a:xfrm>
              <a:off x="-33541500" y="3586425"/>
              <a:ext cx="188250" cy="187475"/>
            </a:xfrm>
            <a:custGeom>
              <a:rect b="b" l="l" r="r" t="t"/>
              <a:pathLst>
                <a:path extrusionOk="0" h="7499" w="7530">
                  <a:moveTo>
                    <a:pt x="3718" y="1387"/>
                  </a:moveTo>
                  <a:cubicBezTo>
                    <a:pt x="4253" y="1387"/>
                    <a:pt x="4726" y="1859"/>
                    <a:pt x="4726" y="2427"/>
                  </a:cubicBezTo>
                  <a:cubicBezTo>
                    <a:pt x="4789" y="2805"/>
                    <a:pt x="4505" y="3214"/>
                    <a:pt x="4096" y="3372"/>
                  </a:cubicBezTo>
                  <a:lnTo>
                    <a:pt x="4096" y="3750"/>
                  </a:lnTo>
                  <a:cubicBezTo>
                    <a:pt x="4096" y="3939"/>
                    <a:pt x="3938" y="4096"/>
                    <a:pt x="3749" y="4096"/>
                  </a:cubicBezTo>
                  <a:cubicBezTo>
                    <a:pt x="3560" y="4096"/>
                    <a:pt x="3403" y="3939"/>
                    <a:pt x="3403" y="3750"/>
                  </a:cubicBezTo>
                  <a:lnTo>
                    <a:pt x="3403" y="3372"/>
                  </a:lnTo>
                  <a:cubicBezTo>
                    <a:pt x="3403" y="3088"/>
                    <a:pt x="3592" y="2805"/>
                    <a:pt x="3875" y="2742"/>
                  </a:cubicBezTo>
                  <a:cubicBezTo>
                    <a:pt x="4001" y="2679"/>
                    <a:pt x="4096" y="2521"/>
                    <a:pt x="4096" y="2427"/>
                  </a:cubicBezTo>
                  <a:cubicBezTo>
                    <a:pt x="4096" y="2206"/>
                    <a:pt x="3938" y="2049"/>
                    <a:pt x="3749" y="2049"/>
                  </a:cubicBezTo>
                  <a:cubicBezTo>
                    <a:pt x="3560" y="2049"/>
                    <a:pt x="3403" y="2206"/>
                    <a:pt x="3403" y="2427"/>
                  </a:cubicBezTo>
                  <a:cubicBezTo>
                    <a:pt x="3403" y="2616"/>
                    <a:pt x="3245" y="2773"/>
                    <a:pt x="3056" y="2773"/>
                  </a:cubicBezTo>
                  <a:cubicBezTo>
                    <a:pt x="2836" y="2773"/>
                    <a:pt x="2678" y="2616"/>
                    <a:pt x="2678" y="2427"/>
                  </a:cubicBezTo>
                  <a:cubicBezTo>
                    <a:pt x="2678" y="1859"/>
                    <a:pt x="3151" y="1387"/>
                    <a:pt x="3718" y="1387"/>
                  </a:cubicBezTo>
                  <a:close/>
                  <a:moveTo>
                    <a:pt x="3749" y="4726"/>
                  </a:moveTo>
                  <a:cubicBezTo>
                    <a:pt x="3938" y="4726"/>
                    <a:pt x="4096" y="4884"/>
                    <a:pt x="4096" y="5104"/>
                  </a:cubicBezTo>
                  <a:cubicBezTo>
                    <a:pt x="4096" y="5294"/>
                    <a:pt x="3938" y="5451"/>
                    <a:pt x="3749" y="5451"/>
                  </a:cubicBezTo>
                  <a:cubicBezTo>
                    <a:pt x="3560" y="5451"/>
                    <a:pt x="3403" y="5294"/>
                    <a:pt x="3403" y="5104"/>
                  </a:cubicBezTo>
                  <a:cubicBezTo>
                    <a:pt x="3403" y="4884"/>
                    <a:pt x="3560" y="4726"/>
                    <a:pt x="3749" y="4726"/>
                  </a:cubicBezTo>
                  <a:close/>
                  <a:moveTo>
                    <a:pt x="3749" y="1"/>
                  </a:moveTo>
                  <a:cubicBezTo>
                    <a:pt x="1670" y="1"/>
                    <a:pt x="0" y="1702"/>
                    <a:pt x="0" y="3750"/>
                  </a:cubicBezTo>
                  <a:cubicBezTo>
                    <a:pt x="0" y="5829"/>
                    <a:pt x="1702" y="7499"/>
                    <a:pt x="3749" y="7499"/>
                  </a:cubicBezTo>
                  <a:cubicBezTo>
                    <a:pt x="5829" y="7499"/>
                    <a:pt x="7498" y="5798"/>
                    <a:pt x="7498" y="3750"/>
                  </a:cubicBezTo>
                  <a:cubicBezTo>
                    <a:pt x="7530" y="1670"/>
                    <a:pt x="5829" y="1"/>
                    <a:pt x="37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7"/>
          <p:cNvSpPr txBox="1"/>
          <p:nvPr>
            <p:ph idx="1" type="subTitle"/>
          </p:nvPr>
        </p:nvSpPr>
        <p:spPr>
          <a:xfrm>
            <a:off x="895950" y="1682000"/>
            <a:ext cx="73377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 were the inflation rates by year between 2005-2022 per </a:t>
            </a:r>
            <a:r>
              <a:rPr lang="en" sz="1800"/>
              <a:t>country?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 are the Top 10  years  of  inflation for each </a:t>
            </a:r>
            <a:r>
              <a:rPr lang="en" sz="1800"/>
              <a:t>country</a:t>
            </a:r>
            <a:r>
              <a:rPr lang="en" sz="1800"/>
              <a:t>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What are the Bottom  10  years of inflation for each country?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What are the Top and Bottom 10 countries with the highest and lowest inflation rate in 2022?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03" name="Google Shape;503;p57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we Asked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8"/>
          <p:cNvSpPr txBox="1"/>
          <p:nvPr>
            <p:ph type="title"/>
          </p:nvPr>
        </p:nvSpPr>
        <p:spPr>
          <a:xfrm>
            <a:off x="1441925" y="2043250"/>
            <a:ext cx="60492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509" name="Google Shape;509;p58"/>
          <p:cNvSpPr txBox="1"/>
          <p:nvPr>
            <p:ph idx="2" type="title"/>
          </p:nvPr>
        </p:nvSpPr>
        <p:spPr>
          <a:xfrm>
            <a:off x="3746550" y="90171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510" name="Google Shape;510;p58"/>
          <p:cNvGrpSpPr/>
          <p:nvPr/>
        </p:nvGrpSpPr>
        <p:grpSpPr>
          <a:xfrm>
            <a:off x="3948941" y="3263470"/>
            <a:ext cx="1035164" cy="1156740"/>
            <a:chOff x="-3771675" y="3971775"/>
            <a:chExt cx="291300" cy="292025"/>
          </a:xfrm>
        </p:grpSpPr>
        <p:sp>
          <p:nvSpPr>
            <p:cNvPr id="511" name="Google Shape;511;p58"/>
            <p:cNvSpPr/>
            <p:nvPr/>
          </p:nvSpPr>
          <p:spPr>
            <a:xfrm>
              <a:off x="-3770100" y="3971775"/>
              <a:ext cx="218975" cy="66775"/>
            </a:xfrm>
            <a:custGeom>
              <a:rect b="b" l="l" r="r" t="t"/>
              <a:pathLst>
                <a:path extrusionOk="0" h="2671" w="8759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58"/>
            <p:cNvSpPr/>
            <p:nvPr/>
          </p:nvSpPr>
          <p:spPr>
            <a:xfrm>
              <a:off x="-3771675" y="4030650"/>
              <a:ext cx="222125" cy="78000"/>
            </a:xfrm>
            <a:custGeom>
              <a:rect b="b" l="l" r="r" t="t"/>
              <a:pathLst>
                <a:path extrusionOk="0" h="3120" w="8885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58"/>
            <p:cNvSpPr/>
            <p:nvPr/>
          </p:nvSpPr>
          <p:spPr>
            <a:xfrm>
              <a:off x="-3669425" y="4074750"/>
              <a:ext cx="189050" cy="189050"/>
            </a:xfrm>
            <a:custGeom>
              <a:rect b="b" l="l" r="r" t="t"/>
              <a:pathLst>
                <a:path extrusionOk="0" h="7562" w="7562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58"/>
            <p:cNvSpPr/>
            <p:nvPr/>
          </p:nvSpPr>
          <p:spPr>
            <a:xfrm>
              <a:off x="-3771675" y="4099950"/>
              <a:ext cx="94525" cy="76425"/>
            </a:xfrm>
            <a:custGeom>
              <a:rect b="b" l="l" r="r" t="t"/>
              <a:pathLst>
                <a:path extrusionOk="0" h="3057" w="3781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58"/>
            <p:cNvSpPr/>
            <p:nvPr/>
          </p:nvSpPr>
          <p:spPr>
            <a:xfrm>
              <a:off x="-3771675" y="4167700"/>
              <a:ext cx="135500" cy="95325"/>
            </a:xfrm>
            <a:custGeom>
              <a:rect b="b" l="l" r="r" t="t"/>
              <a:pathLst>
                <a:path extrusionOk="0" h="3813" w="542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521" name="Google Shape;521;p5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Kaggle.com</a:t>
            </a:r>
            <a:endParaRPr b="1"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https://www.kaggle.com/datasets/belayethossainds/global-inflation-dataset-212-country-19702022</a:t>
            </a:r>
            <a:endParaRPr b="1"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GitHub</a:t>
            </a:r>
            <a:endParaRPr b="1"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5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https://gist.github.com/ofou/df09a6834a8421b4f376c875194915c9#file-country-capital-lat-long-population-csv</a:t>
            </a:r>
            <a:endParaRPr b="1"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0800" y="278825"/>
            <a:ext cx="3733201" cy="370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25" y="665325"/>
            <a:ext cx="8585051" cy="40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1"/>
          <p:cNvSpPr txBox="1"/>
          <p:nvPr>
            <p:ph type="title"/>
          </p:nvPr>
        </p:nvSpPr>
        <p:spPr>
          <a:xfrm>
            <a:off x="1481675" y="1963700"/>
            <a:ext cx="60492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533" name="Google Shape;533;p61"/>
          <p:cNvSpPr txBox="1"/>
          <p:nvPr>
            <p:ph idx="2" type="title"/>
          </p:nvPr>
        </p:nvSpPr>
        <p:spPr>
          <a:xfrm>
            <a:off x="3746550" y="7956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534" name="Google Shape;534;p61"/>
          <p:cNvGrpSpPr/>
          <p:nvPr/>
        </p:nvGrpSpPr>
        <p:grpSpPr>
          <a:xfrm>
            <a:off x="3948973" y="3144359"/>
            <a:ext cx="1553924" cy="1365331"/>
            <a:chOff x="-62151950" y="4111775"/>
            <a:chExt cx="318225" cy="316650"/>
          </a:xfrm>
        </p:grpSpPr>
        <p:sp>
          <p:nvSpPr>
            <p:cNvPr id="535" name="Google Shape;535;p61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61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61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61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2"/>
          <p:cNvSpPr txBox="1"/>
          <p:nvPr>
            <p:ph type="title"/>
          </p:nvPr>
        </p:nvSpPr>
        <p:spPr>
          <a:xfrm>
            <a:off x="1547400" y="1889050"/>
            <a:ext cx="60492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544" name="Google Shape;544;p62"/>
          <p:cNvSpPr txBox="1"/>
          <p:nvPr>
            <p:ph idx="2" type="title"/>
          </p:nvPr>
        </p:nvSpPr>
        <p:spPr>
          <a:xfrm>
            <a:off x="3746550" y="769138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545" name="Google Shape;545;p62"/>
          <p:cNvGrpSpPr/>
          <p:nvPr/>
        </p:nvGrpSpPr>
        <p:grpSpPr>
          <a:xfrm>
            <a:off x="3220807" y="2931682"/>
            <a:ext cx="2702374" cy="1697173"/>
            <a:chOff x="2654821" y="2311071"/>
            <a:chExt cx="2279715" cy="1262120"/>
          </a:xfrm>
        </p:grpSpPr>
        <p:grpSp>
          <p:nvGrpSpPr>
            <p:cNvPr id="546" name="Google Shape;546;p62"/>
            <p:cNvGrpSpPr/>
            <p:nvPr/>
          </p:nvGrpSpPr>
          <p:grpSpPr>
            <a:xfrm>
              <a:off x="4034269" y="2840745"/>
              <a:ext cx="40212" cy="36437"/>
              <a:chOff x="4293400" y="2574725"/>
              <a:chExt cx="84425" cy="80100"/>
            </a:xfrm>
          </p:grpSpPr>
          <p:sp>
            <p:nvSpPr>
              <p:cNvPr id="547" name="Google Shape;547;p62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rect b="b" l="l" r="r" t="t"/>
                <a:pathLst>
                  <a:path extrusionOk="0" h="1810" w="2286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548" name="Google Shape;548;p62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rect b="b" l="l" r="r" t="t"/>
                <a:pathLst>
                  <a:path extrusionOk="0" h="2596" w="3139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9" name="Google Shape;549;p62"/>
            <p:cNvGrpSpPr/>
            <p:nvPr/>
          </p:nvGrpSpPr>
          <p:grpSpPr>
            <a:xfrm>
              <a:off x="3894606" y="2334874"/>
              <a:ext cx="913198" cy="518984"/>
              <a:chOff x="4000175" y="1462675"/>
              <a:chExt cx="1917275" cy="1140875"/>
            </a:xfrm>
          </p:grpSpPr>
          <p:sp>
            <p:nvSpPr>
              <p:cNvPr id="550" name="Google Shape;550;p62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rect b="b" l="l" r="r" t="t"/>
                <a:pathLst>
                  <a:path extrusionOk="0" h="2607" w="241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grpSp>
            <p:nvGrpSpPr>
              <p:cNvPr id="551" name="Google Shape;551;p62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552" name="Google Shape;552;p62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rect b="b" l="l" r="r" t="t"/>
                  <a:pathLst>
                    <a:path extrusionOk="0" h="20400" w="61835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</p:sp>
            <p:sp>
              <p:nvSpPr>
                <p:cNvPr id="553" name="Google Shape;553;p62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rect b="b" l="l" r="r" t="t"/>
                  <a:pathLst>
                    <a:path extrusionOk="0" h="2951" w="2324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4" name="Google Shape;554;p62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rect b="b" l="l" r="r" t="t"/>
                  <a:pathLst>
                    <a:path extrusionOk="0" h="4164" w="4688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5" name="Google Shape;555;p62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rect b="b" l="l" r="r" t="t"/>
                  <a:pathLst>
                    <a:path extrusionOk="0" h="9856" w="5232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6" name="Google Shape;556;p62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rect b="b" l="l" r="r" t="t"/>
                  <a:pathLst>
                    <a:path extrusionOk="0" h="40698" w="76079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A6CBC2"/>
                    </a:solidFill>
                  </a:endParaRPr>
                </a:p>
              </p:txBody>
            </p:sp>
            <p:sp>
              <p:nvSpPr>
                <p:cNvPr id="557" name="Google Shape;557;p62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rect b="b" l="l" r="r" t="t"/>
                  <a:pathLst>
                    <a:path extrusionOk="0" h="8350" w="3767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58" name="Google Shape;558;p62"/>
            <p:cNvGrpSpPr/>
            <p:nvPr/>
          </p:nvGrpSpPr>
          <p:grpSpPr>
            <a:xfrm>
              <a:off x="3875768" y="2846704"/>
              <a:ext cx="44796" cy="47366"/>
              <a:chOff x="3960625" y="2587825"/>
              <a:chExt cx="94050" cy="104125"/>
            </a:xfrm>
          </p:grpSpPr>
          <p:sp>
            <p:nvSpPr>
              <p:cNvPr id="559" name="Google Shape;559;p62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rect b="b" l="l" r="r" t="t"/>
                <a:pathLst>
                  <a:path extrusionOk="0" h="2048" w="3762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560" name="Google Shape;560;p62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rect b="b" l="l" r="r" t="t"/>
                <a:pathLst>
                  <a:path extrusionOk="0" h="3809" w="3474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1" name="Google Shape;561;p62"/>
            <p:cNvGrpSpPr/>
            <p:nvPr/>
          </p:nvGrpSpPr>
          <p:grpSpPr>
            <a:xfrm>
              <a:off x="3782759" y="2807162"/>
              <a:ext cx="82686" cy="85487"/>
              <a:chOff x="3765350" y="2500900"/>
              <a:chExt cx="173600" cy="187925"/>
            </a:xfrm>
          </p:grpSpPr>
          <p:sp>
            <p:nvSpPr>
              <p:cNvPr id="562" name="Google Shape;562;p62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rect b="b" l="l" r="r" t="t"/>
                <a:pathLst>
                  <a:path extrusionOk="0" h="2572" w="4358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563" name="Google Shape;563;p62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rect b="b" l="l" r="r" t="t"/>
                <a:pathLst>
                  <a:path extrusionOk="0" h="148" w="105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62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rect b="b" l="l" r="r" t="t"/>
                <a:pathLst>
                  <a:path extrusionOk="0" h="1675" w="901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62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rect b="b" l="l" r="r" t="t"/>
                <a:pathLst>
                  <a:path extrusionOk="0" h="168" w="252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62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rect b="b" l="l" r="r" t="t"/>
                <a:pathLst>
                  <a:path extrusionOk="0" h="64" w="63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62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rect b="b" l="l" r="r" t="t"/>
                <a:pathLst>
                  <a:path extrusionOk="0" h="7304" w="6571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8" name="Google Shape;568;p62"/>
            <p:cNvGrpSpPr/>
            <p:nvPr/>
          </p:nvGrpSpPr>
          <p:grpSpPr>
            <a:xfrm>
              <a:off x="3775674" y="2798496"/>
              <a:ext cx="40545" cy="23564"/>
              <a:chOff x="3750475" y="2481850"/>
              <a:chExt cx="85125" cy="51800"/>
            </a:xfrm>
          </p:grpSpPr>
          <p:sp>
            <p:nvSpPr>
              <p:cNvPr id="569" name="Google Shape;569;p62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rect b="b" l="l" r="r" t="t"/>
                <a:pathLst>
                  <a:path extrusionOk="0" h="1466" w="2596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62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rect b="b" l="l" r="r" t="t"/>
                <a:pathLst>
                  <a:path extrusionOk="0" h="2072" w="3405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</p:grpSp>
        <p:grpSp>
          <p:nvGrpSpPr>
            <p:cNvPr id="571" name="Google Shape;571;p62"/>
            <p:cNvGrpSpPr/>
            <p:nvPr/>
          </p:nvGrpSpPr>
          <p:grpSpPr>
            <a:xfrm>
              <a:off x="3716946" y="2776024"/>
              <a:ext cx="81971" cy="76912"/>
              <a:chOff x="3627175" y="2432450"/>
              <a:chExt cx="172100" cy="169075"/>
            </a:xfrm>
          </p:grpSpPr>
          <p:sp>
            <p:nvSpPr>
              <p:cNvPr id="572" name="Google Shape;572;p62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rect b="b" l="l" r="r" t="t"/>
                <a:pathLst>
                  <a:path extrusionOk="0" h="6278" w="6592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62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rect b="b" l="l" r="r" t="t"/>
                <a:pathLst>
                  <a:path extrusionOk="0" h="1762" w="2834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574" name="Google Shape;574;p62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rect b="b" l="l" r="r" t="t"/>
                <a:pathLst>
                  <a:path extrusionOk="0" h="3596" w="319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</p:grpSp>
        <p:grpSp>
          <p:nvGrpSpPr>
            <p:cNvPr id="575" name="Google Shape;575;p62"/>
            <p:cNvGrpSpPr/>
            <p:nvPr/>
          </p:nvGrpSpPr>
          <p:grpSpPr>
            <a:xfrm>
              <a:off x="3685682" y="2845624"/>
              <a:ext cx="29311" cy="45055"/>
              <a:chOff x="3561536" y="2585450"/>
              <a:chExt cx="61539" cy="99045"/>
            </a:xfrm>
          </p:grpSpPr>
          <p:sp>
            <p:nvSpPr>
              <p:cNvPr id="576" name="Google Shape;576;p62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rect b="b" l="l" r="r" t="t"/>
                <a:pathLst>
                  <a:path extrusionOk="0" h="3579" w="178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62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rect b="b" l="l" r="r" t="t"/>
                <a:pathLst>
                  <a:path extrusionOk="0" h="3738" w="1691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</p:grpSp>
        <p:grpSp>
          <p:nvGrpSpPr>
            <p:cNvPr id="578" name="Google Shape;578;p62"/>
            <p:cNvGrpSpPr/>
            <p:nvPr/>
          </p:nvGrpSpPr>
          <p:grpSpPr>
            <a:xfrm>
              <a:off x="3849905" y="2572252"/>
              <a:ext cx="74339" cy="119559"/>
              <a:chOff x="3906325" y="1984500"/>
              <a:chExt cx="156075" cy="262825"/>
            </a:xfrm>
          </p:grpSpPr>
          <p:sp>
            <p:nvSpPr>
              <p:cNvPr id="579" name="Google Shape;579;p62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rect b="b" l="l" r="r" t="t"/>
                <a:pathLst>
                  <a:path extrusionOk="0" h="4968" w="4033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580" name="Google Shape;580;p62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rect b="b" l="l" r="r" t="t"/>
                <a:pathLst>
                  <a:path extrusionOk="0" h="10295" w="5713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1" name="Google Shape;581;p62"/>
            <p:cNvGrpSpPr/>
            <p:nvPr/>
          </p:nvGrpSpPr>
          <p:grpSpPr>
            <a:xfrm>
              <a:off x="2654821" y="2414345"/>
              <a:ext cx="667570" cy="558731"/>
              <a:chOff x="1397225" y="1637375"/>
              <a:chExt cx="1401575" cy="1228250"/>
            </a:xfrm>
          </p:grpSpPr>
          <p:sp>
            <p:nvSpPr>
              <p:cNvPr id="582" name="Google Shape;582;p62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rect b="b" l="l" r="r" t="t"/>
                <a:pathLst>
                  <a:path extrusionOk="0" h="19889" w="29915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grpSp>
            <p:nvGrpSpPr>
              <p:cNvPr id="583" name="Google Shape;583;p62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584" name="Google Shape;584;p62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rect b="b" l="l" r="r" t="t"/>
                  <a:pathLst>
                    <a:path extrusionOk="0" h="23770" w="27704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" name="Google Shape;585;p62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rect b="b" l="l" r="r" t="t"/>
                  <a:pathLst>
                    <a:path extrusionOk="0" h="19251" w="32642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86" name="Google Shape;586;p62"/>
            <p:cNvGrpSpPr/>
            <p:nvPr/>
          </p:nvGrpSpPr>
          <p:grpSpPr>
            <a:xfrm>
              <a:off x="3230417" y="3103734"/>
              <a:ext cx="282982" cy="280332"/>
              <a:chOff x="2605700" y="3152850"/>
              <a:chExt cx="594125" cy="616250"/>
            </a:xfrm>
          </p:grpSpPr>
          <p:sp>
            <p:nvSpPr>
              <p:cNvPr id="587" name="Google Shape;587;p62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rect b="b" l="l" r="r" t="t"/>
                <a:pathLst>
                  <a:path extrusionOk="0" h="24650" w="15193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588" name="Google Shape;588;p62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rect b="b" l="l" r="r" t="t"/>
                <a:pathLst>
                  <a:path extrusionOk="0" h="23602" w="22682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6B65"/>
                  </a:solidFill>
                </a:endParaRPr>
              </a:p>
            </p:txBody>
          </p:sp>
        </p:grpSp>
        <p:grpSp>
          <p:nvGrpSpPr>
            <p:cNvPr id="589" name="Google Shape;589;p62"/>
            <p:cNvGrpSpPr/>
            <p:nvPr/>
          </p:nvGrpSpPr>
          <p:grpSpPr>
            <a:xfrm>
              <a:off x="3265985" y="3226989"/>
              <a:ext cx="87151" cy="346202"/>
              <a:chOff x="2680375" y="3423800"/>
              <a:chExt cx="182975" cy="761050"/>
            </a:xfrm>
          </p:grpSpPr>
          <p:sp>
            <p:nvSpPr>
              <p:cNvPr id="590" name="Google Shape;590;p62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rect b="b" l="l" r="r" t="t"/>
                <a:pathLst>
                  <a:path extrusionOk="0" h="28155" w="6588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591" name="Google Shape;591;p62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rect b="b" l="l" r="r" t="t"/>
                <a:pathLst>
                  <a:path extrusionOk="0" h="26992" w="5483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2" name="Google Shape;592;p62"/>
            <p:cNvGrpSpPr/>
            <p:nvPr/>
          </p:nvGrpSpPr>
          <p:grpSpPr>
            <a:xfrm>
              <a:off x="3855466" y="3289811"/>
              <a:ext cx="112514" cy="94210"/>
              <a:chOff x="3918000" y="3561900"/>
              <a:chExt cx="236225" cy="207100"/>
            </a:xfrm>
          </p:grpSpPr>
          <p:sp>
            <p:nvSpPr>
              <p:cNvPr id="593" name="Google Shape;593;p62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rect b="b" l="l" r="r" t="t"/>
                <a:pathLst>
                  <a:path extrusionOk="0" h="6800" w="9137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594" name="Google Shape;594;p62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rect b="b" l="l" r="r" t="t"/>
                <a:pathLst>
                  <a:path extrusionOk="0" h="7973" w="9166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5" name="Google Shape;595;p62"/>
            <p:cNvSpPr/>
            <p:nvPr/>
          </p:nvSpPr>
          <p:spPr>
            <a:xfrm>
              <a:off x="3292646" y="3020419"/>
              <a:ext cx="18695" cy="5482"/>
            </a:xfrm>
            <a:custGeom>
              <a:rect b="b" l="l" r="r" t="t"/>
              <a:pathLst>
                <a:path extrusionOk="0" h="482" w="157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62"/>
            <p:cNvSpPr/>
            <p:nvPr/>
          </p:nvSpPr>
          <p:spPr>
            <a:xfrm>
              <a:off x="3260258" y="3010662"/>
              <a:ext cx="26423" cy="16661"/>
            </a:xfrm>
            <a:custGeom>
              <a:rect b="b" l="l" r="r" t="t"/>
              <a:pathLst>
                <a:path extrusionOk="0" h="1465" w="2219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62"/>
            <p:cNvSpPr/>
            <p:nvPr/>
          </p:nvSpPr>
          <p:spPr>
            <a:xfrm>
              <a:off x="3408744" y="2329870"/>
              <a:ext cx="289769" cy="354333"/>
            </a:xfrm>
            <a:custGeom>
              <a:rect b="b" l="l" r="r" t="t"/>
              <a:pathLst>
                <a:path extrusionOk="0" h="31157" w="24335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6B65"/>
                </a:solidFill>
              </a:endParaRPr>
            </a:p>
          </p:txBody>
        </p:sp>
        <p:grpSp>
          <p:nvGrpSpPr>
            <p:cNvPr id="598" name="Google Shape;598;p62"/>
            <p:cNvGrpSpPr/>
            <p:nvPr/>
          </p:nvGrpSpPr>
          <p:grpSpPr>
            <a:xfrm>
              <a:off x="2905224" y="2311071"/>
              <a:ext cx="596721" cy="528992"/>
              <a:chOff x="1922950" y="1410350"/>
              <a:chExt cx="1252825" cy="1162875"/>
            </a:xfrm>
          </p:grpSpPr>
          <p:sp>
            <p:nvSpPr>
              <p:cNvPr id="599" name="Google Shape;599;p62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rect b="b" l="l" r="r" t="t"/>
                <a:pathLst>
                  <a:path extrusionOk="0" h="2637" w="2093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62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rect b="b" l="l" r="r" t="t"/>
                <a:pathLst>
                  <a:path extrusionOk="0" h="2177" w="922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62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rect b="b" l="l" r="r" t="t"/>
                <a:pathLst>
                  <a:path extrusionOk="0" h="1947" w="1926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62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rect b="b" l="l" r="r" t="t"/>
                <a:pathLst>
                  <a:path extrusionOk="0" h="5357" w="5838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62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rect b="b" l="l" r="r" t="t"/>
                <a:pathLst>
                  <a:path extrusionOk="0" h="1507" w="134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62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rect b="b" l="l" r="r" t="t"/>
                <a:pathLst>
                  <a:path extrusionOk="0" h="1047" w="1696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62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rect b="b" l="l" r="r" t="t"/>
                <a:pathLst>
                  <a:path extrusionOk="0" h="2428" w="4395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62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rect b="b" l="l" r="r" t="t"/>
                <a:pathLst>
                  <a:path extrusionOk="0" h="1299" w="1926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62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rect b="b" l="l" r="r" t="t"/>
                <a:pathLst>
                  <a:path extrusionOk="0" h="3537" w="5713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62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rect b="b" l="l" r="r" t="t"/>
                <a:pathLst>
                  <a:path extrusionOk="0" h="2700" w="2763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62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rect b="b" l="l" r="r" t="t"/>
                <a:pathLst>
                  <a:path extrusionOk="0" h="3516" w="2491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62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rect b="b" l="l" r="r" t="t"/>
                <a:pathLst>
                  <a:path extrusionOk="0" h="6341" w="3871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62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rect b="b" l="l" r="r" t="t"/>
                <a:pathLst>
                  <a:path extrusionOk="0" h="1926" w="1465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62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rect b="b" l="l" r="r" t="t"/>
                <a:pathLst>
                  <a:path extrusionOk="0" h="12095" w="15464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62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rect b="b" l="l" r="r" t="t"/>
                <a:pathLst>
                  <a:path extrusionOk="0" h="3955" w="3663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62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rect b="b" l="l" r="r" t="t"/>
                <a:pathLst>
                  <a:path extrusionOk="0" h="36555" w="42036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A6CBC2"/>
                  </a:solidFill>
                </a:endParaRPr>
              </a:p>
            </p:txBody>
          </p:sp>
        </p:grpSp>
        <p:sp>
          <p:nvSpPr>
            <p:cNvPr id="615" name="Google Shape;615;p62"/>
            <p:cNvSpPr/>
            <p:nvPr/>
          </p:nvSpPr>
          <p:spPr>
            <a:xfrm>
              <a:off x="3216902" y="3020658"/>
              <a:ext cx="15456" cy="5959"/>
            </a:xfrm>
            <a:custGeom>
              <a:rect b="b" l="l" r="r" t="t"/>
              <a:pathLst>
                <a:path extrusionOk="0" h="524" w="1298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62"/>
            <p:cNvSpPr/>
            <p:nvPr/>
          </p:nvSpPr>
          <p:spPr>
            <a:xfrm>
              <a:off x="3243063" y="3010423"/>
              <a:ext cx="19695" cy="13340"/>
            </a:xfrm>
            <a:custGeom>
              <a:rect b="b" l="l" r="r" t="t"/>
              <a:pathLst>
                <a:path extrusionOk="0" h="1173" w="1654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62"/>
            <p:cNvSpPr/>
            <p:nvPr/>
          </p:nvSpPr>
          <p:spPr>
            <a:xfrm>
              <a:off x="3173297" y="2986859"/>
              <a:ext cx="73267" cy="24997"/>
            </a:xfrm>
            <a:custGeom>
              <a:rect b="b" l="l" r="r" t="t"/>
              <a:pathLst>
                <a:path extrusionOk="0" h="2198" w="6153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62"/>
            <p:cNvSpPr/>
            <p:nvPr/>
          </p:nvSpPr>
          <p:spPr>
            <a:xfrm>
              <a:off x="3371128" y="3527019"/>
              <a:ext cx="18695" cy="10247"/>
            </a:xfrm>
            <a:custGeom>
              <a:rect b="b" l="l" r="r" t="t"/>
              <a:pathLst>
                <a:path extrusionOk="0" h="901" w="157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62"/>
            <p:cNvSpPr/>
            <p:nvPr/>
          </p:nvSpPr>
          <p:spPr>
            <a:xfrm>
              <a:off x="3183264" y="3080853"/>
              <a:ext cx="38140" cy="16672"/>
            </a:xfrm>
            <a:custGeom>
              <a:rect b="b" l="l" r="r" t="t"/>
              <a:pathLst>
                <a:path extrusionOk="0" h="1466" w="3203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62"/>
            <p:cNvSpPr/>
            <p:nvPr/>
          </p:nvSpPr>
          <p:spPr>
            <a:xfrm>
              <a:off x="3163092" y="3070629"/>
              <a:ext cx="23172" cy="20709"/>
            </a:xfrm>
            <a:custGeom>
              <a:rect b="b" l="l" r="r" t="t"/>
              <a:pathLst>
                <a:path extrusionOk="0" h="1821" w="1946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62"/>
            <p:cNvSpPr/>
            <p:nvPr/>
          </p:nvSpPr>
          <p:spPr>
            <a:xfrm>
              <a:off x="3150875" y="3043494"/>
              <a:ext cx="32150" cy="30467"/>
            </a:xfrm>
            <a:custGeom>
              <a:rect b="b" l="l" r="r" t="t"/>
              <a:pathLst>
                <a:path extrusionOk="0" h="2679" w="270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62"/>
            <p:cNvSpPr/>
            <p:nvPr/>
          </p:nvSpPr>
          <p:spPr>
            <a:xfrm>
              <a:off x="3140409" y="3037308"/>
              <a:ext cx="43617" cy="20948"/>
            </a:xfrm>
            <a:custGeom>
              <a:rect b="b" l="l" r="r" t="t"/>
              <a:pathLst>
                <a:path extrusionOk="0" h="1842" w="3663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62"/>
            <p:cNvSpPr/>
            <p:nvPr/>
          </p:nvSpPr>
          <p:spPr>
            <a:xfrm>
              <a:off x="3134431" y="3048737"/>
              <a:ext cx="17206" cy="9519"/>
            </a:xfrm>
            <a:custGeom>
              <a:rect b="b" l="l" r="r" t="t"/>
              <a:pathLst>
                <a:path extrusionOk="0" h="837" w="1445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62"/>
            <p:cNvSpPr/>
            <p:nvPr/>
          </p:nvSpPr>
          <p:spPr>
            <a:xfrm>
              <a:off x="3142159" y="3021841"/>
              <a:ext cx="7978" cy="16672"/>
            </a:xfrm>
            <a:custGeom>
              <a:rect b="b" l="l" r="r" t="t"/>
              <a:pathLst>
                <a:path extrusionOk="0" h="1466" w="67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62"/>
            <p:cNvSpPr/>
            <p:nvPr/>
          </p:nvSpPr>
          <p:spPr>
            <a:xfrm>
              <a:off x="3120487" y="3025651"/>
              <a:ext cx="28411" cy="28568"/>
            </a:xfrm>
            <a:custGeom>
              <a:rect b="b" l="l" r="r" t="t"/>
              <a:pathLst>
                <a:path extrusionOk="0" h="2512" w="2386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62"/>
            <p:cNvSpPr/>
            <p:nvPr/>
          </p:nvSpPr>
          <p:spPr>
            <a:xfrm>
              <a:off x="2965761" y="2909287"/>
              <a:ext cx="196343" cy="138983"/>
            </a:xfrm>
            <a:custGeom>
              <a:rect b="b" l="l" r="r" t="t"/>
              <a:pathLst>
                <a:path extrusionOk="0" h="12221" w="16489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62"/>
            <p:cNvSpPr/>
            <p:nvPr/>
          </p:nvSpPr>
          <p:spPr>
            <a:xfrm>
              <a:off x="3378594" y="3107749"/>
              <a:ext cx="19445" cy="26657"/>
            </a:xfrm>
            <a:custGeom>
              <a:rect b="b" l="l" r="r" t="t"/>
              <a:pathLst>
                <a:path extrusionOk="0" h="2344" w="1633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62"/>
            <p:cNvSpPr/>
            <p:nvPr/>
          </p:nvSpPr>
          <p:spPr>
            <a:xfrm>
              <a:off x="3354434" y="3105122"/>
              <a:ext cx="27661" cy="28807"/>
            </a:xfrm>
            <a:custGeom>
              <a:rect b="b" l="l" r="r" t="t"/>
              <a:pathLst>
                <a:path extrusionOk="0" h="2533" w="2323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62"/>
            <p:cNvSpPr/>
            <p:nvPr/>
          </p:nvSpPr>
          <p:spPr>
            <a:xfrm>
              <a:off x="3331012" y="3088711"/>
              <a:ext cx="34639" cy="49743"/>
            </a:xfrm>
            <a:custGeom>
              <a:rect b="b" l="l" r="r" t="t"/>
              <a:pathLst>
                <a:path extrusionOk="0" h="4374" w="2909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62"/>
            <p:cNvSpPr/>
            <p:nvPr/>
          </p:nvSpPr>
          <p:spPr>
            <a:xfrm>
              <a:off x="3250041" y="3063487"/>
              <a:ext cx="91450" cy="78538"/>
            </a:xfrm>
            <a:custGeom>
              <a:rect b="b" l="l" r="r" t="t"/>
              <a:pathLst>
                <a:path extrusionOk="0" h="6906" w="768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62"/>
            <p:cNvSpPr/>
            <p:nvPr/>
          </p:nvSpPr>
          <p:spPr>
            <a:xfrm>
              <a:off x="3209425" y="3061815"/>
              <a:ext cx="82733" cy="112565"/>
            </a:xfrm>
            <a:custGeom>
              <a:rect b="b" l="l" r="r" t="t"/>
              <a:pathLst>
                <a:path extrusionOk="0" h="9898" w="6948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62"/>
            <p:cNvSpPr/>
            <p:nvPr/>
          </p:nvSpPr>
          <p:spPr>
            <a:xfrm>
              <a:off x="3195231" y="3136533"/>
              <a:ext cx="40867" cy="42852"/>
            </a:xfrm>
            <a:custGeom>
              <a:rect b="b" l="l" r="r" t="t"/>
              <a:pathLst>
                <a:path extrusionOk="0" h="3768" w="3432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62"/>
            <p:cNvSpPr/>
            <p:nvPr/>
          </p:nvSpPr>
          <p:spPr>
            <a:xfrm>
              <a:off x="3192980" y="3146290"/>
              <a:ext cx="88711" cy="124938"/>
            </a:xfrm>
            <a:custGeom>
              <a:rect b="b" l="l" r="r" t="t"/>
              <a:pathLst>
                <a:path extrusionOk="0" h="10986" w="745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62"/>
            <p:cNvSpPr/>
            <p:nvPr/>
          </p:nvSpPr>
          <p:spPr>
            <a:xfrm>
              <a:off x="3275452" y="3211250"/>
              <a:ext cx="85722" cy="91389"/>
            </a:xfrm>
            <a:custGeom>
              <a:rect b="b" l="l" r="r" t="t"/>
              <a:pathLst>
                <a:path extrusionOk="0" h="8036" w="7199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635" name="Google Shape;635;p62"/>
            <p:cNvSpPr/>
            <p:nvPr/>
          </p:nvSpPr>
          <p:spPr>
            <a:xfrm>
              <a:off x="3327273" y="3275982"/>
              <a:ext cx="58811" cy="59262"/>
            </a:xfrm>
            <a:custGeom>
              <a:rect b="b" l="l" r="r" t="t"/>
              <a:pathLst>
                <a:path extrusionOk="0" h="5211" w="4939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636" name="Google Shape;636;p62"/>
            <p:cNvSpPr/>
            <p:nvPr/>
          </p:nvSpPr>
          <p:spPr>
            <a:xfrm>
              <a:off x="3363150" y="3352838"/>
              <a:ext cx="34889" cy="37848"/>
            </a:xfrm>
            <a:custGeom>
              <a:rect b="b" l="l" r="r" t="t"/>
              <a:pathLst>
                <a:path extrusionOk="0" h="3328" w="293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7" name="Google Shape;637;p62"/>
            <p:cNvGrpSpPr/>
            <p:nvPr/>
          </p:nvGrpSpPr>
          <p:grpSpPr>
            <a:xfrm>
              <a:off x="3280929" y="3294542"/>
              <a:ext cx="109894" cy="272224"/>
              <a:chOff x="2711750" y="3572300"/>
              <a:chExt cx="230725" cy="598425"/>
            </a:xfrm>
          </p:grpSpPr>
          <p:sp>
            <p:nvSpPr>
              <p:cNvPr id="638" name="Google Shape;638;p62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rect b="b" l="l" r="r" t="t"/>
                <a:pathLst>
                  <a:path extrusionOk="0" h="21552" w="9229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62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rect b="b" l="l" r="r" t="t"/>
                <a:pathLst>
                  <a:path extrusionOk="0" h="1444" w="2072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0" name="Google Shape;640;p62"/>
            <p:cNvSpPr/>
            <p:nvPr/>
          </p:nvSpPr>
          <p:spPr>
            <a:xfrm>
              <a:off x="4563295" y="2964728"/>
              <a:ext cx="12467" cy="27863"/>
            </a:xfrm>
            <a:custGeom>
              <a:rect b="b" l="l" r="r" t="t"/>
              <a:pathLst>
                <a:path extrusionOk="0" h="2450" w="1047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1" name="Google Shape;641;p62"/>
            <p:cNvGrpSpPr/>
            <p:nvPr/>
          </p:nvGrpSpPr>
          <p:grpSpPr>
            <a:xfrm>
              <a:off x="3790439" y="2408636"/>
              <a:ext cx="73017" cy="75684"/>
              <a:chOff x="3781475" y="1624825"/>
              <a:chExt cx="153300" cy="166375"/>
            </a:xfrm>
          </p:grpSpPr>
          <p:sp>
            <p:nvSpPr>
              <p:cNvPr id="642" name="Google Shape;642;p62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rect b="b" l="l" r="r" t="t"/>
                <a:pathLst>
                  <a:path extrusionOk="0" h="2428" w="3579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62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rect b="b" l="l" r="r" t="t"/>
                <a:pathLst>
                  <a:path extrusionOk="0" h="734" w="859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62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rect b="b" l="l" r="r" t="t"/>
                <a:pathLst>
                  <a:path extrusionOk="0" h="1737" w="1571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62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rect b="b" l="l" r="r" t="t"/>
                <a:pathLst>
                  <a:path extrusionOk="0" h="5651" w="4102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6" name="Google Shape;646;p62"/>
            <p:cNvSpPr/>
            <p:nvPr/>
          </p:nvSpPr>
          <p:spPr>
            <a:xfrm>
              <a:off x="4614379" y="2777935"/>
              <a:ext cx="83472" cy="139700"/>
            </a:xfrm>
            <a:custGeom>
              <a:rect b="b" l="l" r="r" t="t"/>
              <a:pathLst>
                <a:path extrusionOk="0" h="12284" w="701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62"/>
            <p:cNvSpPr/>
            <p:nvPr/>
          </p:nvSpPr>
          <p:spPr>
            <a:xfrm>
              <a:off x="4580490" y="2850992"/>
              <a:ext cx="28661" cy="38087"/>
            </a:xfrm>
            <a:custGeom>
              <a:rect b="b" l="l" r="r" t="t"/>
              <a:pathLst>
                <a:path extrusionOk="0" h="3349" w="2407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62"/>
            <p:cNvSpPr/>
            <p:nvPr/>
          </p:nvSpPr>
          <p:spPr>
            <a:xfrm>
              <a:off x="4566534" y="2807208"/>
              <a:ext cx="32650" cy="53553"/>
            </a:xfrm>
            <a:custGeom>
              <a:rect b="b" l="l" r="r" t="t"/>
              <a:pathLst>
                <a:path extrusionOk="0" h="4709" w="2742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62"/>
            <p:cNvSpPr/>
            <p:nvPr/>
          </p:nvSpPr>
          <p:spPr>
            <a:xfrm>
              <a:off x="4301938" y="2737722"/>
              <a:ext cx="211787" cy="95438"/>
            </a:xfrm>
            <a:custGeom>
              <a:rect b="b" l="l" r="r" t="t"/>
              <a:pathLst>
                <a:path extrusionOk="0" h="8392" w="17786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62"/>
            <p:cNvSpPr/>
            <p:nvPr/>
          </p:nvSpPr>
          <p:spPr>
            <a:xfrm>
              <a:off x="4718522" y="3165089"/>
              <a:ext cx="67277" cy="54986"/>
            </a:xfrm>
            <a:custGeom>
              <a:rect b="b" l="l" r="r" t="t"/>
              <a:pathLst>
                <a:path extrusionOk="0" h="4835" w="565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62"/>
            <p:cNvSpPr/>
            <p:nvPr/>
          </p:nvSpPr>
          <p:spPr>
            <a:xfrm>
              <a:off x="4567785" y="3016610"/>
              <a:ext cx="54822" cy="91389"/>
            </a:xfrm>
            <a:custGeom>
              <a:rect b="b" l="l" r="r" t="t"/>
              <a:pathLst>
                <a:path extrusionOk="0" h="8036" w="4604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62"/>
            <p:cNvSpPr/>
            <p:nvPr/>
          </p:nvSpPr>
          <p:spPr>
            <a:xfrm>
              <a:off x="4595934" y="3205063"/>
              <a:ext cx="26673" cy="13340"/>
            </a:xfrm>
            <a:custGeom>
              <a:rect b="b" l="l" r="r" t="t"/>
              <a:pathLst>
                <a:path extrusionOk="0" h="1173" w="224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3" name="Google Shape;653;p62"/>
            <p:cNvGrpSpPr/>
            <p:nvPr/>
          </p:nvGrpSpPr>
          <p:grpSpPr>
            <a:xfrm>
              <a:off x="4403342" y="3107749"/>
              <a:ext cx="316680" cy="101374"/>
              <a:chOff x="5068275" y="3161675"/>
              <a:chExt cx="664875" cy="222850"/>
            </a:xfrm>
          </p:grpSpPr>
          <p:sp>
            <p:nvSpPr>
              <p:cNvPr id="654" name="Google Shape;654;p62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rect b="b" l="l" r="r" t="t"/>
                <a:pathLst>
                  <a:path extrusionOk="0" h="4312" w="3871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62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rect b="b" l="l" r="r" t="t"/>
                <a:pathLst>
                  <a:path extrusionOk="0" h="5253" w="5818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62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rect b="b" l="l" r="r" t="t"/>
                <a:pathLst>
                  <a:path extrusionOk="0" h="5190" w="5734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62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rect b="b" l="l" r="r" t="t"/>
                <a:pathLst>
                  <a:path extrusionOk="0" h="8872" w="17242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8" name="Google Shape;658;p62"/>
            <p:cNvSpPr/>
            <p:nvPr/>
          </p:nvSpPr>
          <p:spPr>
            <a:xfrm>
              <a:off x="4437231" y="3100607"/>
              <a:ext cx="29912" cy="37370"/>
            </a:xfrm>
            <a:custGeom>
              <a:rect b="b" l="l" r="r" t="t"/>
              <a:pathLst>
                <a:path extrusionOk="0" h="3286" w="2512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62"/>
            <p:cNvSpPr/>
            <p:nvPr/>
          </p:nvSpPr>
          <p:spPr>
            <a:xfrm>
              <a:off x="4503746" y="3099174"/>
              <a:ext cx="65289" cy="42135"/>
            </a:xfrm>
            <a:custGeom>
              <a:rect b="b" l="l" r="r" t="t"/>
              <a:pathLst>
                <a:path extrusionOk="0" h="3705" w="5483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62"/>
            <p:cNvSpPr/>
            <p:nvPr/>
          </p:nvSpPr>
          <p:spPr>
            <a:xfrm>
              <a:off x="4442708" y="2983061"/>
              <a:ext cx="56823" cy="104945"/>
            </a:xfrm>
            <a:custGeom>
              <a:rect b="b" l="l" r="r" t="t"/>
              <a:pathLst>
                <a:path extrusionOk="0" h="9228" w="4772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62"/>
            <p:cNvSpPr/>
            <p:nvPr/>
          </p:nvSpPr>
          <p:spPr>
            <a:xfrm>
              <a:off x="4450186" y="3045644"/>
              <a:ext cx="36139" cy="29750"/>
            </a:xfrm>
            <a:custGeom>
              <a:rect b="b" l="l" r="r" t="t"/>
              <a:pathLst>
                <a:path extrusionOk="0" h="2616" w="3035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62"/>
            <p:cNvSpPr/>
            <p:nvPr/>
          </p:nvSpPr>
          <p:spPr>
            <a:xfrm>
              <a:off x="4429753" y="2990191"/>
              <a:ext cx="55822" cy="61650"/>
            </a:xfrm>
            <a:custGeom>
              <a:rect b="b" l="l" r="r" t="t"/>
              <a:pathLst>
                <a:path extrusionOk="0" h="5421" w="4688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62"/>
            <p:cNvSpPr/>
            <p:nvPr/>
          </p:nvSpPr>
          <p:spPr>
            <a:xfrm>
              <a:off x="4413309" y="3004475"/>
              <a:ext cx="58061" cy="103285"/>
            </a:xfrm>
            <a:custGeom>
              <a:rect b="b" l="l" r="r" t="t"/>
              <a:pathLst>
                <a:path extrusionOk="0" h="9082" w="4876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62"/>
            <p:cNvSpPr/>
            <p:nvPr/>
          </p:nvSpPr>
          <p:spPr>
            <a:xfrm>
              <a:off x="4375443" y="2948079"/>
              <a:ext cx="61050" cy="131125"/>
            </a:xfrm>
            <a:custGeom>
              <a:rect b="b" l="l" r="r" t="t"/>
              <a:pathLst>
                <a:path extrusionOk="0" h="11530" w="5127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62"/>
            <p:cNvSpPr/>
            <p:nvPr/>
          </p:nvSpPr>
          <p:spPr>
            <a:xfrm>
              <a:off x="4343054" y="2959975"/>
              <a:ext cx="35389" cy="43557"/>
            </a:xfrm>
            <a:custGeom>
              <a:rect b="b" l="l" r="r" t="t"/>
              <a:pathLst>
                <a:path extrusionOk="0" h="3830" w="2972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62"/>
            <p:cNvSpPr/>
            <p:nvPr/>
          </p:nvSpPr>
          <p:spPr>
            <a:xfrm>
              <a:off x="3793178" y="2712975"/>
              <a:ext cx="26423" cy="30945"/>
            </a:xfrm>
            <a:custGeom>
              <a:rect b="b" l="l" r="r" t="t"/>
              <a:pathLst>
                <a:path extrusionOk="0" h="2721" w="2219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62"/>
            <p:cNvSpPr/>
            <p:nvPr/>
          </p:nvSpPr>
          <p:spPr>
            <a:xfrm>
              <a:off x="3772256" y="2560208"/>
              <a:ext cx="138282" cy="153495"/>
            </a:xfrm>
            <a:custGeom>
              <a:rect b="b" l="l" r="r" t="t"/>
              <a:pathLst>
                <a:path extrusionOk="0" h="13497" w="11613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62"/>
            <p:cNvSpPr/>
            <p:nvPr/>
          </p:nvSpPr>
          <p:spPr>
            <a:xfrm>
              <a:off x="3810372" y="2589242"/>
              <a:ext cx="68528" cy="147786"/>
            </a:xfrm>
            <a:custGeom>
              <a:rect b="b" l="l" r="r" t="t"/>
              <a:pathLst>
                <a:path extrusionOk="0" h="12995" w="5755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62"/>
            <p:cNvSpPr/>
            <p:nvPr/>
          </p:nvSpPr>
          <p:spPr>
            <a:xfrm>
              <a:off x="3883127" y="2693471"/>
              <a:ext cx="27411" cy="23803"/>
            </a:xfrm>
            <a:custGeom>
              <a:rect b="b" l="l" r="r" t="t"/>
              <a:pathLst>
                <a:path extrusionOk="0" h="2093" w="2302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62"/>
            <p:cNvSpPr/>
            <p:nvPr/>
          </p:nvSpPr>
          <p:spPr>
            <a:xfrm>
              <a:off x="3870422" y="2710598"/>
              <a:ext cx="43605" cy="22620"/>
            </a:xfrm>
            <a:custGeom>
              <a:rect b="b" l="l" r="r" t="t"/>
              <a:pathLst>
                <a:path extrusionOk="0" h="1989" w="3662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62"/>
            <p:cNvSpPr/>
            <p:nvPr/>
          </p:nvSpPr>
          <p:spPr>
            <a:xfrm>
              <a:off x="3871910" y="2726065"/>
              <a:ext cx="33901" cy="23803"/>
            </a:xfrm>
            <a:custGeom>
              <a:rect b="b" l="l" r="r" t="t"/>
              <a:pathLst>
                <a:path extrusionOk="0" h="2093" w="2847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62"/>
            <p:cNvSpPr/>
            <p:nvPr/>
          </p:nvSpPr>
          <p:spPr>
            <a:xfrm>
              <a:off x="3888104" y="2727737"/>
              <a:ext cx="57573" cy="42601"/>
            </a:xfrm>
            <a:custGeom>
              <a:rect b="b" l="l" r="r" t="t"/>
              <a:pathLst>
                <a:path extrusionOk="0" h="3746" w="4835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62"/>
            <p:cNvSpPr/>
            <p:nvPr/>
          </p:nvSpPr>
          <p:spPr>
            <a:xfrm>
              <a:off x="3848488" y="2796972"/>
              <a:ext cx="39628" cy="24519"/>
            </a:xfrm>
            <a:custGeom>
              <a:rect b="b" l="l" r="r" t="t"/>
              <a:pathLst>
                <a:path extrusionOk="0" h="2156" w="3328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62"/>
            <p:cNvSpPr/>
            <p:nvPr/>
          </p:nvSpPr>
          <p:spPr>
            <a:xfrm>
              <a:off x="3851727" y="2789842"/>
              <a:ext cx="34151" cy="14284"/>
            </a:xfrm>
            <a:custGeom>
              <a:rect b="b" l="l" r="r" t="t"/>
              <a:pathLst>
                <a:path extrusionOk="0" h="1256" w="2868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62"/>
            <p:cNvSpPr/>
            <p:nvPr/>
          </p:nvSpPr>
          <p:spPr>
            <a:xfrm>
              <a:off x="3869672" y="2845760"/>
              <a:ext cx="12967" cy="23803"/>
            </a:xfrm>
            <a:custGeom>
              <a:rect b="b" l="l" r="r" t="t"/>
              <a:pathLst>
                <a:path extrusionOk="0" h="2093" w="1089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62"/>
            <p:cNvSpPr/>
            <p:nvPr/>
          </p:nvSpPr>
          <p:spPr>
            <a:xfrm>
              <a:off x="3863444" y="2836958"/>
              <a:ext cx="12467" cy="15000"/>
            </a:xfrm>
            <a:custGeom>
              <a:rect b="b" l="l" r="r" t="t"/>
              <a:pathLst>
                <a:path extrusionOk="0" h="1319" w="1047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62"/>
            <p:cNvSpPr/>
            <p:nvPr/>
          </p:nvSpPr>
          <p:spPr>
            <a:xfrm>
              <a:off x="3844761" y="2824346"/>
              <a:ext cx="25923" cy="21665"/>
            </a:xfrm>
            <a:custGeom>
              <a:rect b="b" l="l" r="r" t="t"/>
              <a:pathLst>
                <a:path extrusionOk="0" h="1905" w="2177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62"/>
            <p:cNvSpPr/>
            <p:nvPr/>
          </p:nvSpPr>
          <p:spPr>
            <a:xfrm>
              <a:off x="3830555" y="2811734"/>
              <a:ext cx="20195" cy="12146"/>
            </a:xfrm>
            <a:custGeom>
              <a:rect b="b" l="l" r="r" t="t"/>
              <a:pathLst>
                <a:path extrusionOk="0" h="1068" w="1696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62"/>
            <p:cNvSpPr/>
            <p:nvPr/>
          </p:nvSpPr>
          <p:spPr>
            <a:xfrm>
              <a:off x="3804645" y="2793401"/>
              <a:ext cx="47594" cy="21903"/>
            </a:xfrm>
            <a:custGeom>
              <a:rect b="b" l="l" r="r" t="t"/>
              <a:pathLst>
                <a:path extrusionOk="0" h="1926" w="3997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62"/>
            <p:cNvSpPr/>
            <p:nvPr/>
          </p:nvSpPr>
          <p:spPr>
            <a:xfrm>
              <a:off x="3831556" y="2741054"/>
              <a:ext cx="63038" cy="50699"/>
            </a:xfrm>
            <a:custGeom>
              <a:rect b="b" l="l" r="r" t="t"/>
              <a:pathLst>
                <a:path extrusionOk="0" h="4458" w="5294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62"/>
            <p:cNvSpPr/>
            <p:nvPr/>
          </p:nvSpPr>
          <p:spPr>
            <a:xfrm>
              <a:off x="3819089" y="2776036"/>
              <a:ext cx="50345" cy="20948"/>
            </a:xfrm>
            <a:custGeom>
              <a:rect b="b" l="l" r="r" t="t"/>
              <a:pathLst>
                <a:path extrusionOk="0" h="1842" w="4228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62"/>
            <p:cNvSpPr/>
            <p:nvPr/>
          </p:nvSpPr>
          <p:spPr>
            <a:xfrm>
              <a:off x="3779972" y="2741293"/>
              <a:ext cx="57323" cy="65449"/>
            </a:xfrm>
            <a:custGeom>
              <a:rect b="b" l="l" r="r" t="t"/>
              <a:pathLst>
                <a:path extrusionOk="0" h="5755" w="4814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62"/>
            <p:cNvSpPr/>
            <p:nvPr/>
          </p:nvSpPr>
          <p:spPr>
            <a:xfrm>
              <a:off x="3764778" y="2755577"/>
              <a:ext cx="24672" cy="21426"/>
            </a:xfrm>
            <a:custGeom>
              <a:rect b="b" l="l" r="r" t="t"/>
              <a:pathLst>
                <a:path extrusionOk="0" h="1884" w="2072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62"/>
            <p:cNvSpPr/>
            <p:nvPr/>
          </p:nvSpPr>
          <p:spPr>
            <a:xfrm>
              <a:off x="3762540" y="2773181"/>
              <a:ext cx="19445" cy="15956"/>
            </a:xfrm>
            <a:custGeom>
              <a:rect b="b" l="l" r="r" t="t"/>
              <a:pathLst>
                <a:path extrusionOk="0" h="1403" w="1633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62"/>
            <p:cNvSpPr/>
            <p:nvPr/>
          </p:nvSpPr>
          <p:spPr>
            <a:xfrm>
              <a:off x="3779484" y="2783894"/>
              <a:ext cx="4739" cy="6425"/>
            </a:xfrm>
            <a:custGeom>
              <a:rect b="b" l="l" r="r" t="t"/>
              <a:pathLst>
                <a:path extrusionOk="0" h="565" w="398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62"/>
            <p:cNvSpPr/>
            <p:nvPr/>
          </p:nvSpPr>
          <p:spPr>
            <a:xfrm>
              <a:off x="3681319" y="2737017"/>
              <a:ext cx="27661" cy="34982"/>
            </a:xfrm>
            <a:custGeom>
              <a:rect b="b" l="l" r="r" t="t"/>
              <a:pathLst>
                <a:path extrusionOk="0" h="3076" w="2323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7" name="Google Shape;687;p62"/>
            <p:cNvGrpSpPr/>
            <p:nvPr/>
          </p:nvGrpSpPr>
          <p:grpSpPr>
            <a:xfrm>
              <a:off x="3697513" y="2707266"/>
              <a:ext cx="59549" cy="79733"/>
              <a:chOff x="3586375" y="2281300"/>
              <a:chExt cx="125025" cy="175275"/>
            </a:xfrm>
          </p:grpSpPr>
          <p:sp>
            <p:nvSpPr>
              <p:cNvPr id="688" name="Google Shape;688;p62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rect b="b" l="l" r="r" t="t"/>
                <a:pathLst>
                  <a:path extrusionOk="0" h="7011" w="406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62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rect b="b" l="l" r="r" t="t"/>
                <a:pathLst>
                  <a:path extrusionOk="0" h="1005" w="1277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0" name="Google Shape;690;p62"/>
            <p:cNvSpPr/>
            <p:nvPr/>
          </p:nvSpPr>
          <p:spPr>
            <a:xfrm>
              <a:off x="4037841" y="3224817"/>
              <a:ext cx="52333" cy="93527"/>
            </a:xfrm>
            <a:custGeom>
              <a:rect b="b" l="l" r="r" t="t"/>
              <a:pathLst>
                <a:path extrusionOk="0" h="8224" w="4395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1" name="Google Shape;691;p62"/>
            <p:cNvGrpSpPr/>
            <p:nvPr/>
          </p:nvGrpSpPr>
          <p:grpSpPr>
            <a:xfrm>
              <a:off x="4513224" y="3221724"/>
              <a:ext cx="274563" cy="280321"/>
              <a:chOff x="5298975" y="3412225"/>
              <a:chExt cx="576450" cy="616225"/>
            </a:xfrm>
          </p:grpSpPr>
          <p:sp>
            <p:nvSpPr>
              <p:cNvPr id="692" name="Google Shape;692;p62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rect b="b" l="l" r="r" t="t"/>
                <a:pathLst>
                  <a:path extrusionOk="0" h="20611" w="23058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A6CBC2"/>
                  </a:solidFill>
                </a:endParaRPr>
              </a:p>
            </p:txBody>
          </p:sp>
          <p:sp>
            <p:nvSpPr>
              <p:cNvPr id="693" name="Google Shape;693;p62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rect b="b" l="l" r="r" t="t"/>
                <a:pathLst>
                  <a:path extrusionOk="0" h="2847" w="2198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4" name="Google Shape;694;p62"/>
            <p:cNvGrpSpPr/>
            <p:nvPr/>
          </p:nvGrpSpPr>
          <p:grpSpPr>
            <a:xfrm>
              <a:off x="4824403" y="3421846"/>
              <a:ext cx="110132" cy="130647"/>
              <a:chOff x="5952300" y="3852150"/>
              <a:chExt cx="231225" cy="287200"/>
            </a:xfrm>
          </p:grpSpPr>
          <p:sp>
            <p:nvSpPr>
              <p:cNvPr id="695" name="Google Shape;695;p62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rect b="b" l="l" r="r" t="t"/>
                <a:pathLst>
                  <a:path extrusionOk="0" h="5713" w="5818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62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rect b="b" l="l" r="r" t="t"/>
                <a:pathLst>
                  <a:path extrusionOk="0" h="6843" w="3286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7" name="Google Shape;697;p62"/>
            <p:cNvSpPr/>
            <p:nvPr/>
          </p:nvSpPr>
          <p:spPr>
            <a:xfrm>
              <a:off x="3608564" y="2619698"/>
              <a:ext cx="60550" cy="35232"/>
            </a:xfrm>
            <a:custGeom>
              <a:rect b="b" l="l" r="r" t="t"/>
              <a:pathLst>
                <a:path extrusionOk="0" h="3098" w="5085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62"/>
            <p:cNvSpPr/>
            <p:nvPr/>
          </p:nvSpPr>
          <p:spPr>
            <a:xfrm>
              <a:off x="4188328" y="2704412"/>
              <a:ext cx="421823" cy="300791"/>
            </a:xfrm>
            <a:custGeom>
              <a:rect b="b" l="l" r="r" t="t"/>
              <a:pathLst>
                <a:path extrusionOk="0" h="26449" w="35425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62"/>
            <p:cNvSpPr/>
            <p:nvPr/>
          </p:nvSpPr>
          <p:spPr>
            <a:xfrm>
              <a:off x="4442708" y="2990191"/>
              <a:ext cx="762" cy="967"/>
            </a:xfrm>
            <a:custGeom>
              <a:rect b="b" l="l" r="r" t="t"/>
              <a:pathLst>
                <a:path extrusionOk="0" h="85" w="64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62"/>
            <p:cNvSpPr/>
            <p:nvPr/>
          </p:nvSpPr>
          <p:spPr>
            <a:xfrm>
              <a:off x="4434742" y="2997094"/>
              <a:ext cx="1250" cy="1205"/>
            </a:xfrm>
            <a:custGeom>
              <a:rect b="b" l="l" r="r" t="t"/>
              <a:pathLst>
                <a:path extrusionOk="0" h="106" w="105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62"/>
            <p:cNvSpPr/>
            <p:nvPr/>
          </p:nvSpPr>
          <p:spPr>
            <a:xfrm>
              <a:off x="4184339" y="2879787"/>
              <a:ext cx="2512" cy="728"/>
            </a:xfrm>
            <a:custGeom>
              <a:rect b="b" l="l" r="r" t="t"/>
              <a:pathLst>
                <a:path extrusionOk="0" h="64" w="211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62"/>
            <p:cNvSpPr/>
            <p:nvPr/>
          </p:nvSpPr>
          <p:spPr>
            <a:xfrm>
              <a:off x="4038591" y="2720356"/>
              <a:ext cx="260870" cy="130886"/>
            </a:xfrm>
            <a:custGeom>
              <a:rect b="b" l="l" r="r" t="t"/>
              <a:pathLst>
                <a:path extrusionOk="0" h="11509" w="21908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62"/>
            <p:cNvSpPr/>
            <p:nvPr/>
          </p:nvSpPr>
          <p:spPr>
            <a:xfrm>
              <a:off x="4105619" y="2816249"/>
              <a:ext cx="110383" cy="65688"/>
            </a:xfrm>
            <a:custGeom>
              <a:rect b="b" l="l" r="r" t="t"/>
              <a:pathLst>
                <a:path extrusionOk="0" h="5776" w="927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62"/>
            <p:cNvSpPr/>
            <p:nvPr/>
          </p:nvSpPr>
          <p:spPr>
            <a:xfrm>
              <a:off x="4085936" y="2839096"/>
              <a:ext cx="98666" cy="59262"/>
            </a:xfrm>
            <a:custGeom>
              <a:rect b="b" l="l" r="r" t="t"/>
              <a:pathLst>
                <a:path extrusionOk="0" h="5211" w="8286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5" name="Google Shape;705;p62"/>
            <p:cNvGrpSpPr/>
            <p:nvPr/>
          </p:nvGrpSpPr>
          <p:grpSpPr>
            <a:xfrm>
              <a:off x="4295710" y="3079670"/>
              <a:ext cx="14968" cy="27135"/>
              <a:chOff x="4842300" y="3099950"/>
              <a:chExt cx="31425" cy="59650"/>
            </a:xfrm>
          </p:grpSpPr>
          <p:sp>
            <p:nvSpPr>
              <p:cNvPr id="706" name="Google Shape;706;p62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rect b="b" l="l" r="r" t="t"/>
                <a:pathLst>
                  <a:path extrusionOk="0" h="273" w="85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62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rect b="b" l="l" r="r" t="t"/>
                <a:pathLst>
                  <a:path extrusionOk="0" h="2135" w="1257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62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rect b="b" l="l" r="r" t="t"/>
                <a:pathLst>
                  <a:path extrusionOk="0" h="189" w="21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62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rect b="b" l="l" r="r" t="t"/>
                <a:pathLst>
                  <a:path extrusionOk="0" h="252" w="315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0" name="Google Shape;710;p62"/>
            <p:cNvSpPr/>
            <p:nvPr/>
          </p:nvSpPr>
          <p:spPr>
            <a:xfrm>
              <a:off x="4210500" y="2911903"/>
              <a:ext cx="193104" cy="180152"/>
            </a:xfrm>
            <a:custGeom>
              <a:rect b="b" l="l" r="r" t="t"/>
              <a:pathLst>
                <a:path extrusionOk="0" h="15841" w="16217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62"/>
            <p:cNvSpPr/>
            <p:nvPr/>
          </p:nvSpPr>
          <p:spPr>
            <a:xfrm>
              <a:off x="4286244" y="2933329"/>
              <a:ext cx="56823" cy="29034"/>
            </a:xfrm>
            <a:custGeom>
              <a:rect b="b" l="l" r="r" t="t"/>
              <a:pathLst>
                <a:path extrusionOk="0" h="2553" w="4772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62"/>
            <p:cNvSpPr/>
            <p:nvPr/>
          </p:nvSpPr>
          <p:spPr>
            <a:xfrm>
              <a:off x="4155440" y="2884541"/>
              <a:ext cx="95439" cy="100431"/>
            </a:xfrm>
            <a:custGeom>
              <a:rect b="b" l="l" r="r" t="t"/>
              <a:pathLst>
                <a:path extrusionOk="0" h="8831" w="8015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62"/>
            <p:cNvSpPr/>
            <p:nvPr/>
          </p:nvSpPr>
          <p:spPr>
            <a:xfrm>
              <a:off x="4148462" y="2870746"/>
              <a:ext cx="91200" cy="72579"/>
            </a:xfrm>
            <a:custGeom>
              <a:rect b="b" l="l" r="r" t="t"/>
              <a:pathLst>
                <a:path extrusionOk="0" h="6382" w="7659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62"/>
            <p:cNvSpPr/>
            <p:nvPr/>
          </p:nvSpPr>
          <p:spPr>
            <a:xfrm>
              <a:off x="3884115" y="2761763"/>
              <a:ext cx="113133" cy="67348"/>
            </a:xfrm>
            <a:custGeom>
              <a:rect b="b" l="l" r="r" t="t"/>
              <a:pathLst>
                <a:path extrusionOk="0" h="5922" w="9501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62"/>
            <p:cNvSpPr/>
            <p:nvPr/>
          </p:nvSpPr>
          <p:spPr>
            <a:xfrm>
              <a:off x="3912027" y="2795073"/>
              <a:ext cx="23684" cy="25236"/>
            </a:xfrm>
            <a:custGeom>
              <a:rect b="b" l="l" r="r" t="t"/>
              <a:pathLst>
                <a:path extrusionOk="0" h="2219" w="1989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62"/>
            <p:cNvSpPr/>
            <p:nvPr/>
          </p:nvSpPr>
          <p:spPr>
            <a:xfrm>
              <a:off x="3874161" y="2799361"/>
              <a:ext cx="60800" cy="37131"/>
            </a:xfrm>
            <a:custGeom>
              <a:rect b="b" l="l" r="r" t="t"/>
              <a:pathLst>
                <a:path extrusionOk="0" h="3265" w="5106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62"/>
            <p:cNvSpPr/>
            <p:nvPr/>
          </p:nvSpPr>
          <p:spPr>
            <a:xfrm>
              <a:off x="3889355" y="2831954"/>
              <a:ext cx="39878" cy="24041"/>
            </a:xfrm>
            <a:custGeom>
              <a:rect b="b" l="l" r="r" t="t"/>
              <a:pathLst>
                <a:path extrusionOk="0" h="2114" w="3349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8" name="Google Shape;718;p62"/>
            <p:cNvGrpSpPr/>
            <p:nvPr/>
          </p:nvGrpSpPr>
          <p:grpSpPr>
            <a:xfrm>
              <a:off x="3831056" y="2816010"/>
              <a:ext cx="37378" cy="27612"/>
              <a:chOff x="3866750" y="2520350"/>
              <a:chExt cx="78475" cy="60700"/>
            </a:xfrm>
          </p:grpSpPr>
          <p:sp>
            <p:nvSpPr>
              <p:cNvPr id="719" name="Google Shape;719;p62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rect b="b" l="l" r="r" t="t"/>
                <a:pathLst>
                  <a:path extrusionOk="0" h="252" w="189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62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rect b="b" l="l" r="r" t="t"/>
                <a:pathLst>
                  <a:path extrusionOk="0" h="127" w="106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62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rect b="b" l="l" r="r" t="t"/>
                <a:pathLst>
                  <a:path extrusionOk="0" h="2428" w="3139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62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rect b="b" l="l" r="r" t="t"/>
                <a:pathLst>
                  <a:path extrusionOk="0" h="210" w="147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3" name="Google Shape;723;p62"/>
            <p:cNvSpPr/>
            <p:nvPr/>
          </p:nvSpPr>
          <p:spPr>
            <a:xfrm>
              <a:off x="3799155" y="2842190"/>
              <a:ext cx="6990" cy="13340"/>
            </a:xfrm>
            <a:custGeom>
              <a:rect b="b" l="l" r="r" t="t"/>
              <a:pathLst>
                <a:path extrusionOk="0" h="1173" w="587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62"/>
            <p:cNvSpPr/>
            <p:nvPr/>
          </p:nvSpPr>
          <p:spPr>
            <a:xfrm>
              <a:off x="3688535" y="2836242"/>
              <a:ext cx="76506" cy="61161"/>
            </a:xfrm>
            <a:custGeom>
              <a:rect b="b" l="l" r="r" t="t"/>
              <a:pathLst>
                <a:path extrusionOk="0" h="5378" w="6425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62"/>
            <p:cNvSpPr/>
            <p:nvPr/>
          </p:nvSpPr>
          <p:spPr>
            <a:xfrm>
              <a:off x="4036603" y="2865264"/>
              <a:ext cx="11967" cy="9064"/>
            </a:xfrm>
            <a:custGeom>
              <a:rect b="b" l="l" r="r" t="t"/>
              <a:pathLst>
                <a:path extrusionOk="0" h="797" w="1005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62"/>
            <p:cNvSpPr/>
            <p:nvPr/>
          </p:nvSpPr>
          <p:spPr>
            <a:xfrm>
              <a:off x="4033614" y="2866458"/>
              <a:ext cx="140532" cy="108039"/>
            </a:xfrm>
            <a:custGeom>
              <a:rect b="b" l="l" r="r" t="t"/>
              <a:pathLst>
                <a:path extrusionOk="0" h="9500" w="11802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62"/>
            <p:cNvSpPr/>
            <p:nvPr/>
          </p:nvSpPr>
          <p:spPr>
            <a:xfrm>
              <a:off x="4026636" y="2853369"/>
              <a:ext cx="24672" cy="20004"/>
            </a:xfrm>
            <a:custGeom>
              <a:rect b="b" l="l" r="r" t="t"/>
              <a:pathLst>
                <a:path extrusionOk="0" h="1759" w="2072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62"/>
            <p:cNvSpPr/>
            <p:nvPr/>
          </p:nvSpPr>
          <p:spPr>
            <a:xfrm>
              <a:off x="3915766" y="2848615"/>
              <a:ext cx="124088" cy="48788"/>
            </a:xfrm>
            <a:custGeom>
              <a:rect b="b" l="l" r="r" t="t"/>
              <a:pathLst>
                <a:path extrusionOk="0" h="4290" w="10421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62"/>
            <p:cNvSpPr/>
            <p:nvPr/>
          </p:nvSpPr>
          <p:spPr>
            <a:xfrm>
              <a:off x="3914265" y="2848854"/>
              <a:ext cx="18945" cy="15956"/>
            </a:xfrm>
            <a:custGeom>
              <a:rect b="b" l="l" r="r" t="t"/>
              <a:pathLst>
                <a:path extrusionOk="0" h="1403" w="1591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62"/>
            <p:cNvSpPr/>
            <p:nvPr/>
          </p:nvSpPr>
          <p:spPr>
            <a:xfrm>
              <a:off x="4004703" y="2885735"/>
              <a:ext cx="66539" cy="61161"/>
            </a:xfrm>
            <a:custGeom>
              <a:rect b="b" l="l" r="r" t="t"/>
              <a:pathLst>
                <a:path extrusionOk="0" h="5378" w="5588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62"/>
            <p:cNvSpPr/>
            <p:nvPr/>
          </p:nvSpPr>
          <p:spPr>
            <a:xfrm>
              <a:off x="4059025" y="2939277"/>
              <a:ext cx="11967" cy="11668"/>
            </a:xfrm>
            <a:custGeom>
              <a:rect b="b" l="l" r="r" t="t"/>
              <a:pathLst>
                <a:path extrusionOk="0" h="1026" w="1005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62"/>
            <p:cNvSpPr/>
            <p:nvPr/>
          </p:nvSpPr>
          <p:spPr>
            <a:xfrm>
              <a:off x="3959359" y="2899768"/>
              <a:ext cx="15468" cy="8347"/>
            </a:xfrm>
            <a:custGeom>
              <a:rect b="b" l="l" r="r" t="t"/>
              <a:pathLst>
                <a:path extrusionOk="0" h="734" w="1299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62"/>
            <p:cNvSpPr/>
            <p:nvPr/>
          </p:nvSpPr>
          <p:spPr>
            <a:xfrm>
              <a:off x="3982281" y="2887395"/>
              <a:ext cx="42867" cy="36426"/>
            </a:xfrm>
            <a:custGeom>
              <a:rect b="b" l="l" r="r" t="t"/>
              <a:pathLst>
                <a:path extrusionOk="0" h="3203" w="360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62"/>
            <p:cNvSpPr/>
            <p:nvPr/>
          </p:nvSpPr>
          <p:spPr>
            <a:xfrm>
              <a:off x="3973565" y="2916668"/>
              <a:ext cx="10479" cy="29045"/>
            </a:xfrm>
            <a:custGeom>
              <a:rect b="b" l="l" r="r" t="t"/>
              <a:pathLst>
                <a:path extrusionOk="0" h="2554" w="88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62"/>
            <p:cNvSpPr/>
            <p:nvPr/>
          </p:nvSpPr>
          <p:spPr>
            <a:xfrm>
              <a:off x="3982781" y="2916668"/>
              <a:ext cx="2751" cy="5959"/>
            </a:xfrm>
            <a:custGeom>
              <a:rect b="b" l="l" r="r" t="t"/>
              <a:pathLst>
                <a:path extrusionOk="0" h="524" w="231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62"/>
            <p:cNvSpPr/>
            <p:nvPr/>
          </p:nvSpPr>
          <p:spPr>
            <a:xfrm>
              <a:off x="3979792" y="2923093"/>
              <a:ext cx="3751" cy="8336"/>
            </a:xfrm>
            <a:custGeom>
              <a:rect b="b" l="l" r="r" t="t"/>
              <a:pathLst>
                <a:path extrusionOk="0" h="733" w="315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62"/>
            <p:cNvSpPr/>
            <p:nvPr/>
          </p:nvSpPr>
          <p:spPr>
            <a:xfrm>
              <a:off x="3979792" y="2907627"/>
              <a:ext cx="8978" cy="10713"/>
            </a:xfrm>
            <a:custGeom>
              <a:rect b="b" l="l" r="r" t="t"/>
              <a:pathLst>
                <a:path extrusionOk="0" h="942" w="754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62"/>
            <p:cNvSpPr/>
            <p:nvPr/>
          </p:nvSpPr>
          <p:spPr>
            <a:xfrm>
              <a:off x="3980292" y="2915952"/>
              <a:ext cx="27661" cy="32616"/>
            </a:xfrm>
            <a:custGeom>
              <a:rect b="b" l="l" r="r" t="t"/>
              <a:pathLst>
                <a:path extrusionOk="0" h="2868" w="2323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62"/>
            <p:cNvSpPr/>
            <p:nvPr/>
          </p:nvSpPr>
          <p:spPr>
            <a:xfrm>
              <a:off x="3979792" y="2924515"/>
              <a:ext cx="142521" cy="114714"/>
            </a:xfrm>
            <a:custGeom>
              <a:rect b="b" l="l" r="r" t="t"/>
              <a:pathLst>
                <a:path extrusionOk="0" h="10087" w="11969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740" name="Google Shape;740;p62"/>
            <p:cNvSpPr/>
            <p:nvPr/>
          </p:nvSpPr>
          <p:spPr>
            <a:xfrm>
              <a:off x="4089663" y="2967116"/>
              <a:ext cx="5251" cy="10952"/>
            </a:xfrm>
            <a:custGeom>
              <a:rect b="b" l="l" r="r" t="t"/>
              <a:pathLst>
                <a:path extrusionOk="0" h="963" w="441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62"/>
            <p:cNvSpPr/>
            <p:nvPr/>
          </p:nvSpPr>
          <p:spPr>
            <a:xfrm>
              <a:off x="4095152" y="2967833"/>
              <a:ext cx="32900" cy="24758"/>
            </a:xfrm>
            <a:custGeom>
              <a:rect b="b" l="l" r="r" t="t"/>
              <a:pathLst>
                <a:path extrusionOk="0" h="2177" w="2763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62"/>
            <p:cNvSpPr/>
            <p:nvPr/>
          </p:nvSpPr>
          <p:spPr>
            <a:xfrm>
              <a:off x="4101380" y="2973303"/>
              <a:ext cx="51583" cy="60684"/>
            </a:xfrm>
            <a:custGeom>
              <a:rect b="b" l="l" r="r" t="t"/>
              <a:pathLst>
                <a:path extrusionOk="0" h="5336" w="4332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62"/>
            <p:cNvSpPr/>
            <p:nvPr/>
          </p:nvSpPr>
          <p:spPr>
            <a:xfrm>
              <a:off x="4124802" y="2964728"/>
              <a:ext cx="2751" cy="5971"/>
            </a:xfrm>
            <a:custGeom>
              <a:rect b="b" l="l" r="r" t="t"/>
              <a:pathLst>
                <a:path extrusionOk="0" h="525" w="231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62"/>
            <p:cNvSpPr/>
            <p:nvPr/>
          </p:nvSpPr>
          <p:spPr>
            <a:xfrm>
              <a:off x="4037591" y="3015893"/>
              <a:ext cx="73267" cy="45456"/>
            </a:xfrm>
            <a:custGeom>
              <a:rect b="b" l="l" r="r" t="t"/>
              <a:pathLst>
                <a:path extrusionOk="0" h="3997" w="6153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62"/>
            <p:cNvSpPr/>
            <p:nvPr/>
          </p:nvSpPr>
          <p:spPr>
            <a:xfrm>
              <a:off x="3911526" y="2929280"/>
              <a:ext cx="85972" cy="69020"/>
            </a:xfrm>
            <a:custGeom>
              <a:rect b="b" l="l" r="r" t="t"/>
              <a:pathLst>
                <a:path extrusionOk="0" h="6069" w="722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62"/>
            <p:cNvSpPr/>
            <p:nvPr/>
          </p:nvSpPr>
          <p:spPr>
            <a:xfrm>
              <a:off x="3896332" y="2997572"/>
              <a:ext cx="113621" cy="124461"/>
            </a:xfrm>
            <a:custGeom>
              <a:rect b="b" l="l" r="r" t="t"/>
              <a:pathLst>
                <a:path extrusionOk="0" h="10944" w="9542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62"/>
            <p:cNvSpPr/>
            <p:nvPr/>
          </p:nvSpPr>
          <p:spPr>
            <a:xfrm>
              <a:off x="3973815" y="3045871"/>
              <a:ext cx="104655" cy="75923"/>
            </a:xfrm>
            <a:custGeom>
              <a:rect b="b" l="l" r="r" t="t"/>
              <a:pathLst>
                <a:path extrusionOk="0" h="6676" w="8789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62"/>
            <p:cNvSpPr/>
            <p:nvPr/>
          </p:nvSpPr>
          <p:spPr>
            <a:xfrm>
              <a:off x="3996236" y="3024695"/>
              <a:ext cx="46106" cy="39042"/>
            </a:xfrm>
            <a:custGeom>
              <a:rect b="b" l="l" r="r" t="t"/>
              <a:pathLst>
                <a:path extrusionOk="0" h="3433" w="3872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62"/>
            <p:cNvSpPr/>
            <p:nvPr/>
          </p:nvSpPr>
          <p:spPr>
            <a:xfrm>
              <a:off x="4033614" y="3061110"/>
              <a:ext cx="10467" cy="11907"/>
            </a:xfrm>
            <a:custGeom>
              <a:rect b="b" l="l" r="r" t="t"/>
              <a:pathLst>
                <a:path extrusionOk="0" h="1047" w="879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62"/>
            <p:cNvSpPr/>
            <p:nvPr/>
          </p:nvSpPr>
          <p:spPr>
            <a:xfrm>
              <a:off x="4029125" y="3065864"/>
              <a:ext cx="70516" cy="89240"/>
            </a:xfrm>
            <a:custGeom>
              <a:rect b="b" l="l" r="r" t="t"/>
              <a:pathLst>
                <a:path extrusionOk="0" h="7847" w="5922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62"/>
            <p:cNvSpPr/>
            <p:nvPr/>
          </p:nvSpPr>
          <p:spPr>
            <a:xfrm>
              <a:off x="3978054" y="3108693"/>
              <a:ext cx="57811" cy="66882"/>
            </a:xfrm>
            <a:custGeom>
              <a:rect b="b" l="l" r="r" t="t"/>
              <a:pathLst>
                <a:path extrusionOk="0" h="5881" w="4855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752" name="Google Shape;752;p62"/>
            <p:cNvSpPr/>
            <p:nvPr/>
          </p:nvSpPr>
          <p:spPr>
            <a:xfrm>
              <a:off x="3963598" y="3151999"/>
              <a:ext cx="5239" cy="11"/>
            </a:xfrm>
            <a:custGeom>
              <a:rect b="b" l="l" r="r" t="t"/>
              <a:pathLst>
                <a:path extrusionOk="0" h="1" w="44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62"/>
            <p:cNvSpPr/>
            <p:nvPr/>
          </p:nvSpPr>
          <p:spPr>
            <a:xfrm>
              <a:off x="3949392" y="3117029"/>
              <a:ext cx="39878" cy="37609"/>
            </a:xfrm>
            <a:custGeom>
              <a:rect b="b" l="l" r="r" t="t"/>
              <a:pathLst>
                <a:path extrusionOk="0" h="3307" w="3349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62"/>
            <p:cNvSpPr/>
            <p:nvPr/>
          </p:nvSpPr>
          <p:spPr>
            <a:xfrm>
              <a:off x="3845999" y="3071334"/>
              <a:ext cx="89711" cy="57841"/>
            </a:xfrm>
            <a:custGeom>
              <a:rect b="b" l="l" r="r" t="t"/>
              <a:pathLst>
                <a:path extrusionOk="0" h="5086" w="7534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62"/>
            <p:cNvSpPr/>
            <p:nvPr/>
          </p:nvSpPr>
          <p:spPr>
            <a:xfrm>
              <a:off x="3809372" y="2919523"/>
              <a:ext cx="106405" cy="94483"/>
            </a:xfrm>
            <a:custGeom>
              <a:rect b="b" l="l" r="r" t="t"/>
              <a:pathLst>
                <a:path extrusionOk="0" h="8308" w="8936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62"/>
            <p:cNvSpPr/>
            <p:nvPr/>
          </p:nvSpPr>
          <p:spPr>
            <a:xfrm>
              <a:off x="3795917" y="2888589"/>
              <a:ext cx="27173" cy="50699"/>
            </a:xfrm>
            <a:custGeom>
              <a:rect b="b" l="l" r="r" t="t"/>
              <a:pathLst>
                <a:path extrusionOk="0" h="4458" w="2282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62"/>
            <p:cNvSpPr/>
            <p:nvPr/>
          </p:nvSpPr>
          <p:spPr>
            <a:xfrm>
              <a:off x="3689035" y="2890250"/>
              <a:ext cx="138044" cy="127554"/>
            </a:xfrm>
            <a:custGeom>
              <a:rect b="b" l="l" r="r" t="t"/>
              <a:pathLst>
                <a:path extrusionOk="0" h="11216" w="11593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62"/>
            <p:cNvSpPr/>
            <p:nvPr/>
          </p:nvSpPr>
          <p:spPr>
            <a:xfrm>
              <a:off x="3661636" y="2898825"/>
              <a:ext cx="79733" cy="60206"/>
            </a:xfrm>
            <a:custGeom>
              <a:rect b="b" l="l" r="r" t="t"/>
              <a:pathLst>
                <a:path extrusionOk="0" h="5294" w="6696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62"/>
            <p:cNvSpPr/>
            <p:nvPr/>
          </p:nvSpPr>
          <p:spPr>
            <a:xfrm>
              <a:off x="3632974" y="2958780"/>
              <a:ext cx="56573" cy="43318"/>
            </a:xfrm>
            <a:custGeom>
              <a:rect b="b" l="l" r="r" t="t"/>
              <a:pathLst>
                <a:path extrusionOk="0" h="3809" w="4751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62"/>
            <p:cNvSpPr/>
            <p:nvPr/>
          </p:nvSpPr>
          <p:spPr>
            <a:xfrm>
              <a:off x="3632736" y="2960691"/>
              <a:ext cx="81233" cy="85430"/>
            </a:xfrm>
            <a:custGeom>
              <a:rect b="b" l="l" r="r" t="t"/>
              <a:pathLst>
                <a:path extrusionOk="0" h="7512" w="6822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62"/>
            <p:cNvSpPr/>
            <p:nvPr/>
          </p:nvSpPr>
          <p:spPr>
            <a:xfrm>
              <a:off x="3665125" y="2976874"/>
              <a:ext cx="112121" cy="99236"/>
            </a:xfrm>
            <a:custGeom>
              <a:rect b="b" l="l" r="r" t="t"/>
              <a:pathLst>
                <a:path extrusionOk="0" h="8726" w="9416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62"/>
            <p:cNvSpPr/>
            <p:nvPr/>
          </p:nvSpPr>
          <p:spPr>
            <a:xfrm>
              <a:off x="3712457" y="3043733"/>
              <a:ext cx="51833" cy="35948"/>
            </a:xfrm>
            <a:custGeom>
              <a:rect b="b" l="l" r="r" t="t"/>
              <a:pathLst>
                <a:path extrusionOk="0" h="3161" w="4353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62"/>
            <p:cNvSpPr/>
            <p:nvPr/>
          </p:nvSpPr>
          <p:spPr>
            <a:xfrm>
              <a:off x="3628997" y="3033259"/>
              <a:ext cx="44355" cy="30956"/>
            </a:xfrm>
            <a:custGeom>
              <a:rect b="b" l="l" r="r" t="t"/>
              <a:pathLst>
                <a:path extrusionOk="0" h="2722" w="3725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62"/>
            <p:cNvSpPr/>
            <p:nvPr/>
          </p:nvSpPr>
          <p:spPr>
            <a:xfrm>
              <a:off x="3633975" y="3059916"/>
              <a:ext cx="21195" cy="12146"/>
            </a:xfrm>
            <a:custGeom>
              <a:rect b="b" l="l" r="r" t="t"/>
              <a:pathLst>
                <a:path extrusionOk="0" h="1068" w="178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5" name="Google Shape;765;p62"/>
            <p:cNvGrpSpPr/>
            <p:nvPr/>
          </p:nvGrpSpPr>
          <p:grpSpPr>
            <a:xfrm>
              <a:off x="3632736" y="3051591"/>
              <a:ext cx="63288" cy="45217"/>
              <a:chOff x="3450375" y="3038225"/>
              <a:chExt cx="132875" cy="99400"/>
            </a:xfrm>
          </p:grpSpPr>
          <p:sp>
            <p:nvSpPr>
              <p:cNvPr id="766" name="Google Shape;766;p62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rect b="b" l="l" r="r" t="t"/>
                <a:pathLst>
                  <a:path extrusionOk="0" h="545" w="1842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62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rect b="b" l="l" r="r" t="t"/>
                <a:pathLst>
                  <a:path extrusionOk="0" h="3244" w="4081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68" name="Google Shape;768;p62"/>
            <p:cNvSpPr/>
            <p:nvPr/>
          </p:nvSpPr>
          <p:spPr>
            <a:xfrm>
              <a:off x="3657897" y="3077759"/>
              <a:ext cx="19195" cy="21903"/>
            </a:xfrm>
            <a:custGeom>
              <a:rect b="b" l="l" r="r" t="t"/>
              <a:pathLst>
                <a:path extrusionOk="0" h="1926" w="1612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62"/>
            <p:cNvSpPr/>
            <p:nvPr/>
          </p:nvSpPr>
          <p:spPr>
            <a:xfrm>
              <a:off x="3670352" y="3087756"/>
              <a:ext cx="27911" cy="28568"/>
            </a:xfrm>
            <a:custGeom>
              <a:rect b="b" l="l" r="r" t="t"/>
              <a:pathLst>
                <a:path extrusionOk="0" h="2512" w="2344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62"/>
            <p:cNvSpPr/>
            <p:nvPr/>
          </p:nvSpPr>
          <p:spPr>
            <a:xfrm>
              <a:off x="3689785" y="3073722"/>
              <a:ext cx="42617" cy="42840"/>
            </a:xfrm>
            <a:custGeom>
              <a:rect b="b" l="l" r="r" t="t"/>
              <a:pathLst>
                <a:path extrusionOk="0" h="3767" w="3579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62"/>
            <p:cNvSpPr/>
            <p:nvPr/>
          </p:nvSpPr>
          <p:spPr>
            <a:xfrm>
              <a:off x="3726412" y="3070151"/>
              <a:ext cx="29161" cy="43557"/>
            </a:xfrm>
            <a:custGeom>
              <a:rect b="b" l="l" r="r" t="t"/>
              <a:pathLst>
                <a:path extrusionOk="0" h="3830" w="2449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62"/>
            <p:cNvSpPr/>
            <p:nvPr/>
          </p:nvSpPr>
          <p:spPr>
            <a:xfrm>
              <a:off x="3746846" y="3070151"/>
              <a:ext cx="13956" cy="35459"/>
            </a:xfrm>
            <a:custGeom>
              <a:rect b="b" l="l" r="r" t="t"/>
              <a:pathLst>
                <a:path extrusionOk="0" h="3118" w="1172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62"/>
            <p:cNvSpPr/>
            <p:nvPr/>
          </p:nvSpPr>
          <p:spPr>
            <a:xfrm>
              <a:off x="3754312" y="3061110"/>
              <a:ext cx="21445" cy="42840"/>
            </a:xfrm>
            <a:custGeom>
              <a:rect b="b" l="l" r="r" t="t"/>
              <a:pathLst>
                <a:path extrusionOk="0" h="3767" w="1801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62"/>
            <p:cNvSpPr/>
            <p:nvPr/>
          </p:nvSpPr>
          <p:spPr>
            <a:xfrm>
              <a:off x="3838283" y="2987337"/>
              <a:ext cx="71755" cy="108994"/>
            </a:xfrm>
            <a:custGeom>
              <a:rect b="b" l="l" r="r" t="t"/>
              <a:pathLst>
                <a:path extrusionOk="0" h="9584" w="6026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62"/>
            <p:cNvSpPr/>
            <p:nvPr/>
          </p:nvSpPr>
          <p:spPr>
            <a:xfrm>
              <a:off x="3829555" y="3057778"/>
              <a:ext cx="2251" cy="1194"/>
            </a:xfrm>
            <a:custGeom>
              <a:rect b="b" l="l" r="r" t="t"/>
              <a:pathLst>
                <a:path extrusionOk="0" h="105" w="189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62"/>
            <p:cNvSpPr/>
            <p:nvPr/>
          </p:nvSpPr>
          <p:spPr>
            <a:xfrm>
              <a:off x="3749584" y="2988770"/>
              <a:ext cx="104905" cy="77822"/>
            </a:xfrm>
            <a:custGeom>
              <a:rect b="b" l="l" r="r" t="t"/>
              <a:pathLst>
                <a:path extrusionOk="0" h="6843" w="881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777" name="Google Shape;777;p62"/>
            <p:cNvSpPr/>
            <p:nvPr/>
          </p:nvSpPr>
          <p:spPr>
            <a:xfrm>
              <a:off x="3767267" y="3053013"/>
              <a:ext cx="78744" cy="64493"/>
            </a:xfrm>
            <a:custGeom>
              <a:rect b="b" l="l" r="r" t="t"/>
              <a:pathLst>
                <a:path extrusionOk="0" h="5671" w="6613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62"/>
            <p:cNvSpPr/>
            <p:nvPr/>
          </p:nvSpPr>
          <p:spPr>
            <a:xfrm>
              <a:off x="3805645" y="3058722"/>
              <a:ext cx="52322" cy="74968"/>
            </a:xfrm>
            <a:custGeom>
              <a:rect b="b" l="l" r="r" t="t"/>
              <a:pathLst>
                <a:path extrusionOk="0" h="6592" w="4394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62"/>
            <p:cNvSpPr/>
            <p:nvPr/>
          </p:nvSpPr>
          <p:spPr>
            <a:xfrm>
              <a:off x="3805883" y="3130585"/>
              <a:ext cx="39378" cy="40702"/>
            </a:xfrm>
            <a:custGeom>
              <a:rect b="b" l="l" r="r" t="t"/>
              <a:pathLst>
                <a:path extrusionOk="0" h="3579" w="3307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62"/>
            <p:cNvSpPr/>
            <p:nvPr/>
          </p:nvSpPr>
          <p:spPr>
            <a:xfrm>
              <a:off x="3809622" y="3131301"/>
              <a:ext cx="13967" cy="8575"/>
            </a:xfrm>
            <a:custGeom>
              <a:rect b="b" l="l" r="r" t="t"/>
              <a:pathLst>
                <a:path extrusionOk="0" h="754" w="1173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62"/>
            <p:cNvSpPr/>
            <p:nvPr/>
          </p:nvSpPr>
          <p:spPr>
            <a:xfrm>
              <a:off x="3822327" y="3120122"/>
              <a:ext cx="52834" cy="59023"/>
            </a:xfrm>
            <a:custGeom>
              <a:rect b="b" l="l" r="r" t="t"/>
              <a:pathLst>
                <a:path extrusionOk="0" h="5190" w="4437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62"/>
            <p:cNvSpPr/>
            <p:nvPr/>
          </p:nvSpPr>
          <p:spPr>
            <a:xfrm>
              <a:off x="3828067" y="3174369"/>
              <a:ext cx="7478" cy="9769"/>
            </a:xfrm>
            <a:custGeom>
              <a:rect b="b" l="l" r="r" t="t"/>
              <a:pathLst>
                <a:path extrusionOk="0" h="859" w="628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62"/>
            <p:cNvSpPr/>
            <p:nvPr/>
          </p:nvSpPr>
          <p:spPr>
            <a:xfrm>
              <a:off x="3947654" y="3151533"/>
              <a:ext cx="76994" cy="74956"/>
            </a:xfrm>
            <a:custGeom>
              <a:rect b="b" l="l" r="r" t="t"/>
              <a:pathLst>
                <a:path extrusionOk="0" h="6591" w="6466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62"/>
            <p:cNvSpPr/>
            <p:nvPr/>
          </p:nvSpPr>
          <p:spPr>
            <a:xfrm>
              <a:off x="3945415" y="3152954"/>
              <a:ext cx="13956" cy="10963"/>
            </a:xfrm>
            <a:custGeom>
              <a:rect b="b" l="l" r="r" t="t"/>
              <a:pathLst>
                <a:path extrusionOk="0" h="964" w="1172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62"/>
            <p:cNvSpPr/>
            <p:nvPr/>
          </p:nvSpPr>
          <p:spPr>
            <a:xfrm>
              <a:off x="3945415" y="3159380"/>
              <a:ext cx="13706" cy="15956"/>
            </a:xfrm>
            <a:custGeom>
              <a:rect b="b" l="l" r="r" t="t"/>
              <a:pathLst>
                <a:path extrusionOk="0" h="1403" w="1151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62"/>
            <p:cNvSpPr/>
            <p:nvPr/>
          </p:nvSpPr>
          <p:spPr>
            <a:xfrm>
              <a:off x="3829055" y="3110126"/>
              <a:ext cx="131316" cy="124222"/>
            </a:xfrm>
            <a:custGeom>
              <a:rect b="b" l="l" r="r" t="t"/>
              <a:pathLst>
                <a:path extrusionOk="0" h="10923" w="11028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787" name="Google Shape;787;p62"/>
            <p:cNvSpPr/>
            <p:nvPr/>
          </p:nvSpPr>
          <p:spPr>
            <a:xfrm>
              <a:off x="3970326" y="3207451"/>
              <a:ext cx="21934" cy="52837"/>
            </a:xfrm>
            <a:custGeom>
              <a:rect b="b" l="l" r="r" t="t"/>
              <a:pathLst>
                <a:path extrusionOk="0" h="4646" w="1842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62"/>
            <p:cNvSpPr/>
            <p:nvPr/>
          </p:nvSpPr>
          <p:spPr>
            <a:xfrm>
              <a:off x="3895082" y="3199593"/>
              <a:ext cx="81233" cy="66165"/>
            </a:xfrm>
            <a:custGeom>
              <a:rect b="b" l="l" r="r" t="t"/>
              <a:pathLst>
                <a:path extrusionOk="0" h="5818" w="6822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62"/>
            <p:cNvSpPr/>
            <p:nvPr/>
          </p:nvSpPr>
          <p:spPr>
            <a:xfrm>
              <a:off x="3824328" y="3184365"/>
              <a:ext cx="86210" cy="81393"/>
            </a:xfrm>
            <a:custGeom>
              <a:rect b="b" l="l" r="r" t="t"/>
              <a:pathLst>
                <a:path extrusionOk="0" h="7157" w="724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62"/>
            <p:cNvSpPr/>
            <p:nvPr/>
          </p:nvSpPr>
          <p:spPr>
            <a:xfrm>
              <a:off x="3916754" y="3249086"/>
              <a:ext cx="53834" cy="46889"/>
            </a:xfrm>
            <a:custGeom>
              <a:rect b="b" l="l" r="r" t="t"/>
              <a:pathLst>
                <a:path extrusionOk="0" h="4123" w="4521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62"/>
            <p:cNvSpPr/>
            <p:nvPr/>
          </p:nvSpPr>
          <p:spPr>
            <a:xfrm>
              <a:off x="3879638" y="3263609"/>
              <a:ext cx="64539" cy="61639"/>
            </a:xfrm>
            <a:custGeom>
              <a:rect b="b" l="l" r="r" t="t"/>
              <a:pathLst>
                <a:path extrusionOk="0" h="5420" w="542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62"/>
            <p:cNvSpPr/>
            <p:nvPr/>
          </p:nvSpPr>
          <p:spPr>
            <a:xfrm>
              <a:off x="3824578" y="3257889"/>
              <a:ext cx="92188" cy="82826"/>
            </a:xfrm>
            <a:custGeom>
              <a:rect b="b" l="l" r="r" t="t"/>
              <a:pathLst>
                <a:path extrusionOk="0" h="7283" w="7742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793" name="Google Shape;793;p62"/>
            <p:cNvSpPr/>
            <p:nvPr/>
          </p:nvSpPr>
          <p:spPr>
            <a:xfrm>
              <a:off x="3953131" y="3215060"/>
              <a:ext cx="71767" cy="110427"/>
            </a:xfrm>
            <a:custGeom>
              <a:rect b="b" l="l" r="r" t="t"/>
              <a:pathLst>
                <a:path extrusionOk="0" h="9710" w="6027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62"/>
            <p:cNvSpPr/>
            <p:nvPr/>
          </p:nvSpPr>
          <p:spPr>
            <a:xfrm>
              <a:off x="3951893" y="3317378"/>
              <a:ext cx="9978" cy="10724"/>
            </a:xfrm>
            <a:custGeom>
              <a:rect b="b" l="l" r="r" t="t"/>
              <a:pathLst>
                <a:path extrusionOk="0" h="943" w="838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62"/>
            <p:cNvSpPr/>
            <p:nvPr/>
          </p:nvSpPr>
          <p:spPr>
            <a:xfrm>
              <a:off x="3925232" y="3338554"/>
              <a:ext cx="15956" cy="14295"/>
            </a:xfrm>
            <a:custGeom>
              <a:rect b="b" l="l" r="r" t="t"/>
              <a:pathLst>
                <a:path extrusionOk="0" h="1257" w="134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62"/>
            <p:cNvSpPr/>
            <p:nvPr/>
          </p:nvSpPr>
          <p:spPr>
            <a:xfrm>
              <a:off x="4226694" y="2879548"/>
              <a:ext cx="50095" cy="39508"/>
            </a:xfrm>
            <a:custGeom>
              <a:rect b="b" l="l" r="r" t="t"/>
              <a:pathLst>
                <a:path extrusionOk="0" h="3474" w="4207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62"/>
            <p:cNvSpPr/>
            <p:nvPr/>
          </p:nvSpPr>
          <p:spPr>
            <a:xfrm>
              <a:off x="4226694" y="2879548"/>
              <a:ext cx="50095" cy="39508"/>
            </a:xfrm>
            <a:custGeom>
              <a:rect b="b" l="l" r="r" t="t"/>
              <a:pathLst>
                <a:path extrusionOk="0" h="3474" w="4207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62"/>
            <p:cNvSpPr/>
            <p:nvPr/>
          </p:nvSpPr>
          <p:spPr>
            <a:xfrm>
              <a:off x="4014919" y="2846238"/>
              <a:ext cx="33651" cy="9053"/>
            </a:xfrm>
            <a:custGeom>
              <a:rect b="b" l="l" r="r" t="t"/>
              <a:pathLst>
                <a:path extrusionOk="0" h="796" w="2826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62"/>
            <p:cNvSpPr/>
            <p:nvPr/>
          </p:nvSpPr>
          <p:spPr>
            <a:xfrm>
              <a:off x="4036853" y="2853608"/>
              <a:ext cx="1250" cy="1205"/>
            </a:xfrm>
            <a:custGeom>
              <a:rect b="b" l="l" r="r" t="t"/>
              <a:pathLst>
                <a:path extrusionOk="0" fill="none" h="106" w="105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rgbClr val="5F7D95"/>
            </a:solidFill>
            <a:ln cap="rnd" cmpd="sng" w="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62"/>
            <p:cNvSpPr/>
            <p:nvPr/>
          </p:nvSpPr>
          <p:spPr>
            <a:xfrm>
              <a:off x="4346543" y="2948318"/>
              <a:ext cx="21183" cy="11907"/>
            </a:xfrm>
            <a:custGeom>
              <a:rect b="b" l="l" r="r" t="t"/>
              <a:pathLst>
                <a:path extrusionOk="0" h="1047" w="1779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62"/>
            <p:cNvSpPr/>
            <p:nvPr/>
          </p:nvSpPr>
          <p:spPr>
            <a:xfrm>
              <a:off x="3878888" y="2847660"/>
              <a:ext cx="16706" cy="13579"/>
            </a:xfrm>
            <a:custGeom>
              <a:rect b="b" l="l" r="r" t="t"/>
              <a:pathLst>
                <a:path extrusionOk="0" h="1194" w="1403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62"/>
            <p:cNvSpPr/>
            <p:nvPr/>
          </p:nvSpPr>
          <p:spPr>
            <a:xfrm>
              <a:off x="3865182" y="2817204"/>
              <a:ext cx="27923" cy="34993"/>
            </a:xfrm>
            <a:custGeom>
              <a:rect b="b" l="l" r="r" t="t"/>
              <a:pathLst>
                <a:path extrusionOk="0" h="3077" w="2345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